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873" r:id="rId5"/>
    <p:sldMasterId id="2147483886" r:id="rId6"/>
    <p:sldMasterId id="2147483893" r:id="rId7"/>
    <p:sldMasterId id="2147484021" r:id="rId8"/>
  </p:sldMasterIdLst>
  <p:notesMasterIdLst>
    <p:notesMasterId r:id="rId18"/>
  </p:notesMasterIdLst>
  <p:handoutMasterIdLst>
    <p:handoutMasterId r:id="rId19"/>
  </p:handoutMasterIdLst>
  <p:sldIdLst>
    <p:sldId id="256" r:id="rId9"/>
    <p:sldId id="267" r:id="rId10"/>
    <p:sldId id="273" r:id="rId11"/>
    <p:sldId id="274" r:id="rId12"/>
    <p:sldId id="268" r:id="rId13"/>
    <p:sldId id="271" r:id="rId14"/>
    <p:sldId id="269" r:id="rId15"/>
    <p:sldId id="272" r:id="rId16"/>
    <p:sldId id="275" r:id="rId17"/>
  </p:sldIdLst>
  <p:sldSz cx="9144000" cy="6858000" type="screen4x3"/>
  <p:notesSz cx="6997700" cy="9283700"/>
  <p:embeddedFontLst>
    <p:embeddedFont>
      <p:font typeface="Arial Black" pitchFamily="34" charset="0"/>
      <p:bold r:id="rId20"/>
    </p:embeddedFont>
    <p:embeddedFont>
      <p:font typeface="Museo Sans For Dell" charset="0"/>
      <p:regular r:id="rId21"/>
      <p:bold r:id="rId22"/>
    </p:embeddedFont>
    <p:embeddedFont>
      <p:font typeface="Trebuchet MS" pitchFamily="34" charset="0"/>
      <p:regular r:id="rId23"/>
      <p:bold r:id="rId24"/>
      <p:italic r:id="rId25"/>
      <p:boldItalic r:id="rId26"/>
    </p:embeddedFont>
    <p:embeddedFont>
      <p:font typeface="Museo For Dell" charset="0"/>
      <p:regular r:id="rId27"/>
      <p:bold r:id="rId28"/>
    </p:embeddedFont>
    <p:embeddedFont>
      <p:font typeface="Calibri" pitchFamily="34" charset="0"/>
      <p:regular r:id="rId29"/>
      <p:bold r:id="rId30"/>
      <p:italic r:id="rId31"/>
      <p:boldItalic r:id="rId32"/>
    </p:embeddedFont>
    <p:embeddedFont>
      <p:font typeface="ＭＳ Ｐゴシック" pitchFamily="34" charset="-128"/>
      <p:regular r:id="rId33"/>
    </p:embeddedFont>
    <p:embeddedFont>
      <p:font typeface="Segoe UI" pitchFamily="34" charset="0"/>
      <p:regular r:id="rId34"/>
      <p:bold r:id="rId35"/>
      <p:italic r:id="rId36"/>
      <p:boldItalic r:id="rId37"/>
    </p:embeddedFont>
    <p:embeddedFont>
      <p:font typeface="微软雅黑" pitchFamily="34" charset="-122"/>
      <p:regular r:id="rId38"/>
      <p:bold r:id="rId39"/>
    </p:embeddedFont>
    <p:embeddedFont>
      <p:font typeface="ＭＳ ゴシック" pitchFamily="49" charset="-128"/>
      <p:regular r:id="rId40"/>
    </p:embeddedFont>
    <p:embeddedFont>
      <p:font typeface="Verdana" pitchFamily="34" charset="0"/>
      <p:regular r:id="rId41"/>
      <p:bold r:id="rId42"/>
      <p:italic r:id="rId43"/>
      <p:boldItalic r:id="rId44"/>
    </p:embeddedFont>
  </p:embeddedFontLst>
  <p:defaultTextStyle>
    <a:defPPr>
      <a:defRPr lang="en-US"/>
    </a:defPPr>
    <a:lvl1pPr algn="l" rtl="0" fontAlgn="base">
      <a:spcBef>
        <a:spcPct val="0"/>
      </a:spcBef>
      <a:spcAft>
        <a:spcPct val="0"/>
      </a:spcAft>
      <a:defRPr sz="2400" kern="1200">
        <a:solidFill>
          <a:schemeClr val="tx1"/>
        </a:solidFill>
        <a:latin typeface="Arial" pitchFamily="34" charset="0"/>
        <a:ea typeface="+mn-ea"/>
        <a:cs typeface="Arial" pitchFamily="34" charset="0"/>
      </a:defRPr>
    </a:lvl1pPr>
    <a:lvl2pPr marL="457200" algn="l" rtl="0" fontAlgn="base">
      <a:spcBef>
        <a:spcPct val="0"/>
      </a:spcBef>
      <a:spcAft>
        <a:spcPct val="0"/>
      </a:spcAft>
      <a:defRPr sz="2400" kern="1200">
        <a:solidFill>
          <a:schemeClr val="tx1"/>
        </a:solidFill>
        <a:latin typeface="Arial" pitchFamily="34" charset="0"/>
        <a:ea typeface="+mn-ea"/>
        <a:cs typeface="Arial" pitchFamily="34" charset="0"/>
      </a:defRPr>
    </a:lvl2pPr>
    <a:lvl3pPr marL="914400" algn="l" rtl="0" fontAlgn="base">
      <a:spcBef>
        <a:spcPct val="0"/>
      </a:spcBef>
      <a:spcAft>
        <a:spcPct val="0"/>
      </a:spcAft>
      <a:defRPr sz="2400"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sz="2400"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sz="2400" kern="1200">
        <a:solidFill>
          <a:schemeClr val="tx1"/>
        </a:solidFill>
        <a:latin typeface="Arial" pitchFamily="34" charset="0"/>
        <a:ea typeface="+mn-ea"/>
        <a:cs typeface="Arial" pitchFamily="34" charset="0"/>
      </a:defRPr>
    </a:lvl5pPr>
    <a:lvl6pPr marL="2286000" algn="l" defTabSz="914400" rtl="0" eaLnBrk="1" latinLnBrk="0" hangingPunct="1">
      <a:defRPr sz="2400" kern="1200">
        <a:solidFill>
          <a:schemeClr val="tx1"/>
        </a:solidFill>
        <a:latin typeface="Arial" pitchFamily="34" charset="0"/>
        <a:ea typeface="+mn-ea"/>
        <a:cs typeface="Arial" pitchFamily="34" charset="0"/>
      </a:defRPr>
    </a:lvl6pPr>
    <a:lvl7pPr marL="2743200" algn="l" defTabSz="914400" rtl="0" eaLnBrk="1" latinLnBrk="0" hangingPunct="1">
      <a:defRPr sz="2400" kern="1200">
        <a:solidFill>
          <a:schemeClr val="tx1"/>
        </a:solidFill>
        <a:latin typeface="Arial" pitchFamily="34" charset="0"/>
        <a:ea typeface="+mn-ea"/>
        <a:cs typeface="Arial" pitchFamily="34" charset="0"/>
      </a:defRPr>
    </a:lvl7pPr>
    <a:lvl8pPr marL="3200400" algn="l" defTabSz="914400" rtl="0" eaLnBrk="1" latinLnBrk="0" hangingPunct="1">
      <a:defRPr sz="2400" kern="1200">
        <a:solidFill>
          <a:schemeClr val="tx1"/>
        </a:solidFill>
        <a:latin typeface="Arial" pitchFamily="34" charset="0"/>
        <a:ea typeface="+mn-ea"/>
        <a:cs typeface="Arial" pitchFamily="34" charset="0"/>
      </a:defRPr>
    </a:lvl8pPr>
    <a:lvl9pPr marL="3657600" algn="l" defTabSz="914400" rtl="0" eaLnBrk="1" latinLnBrk="0" hangingPunct="1">
      <a:defRPr sz="2400"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71C6C1"/>
    <a:srgbClr val="71C6EE"/>
    <a:srgbClr val="CE1126"/>
    <a:srgbClr val="CE7534"/>
    <a:srgbClr val="DC5034"/>
    <a:srgbClr val="EEEEEE"/>
    <a:srgbClr val="009B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6" autoAdjust="0"/>
    <p:restoredTop sz="95948" autoAdjust="0"/>
  </p:normalViewPr>
  <p:slideViewPr>
    <p:cSldViewPr snapToGrid="0">
      <p:cViewPr>
        <p:scale>
          <a:sx n="82" d="100"/>
          <a:sy n="82" d="100"/>
        </p:scale>
        <p:origin x="-680" y="-48"/>
      </p:cViewPr>
      <p:guideLst>
        <p:guide orient="horz" pos="171"/>
        <p:guide orient="horz" pos="782"/>
        <p:guide pos="3739"/>
        <p:guide pos="5458"/>
        <p:guide pos="3880"/>
        <p:guide pos="82"/>
        <p:guide pos="279"/>
      </p:guideLst>
    </p:cSldViewPr>
  </p:slideViewPr>
  <p:outlineViewPr>
    <p:cViewPr>
      <p:scale>
        <a:sx n="33" d="100"/>
        <a:sy n="33" d="100"/>
      </p:scale>
      <p:origin x="0" y="9504"/>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7" d="100"/>
          <a:sy n="97" d="100"/>
        </p:scale>
        <p:origin x="-3540" y="-102"/>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notesMaster" Target="notesMasters/notesMaster1.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font" Target="fonts/font23.fntdata"/><Relationship Id="rId47" Type="http://schemas.openxmlformats.org/officeDocument/2006/relationships/theme" Target="theme/theme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2.xml"/><Relationship Id="rId19" Type="http://schemas.openxmlformats.org/officeDocument/2006/relationships/handoutMaster" Target="handoutMasters/handoutMaster1.xml"/><Relationship Id="rId31" Type="http://schemas.openxmlformats.org/officeDocument/2006/relationships/font" Target="fonts/font12.fntdata"/><Relationship Id="rId44" Type="http://schemas.openxmlformats.org/officeDocument/2006/relationships/font" Target="fonts/font25.fntdata"/><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font" Target="fonts/font24.fntdata"/><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92438" cy="457200"/>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lvl1pPr defTabSz="906463" eaLnBrk="0" hangingPunct="0">
              <a:defRPr sz="1000" smtClean="0">
                <a:latin typeface="Museo Sans For Dell" pitchFamily="2" charset="0"/>
              </a:defRPr>
            </a:lvl1pPr>
          </a:lstStyle>
          <a:p>
            <a:pPr>
              <a:defRPr/>
            </a:pPr>
            <a:endParaRPr lang="en-US"/>
          </a:p>
        </p:txBody>
      </p:sp>
      <p:sp>
        <p:nvSpPr>
          <p:cNvPr id="92163" name="Rectangle 3"/>
          <p:cNvSpPr>
            <a:spLocks noGrp="1" noChangeArrowheads="1"/>
          </p:cNvSpPr>
          <p:nvPr>
            <p:ph type="dt" sz="quarter" idx="1"/>
          </p:nvPr>
        </p:nvSpPr>
        <p:spPr bwMode="auto">
          <a:xfrm>
            <a:off x="3995738" y="0"/>
            <a:ext cx="2994025" cy="457200"/>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lvl1pPr algn="r" defTabSz="906463" eaLnBrk="0" hangingPunct="0">
              <a:defRPr sz="1000" smtClean="0">
                <a:latin typeface="Museo Sans For Dell" pitchFamily="2" charset="0"/>
              </a:defRPr>
            </a:lvl1pPr>
          </a:lstStyle>
          <a:p>
            <a:pPr>
              <a:defRPr/>
            </a:pPr>
            <a:endParaRPr lang="en-US"/>
          </a:p>
        </p:txBody>
      </p:sp>
      <p:sp>
        <p:nvSpPr>
          <p:cNvPr id="92164" name="Rectangle 4"/>
          <p:cNvSpPr>
            <a:spLocks noGrp="1" noChangeArrowheads="1"/>
          </p:cNvSpPr>
          <p:nvPr>
            <p:ph type="ftr" sz="quarter" idx="2"/>
          </p:nvPr>
        </p:nvSpPr>
        <p:spPr bwMode="auto">
          <a:xfrm>
            <a:off x="0" y="8755063"/>
            <a:ext cx="2992438" cy="531812"/>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defTabSz="906463" eaLnBrk="0" hangingPunct="0">
              <a:defRPr sz="1000" smtClean="0">
                <a:latin typeface="Museo Sans For Dell" pitchFamily="2" charset="0"/>
              </a:defRPr>
            </a:lvl1pPr>
          </a:lstStyle>
          <a:p>
            <a:pPr>
              <a:defRPr/>
            </a:pPr>
            <a:endParaRPr lang="en-US"/>
          </a:p>
        </p:txBody>
      </p:sp>
      <p:sp>
        <p:nvSpPr>
          <p:cNvPr id="92165" name="Rectangle 5"/>
          <p:cNvSpPr>
            <a:spLocks noGrp="1" noChangeArrowheads="1"/>
          </p:cNvSpPr>
          <p:nvPr>
            <p:ph type="sldNum" sz="quarter" idx="3"/>
          </p:nvPr>
        </p:nvSpPr>
        <p:spPr bwMode="auto">
          <a:xfrm>
            <a:off x="3995738" y="8755063"/>
            <a:ext cx="2994025" cy="531812"/>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algn="r" defTabSz="906463" eaLnBrk="0" hangingPunct="0">
              <a:defRPr sz="1000">
                <a:latin typeface="Museo Sans For Dell" pitchFamily="2" charset="0"/>
              </a:defRPr>
            </a:lvl1pPr>
          </a:lstStyle>
          <a:p>
            <a:fld id="{9739C26D-62C9-43F5-85BF-831275F30BF6}" type="slidenum">
              <a:rPr lang="en-US" altLang="zh-CN"/>
              <a:pPr/>
              <a:t>‹#›</a:t>
            </a:fld>
            <a:endParaRPr lang="en-US" altLang="zh-CN"/>
          </a:p>
        </p:txBody>
      </p:sp>
    </p:spTree>
    <p:extLst>
      <p:ext uri="{BB962C8B-B14F-4D97-AF65-F5344CB8AC3E}">
        <p14:creationId xmlns:p14="http://schemas.microsoft.com/office/powerpoint/2010/main" val="258892481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92438" cy="457200"/>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lvl1pPr defTabSz="906463" eaLnBrk="0" hangingPunct="0">
              <a:defRPr sz="1000" smtClean="0">
                <a:latin typeface="Museo Sans For Dell" pitchFamily="2" charset="0"/>
              </a:defRPr>
            </a:lvl1pPr>
          </a:lstStyle>
          <a:p>
            <a:pPr>
              <a:defRPr/>
            </a:pPr>
            <a:endParaRPr lang="en-US"/>
          </a:p>
        </p:txBody>
      </p:sp>
      <p:sp>
        <p:nvSpPr>
          <p:cNvPr id="71683" name="Rectangle 3"/>
          <p:cNvSpPr>
            <a:spLocks noGrp="1" noChangeArrowheads="1"/>
          </p:cNvSpPr>
          <p:nvPr>
            <p:ph type="dt" idx="1"/>
          </p:nvPr>
        </p:nvSpPr>
        <p:spPr bwMode="auto">
          <a:xfrm>
            <a:off x="3995738" y="0"/>
            <a:ext cx="2994025" cy="457200"/>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lvl1pPr algn="r" defTabSz="906463" eaLnBrk="0" hangingPunct="0">
              <a:defRPr sz="1000" smtClean="0">
                <a:latin typeface="Museo Sans For Dell" pitchFamily="2" charset="0"/>
              </a:defRPr>
            </a:lvl1pPr>
          </a:lstStyle>
          <a:p>
            <a:pPr>
              <a:defRPr/>
            </a:pPr>
            <a:endParaRPr lang="en-US"/>
          </a:p>
        </p:txBody>
      </p:sp>
      <p:sp>
        <p:nvSpPr>
          <p:cNvPr id="36868" name="Rectangle 4"/>
          <p:cNvSpPr>
            <a:spLocks noGrp="1" noRot="1" noChangeAspect="1" noChangeArrowheads="1" noTextEdit="1"/>
          </p:cNvSpPr>
          <p:nvPr>
            <p:ph type="sldImg" idx="2"/>
          </p:nvPr>
        </p:nvSpPr>
        <p:spPr bwMode="auto">
          <a:xfrm>
            <a:off x="1152525" y="687388"/>
            <a:ext cx="4686300"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5" name="Rectangle 5"/>
          <p:cNvSpPr>
            <a:spLocks noGrp="1" noChangeArrowheads="1"/>
          </p:cNvSpPr>
          <p:nvPr>
            <p:ph type="body" sz="quarter" idx="3"/>
          </p:nvPr>
        </p:nvSpPr>
        <p:spPr bwMode="auto">
          <a:xfrm>
            <a:off x="922338" y="4429125"/>
            <a:ext cx="5145087" cy="4122738"/>
          </a:xfrm>
          <a:prstGeom prst="rect">
            <a:avLst/>
          </a:prstGeom>
          <a:noFill/>
          <a:ln w="9525">
            <a:noFill/>
            <a:miter lim="800000"/>
            <a:headEnd/>
            <a:tailEnd/>
          </a:ln>
          <a:effectLst/>
        </p:spPr>
        <p:txBody>
          <a:bodyPr vert="horz" wrap="square" lIns="90789" tIns="45396" rIns="90789" bIns="45396"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6" name="Rectangle 6"/>
          <p:cNvSpPr>
            <a:spLocks noGrp="1" noChangeArrowheads="1"/>
          </p:cNvSpPr>
          <p:nvPr>
            <p:ph type="ftr" sz="quarter" idx="4"/>
          </p:nvPr>
        </p:nvSpPr>
        <p:spPr bwMode="auto">
          <a:xfrm>
            <a:off x="0" y="8755063"/>
            <a:ext cx="2992438" cy="531812"/>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defTabSz="906463" eaLnBrk="0" hangingPunct="0">
              <a:defRPr sz="1000" smtClean="0">
                <a:latin typeface="Museo Sans For Dell" pitchFamily="2" charset="0"/>
              </a:defRPr>
            </a:lvl1pPr>
          </a:lstStyle>
          <a:p>
            <a:pPr>
              <a:defRPr/>
            </a:pPr>
            <a:endParaRPr lang="en-US"/>
          </a:p>
        </p:txBody>
      </p:sp>
      <p:sp>
        <p:nvSpPr>
          <p:cNvPr id="71687" name="Rectangle 7"/>
          <p:cNvSpPr>
            <a:spLocks noGrp="1" noChangeArrowheads="1"/>
          </p:cNvSpPr>
          <p:nvPr>
            <p:ph type="sldNum" sz="quarter" idx="5"/>
          </p:nvPr>
        </p:nvSpPr>
        <p:spPr bwMode="auto">
          <a:xfrm>
            <a:off x="3995738" y="8755063"/>
            <a:ext cx="2994025" cy="531812"/>
          </a:xfrm>
          <a:prstGeom prst="rect">
            <a:avLst/>
          </a:prstGeom>
          <a:noFill/>
          <a:ln w="9525">
            <a:noFill/>
            <a:miter lim="800000"/>
            <a:headEnd/>
            <a:tailEnd/>
          </a:ln>
          <a:effectLst/>
        </p:spPr>
        <p:txBody>
          <a:bodyPr vert="horz" wrap="square" lIns="90789" tIns="45396" rIns="90789" bIns="45396" numCol="1" anchor="b" anchorCtr="0" compatLnSpc="1">
            <a:prstTxWarp prst="textNoShape">
              <a:avLst/>
            </a:prstTxWarp>
          </a:bodyPr>
          <a:lstStyle>
            <a:lvl1pPr algn="r" defTabSz="906463" eaLnBrk="0" hangingPunct="0">
              <a:defRPr sz="1000">
                <a:latin typeface="Museo Sans For Dell" pitchFamily="2" charset="0"/>
              </a:defRPr>
            </a:lvl1pPr>
          </a:lstStyle>
          <a:p>
            <a:fld id="{16082FED-A5D2-4F8C-B668-7C6E802D71C4}" type="slidenum">
              <a:rPr lang="en-US" altLang="zh-CN"/>
              <a:pPr/>
              <a:t>‹#›</a:t>
            </a:fld>
            <a:endParaRPr lang="en-US" altLang="zh-CN"/>
          </a:p>
        </p:txBody>
      </p:sp>
    </p:spTree>
    <p:extLst>
      <p:ext uri="{BB962C8B-B14F-4D97-AF65-F5344CB8AC3E}">
        <p14:creationId xmlns:p14="http://schemas.microsoft.com/office/powerpoint/2010/main" val="3996654804"/>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TextEdit="1"/>
          </p:cNvSpPr>
          <p:nvPr>
            <p:ph type="sldImg"/>
          </p:nvPr>
        </p:nvSpPr>
        <p:spPr>
          <a:ln/>
        </p:spPr>
      </p:sp>
      <p:sp>
        <p:nvSpPr>
          <p:cNvPr id="37891" name="Rectangle 3"/>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Verdan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a:lnSpc>
                <a:spcPct val="80000"/>
              </a:lnSpc>
            </a:pPr>
            <a:endParaRPr lang="en-US" altLang="zh-CN" sz="1000" smtClean="0">
              <a:latin typeface="Verdan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noChangeArrowheads="1"/>
          </p:cNvSpPr>
          <p:nvPr/>
        </p:nvSpPr>
        <p:spPr bwMode="auto">
          <a:xfrm>
            <a:off x="3965575" y="8818563"/>
            <a:ext cx="30321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31" tIns="45963" rIns="91931" bIns="45963" anchor="b"/>
          <a:lstStyle>
            <a:lvl1pPr defTabSz="915988" eaLnBrk="0" hangingPunct="0">
              <a:defRPr sz="2400">
                <a:solidFill>
                  <a:schemeClr val="tx1"/>
                </a:solidFill>
                <a:latin typeface="Arial" pitchFamily="34" charset="0"/>
                <a:cs typeface="Arial" pitchFamily="34" charset="0"/>
              </a:defRPr>
            </a:lvl1pPr>
            <a:lvl2pPr marL="742950" indent="-285750" defTabSz="915988" eaLnBrk="0" hangingPunct="0">
              <a:defRPr sz="2400">
                <a:solidFill>
                  <a:schemeClr val="tx1"/>
                </a:solidFill>
                <a:latin typeface="Arial" pitchFamily="34" charset="0"/>
                <a:cs typeface="Arial" pitchFamily="34" charset="0"/>
              </a:defRPr>
            </a:lvl2pPr>
            <a:lvl3pPr marL="1143000" indent="-228600" defTabSz="915988" eaLnBrk="0" hangingPunct="0">
              <a:defRPr sz="2400">
                <a:solidFill>
                  <a:schemeClr val="tx1"/>
                </a:solidFill>
                <a:latin typeface="Arial" pitchFamily="34" charset="0"/>
                <a:cs typeface="Arial" pitchFamily="34" charset="0"/>
              </a:defRPr>
            </a:lvl3pPr>
            <a:lvl4pPr marL="1600200" indent="-228600" defTabSz="915988" eaLnBrk="0" hangingPunct="0">
              <a:defRPr sz="2400">
                <a:solidFill>
                  <a:schemeClr val="tx1"/>
                </a:solidFill>
                <a:latin typeface="Arial" pitchFamily="34" charset="0"/>
                <a:cs typeface="Arial" pitchFamily="34" charset="0"/>
              </a:defRPr>
            </a:lvl4pPr>
            <a:lvl5pPr marL="2057400" indent="-228600" defTabSz="915988" eaLnBrk="0" hangingPunct="0">
              <a:defRPr sz="2400">
                <a:solidFill>
                  <a:schemeClr val="tx1"/>
                </a:solidFill>
                <a:latin typeface="Arial" pitchFamily="34" charset="0"/>
                <a:cs typeface="Arial" pitchFamily="34" charset="0"/>
              </a:defRPr>
            </a:lvl5pPr>
            <a:lvl6pPr marL="2514600" indent="-228600" defTabSz="915988"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defTabSz="915988"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defTabSz="915988"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defTabSz="915988" eaLnBrk="0" fontAlgn="base" hangingPunct="0">
              <a:spcBef>
                <a:spcPct val="0"/>
              </a:spcBef>
              <a:spcAft>
                <a:spcPct val="0"/>
              </a:spcAft>
              <a:defRPr sz="2400">
                <a:solidFill>
                  <a:schemeClr val="tx1"/>
                </a:solidFill>
                <a:latin typeface="Arial" pitchFamily="34" charset="0"/>
                <a:cs typeface="Arial" pitchFamily="34" charset="0"/>
              </a:defRPr>
            </a:lvl9pPr>
          </a:lstStyle>
          <a:p>
            <a:pPr algn="r"/>
            <a:fld id="{A09C981F-80AC-47FF-A46C-F0FCFC4540CD}" type="slidenum">
              <a:rPr lang="en-US" altLang="zh-CN" sz="1200">
                <a:solidFill>
                  <a:srgbClr val="000000"/>
                </a:solidFill>
                <a:latin typeface="Calibri" pitchFamily="34" charset="0"/>
              </a:rPr>
              <a:pPr algn="r"/>
              <a:t>5</a:t>
            </a:fld>
            <a:endParaRPr lang="en-US" altLang="zh-CN" sz="1200">
              <a:solidFill>
                <a:srgbClr val="000000"/>
              </a:solidFill>
              <a:latin typeface="Calibri" pitchFamily="34" charset="0"/>
            </a:endParaRPr>
          </a:p>
        </p:txBody>
      </p:sp>
      <p:sp>
        <p:nvSpPr>
          <p:cNvPr id="40963" name="Rectangle 7"/>
          <p:cNvSpPr txBox="1">
            <a:spLocks noGrp="1" noChangeArrowheads="1"/>
          </p:cNvSpPr>
          <p:nvPr/>
        </p:nvSpPr>
        <p:spPr bwMode="auto">
          <a:xfrm>
            <a:off x="3963988" y="8816975"/>
            <a:ext cx="30321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71" tIns="46335" rIns="92671" bIns="46335" anchor="b"/>
          <a:lstStyle>
            <a:lvl1pPr defTabSz="923925" eaLnBrk="0" hangingPunct="0">
              <a:defRPr sz="2400">
                <a:solidFill>
                  <a:schemeClr val="tx1"/>
                </a:solidFill>
                <a:latin typeface="Arial" pitchFamily="34" charset="0"/>
                <a:cs typeface="Arial" pitchFamily="34" charset="0"/>
              </a:defRPr>
            </a:lvl1pPr>
            <a:lvl2pPr marL="742950" indent="-285750" defTabSz="923925" eaLnBrk="0" hangingPunct="0">
              <a:defRPr sz="2400">
                <a:solidFill>
                  <a:schemeClr val="tx1"/>
                </a:solidFill>
                <a:latin typeface="Arial" pitchFamily="34" charset="0"/>
                <a:cs typeface="Arial" pitchFamily="34" charset="0"/>
              </a:defRPr>
            </a:lvl2pPr>
            <a:lvl3pPr marL="1143000" indent="-228600" defTabSz="923925" eaLnBrk="0" hangingPunct="0">
              <a:defRPr sz="2400">
                <a:solidFill>
                  <a:schemeClr val="tx1"/>
                </a:solidFill>
                <a:latin typeface="Arial" pitchFamily="34" charset="0"/>
                <a:cs typeface="Arial" pitchFamily="34" charset="0"/>
              </a:defRPr>
            </a:lvl3pPr>
            <a:lvl4pPr marL="1600200" indent="-228600" defTabSz="923925" eaLnBrk="0" hangingPunct="0">
              <a:defRPr sz="2400">
                <a:solidFill>
                  <a:schemeClr val="tx1"/>
                </a:solidFill>
                <a:latin typeface="Arial" pitchFamily="34" charset="0"/>
                <a:cs typeface="Arial" pitchFamily="34" charset="0"/>
              </a:defRPr>
            </a:lvl4pPr>
            <a:lvl5pPr marL="2057400" indent="-228600" defTabSz="923925" eaLnBrk="0" hangingPunct="0">
              <a:defRPr sz="2400">
                <a:solidFill>
                  <a:schemeClr val="tx1"/>
                </a:solidFill>
                <a:latin typeface="Arial" pitchFamily="34" charset="0"/>
                <a:cs typeface="Arial" pitchFamily="34" charset="0"/>
              </a:defRPr>
            </a:lvl5pPr>
            <a:lvl6pPr marL="2514600" indent="-228600" defTabSz="923925"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defTabSz="923925"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defTabSz="923925"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defTabSz="923925" eaLnBrk="0" fontAlgn="base" hangingPunct="0">
              <a:spcBef>
                <a:spcPct val="0"/>
              </a:spcBef>
              <a:spcAft>
                <a:spcPct val="0"/>
              </a:spcAft>
              <a:defRPr sz="2400">
                <a:solidFill>
                  <a:schemeClr val="tx1"/>
                </a:solidFill>
                <a:latin typeface="Arial" pitchFamily="34" charset="0"/>
                <a:cs typeface="Arial" pitchFamily="34" charset="0"/>
              </a:defRPr>
            </a:lvl9pPr>
          </a:lstStyle>
          <a:p>
            <a:pPr algn="r"/>
            <a:fld id="{1BB17D5C-E4D8-4A38-B3EB-03F9E894A592}" type="slidenum">
              <a:rPr lang="en-GB" altLang="zh-CN" sz="1200">
                <a:solidFill>
                  <a:srgbClr val="000000"/>
                </a:solidFill>
              </a:rPr>
              <a:pPr algn="r"/>
              <a:t>5</a:t>
            </a:fld>
            <a:endParaRPr lang="en-GB" altLang="zh-CN" sz="1200">
              <a:solidFill>
                <a:srgbClr val="000000"/>
              </a:solidFill>
            </a:endParaRPr>
          </a:p>
        </p:txBody>
      </p:sp>
      <p:sp>
        <p:nvSpPr>
          <p:cNvPr id="40964" name="Rectangle 7"/>
          <p:cNvSpPr txBox="1">
            <a:spLocks noGrp="1" noChangeArrowheads="1"/>
          </p:cNvSpPr>
          <p:nvPr/>
        </p:nvSpPr>
        <p:spPr bwMode="auto">
          <a:xfrm>
            <a:off x="3963988" y="8818563"/>
            <a:ext cx="303371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128" tIns="48063" rIns="96128" bIns="48063" anchor="b"/>
          <a:lstStyle>
            <a:lvl1pPr defTabSz="958850" eaLnBrk="0" hangingPunct="0">
              <a:defRPr sz="2400">
                <a:solidFill>
                  <a:schemeClr val="tx1"/>
                </a:solidFill>
                <a:latin typeface="Arial" pitchFamily="34" charset="0"/>
                <a:cs typeface="Arial" pitchFamily="34" charset="0"/>
              </a:defRPr>
            </a:lvl1pPr>
            <a:lvl2pPr marL="742950" indent="-285750" defTabSz="958850" eaLnBrk="0" hangingPunct="0">
              <a:defRPr sz="2400">
                <a:solidFill>
                  <a:schemeClr val="tx1"/>
                </a:solidFill>
                <a:latin typeface="Arial" pitchFamily="34" charset="0"/>
                <a:cs typeface="Arial" pitchFamily="34" charset="0"/>
              </a:defRPr>
            </a:lvl2pPr>
            <a:lvl3pPr marL="1143000" indent="-228600" defTabSz="958850" eaLnBrk="0" hangingPunct="0">
              <a:defRPr sz="2400">
                <a:solidFill>
                  <a:schemeClr val="tx1"/>
                </a:solidFill>
                <a:latin typeface="Arial" pitchFamily="34" charset="0"/>
                <a:cs typeface="Arial" pitchFamily="34" charset="0"/>
              </a:defRPr>
            </a:lvl3pPr>
            <a:lvl4pPr marL="1600200" indent="-228600" defTabSz="958850" eaLnBrk="0" hangingPunct="0">
              <a:defRPr sz="2400">
                <a:solidFill>
                  <a:schemeClr val="tx1"/>
                </a:solidFill>
                <a:latin typeface="Arial" pitchFamily="34" charset="0"/>
                <a:cs typeface="Arial" pitchFamily="34" charset="0"/>
              </a:defRPr>
            </a:lvl4pPr>
            <a:lvl5pPr marL="2057400" indent="-228600" defTabSz="958850" eaLnBrk="0" hangingPunct="0">
              <a:defRPr sz="2400">
                <a:solidFill>
                  <a:schemeClr val="tx1"/>
                </a:solidFill>
                <a:latin typeface="Arial" pitchFamily="34" charset="0"/>
                <a:cs typeface="Arial" pitchFamily="34" charset="0"/>
              </a:defRPr>
            </a:lvl5pPr>
            <a:lvl6pPr marL="2514600" indent="-228600" defTabSz="95885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defTabSz="95885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defTabSz="95885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defTabSz="958850" eaLnBrk="0" fontAlgn="base" hangingPunct="0">
              <a:spcBef>
                <a:spcPct val="0"/>
              </a:spcBef>
              <a:spcAft>
                <a:spcPct val="0"/>
              </a:spcAft>
              <a:defRPr sz="2400">
                <a:solidFill>
                  <a:schemeClr val="tx1"/>
                </a:solidFill>
                <a:latin typeface="Arial" pitchFamily="34" charset="0"/>
                <a:cs typeface="Arial" pitchFamily="34" charset="0"/>
              </a:defRPr>
            </a:lvl9pPr>
          </a:lstStyle>
          <a:p>
            <a:pPr algn="r"/>
            <a:fld id="{74CBB322-AB59-4FA4-A949-D1C9A7C1BA61}" type="slidenum">
              <a:rPr lang="en-US" altLang="zh-CN" sz="1200">
                <a:solidFill>
                  <a:srgbClr val="000000"/>
                </a:solidFill>
              </a:rPr>
              <a:pPr algn="r"/>
              <a:t>5</a:t>
            </a:fld>
            <a:endParaRPr lang="en-US" altLang="zh-CN" sz="1200">
              <a:solidFill>
                <a:srgbClr val="000000"/>
              </a:solidFill>
            </a:endParaRPr>
          </a:p>
        </p:txBody>
      </p:sp>
      <p:sp>
        <p:nvSpPr>
          <p:cNvPr id="40965" name="Rectangle 2"/>
          <p:cNvSpPr>
            <a:spLocks noGrp="1" noRot="1" noChangeAspect="1" noChangeArrowheads="1" noTextEdit="1"/>
          </p:cNvSpPr>
          <p:nvPr>
            <p:ph type="sldImg"/>
          </p:nvPr>
        </p:nvSpPr>
        <p:spPr>
          <a:xfrm>
            <a:off x="1177925" y="693738"/>
            <a:ext cx="4641850" cy="3481387"/>
          </a:xfrm>
          <a:ln/>
        </p:spPr>
      </p:sp>
      <p:sp>
        <p:nvSpPr>
          <p:cNvPr id="40966" name="Rectangle 3"/>
          <p:cNvSpPr>
            <a:spLocks noGrp="1" noChangeArrowheads="1"/>
          </p:cNvSpPr>
          <p:nvPr>
            <p:ph type="body" idx="1"/>
          </p:nvPr>
        </p:nvSpPr>
        <p:spPr>
          <a:xfrm>
            <a:off x="700088" y="4408488"/>
            <a:ext cx="5597525" cy="4179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124" tIns="48061" rIns="96124" bIns="48061"/>
          <a:lstStyle/>
          <a:p>
            <a:pPr eaLnBrk="1" hangingPunct="1"/>
            <a:endParaRPr lang="zh-CN" altLang="zh-CN" b="1"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63988" y="8816975"/>
            <a:ext cx="303212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5" tIns="47398" rIns="94795" bIns="47398" anchor="b"/>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eaLnBrk="1" hangingPunct="1"/>
            <a:fld id="{02F78AD8-4D1D-4C6F-B9E6-6685F7FF5886}" type="slidenum">
              <a:rPr lang="zh-CN" altLang="en-US" sz="1200">
                <a:solidFill>
                  <a:srgbClr val="000000"/>
                </a:solidFill>
              </a:rPr>
              <a:pPr algn="r" eaLnBrk="1" hangingPunct="1"/>
              <a:t>6</a:t>
            </a:fld>
            <a:endParaRPr lang="en-US" altLang="zh-CN" sz="1200">
              <a:solidFill>
                <a:srgbClr val="000000"/>
              </a:solidFill>
            </a:endParaRPr>
          </a:p>
        </p:txBody>
      </p:sp>
      <p:sp>
        <p:nvSpPr>
          <p:cNvPr id="41987" name="Rectangle 2"/>
          <p:cNvSpPr>
            <a:spLocks noGrp="1" noRot="1" noChangeAspect="1" noChangeArrowheads="1" noTextEdit="1"/>
          </p:cNvSpPr>
          <p:nvPr>
            <p:ph type="sldImg"/>
          </p:nvPr>
        </p:nvSpPr>
        <p:spPr>
          <a:xfrm>
            <a:off x="1177925" y="695325"/>
            <a:ext cx="4643438" cy="3482975"/>
          </a:xfrm>
          <a:ln/>
        </p:spPr>
      </p:sp>
      <p:sp>
        <p:nvSpPr>
          <p:cNvPr id="41988" name="Rectangle 3"/>
          <p:cNvSpPr>
            <a:spLocks noGrp="1" noChangeArrowheads="1"/>
          </p:cNvSpPr>
          <p:nvPr>
            <p:ph type="body" idx="1"/>
          </p:nvPr>
        </p:nvSpPr>
        <p:spPr>
          <a:xfrm>
            <a:off x="933450" y="4410075"/>
            <a:ext cx="5130800"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795" tIns="47398" rIns="94795" bIns="47398"/>
          <a:lstStyle/>
          <a:p>
            <a:pPr eaLnBrk="1" hangingPunct="1"/>
            <a:r>
              <a:rPr lang="en-US" altLang="ja-JP" b="1" smtClean="0"/>
              <a:t>This slide helps explain the components of vPro visually on the left, with key features and benefits listed in bullets.  </a:t>
            </a:r>
          </a:p>
          <a:p>
            <a:pPr eaLnBrk="1" hangingPunct="1"/>
            <a:endParaRPr lang="en-US" altLang="ja-JP" b="1" smtClean="0"/>
          </a:p>
          <a:p>
            <a:pPr eaLnBrk="1" hangingPunct="1"/>
            <a:r>
              <a:rPr lang="en-US" altLang="ja-JP" b="1" smtClean="0"/>
              <a:t>Enhanced security</a:t>
            </a:r>
          </a:p>
          <a:p>
            <a:pPr marL="755650" lvl="1" indent="-290513" eaLnBrk="1" hangingPunct="1"/>
            <a:r>
              <a:rPr lang="en-US" altLang="ja-JP" smtClean="0"/>
              <a:t>Help protect data and PC asset with hardware-based platform and data disable on theft detection</a:t>
            </a:r>
          </a:p>
          <a:p>
            <a:pPr marL="755650" lvl="1" indent="-290513" eaLnBrk="1" hangingPunct="1"/>
            <a:r>
              <a:rPr lang="en-US" altLang="ja-JP" smtClean="0"/>
              <a:t>Make encrypted PCs fully manageable even OOB</a:t>
            </a:r>
          </a:p>
          <a:p>
            <a:pPr eaLnBrk="1" hangingPunct="1"/>
            <a:r>
              <a:rPr lang="en-US" altLang="ja-JP" b="1" smtClean="0"/>
              <a:t>Expanded management capabilities</a:t>
            </a:r>
          </a:p>
          <a:p>
            <a:pPr marL="755650" lvl="1" indent="-290513" eaLnBrk="1" hangingPunct="1"/>
            <a:r>
              <a:rPr lang="en-US" altLang="ja-JP" smtClean="0"/>
              <a:t>Manage client PCs “</a:t>
            </a:r>
            <a:r>
              <a:rPr lang="en-US" altLang="ja-JP" smtClean="0">
                <a:solidFill>
                  <a:schemeClr val="accent1"/>
                </a:solidFill>
              </a:rPr>
              <a:t>as if you were there”</a:t>
            </a:r>
            <a:r>
              <a:rPr lang="en-US" altLang="ja-JP" smtClean="0"/>
              <a:t> with embedded remote control of KVM</a:t>
            </a:r>
          </a:p>
          <a:p>
            <a:pPr marL="755650" lvl="1" indent="-290513" eaLnBrk="1" hangingPunct="1"/>
            <a:r>
              <a:rPr lang="en-US" altLang="ja-JP" smtClean="0"/>
              <a:t>Save power and keep up with compliance by scheduling PCs to wake from off to run local tasks according to policy</a:t>
            </a:r>
          </a:p>
          <a:p>
            <a:pPr eaLnBrk="1" hangingPunct="1"/>
            <a:r>
              <a:rPr lang="en-US" altLang="ja-JP" b="1" smtClean="0"/>
              <a:t>Energy-efficient performance</a:t>
            </a:r>
          </a:p>
          <a:p>
            <a:pPr marL="755650" lvl="1" indent="-290513" eaLnBrk="1" hangingPunct="1"/>
            <a:r>
              <a:rPr lang="en-US" altLang="zh-CN" smtClean="0"/>
              <a:t>Enjoy smarter performance that adapts to computing needs while optimizing power consumption</a:t>
            </a:r>
          </a:p>
          <a:p>
            <a:pPr eaLnBrk="1" hangingPunct="1"/>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6463" eaLnBrk="0" hangingPunct="0">
              <a:defRPr sz="2400">
                <a:solidFill>
                  <a:schemeClr val="tx1"/>
                </a:solidFill>
                <a:latin typeface="Arial" pitchFamily="34" charset="0"/>
                <a:cs typeface="Arial" pitchFamily="34" charset="0"/>
              </a:defRPr>
            </a:lvl1pPr>
            <a:lvl2pPr marL="742950" indent="-285750" defTabSz="906463" eaLnBrk="0" hangingPunct="0">
              <a:defRPr sz="2400">
                <a:solidFill>
                  <a:schemeClr val="tx1"/>
                </a:solidFill>
                <a:latin typeface="Arial" pitchFamily="34" charset="0"/>
                <a:cs typeface="Arial" pitchFamily="34" charset="0"/>
              </a:defRPr>
            </a:lvl2pPr>
            <a:lvl3pPr marL="1143000" indent="-228600" defTabSz="906463" eaLnBrk="0" hangingPunct="0">
              <a:defRPr sz="2400">
                <a:solidFill>
                  <a:schemeClr val="tx1"/>
                </a:solidFill>
                <a:latin typeface="Arial" pitchFamily="34" charset="0"/>
                <a:cs typeface="Arial" pitchFamily="34" charset="0"/>
              </a:defRPr>
            </a:lvl3pPr>
            <a:lvl4pPr marL="1600200" indent="-228600" defTabSz="906463" eaLnBrk="0" hangingPunct="0">
              <a:defRPr sz="2400">
                <a:solidFill>
                  <a:schemeClr val="tx1"/>
                </a:solidFill>
                <a:latin typeface="Arial" pitchFamily="34" charset="0"/>
                <a:cs typeface="Arial" pitchFamily="34" charset="0"/>
              </a:defRPr>
            </a:lvl4pPr>
            <a:lvl5pPr marL="2057400" indent="-228600" defTabSz="906463" eaLnBrk="0" hangingPunct="0">
              <a:defRPr sz="2400">
                <a:solidFill>
                  <a:schemeClr val="tx1"/>
                </a:solidFill>
                <a:latin typeface="Arial" pitchFamily="34" charset="0"/>
                <a:cs typeface="Arial" pitchFamily="34" charset="0"/>
              </a:defRPr>
            </a:lvl5pPr>
            <a:lvl6pPr marL="2514600" indent="-228600" defTabSz="906463"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defTabSz="906463"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defTabSz="906463"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defTabSz="906463" eaLnBrk="0" fontAlgn="base" hangingPunct="0">
              <a:spcBef>
                <a:spcPct val="0"/>
              </a:spcBef>
              <a:spcAft>
                <a:spcPct val="0"/>
              </a:spcAft>
              <a:defRPr sz="2400">
                <a:solidFill>
                  <a:schemeClr val="tx1"/>
                </a:solidFill>
                <a:latin typeface="Arial" pitchFamily="34" charset="0"/>
                <a:cs typeface="Arial" pitchFamily="34" charset="0"/>
              </a:defRPr>
            </a:lvl9pPr>
          </a:lstStyle>
          <a:p>
            <a:fld id="{9D5D0A8D-A41A-4573-9405-048AF46C8A71}" type="slidenum">
              <a:rPr lang="zh-CN" altLang="en-US" sz="1000">
                <a:solidFill>
                  <a:srgbClr val="000000"/>
                </a:solidFill>
                <a:latin typeface="Museo Sans For Dell" pitchFamily="2" charset="0"/>
              </a:rPr>
              <a:pPr/>
              <a:t>7</a:t>
            </a:fld>
            <a:endParaRPr lang="en-US" altLang="zh-CN" sz="1000">
              <a:solidFill>
                <a:srgbClr val="000000"/>
              </a:solidFill>
              <a:latin typeface="Museo Sans For Dell" pitchFamily="2"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9</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5.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cxnSp>
        <p:nvCxnSpPr>
          <p:cNvPr id="4" name="Straight Connector 8"/>
          <p:cNvCxnSpPr/>
          <p:nvPr/>
        </p:nvCxnSpPr>
        <p:spPr>
          <a:xfrm>
            <a:off x="447675" y="178117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cxnSp>
        <p:nvCxnSpPr>
          <p:cNvPr id="5" name="Straight Connector 10"/>
          <p:cNvCxnSpPr/>
          <p:nvPr/>
        </p:nvCxnSpPr>
        <p:spPr>
          <a:xfrm>
            <a:off x="447675" y="5076825"/>
            <a:ext cx="8248650" cy="0"/>
          </a:xfrm>
          <a:prstGeom prst="line">
            <a:avLst/>
          </a:prstGeom>
          <a:ln>
            <a:solidFill>
              <a:schemeClr val="tx1">
                <a:lumMod val="60000"/>
                <a:lumOff val="40000"/>
              </a:schemeClr>
            </a:solidFill>
          </a:ln>
        </p:spPr>
        <p:style>
          <a:lnRef idx="1">
            <a:schemeClr val="dk1"/>
          </a:lnRef>
          <a:fillRef idx="0">
            <a:schemeClr val="dk1"/>
          </a:fillRef>
          <a:effectRef idx="0">
            <a:schemeClr val="dk1"/>
          </a:effectRef>
          <a:fontRef idx="minor">
            <a:schemeClr val="tx1"/>
          </a:fontRef>
        </p:style>
      </p:cxnSp>
      <p:sp>
        <p:nvSpPr>
          <p:cNvPr id="6" name="Rectangle 11"/>
          <p:cNvSpPr/>
          <p:nvPr/>
        </p:nvSpPr>
        <p:spPr bwMode="gray">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ndParaRPr>
          </a:p>
        </p:txBody>
      </p:sp>
      <p:sp>
        <p:nvSpPr>
          <p:cNvPr id="7" name="Rectangle 12"/>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ndParaRPr>
          </a:p>
        </p:txBody>
      </p:sp>
      <p:sp>
        <p:nvSpPr>
          <p:cNvPr id="8" name="Rectangle 13"/>
          <p:cNvSpPr/>
          <p:nvPr/>
        </p:nvSpPr>
        <p:spPr bwMode="hidden">
          <a:xfrm>
            <a:off x="0" y="6362700"/>
            <a:ext cx="1000125" cy="4953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444444"/>
              </a:solidFill>
              <a:latin typeface="Trebuchet MS" pitchFamily="34" charset="0"/>
            </a:endParaRPr>
          </a:p>
        </p:txBody>
      </p:sp>
      <p:pic>
        <p:nvPicPr>
          <p:cNvPr id="9" name="Picture 1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8288" y="2679700"/>
            <a:ext cx="35782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1476" name="Title Placeholder 21"/>
          <p:cNvSpPr>
            <a:spLocks noGrp="1"/>
          </p:cNvSpPr>
          <p:nvPr>
            <p:ph type="ctrTitle"/>
          </p:nvPr>
        </p:nvSpPr>
        <p:spPr>
          <a:xfrm>
            <a:off x="457200" y="2679490"/>
            <a:ext cx="4521200" cy="1006685"/>
          </a:xfrm>
        </p:spPr>
        <p:txBody>
          <a:bodyPr anchor="b"/>
          <a:lstStyle>
            <a:lvl1pPr algn="l">
              <a:lnSpc>
                <a:spcPts val="4000"/>
              </a:lnSpc>
              <a:defRPr sz="3200" b="0" i="0" smtClean="0">
                <a:solidFill>
                  <a:schemeClr val="accent1"/>
                </a:solidFill>
                <a:latin typeface="Museo For Dell" pitchFamily="2" charset="0"/>
                <a:ea typeface="Museo For Dell" pitchFamily="2" charset="0"/>
              </a:defRPr>
            </a:lvl1pPr>
          </a:lstStyle>
          <a:p>
            <a:r>
              <a:rPr lang="en-US" dirty="0" smtClean="0"/>
              <a:t>Click to edit Master title style</a:t>
            </a:r>
          </a:p>
        </p:txBody>
      </p:sp>
      <p:sp>
        <p:nvSpPr>
          <p:cNvPr id="361477" name="Text Placeholder 12"/>
          <p:cNvSpPr>
            <a:spLocks noGrp="1"/>
          </p:cNvSpPr>
          <p:nvPr>
            <p:ph type="subTitle" idx="1"/>
          </p:nvPr>
        </p:nvSpPr>
        <p:spPr>
          <a:xfrm>
            <a:off x="457201" y="4165390"/>
            <a:ext cx="4513978" cy="800101"/>
          </a:xfrm>
        </p:spPr>
        <p:txBody>
          <a:bodyPr>
            <a:normAutofit/>
          </a:bodyPr>
          <a:lstStyle>
            <a:lvl1pPr marL="0" indent="0" algn="l">
              <a:buFont typeface="Wingdings" pitchFamily="2" charset="2"/>
              <a:buNone/>
              <a:defRPr sz="1800" b="0" i="0" smtClean="0">
                <a:solidFill>
                  <a:schemeClr val="bg2"/>
                </a:solidFill>
                <a:latin typeface="Museo Sans For Dell" pitchFamily="2" charset="0"/>
                <a:ea typeface="Museo Sans For Dell" pitchFamily="2" charset="0"/>
              </a:defRPr>
            </a:lvl1pPr>
          </a:lstStyle>
          <a:p>
            <a:r>
              <a:rPr lang="en-US" dirty="0" smtClean="0"/>
              <a:t>Click to edit Master subtitle style</a:t>
            </a:r>
          </a:p>
        </p:txBody>
      </p:sp>
    </p:spTree>
    <p:extLst>
      <p:ext uri="{BB962C8B-B14F-4D97-AF65-F5344CB8AC3E}">
        <p14:creationId xmlns:p14="http://schemas.microsoft.com/office/powerpoint/2010/main" val="421601962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_Yellow">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2"/>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FB1059C3-62EB-4F8B-BC05-F859DD12A29B}" type="slidenum">
              <a:rPr lang="en-US" altLang="zh-CN"/>
              <a:pPr/>
              <a:t>‹#›</a:t>
            </a:fld>
            <a:endParaRPr lang="en-US" altLang="zh-CN"/>
          </a:p>
        </p:txBody>
      </p:sp>
      <p:sp>
        <p:nvSpPr>
          <p:cNvPr id="4" name="Footer Placeholder 4"/>
          <p:cNvSpPr>
            <a:spLocks noGrp="1"/>
          </p:cNvSpPr>
          <p:nvPr>
            <p:ph type="ftr" sz="quarter" idx="11"/>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5" name="Date Placeholder 8"/>
          <p:cNvSpPr>
            <a:spLocks noGrp="1"/>
          </p:cNvSpPr>
          <p:nvPr>
            <p:ph type="dt" sz="half" idx="12"/>
          </p:nvPr>
        </p:nvSpPr>
        <p:spPr>
          <a:xfrm>
            <a:off x="1828800" y="6427788"/>
            <a:ext cx="914400" cy="152400"/>
          </a:xfrm>
        </p:spPr>
        <p:txBody>
          <a:bodyPr/>
          <a:lstStyle>
            <a:lvl1pPr>
              <a:defRPr/>
            </a:lvl1pPr>
          </a:lstStyle>
          <a:p>
            <a:fld id="{EA4C3E95-6B50-4870-80E9-F6066DD68BA1}" type="datetime1">
              <a:rPr lang="en-US" altLang="zh-CN"/>
              <a:pPr/>
              <a:t>1/5/2018</a:t>
            </a:fld>
            <a:endParaRPr lang="en-US" altLang="zh-CN"/>
          </a:p>
        </p:txBody>
      </p:sp>
    </p:spTree>
    <p:extLst>
      <p:ext uri="{BB962C8B-B14F-4D97-AF65-F5344CB8AC3E}">
        <p14:creationId xmlns:p14="http://schemas.microsoft.com/office/powerpoint/2010/main" val="266298303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_Purpl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6"/>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CDB12BA5-37ED-4DA7-B36C-50EA5712C7D6}" type="slidenum">
              <a:rPr lang="en-US" altLang="zh-CN"/>
              <a:pPr/>
              <a:t>‹#›</a:t>
            </a:fld>
            <a:endParaRPr lang="en-US" altLang="zh-CN"/>
          </a:p>
        </p:txBody>
      </p:sp>
      <p:sp>
        <p:nvSpPr>
          <p:cNvPr id="4" name="Footer Placeholder 4"/>
          <p:cNvSpPr>
            <a:spLocks noGrp="1"/>
          </p:cNvSpPr>
          <p:nvPr>
            <p:ph type="ftr" sz="quarter" idx="11"/>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5" name="Date Placeholder 8"/>
          <p:cNvSpPr>
            <a:spLocks noGrp="1"/>
          </p:cNvSpPr>
          <p:nvPr>
            <p:ph type="dt" sz="half" idx="12"/>
          </p:nvPr>
        </p:nvSpPr>
        <p:spPr>
          <a:xfrm>
            <a:off x="1828800" y="6427788"/>
            <a:ext cx="914400" cy="152400"/>
          </a:xfrm>
        </p:spPr>
        <p:txBody>
          <a:bodyPr/>
          <a:lstStyle>
            <a:lvl1pPr>
              <a:defRPr/>
            </a:lvl1pPr>
          </a:lstStyle>
          <a:p>
            <a:fld id="{778D6A53-99E1-435A-9951-07E4DC89724D}" type="datetime1">
              <a:rPr lang="en-US" altLang="zh-CN"/>
              <a:pPr/>
              <a:t>1/5/2018</a:t>
            </a:fld>
            <a:endParaRPr lang="en-US" altLang="zh-CN"/>
          </a:p>
        </p:txBody>
      </p:sp>
    </p:spTree>
    <p:extLst>
      <p:ext uri="{BB962C8B-B14F-4D97-AF65-F5344CB8AC3E}">
        <p14:creationId xmlns:p14="http://schemas.microsoft.com/office/powerpoint/2010/main" val="4145053817"/>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_Blue_Background">
    <p:spTree>
      <p:nvGrpSpPr>
        <p:cNvPr id="1" name=""/>
        <p:cNvGrpSpPr/>
        <p:nvPr/>
      </p:nvGrpSpPr>
      <p:grpSpPr>
        <a:xfrm>
          <a:off x="0" y="0"/>
          <a:ext cx="0" cy="0"/>
          <a:chOff x="0" y="0"/>
          <a:chExt cx="0" cy="0"/>
        </a:xfrm>
      </p:grpSpPr>
      <p:pic>
        <p:nvPicPr>
          <p:cNvPr id="3" name="Picture 9"/>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150" y="6218238"/>
            <a:ext cx="1517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2"/>
          <p:cNvSpPr txBox="1">
            <a:spLocks noChangeArrowheads="1"/>
          </p:cNvSpPr>
          <p:nvPr userDrawn="1"/>
        </p:nvSpPr>
        <p:spPr bwMode="black">
          <a:xfrm>
            <a:off x="5349875" y="6435725"/>
            <a:ext cx="274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000" smtClean="0">
                <a:solidFill>
                  <a:schemeClr val="tx2"/>
                </a:solidFill>
                <a:latin typeface="Museo Sans For Dell" pitchFamily="2" charset="0"/>
              </a:rPr>
              <a:t>Global Commercial Channels</a:t>
            </a:r>
          </a:p>
        </p:txBody>
      </p:sp>
      <p:sp>
        <p:nvSpPr>
          <p:cNvPr id="7" name="Title 1"/>
          <p:cNvSpPr>
            <a:spLocks noGrp="1"/>
          </p:cNvSpPr>
          <p:nvPr>
            <p:ph type="ctrTitle"/>
          </p:nvPr>
        </p:nvSpPr>
        <p:spPr>
          <a:xfrm>
            <a:off x="457200" y="457200"/>
            <a:ext cx="3657600" cy="3657600"/>
          </a:xfrm>
          <a:prstGeom prst="roundRect">
            <a:avLst>
              <a:gd name="adj" fmla="val 2752"/>
            </a:avLst>
          </a:prstGeom>
          <a:solidFill>
            <a:schemeClr val="tx2"/>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accent1"/>
                </a:solidFill>
                <a:latin typeface="Museo For Dell" pitchFamily="2" charset="0"/>
              </a:defRPr>
            </a:lvl1pPr>
          </a:lstStyle>
          <a:p>
            <a:r>
              <a:rPr lang="en-US" dirty="0" smtClean="0"/>
              <a:t>Click to edit Master title style</a:t>
            </a:r>
            <a:endParaRPr lang="en-US" dirty="0"/>
          </a:p>
        </p:txBody>
      </p:sp>
      <p:sp>
        <p:nvSpPr>
          <p:cNvPr id="5" name="Footer Placeholder 4"/>
          <p:cNvSpPr>
            <a:spLocks noGrp="1"/>
          </p:cNvSpPr>
          <p:nvPr>
            <p:ph type="ftr" sz="quarter" idx="10"/>
          </p:nvPr>
        </p:nvSpPr>
        <p:spPr/>
        <p:txBody>
          <a:bodyPr/>
          <a:lstStyle>
            <a:lvl1pPr algn="l">
              <a:defRPr sz="1000">
                <a:solidFill>
                  <a:schemeClr val="tx2"/>
                </a:solidFill>
                <a:latin typeface="Museo Sans For Dell" pitchFamily="2" charset="0"/>
              </a:defRPr>
            </a:lvl1pPr>
          </a:lstStyle>
          <a:p>
            <a:pPr>
              <a:defRPr/>
            </a:pPr>
            <a:r>
              <a:rPr lang="en-US"/>
              <a:t>Confidential</a:t>
            </a:r>
          </a:p>
        </p:txBody>
      </p:sp>
      <p:sp>
        <p:nvSpPr>
          <p:cNvPr id="6" name="Slide Number Placeholder 5"/>
          <p:cNvSpPr>
            <a:spLocks noGrp="1"/>
          </p:cNvSpPr>
          <p:nvPr>
            <p:ph type="sldNum" sz="quarter" idx="11"/>
          </p:nvPr>
        </p:nvSpPr>
        <p:spPr/>
        <p:txBody>
          <a:bodyPr/>
          <a:lstStyle>
            <a:lvl1pPr>
              <a:defRPr/>
            </a:lvl1pPr>
          </a:lstStyle>
          <a:p>
            <a:fld id="{0737A377-0A11-49E7-BEB3-28A634DACB8F}" type="slidenum">
              <a:rPr lang="en-US" altLang="zh-CN"/>
              <a:pPr/>
              <a:t>‹#›</a:t>
            </a:fld>
            <a:endParaRPr lang="en-US" altLang="zh-CN"/>
          </a:p>
        </p:txBody>
      </p:sp>
      <p:sp>
        <p:nvSpPr>
          <p:cNvPr id="8" name="Date Placeholder 8"/>
          <p:cNvSpPr>
            <a:spLocks noGrp="1"/>
          </p:cNvSpPr>
          <p:nvPr>
            <p:ph type="dt" sz="half" idx="12"/>
          </p:nvPr>
        </p:nvSpPr>
        <p:spPr/>
        <p:txBody>
          <a:bodyPr/>
          <a:lstStyle>
            <a:lvl1pPr>
              <a:defRPr/>
            </a:lvl1pPr>
          </a:lstStyle>
          <a:p>
            <a:fld id="{3E7DD6A9-9393-41CA-AEED-3D2CB5F74287}" type="datetime1">
              <a:rPr lang="en-US" altLang="zh-CN"/>
              <a:pPr/>
              <a:t>1/5/2018</a:t>
            </a:fld>
            <a:endParaRPr lang="en-US" altLang="zh-CN"/>
          </a:p>
        </p:txBody>
      </p:sp>
    </p:spTree>
    <p:extLst>
      <p:ext uri="{BB962C8B-B14F-4D97-AF65-F5344CB8AC3E}">
        <p14:creationId xmlns:p14="http://schemas.microsoft.com/office/powerpoint/2010/main" val="2893929464"/>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_and_Content_Blue_Background">
    <p:spTree>
      <p:nvGrpSpPr>
        <p:cNvPr id="1" name=""/>
        <p:cNvGrpSpPr/>
        <p:nvPr/>
      </p:nvGrpSpPr>
      <p:grpSpPr>
        <a:xfrm>
          <a:off x="0" y="0"/>
          <a:ext cx="0" cy="0"/>
          <a:chOff x="0" y="0"/>
          <a:chExt cx="0" cy="0"/>
        </a:xfrm>
      </p:grpSpPr>
      <p:cxnSp>
        <p:nvCxnSpPr>
          <p:cNvPr id="4"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pic>
        <p:nvPicPr>
          <p:cNvPr id="5" name="Picture 1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150" y="6218238"/>
            <a:ext cx="1517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userDrawn="1"/>
        </p:nvSpPr>
        <p:spPr bwMode="black">
          <a:xfrm>
            <a:off x="5349875" y="6435725"/>
            <a:ext cx="274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000" smtClean="0">
                <a:solidFill>
                  <a:schemeClr val="tx2"/>
                </a:solidFill>
                <a:latin typeface="Museo Sans For Dell" pitchFamily="2" charset="0"/>
              </a:rPr>
              <a:t>Global Commercial Channels</a:t>
            </a:r>
          </a:p>
        </p:txBody>
      </p:sp>
      <p:sp>
        <p:nvSpPr>
          <p:cNvPr id="2" name="Title 1"/>
          <p:cNvSpPr>
            <a:spLocks noGrp="1"/>
          </p:cNvSpPr>
          <p:nvPr>
            <p:ph type="title"/>
          </p:nvPr>
        </p:nvSpPr>
        <p:spPr>
          <a:xfrm>
            <a:off x="429768" y="250411"/>
            <a:ext cx="8239126" cy="850392"/>
          </a:xfrm>
        </p:spPr>
        <p:txBody>
          <a:bodyPr/>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38710" y="1215482"/>
            <a:ext cx="8229600" cy="4925341"/>
          </a:xfrm>
        </p:spPr>
        <p:txBody>
          <a:bodyPr/>
          <a:lstStyle>
            <a:lvl1pPr>
              <a:spcBef>
                <a:spcPts val="100"/>
              </a:spcBef>
              <a:spcAft>
                <a:spcPts val="100"/>
              </a:spcAft>
              <a:buClr>
                <a:schemeClr val="tx2"/>
              </a:buClr>
              <a:defRPr sz="2000">
                <a:solidFill>
                  <a:schemeClr val="tx2"/>
                </a:solidFill>
                <a:latin typeface="Museo Sans For Dell" pitchFamily="2" charset="0"/>
              </a:defRPr>
            </a:lvl1pPr>
            <a:lvl2pPr>
              <a:spcBef>
                <a:spcPts val="100"/>
              </a:spcBef>
              <a:spcAft>
                <a:spcPts val="100"/>
              </a:spcAft>
              <a:buClr>
                <a:schemeClr val="tx2"/>
              </a:buClr>
              <a:buFont typeface="Museo For Dell 300" pitchFamily="50" charset="0"/>
              <a:buChar char="–"/>
              <a:defRPr sz="1800">
                <a:solidFill>
                  <a:schemeClr val="tx2"/>
                </a:solidFill>
                <a:latin typeface="Museo Sans For Dell" pitchFamily="2" charset="0"/>
              </a:defRPr>
            </a:lvl2pPr>
            <a:lvl3pPr>
              <a:spcBef>
                <a:spcPts val="100"/>
              </a:spcBef>
              <a:spcAft>
                <a:spcPts val="100"/>
              </a:spcAft>
              <a:buClr>
                <a:schemeClr val="tx2"/>
              </a:buClr>
              <a:defRPr sz="1600">
                <a:solidFill>
                  <a:schemeClr val="tx2"/>
                </a:solidFill>
                <a:latin typeface="Museo Sans For Dell" pitchFamily="2" charset="0"/>
              </a:defRPr>
            </a:lvl3pPr>
            <a:lvl4pPr>
              <a:spcBef>
                <a:spcPts val="100"/>
              </a:spcBef>
              <a:spcAft>
                <a:spcPts val="100"/>
              </a:spcAft>
              <a:buClr>
                <a:schemeClr val="tx2"/>
              </a:buClr>
              <a:defRPr sz="1400">
                <a:solidFill>
                  <a:schemeClr val="tx2"/>
                </a:solidFill>
                <a:latin typeface="Museo Sans For Dell" pitchFamily="2" charset="0"/>
              </a:defRPr>
            </a:lvl4pPr>
            <a:lvl5pPr>
              <a:spcBef>
                <a:spcPts val="100"/>
              </a:spcBef>
              <a:spcAft>
                <a:spcPts val="100"/>
              </a:spcAft>
              <a:buClr>
                <a:schemeClr val="tx2"/>
              </a:buClr>
              <a:defRPr sz="1200">
                <a:solidFill>
                  <a:schemeClr val="tx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7" name="Footer Placeholder 4"/>
          <p:cNvSpPr>
            <a:spLocks noGrp="1"/>
          </p:cNvSpPr>
          <p:nvPr>
            <p:ph type="ftr" sz="quarter" idx="10"/>
          </p:nvPr>
        </p:nvSpPr>
        <p:spPr/>
        <p:txBody>
          <a:bodyPr/>
          <a:lstStyle>
            <a:lvl1pPr algn="l">
              <a:defRPr sz="1000">
                <a:solidFill>
                  <a:schemeClr val="tx2"/>
                </a:solidFill>
                <a:latin typeface="Museo Sans For Dell" pitchFamily="2" charset="0"/>
              </a:defRPr>
            </a:lvl1pPr>
          </a:lstStyle>
          <a:p>
            <a:pPr>
              <a:defRPr/>
            </a:pPr>
            <a:r>
              <a:rPr lang="en-US"/>
              <a:t>Confidential</a:t>
            </a:r>
          </a:p>
        </p:txBody>
      </p:sp>
      <p:sp>
        <p:nvSpPr>
          <p:cNvPr id="8" name="Slide Number Placeholder 5"/>
          <p:cNvSpPr>
            <a:spLocks noGrp="1"/>
          </p:cNvSpPr>
          <p:nvPr>
            <p:ph type="sldNum" sz="quarter" idx="11"/>
          </p:nvPr>
        </p:nvSpPr>
        <p:spPr/>
        <p:txBody>
          <a:bodyPr/>
          <a:lstStyle>
            <a:lvl1pPr>
              <a:defRPr/>
            </a:lvl1pPr>
          </a:lstStyle>
          <a:p>
            <a:fld id="{5FC3BD93-FA98-4019-BC3B-73394D4F2408}" type="slidenum">
              <a:rPr lang="en-US" altLang="zh-CN"/>
              <a:pPr/>
              <a:t>‹#›</a:t>
            </a:fld>
            <a:endParaRPr lang="en-US" altLang="zh-CN"/>
          </a:p>
        </p:txBody>
      </p:sp>
      <p:sp>
        <p:nvSpPr>
          <p:cNvPr id="9" name="Date Placeholder 8"/>
          <p:cNvSpPr>
            <a:spLocks noGrp="1"/>
          </p:cNvSpPr>
          <p:nvPr>
            <p:ph type="dt" sz="half" idx="12"/>
          </p:nvPr>
        </p:nvSpPr>
        <p:spPr/>
        <p:txBody>
          <a:bodyPr/>
          <a:lstStyle>
            <a:lvl1pPr>
              <a:defRPr/>
            </a:lvl1pPr>
          </a:lstStyle>
          <a:p>
            <a:fld id="{7B3F2AE9-13F0-4D80-91C7-E6A09EF1A654}" type="datetime1">
              <a:rPr lang="en-US" altLang="zh-CN"/>
              <a:pPr/>
              <a:t>1/5/2018</a:t>
            </a:fld>
            <a:endParaRPr lang="en-US" altLang="zh-CN"/>
          </a:p>
        </p:txBody>
      </p:sp>
    </p:spTree>
    <p:extLst>
      <p:ext uri="{BB962C8B-B14F-4D97-AF65-F5344CB8AC3E}">
        <p14:creationId xmlns:p14="http://schemas.microsoft.com/office/powerpoint/2010/main" val="2070623292"/>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amp; Background Images Slide">
    <p:spTree>
      <p:nvGrpSpPr>
        <p:cNvPr id="1" name=""/>
        <p:cNvGrpSpPr/>
        <p:nvPr/>
      </p:nvGrpSpPr>
      <p:grpSpPr>
        <a:xfrm>
          <a:off x="0" y="0"/>
          <a:ext cx="0" cy="0"/>
          <a:chOff x="0" y="0"/>
          <a:chExt cx="0" cy="0"/>
        </a:xfrm>
      </p:grpSpPr>
      <p:cxnSp>
        <p:nvCxnSpPr>
          <p:cNvPr id="3" name="Straight Connector 9"/>
          <p:cNvCxnSpPr>
            <a:cxnSpLocks noChangeShapeType="1"/>
          </p:cNvCxnSpPr>
          <p:nvPr userDrawn="1"/>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pic>
        <p:nvPicPr>
          <p:cNvPr id="4" name="Picture 12"/>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169150" y="6218238"/>
            <a:ext cx="1517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3"/>
          <p:cNvSpPr txBox="1">
            <a:spLocks noChangeArrowheads="1"/>
          </p:cNvSpPr>
          <p:nvPr userDrawn="1"/>
        </p:nvSpPr>
        <p:spPr bwMode="black">
          <a:xfrm>
            <a:off x="5349875" y="6435725"/>
            <a:ext cx="274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000" smtClean="0">
                <a:solidFill>
                  <a:schemeClr val="tx2"/>
                </a:solidFill>
                <a:latin typeface="Museo Sans For Dell" pitchFamily="2" charset="0"/>
              </a:rPr>
              <a:t>Global Commercial Channels</a:t>
            </a:r>
          </a:p>
        </p:txBody>
      </p:sp>
      <p:sp>
        <p:nvSpPr>
          <p:cNvPr id="13" name="Title 1"/>
          <p:cNvSpPr>
            <a:spLocks noGrp="1"/>
          </p:cNvSpPr>
          <p:nvPr>
            <p:ph type="title"/>
          </p:nvPr>
        </p:nvSpPr>
        <p:spPr>
          <a:xfrm>
            <a:off x="429768" y="250411"/>
            <a:ext cx="8239126" cy="850392"/>
          </a:xfrm>
        </p:spPr>
        <p:txBody>
          <a:bodyPr/>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6" name="Footer Placeholder 4"/>
          <p:cNvSpPr>
            <a:spLocks noGrp="1"/>
          </p:cNvSpPr>
          <p:nvPr>
            <p:ph type="ftr" sz="quarter" idx="10"/>
          </p:nvPr>
        </p:nvSpPr>
        <p:spPr/>
        <p:txBody>
          <a:bodyPr/>
          <a:lstStyle>
            <a:lvl1pPr algn="l">
              <a:defRPr sz="1000">
                <a:solidFill>
                  <a:schemeClr val="tx2"/>
                </a:solidFill>
                <a:latin typeface="Museo Sans For Dell" pitchFamily="2" charset="0"/>
              </a:defRPr>
            </a:lvl1pPr>
          </a:lstStyle>
          <a:p>
            <a:pPr>
              <a:defRPr/>
            </a:pPr>
            <a:r>
              <a:rPr lang="en-US"/>
              <a:t>Confidential</a:t>
            </a:r>
          </a:p>
        </p:txBody>
      </p:sp>
      <p:sp>
        <p:nvSpPr>
          <p:cNvPr id="7" name="Slide Number Placeholder 5"/>
          <p:cNvSpPr>
            <a:spLocks noGrp="1"/>
          </p:cNvSpPr>
          <p:nvPr>
            <p:ph type="sldNum" sz="quarter" idx="11"/>
          </p:nvPr>
        </p:nvSpPr>
        <p:spPr/>
        <p:txBody>
          <a:bodyPr/>
          <a:lstStyle>
            <a:lvl1pPr>
              <a:defRPr/>
            </a:lvl1pPr>
          </a:lstStyle>
          <a:p>
            <a:fld id="{B4F1CEB7-E194-4C09-B588-250EACA9F5AE}" type="slidenum">
              <a:rPr lang="en-US" altLang="zh-CN"/>
              <a:pPr/>
              <a:t>‹#›</a:t>
            </a:fld>
            <a:endParaRPr lang="en-US" altLang="zh-CN"/>
          </a:p>
        </p:txBody>
      </p:sp>
      <p:sp>
        <p:nvSpPr>
          <p:cNvPr id="8" name="Date Placeholder 8"/>
          <p:cNvSpPr>
            <a:spLocks noGrp="1"/>
          </p:cNvSpPr>
          <p:nvPr>
            <p:ph type="dt" sz="half" idx="12"/>
          </p:nvPr>
        </p:nvSpPr>
        <p:spPr/>
        <p:txBody>
          <a:bodyPr/>
          <a:lstStyle>
            <a:lvl1pPr>
              <a:defRPr/>
            </a:lvl1pPr>
          </a:lstStyle>
          <a:p>
            <a:fld id="{39A46078-7870-4A17-ACC5-D992E521E9CC}" type="datetime1">
              <a:rPr lang="en-US" altLang="zh-CN"/>
              <a:pPr/>
              <a:t>1/5/2018</a:t>
            </a:fld>
            <a:endParaRPr lang="en-US" altLang="zh-CN"/>
          </a:p>
        </p:txBody>
      </p:sp>
    </p:spTree>
    <p:extLst>
      <p:ext uri="{BB962C8B-B14F-4D97-AF65-F5344CB8AC3E}">
        <p14:creationId xmlns:p14="http://schemas.microsoft.com/office/powerpoint/2010/main" val="1735679583"/>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_Slide_Blue_Background">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381000" y="1781175"/>
            <a:ext cx="8312150" cy="3295650"/>
            <a:chOff x="280033" y="1781175"/>
            <a:chExt cx="8412480" cy="3295650"/>
          </a:xfrm>
        </p:grpSpPr>
        <p:cxnSp>
          <p:nvCxnSpPr>
            <p:cNvPr id="5" name="Straight Connector 10"/>
            <p:cNvCxnSpPr/>
            <p:nvPr/>
          </p:nvCxnSpPr>
          <p:spPr>
            <a:xfrm>
              <a:off x="280033" y="178117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cxnSp>
          <p:nvCxnSpPr>
            <p:cNvPr id="6" name="Straight Connector 12"/>
            <p:cNvCxnSpPr/>
            <p:nvPr/>
          </p:nvCxnSpPr>
          <p:spPr>
            <a:xfrm>
              <a:off x="280033" y="5076825"/>
              <a:ext cx="8412480" cy="0"/>
            </a:xfrm>
            <a:prstGeom prst="line">
              <a:avLst/>
            </a:prstGeom>
            <a:ln>
              <a:solidFill>
                <a:schemeClr val="tx2"/>
              </a:solidFill>
            </a:ln>
          </p:spPr>
          <p:style>
            <a:lnRef idx="1">
              <a:schemeClr val="dk1"/>
            </a:lnRef>
            <a:fillRef idx="0">
              <a:schemeClr val="dk1"/>
            </a:fillRef>
            <a:effectRef idx="0">
              <a:schemeClr val="dk1"/>
            </a:effectRef>
            <a:fontRef idx="minor">
              <a:schemeClr val="tx1"/>
            </a:fontRef>
          </p:style>
        </p:cxnSp>
      </p:grpSp>
      <p:pic>
        <p:nvPicPr>
          <p:cNvPr id="7" name="Picture 1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48288" y="2679700"/>
            <a:ext cx="357822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Placeholder 21"/>
          <p:cNvSpPr>
            <a:spLocks noGrp="1"/>
          </p:cNvSpPr>
          <p:nvPr>
            <p:ph type="ctrTitle"/>
          </p:nvPr>
        </p:nvSpPr>
        <p:spPr>
          <a:xfrm>
            <a:off x="438150" y="2679490"/>
            <a:ext cx="4387850" cy="1006685"/>
          </a:xfrm>
        </p:spPr>
        <p:txBody>
          <a:bodyPr anchor="b"/>
          <a:lstStyle>
            <a:lvl1pPr algn="l">
              <a:lnSpc>
                <a:spcPts val="4000"/>
              </a:lnSpc>
              <a:defRPr sz="3200" b="0" i="0" smtClean="0">
                <a:solidFill>
                  <a:schemeClr val="tx2"/>
                </a:solidFill>
                <a:latin typeface="Museo For Dell" pitchFamily="2" charset="0"/>
                <a:ea typeface="Museo For Dell" pitchFamily="2" charset="0"/>
              </a:defRPr>
            </a:lvl1pPr>
          </a:lstStyle>
          <a:p>
            <a:r>
              <a:rPr lang="en-US" dirty="0" smtClean="0"/>
              <a:t>Click to edit Master title style</a:t>
            </a:r>
          </a:p>
        </p:txBody>
      </p:sp>
      <p:sp>
        <p:nvSpPr>
          <p:cNvPr id="14" name="Text Placeholder 12"/>
          <p:cNvSpPr>
            <a:spLocks noGrp="1"/>
          </p:cNvSpPr>
          <p:nvPr>
            <p:ph type="subTitle" idx="1"/>
          </p:nvPr>
        </p:nvSpPr>
        <p:spPr>
          <a:xfrm>
            <a:off x="447674" y="4165390"/>
            <a:ext cx="4380841" cy="800101"/>
          </a:xfrm>
        </p:spPr>
        <p:txBody>
          <a:bodyPr>
            <a:normAutofit/>
          </a:bodyPr>
          <a:lstStyle>
            <a:lvl1pPr marL="0" indent="0" algn="l">
              <a:buFont typeface="Wingdings" pitchFamily="2" charset="2"/>
              <a:buNone/>
              <a:defRPr sz="1800" b="0" i="0" smtClean="0">
                <a:solidFill>
                  <a:schemeClr val="tx2"/>
                </a:solidFill>
                <a:latin typeface="Museo Sans For Dell" pitchFamily="2" charset="0"/>
                <a:ea typeface="Museo Sans For Dell" pitchFamily="2" charset="0"/>
              </a:defRPr>
            </a:lvl1pPr>
          </a:lstStyle>
          <a:p>
            <a:r>
              <a:rPr lang="en-US" dirty="0" smtClean="0"/>
              <a:t>Click to edit Master subtitle style</a:t>
            </a:r>
          </a:p>
        </p:txBody>
      </p:sp>
      <p:sp>
        <p:nvSpPr>
          <p:cNvPr id="8" name="Footer Placeholder 4"/>
          <p:cNvSpPr>
            <a:spLocks noGrp="1"/>
          </p:cNvSpPr>
          <p:nvPr>
            <p:ph type="ftr" sz="quarter" idx="10"/>
          </p:nvPr>
        </p:nvSpPr>
        <p:spPr/>
        <p:txBody>
          <a:bodyPr/>
          <a:lstStyle>
            <a:lvl1pPr algn="l">
              <a:defRPr sz="1000">
                <a:solidFill>
                  <a:schemeClr val="tx2"/>
                </a:solidFill>
                <a:latin typeface="Museo Sans For Dell" pitchFamily="2" charset="0"/>
              </a:defRPr>
            </a:lvl1pPr>
          </a:lstStyle>
          <a:p>
            <a:pPr>
              <a:defRPr/>
            </a:pPr>
            <a:r>
              <a:rPr lang="en-US"/>
              <a:t>Confidential</a:t>
            </a:r>
          </a:p>
        </p:txBody>
      </p:sp>
      <p:sp>
        <p:nvSpPr>
          <p:cNvPr id="9" name="Slide Number Placeholder 5"/>
          <p:cNvSpPr>
            <a:spLocks noGrp="1"/>
          </p:cNvSpPr>
          <p:nvPr>
            <p:ph type="sldNum" sz="quarter" idx="11"/>
          </p:nvPr>
        </p:nvSpPr>
        <p:spPr/>
        <p:txBody>
          <a:bodyPr/>
          <a:lstStyle>
            <a:lvl1pPr>
              <a:defRPr/>
            </a:lvl1pPr>
          </a:lstStyle>
          <a:p>
            <a:fld id="{237CD8DF-308A-479D-8C47-C49A2106E532}" type="slidenum">
              <a:rPr lang="en-US" altLang="zh-CN"/>
              <a:pPr/>
              <a:t>‹#›</a:t>
            </a:fld>
            <a:endParaRPr lang="en-US" altLang="zh-CN"/>
          </a:p>
        </p:txBody>
      </p:sp>
      <p:sp>
        <p:nvSpPr>
          <p:cNvPr id="11" name="Date Placeholder 8"/>
          <p:cNvSpPr>
            <a:spLocks noGrp="1"/>
          </p:cNvSpPr>
          <p:nvPr>
            <p:ph type="dt" sz="half" idx="12"/>
          </p:nvPr>
        </p:nvSpPr>
        <p:spPr/>
        <p:txBody>
          <a:bodyPr/>
          <a:lstStyle>
            <a:lvl1pPr>
              <a:defRPr/>
            </a:lvl1pPr>
          </a:lstStyle>
          <a:p>
            <a:fld id="{4460567A-C59C-4C53-BD04-100A706DCF54}" type="datetime1">
              <a:rPr lang="en-US" altLang="zh-CN"/>
              <a:pPr/>
              <a:t>1/5/2018</a:t>
            </a:fld>
            <a:endParaRPr lang="en-US" altLang="zh-CN"/>
          </a:p>
        </p:txBody>
      </p:sp>
    </p:spTree>
    <p:extLst>
      <p:ext uri="{BB962C8B-B14F-4D97-AF65-F5344CB8AC3E}">
        <p14:creationId xmlns:p14="http://schemas.microsoft.com/office/powerpoint/2010/main" val="2978694500"/>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 and text">
    <p:spTree>
      <p:nvGrpSpPr>
        <p:cNvPr id="1" name=""/>
        <p:cNvGrpSpPr/>
        <p:nvPr/>
      </p:nvGrpSpPr>
      <p:grpSpPr>
        <a:xfrm>
          <a:off x="0" y="0"/>
          <a:ext cx="0" cy="0"/>
          <a:chOff x="0" y="0"/>
          <a:chExt cx="0" cy="0"/>
        </a:xfrm>
      </p:grpSpPr>
      <p:cxnSp>
        <p:nvCxnSpPr>
          <p:cNvPr id="6" name="Straight Connector 9"/>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12" name="Content Placeholder 2"/>
          <p:cNvSpPr>
            <a:spLocks noGrp="1"/>
          </p:cNvSpPr>
          <p:nvPr>
            <p:ph sz="half" idx="10"/>
          </p:nvPr>
        </p:nvSpPr>
        <p:spPr>
          <a:xfrm>
            <a:off x="4653246" y="1241426"/>
            <a:ext cx="4023360" cy="2884526"/>
          </a:xfrm>
        </p:spPr>
        <p:txBody>
          <a:bodyPr>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41426"/>
            <a:ext cx="4023360" cy="2884526"/>
          </a:xfrm>
        </p:spPr>
        <p:txBody>
          <a:bodyPr>
            <a:normAutofit/>
          </a:bodyPr>
          <a:lstStyle>
            <a:lvl1pPr>
              <a:spcBef>
                <a:spcPts val="100"/>
              </a:spcBef>
              <a:defRPr sz="2000" b="0">
                <a:solidFill>
                  <a:schemeClr val="tx2"/>
                </a:solidFill>
                <a:latin typeface="Museo Sans For Dell" pitchFamily="2" charset="0"/>
              </a:defRPr>
            </a:lvl1pPr>
            <a:lvl2pPr marL="574675" indent="-231775">
              <a:spcBef>
                <a:spcPts val="100"/>
              </a:spcBef>
              <a:defRPr sz="1800" b="0">
                <a:solidFill>
                  <a:schemeClr val="tx2"/>
                </a:solidFill>
                <a:latin typeface="Museo Sans For Dell" pitchFamily="2" charset="0"/>
              </a:defRPr>
            </a:lvl2pPr>
            <a:lvl3pPr>
              <a:spcBef>
                <a:spcPts val="100"/>
              </a:spcBef>
              <a:defRPr sz="1600" b="0">
                <a:solidFill>
                  <a:schemeClr val="tx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quarter" idx="12"/>
          </p:nvPr>
        </p:nvSpPr>
        <p:spPr>
          <a:xfrm>
            <a:off x="434975" y="4248615"/>
            <a:ext cx="8262938" cy="1917234"/>
          </a:xfrm>
        </p:spPr>
        <p:txBody>
          <a:bodyPr/>
          <a:lstStyle>
            <a:lvl3pPr>
              <a:spcBef>
                <a:spcPts val="100"/>
              </a:spcBef>
              <a:spcAft>
                <a:spcPts val="100"/>
              </a:spcAft>
              <a:defRPr/>
            </a:lvl3pPr>
            <a:lvl4pPr>
              <a:spcBef>
                <a:spcPts val="100"/>
              </a:spcBef>
              <a:spcAft>
                <a:spcPts val="100"/>
              </a:spcAft>
              <a:buClr>
                <a:schemeClr val="tx2"/>
              </a:buClr>
              <a:defRPr sz="1400">
                <a:solidFill>
                  <a:schemeClr val="tx2"/>
                </a:solidFill>
              </a:defRPr>
            </a:lvl4pPr>
            <a:lvl5pPr>
              <a:spcBef>
                <a:spcPts val="100"/>
              </a:spcBef>
              <a:spcAft>
                <a:spcPts val="100"/>
              </a:spcAft>
              <a:buClr>
                <a:schemeClr val="tx2"/>
              </a:buClr>
              <a:defRPr sz="12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29768" y="250411"/>
            <a:ext cx="8239126" cy="850392"/>
          </a:xfrm>
        </p:spPr>
        <p:txBody>
          <a:bodyPr/>
          <a:lstStyle>
            <a:lvl1pPr>
              <a:lnSpc>
                <a:spcPct val="90000"/>
              </a:lnSpc>
              <a:defRPr sz="3200" b="0">
                <a:solidFill>
                  <a:schemeClr val="tx2"/>
                </a:solidFill>
                <a:latin typeface="Museo For Dell" pitchFamily="2" charset="0"/>
              </a:defRPr>
            </a:lvl1pPr>
          </a:lstStyle>
          <a:p>
            <a:r>
              <a:rPr lang="en-US" dirty="0" smtClean="0"/>
              <a:t>Click to edit Master title style</a:t>
            </a:r>
            <a:endParaRPr lang="en-US" dirty="0"/>
          </a:p>
        </p:txBody>
      </p:sp>
      <p:sp>
        <p:nvSpPr>
          <p:cNvPr id="7" name="Slide Number Placeholder 5"/>
          <p:cNvSpPr>
            <a:spLocks noGrp="1"/>
          </p:cNvSpPr>
          <p:nvPr>
            <p:ph type="sldNum" sz="quarter" idx="13"/>
          </p:nvPr>
        </p:nvSpPr>
        <p:spPr>
          <a:xfrm>
            <a:off x="434975" y="6430963"/>
            <a:ext cx="260350" cy="152400"/>
          </a:xfrm>
        </p:spPr>
        <p:txBody>
          <a:bodyPr/>
          <a:lstStyle>
            <a:lvl1pPr>
              <a:defRPr/>
            </a:lvl1pPr>
          </a:lstStyle>
          <a:p>
            <a:fld id="{7F5433E6-1F09-49F2-A4EA-351D3591CCF4}" type="slidenum">
              <a:rPr lang="en-US" altLang="zh-CN"/>
              <a:pPr/>
              <a:t>‹#›</a:t>
            </a:fld>
            <a:endParaRPr lang="en-US" altLang="zh-CN"/>
          </a:p>
        </p:txBody>
      </p:sp>
      <p:sp>
        <p:nvSpPr>
          <p:cNvPr id="8" name="Footer Placeholder 4"/>
          <p:cNvSpPr>
            <a:spLocks noGrp="1"/>
          </p:cNvSpPr>
          <p:nvPr>
            <p:ph type="ftr" sz="quarter" idx="14"/>
          </p:nvPr>
        </p:nvSpPr>
        <p:spPr/>
        <p:txBody>
          <a:bodyPr/>
          <a:lstStyle>
            <a:lvl1pPr algn="l">
              <a:defRPr sz="1000">
                <a:solidFill>
                  <a:schemeClr val="tx2"/>
                </a:solidFill>
                <a:latin typeface="Museo Sans For Dell" pitchFamily="2" charset="0"/>
              </a:defRPr>
            </a:lvl1pPr>
          </a:lstStyle>
          <a:p>
            <a:pPr>
              <a:defRPr/>
            </a:pPr>
            <a:r>
              <a:rPr lang="en-US"/>
              <a:t>Confidential</a:t>
            </a:r>
            <a:endParaRPr lang="en-US" dirty="0"/>
          </a:p>
        </p:txBody>
      </p:sp>
      <p:sp>
        <p:nvSpPr>
          <p:cNvPr id="9" name="Date Placeholder 8"/>
          <p:cNvSpPr>
            <a:spLocks noGrp="1"/>
          </p:cNvSpPr>
          <p:nvPr>
            <p:ph type="dt" sz="half" idx="15"/>
          </p:nvPr>
        </p:nvSpPr>
        <p:spPr/>
        <p:txBody>
          <a:bodyPr/>
          <a:lstStyle>
            <a:lvl1pPr>
              <a:defRPr/>
            </a:lvl1pPr>
          </a:lstStyle>
          <a:p>
            <a:fld id="{2441CB32-A501-4C3D-819C-9CBBEA0F98EC}" type="datetime1">
              <a:rPr lang="en-US" altLang="zh-CN"/>
              <a:pPr/>
              <a:t>1/5/2018</a:t>
            </a:fld>
            <a:endParaRPr lang="en-US" altLang="zh-CN"/>
          </a:p>
        </p:txBody>
      </p:sp>
    </p:spTree>
    <p:extLst>
      <p:ext uri="{BB962C8B-B14F-4D97-AF65-F5344CB8AC3E}">
        <p14:creationId xmlns:p14="http://schemas.microsoft.com/office/powerpoint/2010/main" val="323200204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4" name="Picture 8" descr="PPTCovers-01.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670050"/>
            <a:ext cx="8269288"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6"/>
          <p:cNvGrpSpPr>
            <a:grpSpLocks noChangeAspect="1"/>
          </p:cNvGrpSpPr>
          <p:nvPr userDrawn="1"/>
        </p:nvGrpSpPr>
        <p:grpSpPr bwMode="auto">
          <a:xfrm>
            <a:off x="7813964" y="134495"/>
            <a:ext cx="1205345" cy="909917"/>
            <a:chOff x="248" y="2908"/>
            <a:chExt cx="816" cy="616"/>
          </a:xfrm>
          <a:solidFill>
            <a:srgbClr val="0071C5"/>
          </a:solidFill>
        </p:grpSpPr>
        <p:sp>
          <p:nvSpPr>
            <p:cNvPr id="6" name="AutoShape 5"/>
            <p:cNvSpPr>
              <a:spLocks noChangeAspect="1" noChangeArrowheads="1" noTextEdit="1"/>
            </p:cNvSpPr>
            <p:nvPr/>
          </p:nvSpPr>
          <p:spPr bwMode="auto">
            <a:xfrm>
              <a:off x="248" y="2908"/>
              <a:ext cx="816" cy="616"/>
            </a:xfrm>
            <a:prstGeom prst="rect">
              <a:avLst/>
            </a:prstGeom>
            <a:noFill/>
            <a:ln w="9525">
              <a:noFill/>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8" name="Freeform 20"/>
            <p:cNvSpPr>
              <a:spLocks noEditPoints="1"/>
            </p:cNvSpPr>
            <p:nvPr/>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9" name="Freeform 21"/>
            <p:cNvSpPr>
              <a:spLocks/>
            </p:cNvSpPr>
            <p:nvPr/>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0" name="Freeform 22"/>
            <p:cNvSpPr>
              <a:spLocks/>
            </p:cNvSpPr>
            <p:nvPr/>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1" name="Rectangle 23"/>
            <p:cNvSpPr>
              <a:spLocks noChangeArrowheads="1"/>
            </p:cNvSpPr>
            <p:nvPr/>
          </p:nvSpPr>
          <p:spPr bwMode="auto">
            <a:xfrm>
              <a:off x="449" y="3120"/>
              <a:ext cx="30" cy="28"/>
            </a:xfrm>
            <a:prstGeom prst="rect">
              <a:avLst/>
            </a:prstGeom>
            <a:grpFill/>
            <a:ln w="0">
              <a:noFill/>
              <a:prstDash val="solid"/>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2" name="Freeform 24"/>
            <p:cNvSpPr>
              <a:spLocks/>
            </p:cNvSpPr>
            <p:nvPr/>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3" name="Freeform 25"/>
            <p:cNvSpPr>
              <a:spLocks noEditPoints="1"/>
            </p:cNvSpPr>
            <p:nvPr/>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4" name="Freeform 26"/>
            <p:cNvSpPr>
              <a:spLocks/>
            </p:cNvSpPr>
            <p:nvPr/>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5" name="Freeform 27"/>
            <p:cNvSpPr>
              <a:spLocks noEditPoints="1"/>
            </p:cNvSpPr>
            <p:nvPr/>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grpSp>
      <p:sp>
        <p:nvSpPr>
          <p:cNvPr id="2" name="Title 1"/>
          <p:cNvSpPr>
            <a:spLocks noGrp="1"/>
          </p:cNvSpPr>
          <p:nvPr>
            <p:ph type="ctrTitle"/>
          </p:nvPr>
        </p:nvSpPr>
        <p:spPr>
          <a:xfrm>
            <a:off x="353960" y="2640386"/>
            <a:ext cx="7020233" cy="1381008"/>
          </a:xfrm>
        </p:spPr>
        <p:txBody>
          <a:bodyPr>
            <a:normAutofit/>
          </a:bodyPr>
          <a:lstStyle>
            <a:lvl1pPr algn="l">
              <a:defRPr sz="3600" b="0">
                <a:solidFill>
                  <a:schemeClr val="tx1"/>
                </a:solidFill>
              </a:defRPr>
            </a:lvl1pPr>
          </a:lstStyle>
          <a:p>
            <a:r>
              <a:rPr lang="en-US" smtClean="0"/>
              <a:t>Click to edit Master title style</a:t>
            </a:r>
            <a:endParaRPr lang="en-US" dirty="0"/>
          </a:p>
        </p:txBody>
      </p:sp>
      <p:sp>
        <p:nvSpPr>
          <p:cNvPr id="7" name="Text Placeholder 8"/>
          <p:cNvSpPr>
            <a:spLocks noGrp="1"/>
          </p:cNvSpPr>
          <p:nvPr>
            <p:ph type="body" sz="quarter" idx="13"/>
          </p:nvPr>
        </p:nvSpPr>
        <p:spPr>
          <a:xfrm>
            <a:off x="2289533" y="4331231"/>
            <a:ext cx="4701202" cy="955743"/>
          </a:xfrm>
        </p:spPr>
        <p:txBody>
          <a:bodyPr>
            <a:normAutofit/>
          </a:bodyPr>
          <a:lstStyle>
            <a:lvl1pPr marL="0" indent="0" algn="l">
              <a:buNone/>
              <a:defRPr sz="2000">
                <a:solidFill>
                  <a:schemeClr val="tx1"/>
                </a:solidFill>
              </a:defRPr>
            </a:lvl1pPr>
            <a:lvl2pPr marL="0" indent="0" algn="l">
              <a:buNone/>
              <a:defRPr sz="1800">
                <a:solidFill>
                  <a:schemeClr val="tx1"/>
                </a:solidFill>
              </a:defRPr>
            </a:lvl2pPr>
            <a:lvl3pPr marL="0" indent="0" algn="l">
              <a:buNone/>
              <a:defRPr sz="1600">
                <a:solidFill>
                  <a:schemeClr val="tx1"/>
                </a:solidFill>
              </a:defRPr>
            </a:lvl3pPr>
            <a:lvl4pPr marL="0" indent="0" algn="l">
              <a:buNone/>
              <a:defRPr sz="1400">
                <a:solidFill>
                  <a:schemeClr val="tx1"/>
                </a:solidFill>
              </a:defRPr>
            </a:lvl4pPr>
            <a:lvl5pPr marL="0" indent="0" algn="l">
              <a:buNone/>
              <a:defRPr sz="14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6841669"/>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53962" y="1327665"/>
            <a:ext cx="8436076"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7"/>
          <p:cNvSpPr>
            <a:spLocks noGrp="1"/>
          </p:cNvSpPr>
          <p:nvPr>
            <p:ph type="body" sz="quarter" idx="13"/>
          </p:nvPr>
        </p:nvSpPr>
        <p:spPr>
          <a:xfrm>
            <a:off x="353962" y="6353174"/>
            <a:ext cx="8008988" cy="295275"/>
          </a:xfrm>
        </p:spPr>
        <p:txBody>
          <a:bodyPr>
            <a:noAutofit/>
          </a:bodyPr>
          <a:lstStyle>
            <a:lvl1pPr marL="0" indent="0">
              <a:lnSpc>
                <a:spcPct val="80000"/>
              </a:lnSpc>
              <a:spcBef>
                <a:spcPts val="200"/>
              </a:spcBef>
              <a:buFont typeface="Arial" pitchFamily="34" charset="0"/>
              <a:buNone/>
              <a:defRPr sz="8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5" name="Slide Number Placeholder 5"/>
          <p:cNvSpPr>
            <a:spLocks noGrp="1"/>
          </p:cNvSpPr>
          <p:nvPr>
            <p:ph type="sldNum" sz="quarter" idx="14"/>
          </p:nvPr>
        </p:nvSpPr>
        <p:spPr/>
        <p:txBody>
          <a:bodyPr/>
          <a:lstStyle>
            <a:lvl1pPr>
              <a:defRPr/>
            </a:lvl1pPr>
          </a:lstStyle>
          <a:p>
            <a:fld id="{C4A82842-6902-447C-8654-88EEC109BA3C}" type="slidenum">
              <a:rPr lang="en-US" altLang="zh-CN"/>
              <a:pPr/>
              <a:t>‹#›</a:t>
            </a:fld>
            <a:endParaRPr lang="en-US" altLang="zh-CN"/>
          </a:p>
        </p:txBody>
      </p:sp>
    </p:spTree>
    <p:extLst>
      <p:ext uri="{BB962C8B-B14F-4D97-AF65-F5344CB8AC3E}">
        <p14:creationId xmlns:p14="http://schemas.microsoft.com/office/powerpoint/2010/main" val="3752764917"/>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960" y="1952625"/>
            <a:ext cx="6675120" cy="2486026"/>
          </a:xfrm>
        </p:spPr>
        <p:txBody>
          <a:bodyPr anchor="ctr">
            <a:normAutofit/>
          </a:bodyPr>
          <a:lstStyle>
            <a:lvl1pPr algn="l">
              <a:defRPr sz="3600" b="0">
                <a:solidFill>
                  <a:schemeClr val="tx1"/>
                </a:solidFill>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CC6505EC-FF60-4D7E-9CA2-D1931F9151E8}" type="slidenum">
              <a:rPr lang="en-US" altLang="zh-CN"/>
              <a:pPr/>
              <a:t>‹#›</a:t>
            </a:fld>
            <a:endParaRPr lang="en-US" altLang="zh-CN"/>
          </a:p>
        </p:txBody>
      </p:sp>
    </p:spTree>
    <p:extLst>
      <p:ext uri="{BB962C8B-B14F-4D97-AF65-F5344CB8AC3E}">
        <p14:creationId xmlns:p14="http://schemas.microsoft.com/office/powerpoint/2010/main" val="95976501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_and_Content">
    <p:spTree>
      <p:nvGrpSpPr>
        <p:cNvPr id="1" name=""/>
        <p:cNvGrpSpPr/>
        <p:nvPr/>
      </p:nvGrpSpPr>
      <p:grpSpPr>
        <a:xfrm>
          <a:off x="0" y="0"/>
          <a:ext cx="0" cy="0"/>
          <a:chOff x="0" y="0"/>
          <a:chExt cx="0" cy="0"/>
        </a:xfrm>
      </p:grpSpPr>
      <p:cxnSp>
        <p:nvCxnSpPr>
          <p:cNvPr id="4" name="Straight Connector 11"/>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2" name="Title 1"/>
          <p:cNvSpPr>
            <a:spLocks noGrp="1"/>
          </p:cNvSpPr>
          <p:nvPr>
            <p:ph type="title"/>
          </p:nvPr>
        </p:nvSpPr>
        <p:spPr>
          <a:xfrm>
            <a:off x="457200" y="261562"/>
            <a:ext cx="8239126" cy="853560"/>
          </a:xfrm>
        </p:spPr>
        <p:txBody>
          <a:bodyPr/>
          <a:lstStyle>
            <a:lvl1pPr>
              <a:lnSpc>
                <a:spcPct val="90000"/>
              </a:lnSpc>
              <a:defRPr sz="3200" b="0">
                <a:solidFill>
                  <a:schemeClr val="accent1"/>
                </a:solidFill>
                <a:latin typeface="Museo For Dell" pitchFamily="2"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280160"/>
            <a:ext cx="8229600" cy="4754880"/>
          </a:xfrm>
        </p:spPr>
        <p:txBody>
          <a:bodyPr/>
          <a:lstStyle>
            <a:lvl1pPr>
              <a:spcBef>
                <a:spcPts val="100"/>
              </a:spcBef>
              <a:spcAft>
                <a:spcPts val="100"/>
              </a:spcAft>
              <a:defRPr sz="2000">
                <a:solidFill>
                  <a:schemeClr val="bg2"/>
                </a:solidFill>
                <a:latin typeface="Museo Sans For Dell" pitchFamily="2" charset="0"/>
              </a:defRPr>
            </a:lvl1pPr>
            <a:lvl2pPr>
              <a:spcBef>
                <a:spcPts val="100"/>
              </a:spcBef>
              <a:spcAft>
                <a:spcPts val="100"/>
              </a:spcAft>
              <a:buFont typeface="Museo Sans For Dell" pitchFamily="2" charset="0"/>
              <a:buChar char="–"/>
              <a:defRPr sz="1800">
                <a:solidFill>
                  <a:schemeClr val="bg2"/>
                </a:solidFill>
                <a:latin typeface="Museo Sans For Dell" pitchFamily="2" charset="0"/>
              </a:defRPr>
            </a:lvl2pPr>
            <a:lvl3pPr>
              <a:spcBef>
                <a:spcPts val="100"/>
              </a:spcBef>
              <a:spcAft>
                <a:spcPts val="100"/>
              </a:spcAft>
              <a:defRPr sz="1600">
                <a:solidFill>
                  <a:schemeClr val="bg2"/>
                </a:solidFill>
                <a:latin typeface="Museo Sans For Dell" pitchFamily="2" charset="0"/>
              </a:defRPr>
            </a:lvl3pPr>
            <a:lvl4pPr>
              <a:spcBef>
                <a:spcPts val="100"/>
              </a:spcBef>
              <a:spcAft>
                <a:spcPts val="100"/>
              </a:spcAft>
              <a:defRPr sz="1400" baseline="0">
                <a:solidFill>
                  <a:schemeClr val="bg2"/>
                </a:solidFill>
                <a:latin typeface="Museo Sans For Dell" pitchFamily="2" charset="0"/>
              </a:defRPr>
            </a:lvl4pPr>
            <a:lvl5pPr>
              <a:spcBef>
                <a:spcPts val="100"/>
              </a:spcBef>
              <a:spcAft>
                <a:spcPts val="100"/>
              </a:spcAft>
              <a:buClr>
                <a:schemeClr val="accent1"/>
              </a:buClr>
              <a:defRPr sz="120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a:spLocks noGrp="1"/>
          </p:cNvSpPr>
          <p:nvPr>
            <p:ph type="ftr" sz="quarter" idx="10"/>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6" name="Slide Number Placeholder 5"/>
          <p:cNvSpPr>
            <a:spLocks noGrp="1"/>
          </p:cNvSpPr>
          <p:nvPr>
            <p:ph type="sldNum" sz="quarter" idx="11"/>
          </p:nvPr>
        </p:nvSpPr>
        <p:spPr/>
        <p:txBody>
          <a:bodyPr/>
          <a:lstStyle>
            <a:lvl1pPr>
              <a:defRPr/>
            </a:lvl1pPr>
          </a:lstStyle>
          <a:p>
            <a:fld id="{95FC0FE2-5D0E-43D1-A4A1-85DD31579E66}" type="slidenum">
              <a:rPr lang="en-US" altLang="zh-CN"/>
              <a:pPr/>
              <a:t>‹#›</a:t>
            </a:fld>
            <a:endParaRPr lang="en-US" altLang="zh-CN"/>
          </a:p>
        </p:txBody>
      </p:sp>
      <p:sp>
        <p:nvSpPr>
          <p:cNvPr id="7" name="Date Placeholder 8"/>
          <p:cNvSpPr>
            <a:spLocks noGrp="1"/>
          </p:cNvSpPr>
          <p:nvPr>
            <p:ph type="dt" sz="half" idx="12"/>
          </p:nvPr>
        </p:nvSpPr>
        <p:spPr/>
        <p:txBody>
          <a:bodyPr/>
          <a:lstStyle>
            <a:lvl1pPr>
              <a:defRPr/>
            </a:lvl1pPr>
          </a:lstStyle>
          <a:p>
            <a:fld id="{7F8C4D08-BDF3-49CE-8DED-1102142B55A4}" type="datetime1">
              <a:rPr lang="en-US" altLang="zh-CN"/>
              <a:pPr/>
              <a:t>1/5/2018</a:t>
            </a:fld>
            <a:endParaRPr lang="en-US" altLang="zh-CN"/>
          </a:p>
        </p:txBody>
      </p:sp>
    </p:spTree>
    <p:extLst>
      <p:ext uri="{BB962C8B-B14F-4D97-AF65-F5344CB8AC3E}">
        <p14:creationId xmlns:p14="http://schemas.microsoft.com/office/powerpoint/2010/main" val="3249846331"/>
      </p:ext>
    </p:extLst>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plus Photo">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960" y="1952625"/>
            <a:ext cx="4754880" cy="2486026"/>
          </a:xfrm>
        </p:spPr>
        <p:txBody>
          <a:bodyPr anchor="ctr">
            <a:normAutofit/>
          </a:bodyPr>
          <a:lstStyle>
            <a:lvl1pPr algn="l">
              <a:defRPr sz="3600" b="0">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10"/>
          </p:nvPr>
        </p:nvSpPr>
        <p:spPr>
          <a:xfrm>
            <a:off x="5349240" y="0"/>
            <a:ext cx="3794760" cy="6858000"/>
          </a:xfrm>
        </p:spPr>
        <p:txBody>
          <a:bodyPr rtlCol="0" anchor="ctr">
            <a:normAutofit/>
          </a:bodyPr>
          <a:lstStyle>
            <a:lvl1pPr algn="r">
              <a:defRPr/>
            </a:lvl1pPr>
          </a:lstStyle>
          <a:p>
            <a:pPr lvl="0"/>
            <a:endParaRPr lang="en-US" noProof="0"/>
          </a:p>
        </p:txBody>
      </p:sp>
      <p:sp>
        <p:nvSpPr>
          <p:cNvPr id="5" name="Slide Number Placeholder 5"/>
          <p:cNvSpPr>
            <a:spLocks noGrp="1"/>
          </p:cNvSpPr>
          <p:nvPr>
            <p:ph type="sldNum" sz="quarter" idx="11"/>
          </p:nvPr>
        </p:nvSpPr>
        <p:spPr/>
        <p:txBody>
          <a:bodyPr/>
          <a:lstStyle>
            <a:lvl1pPr>
              <a:defRPr/>
            </a:lvl1pPr>
          </a:lstStyle>
          <a:p>
            <a:fld id="{9400B900-A626-4AB3-8455-7E13C81085E9}" type="slidenum">
              <a:rPr lang="en-US" altLang="zh-CN"/>
              <a:pPr/>
              <a:t>‹#›</a:t>
            </a:fld>
            <a:endParaRPr lang="en-US" altLang="zh-CN"/>
          </a:p>
        </p:txBody>
      </p:sp>
    </p:spTree>
    <p:extLst>
      <p:ext uri="{BB962C8B-B14F-4D97-AF65-F5344CB8AC3E}">
        <p14:creationId xmlns:p14="http://schemas.microsoft.com/office/powerpoint/2010/main" val="204967995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lus Photo">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960" y="352425"/>
            <a:ext cx="4754880" cy="1857375"/>
          </a:xfrm>
        </p:spPr>
        <p:txBody>
          <a:bodyPr anchor="b">
            <a:normAutofit/>
          </a:bodyPr>
          <a:lstStyle>
            <a:lvl1pPr algn="l">
              <a:defRPr sz="3200" b="0">
                <a:solidFill>
                  <a:schemeClr val="tx1"/>
                </a:solidFill>
              </a:defRPr>
            </a:lvl1pPr>
          </a:lstStyle>
          <a:p>
            <a:r>
              <a:rPr lang="en-US" smtClean="0"/>
              <a:t>Click to edit Master title style</a:t>
            </a:r>
            <a:endParaRPr lang="en-US" dirty="0"/>
          </a:p>
        </p:txBody>
      </p:sp>
      <p:sp>
        <p:nvSpPr>
          <p:cNvPr id="4" name="Picture Placeholder 3"/>
          <p:cNvSpPr>
            <a:spLocks noGrp="1"/>
          </p:cNvSpPr>
          <p:nvPr>
            <p:ph type="pic" sz="quarter" idx="10"/>
          </p:nvPr>
        </p:nvSpPr>
        <p:spPr>
          <a:xfrm>
            <a:off x="5349240" y="0"/>
            <a:ext cx="3794760" cy="6858000"/>
          </a:xfrm>
        </p:spPr>
        <p:txBody>
          <a:bodyPr rtlCol="0" anchor="ctr">
            <a:normAutofit/>
          </a:bodyPr>
          <a:lstStyle>
            <a:lvl1pPr algn="r">
              <a:defRPr/>
            </a:lvl1pPr>
          </a:lstStyle>
          <a:p>
            <a:pPr lvl="0"/>
            <a:endParaRPr lang="en-US" noProof="0"/>
          </a:p>
        </p:txBody>
      </p:sp>
      <p:sp>
        <p:nvSpPr>
          <p:cNvPr id="5" name="Slide Number Placeholder 5"/>
          <p:cNvSpPr>
            <a:spLocks noGrp="1"/>
          </p:cNvSpPr>
          <p:nvPr>
            <p:ph type="sldNum" sz="quarter" idx="11"/>
          </p:nvPr>
        </p:nvSpPr>
        <p:spPr/>
        <p:txBody>
          <a:bodyPr/>
          <a:lstStyle>
            <a:lvl1pPr>
              <a:defRPr/>
            </a:lvl1pPr>
          </a:lstStyle>
          <a:p>
            <a:fld id="{B59FF647-9F88-43DF-A42A-71B0E31ED9DD}" type="slidenum">
              <a:rPr lang="en-US" altLang="zh-CN"/>
              <a:pPr/>
              <a:t>‹#›</a:t>
            </a:fld>
            <a:endParaRPr lang="en-US" altLang="zh-CN"/>
          </a:p>
        </p:txBody>
      </p:sp>
    </p:spTree>
    <p:extLst>
      <p:ext uri="{BB962C8B-B14F-4D97-AF65-F5344CB8AC3E}">
        <p14:creationId xmlns:p14="http://schemas.microsoft.com/office/powerpoint/2010/main" val="186106886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ext">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959" y="1381125"/>
            <a:ext cx="6675120" cy="1807159"/>
          </a:xfrm>
        </p:spPr>
        <p:txBody>
          <a:bodyPr anchor="b">
            <a:normAutofit/>
          </a:bodyPr>
          <a:lstStyle>
            <a:lvl1pPr>
              <a:defRPr sz="3600" b="0">
                <a:solidFill>
                  <a:schemeClr val="tx1"/>
                </a:solidFill>
              </a:defRPr>
            </a:lvl1pPr>
          </a:lstStyle>
          <a:p>
            <a:r>
              <a:rPr lang="en-US" smtClean="0"/>
              <a:t>Click to edit Master title style</a:t>
            </a:r>
            <a:endParaRPr lang="en-US" dirty="0"/>
          </a:p>
        </p:txBody>
      </p:sp>
      <p:sp>
        <p:nvSpPr>
          <p:cNvPr id="11" name="Text Placeholder 8"/>
          <p:cNvSpPr>
            <a:spLocks noGrp="1"/>
          </p:cNvSpPr>
          <p:nvPr>
            <p:ph type="body" sz="quarter" idx="13"/>
          </p:nvPr>
        </p:nvSpPr>
        <p:spPr>
          <a:xfrm>
            <a:off x="353960" y="3188286"/>
            <a:ext cx="6675120" cy="22100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Slide Number Placeholder 5"/>
          <p:cNvSpPr>
            <a:spLocks noGrp="1"/>
          </p:cNvSpPr>
          <p:nvPr>
            <p:ph type="sldNum" sz="quarter" idx="14"/>
          </p:nvPr>
        </p:nvSpPr>
        <p:spPr/>
        <p:txBody>
          <a:bodyPr/>
          <a:lstStyle>
            <a:lvl1pPr>
              <a:defRPr/>
            </a:lvl1pPr>
          </a:lstStyle>
          <a:p>
            <a:fld id="{DF648715-5D3D-4455-9922-D9F410D34DB1}" type="slidenum">
              <a:rPr lang="en-US" altLang="zh-CN"/>
              <a:pPr/>
              <a:t>‹#›</a:t>
            </a:fld>
            <a:endParaRPr lang="en-US" altLang="zh-CN"/>
          </a:p>
        </p:txBody>
      </p:sp>
    </p:spTree>
    <p:extLst>
      <p:ext uri="{BB962C8B-B14F-4D97-AF65-F5344CB8AC3E}">
        <p14:creationId xmlns:p14="http://schemas.microsoft.com/office/powerpoint/2010/main" val="382875232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Text plus Photo">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959" y="1381125"/>
            <a:ext cx="4754880" cy="1807159"/>
          </a:xfrm>
        </p:spPr>
        <p:txBody>
          <a:bodyPr anchor="b">
            <a:normAutofit/>
          </a:bodyPr>
          <a:lstStyle>
            <a:lvl1pPr>
              <a:defRPr sz="3600" b="0">
                <a:solidFill>
                  <a:schemeClr val="tx1"/>
                </a:solidFill>
              </a:defRPr>
            </a:lvl1pPr>
          </a:lstStyle>
          <a:p>
            <a:r>
              <a:rPr lang="en-US" smtClean="0"/>
              <a:t>Click to edit Master title style</a:t>
            </a:r>
            <a:endParaRPr lang="en-US" dirty="0"/>
          </a:p>
        </p:txBody>
      </p:sp>
      <p:sp>
        <p:nvSpPr>
          <p:cNvPr id="11" name="Text Placeholder 8"/>
          <p:cNvSpPr>
            <a:spLocks noGrp="1"/>
          </p:cNvSpPr>
          <p:nvPr>
            <p:ph type="body" sz="quarter" idx="13"/>
          </p:nvPr>
        </p:nvSpPr>
        <p:spPr>
          <a:xfrm>
            <a:off x="353960" y="3188286"/>
            <a:ext cx="4754880" cy="221000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Picture Placeholder 3"/>
          <p:cNvSpPr>
            <a:spLocks noGrp="1"/>
          </p:cNvSpPr>
          <p:nvPr>
            <p:ph type="pic" sz="quarter" idx="10"/>
          </p:nvPr>
        </p:nvSpPr>
        <p:spPr>
          <a:xfrm>
            <a:off x="5349240" y="0"/>
            <a:ext cx="3794760" cy="6858000"/>
          </a:xfrm>
        </p:spPr>
        <p:txBody>
          <a:bodyPr rtlCol="0" anchor="ctr">
            <a:normAutofit/>
          </a:bodyPr>
          <a:lstStyle>
            <a:lvl1pPr algn="r">
              <a:defRPr/>
            </a:lvl1pPr>
          </a:lstStyle>
          <a:p>
            <a:pPr lvl="0"/>
            <a:endParaRPr lang="en-US" noProof="0"/>
          </a:p>
        </p:txBody>
      </p:sp>
      <p:sp>
        <p:nvSpPr>
          <p:cNvPr id="6" name="Slide Number Placeholder 5"/>
          <p:cNvSpPr>
            <a:spLocks noGrp="1"/>
          </p:cNvSpPr>
          <p:nvPr>
            <p:ph type="sldNum" sz="quarter" idx="14"/>
          </p:nvPr>
        </p:nvSpPr>
        <p:spPr/>
        <p:txBody>
          <a:bodyPr/>
          <a:lstStyle>
            <a:lvl1pPr>
              <a:defRPr/>
            </a:lvl1pPr>
          </a:lstStyle>
          <a:p>
            <a:fld id="{48343EE1-D736-4B7E-9E34-8BCA6A9FABCC}" type="slidenum">
              <a:rPr lang="en-US" altLang="zh-CN"/>
              <a:pPr/>
              <a:t>‹#›</a:t>
            </a:fld>
            <a:endParaRPr lang="en-US" altLang="zh-CN"/>
          </a:p>
        </p:txBody>
      </p:sp>
    </p:spTree>
    <p:extLst>
      <p:ext uri="{BB962C8B-B14F-4D97-AF65-F5344CB8AC3E}">
        <p14:creationId xmlns:p14="http://schemas.microsoft.com/office/powerpoint/2010/main" val="33206781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53962" y="304700"/>
            <a:ext cx="8436076" cy="1022965"/>
          </a:xfrm>
        </p:spPr>
        <p:txBody>
          <a:bodyPr/>
          <a:lstStyle/>
          <a:p>
            <a:r>
              <a:rPr lang="en-US" smtClean="0"/>
              <a:t>Click to edit Master title style</a:t>
            </a:r>
            <a:endParaRPr lang="en-US" dirty="0"/>
          </a:p>
        </p:txBody>
      </p:sp>
      <p:sp>
        <p:nvSpPr>
          <p:cNvPr id="8" name="Content Placeholder 2"/>
          <p:cNvSpPr>
            <a:spLocks noGrp="1"/>
          </p:cNvSpPr>
          <p:nvPr>
            <p:ph idx="14"/>
          </p:nvPr>
        </p:nvSpPr>
        <p:spPr>
          <a:xfrm>
            <a:off x="353962" y="1327665"/>
            <a:ext cx="4141838"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4648200" y="1327665"/>
            <a:ext cx="4141838"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7"/>
          <p:cNvSpPr>
            <a:spLocks noGrp="1"/>
          </p:cNvSpPr>
          <p:nvPr>
            <p:ph type="body" sz="quarter" idx="13"/>
          </p:nvPr>
        </p:nvSpPr>
        <p:spPr>
          <a:xfrm>
            <a:off x="353962" y="6353174"/>
            <a:ext cx="8008988" cy="295275"/>
          </a:xfrm>
        </p:spPr>
        <p:txBody>
          <a:bodyPr>
            <a:noAutofit/>
          </a:bodyPr>
          <a:lstStyle>
            <a:lvl1pPr marL="0" indent="0">
              <a:lnSpc>
                <a:spcPct val="80000"/>
              </a:lnSpc>
              <a:spcBef>
                <a:spcPts val="200"/>
              </a:spcBef>
              <a:buFont typeface="Arial" pitchFamily="34" charset="0"/>
              <a:buNone/>
              <a:defRPr sz="8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6" name="Slide Number Placeholder 5"/>
          <p:cNvSpPr>
            <a:spLocks noGrp="1"/>
          </p:cNvSpPr>
          <p:nvPr>
            <p:ph type="sldNum" sz="quarter" idx="16"/>
          </p:nvPr>
        </p:nvSpPr>
        <p:spPr/>
        <p:txBody>
          <a:bodyPr/>
          <a:lstStyle>
            <a:lvl1pPr>
              <a:defRPr/>
            </a:lvl1pPr>
          </a:lstStyle>
          <a:p>
            <a:fld id="{F6072D05-645A-4BD4-9DED-84D4ADC344CD}" type="slidenum">
              <a:rPr lang="en-US" altLang="zh-CN"/>
              <a:pPr/>
              <a:t>‹#›</a:t>
            </a:fld>
            <a:endParaRPr lang="en-US" altLang="zh-CN"/>
          </a:p>
        </p:txBody>
      </p:sp>
    </p:spTree>
    <p:extLst>
      <p:ext uri="{BB962C8B-B14F-4D97-AF65-F5344CB8AC3E}">
        <p14:creationId xmlns:p14="http://schemas.microsoft.com/office/powerpoint/2010/main" val="2895191451"/>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p:cNvSpPr>
            <a:spLocks noGrp="1"/>
          </p:cNvSpPr>
          <p:nvPr>
            <p:ph type="title"/>
          </p:nvPr>
        </p:nvSpPr>
        <p:spPr>
          <a:xfrm>
            <a:off x="353962" y="304700"/>
            <a:ext cx="8436076" cy="1022965"/>
          </a:xfrm>
        </p:spPr>
        <p:txBody>
          <a:bodyPr/>
          <a:lstStyle/>
          <a:p>
            <a:r>
              <a:rPr lang="en-US" smtClean="0"/>
              <a:t>Click to edit Master title style</a:t>
            </a:r>
            <a:endParaRPr lang="en-US" dirty="0"/>
          </a:p>
        </p:txBody>
      </p:sp>
      <p:sp>
        <p:nvSpPr>
          <p:cNvPr id="8" name="Content Placeholder 2"/>
          <p:cNvSpPr>
            <a:spLocks noGrp="1"/>
          </p:cNvSpPr>
          <p:nvPr>
            <p:ph idx="14"/>
          </p:nvPr>
        </p:nvSpPr>
        <p:spPr>
          <a:xfrm>
            <a:off x="353962" y="1327665"/>
            <a:ext cx="2709278"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2"/>
          <p:cNvSpPr>
            <a:spLocks noGrp="1"/>
          </p:cNvSpPr>
          <p:nvPr>
            <p:ph idx="15"/>
          </p:nvPr>
        </p:nvSpPr>
        <p:spPr>
          <a:xfrm>
            <a:off x="3217361" y="1327665"/>
            <a:ext cx="2709278"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6"/>
          </p:nvPr>
        </p:nvSpPr>
        <p:spPr>
          <a:xfrm>
            <a:off x="6080760" y="1327665"/>
            <a:ext cx="2709278" cy="48666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 Placeholder 7"/>
          <p:cNvSpPr>
            <a:spLocks noGrp="1"/>
          </p:cNvSpPr>
          <p:nvPr>
            <p:ph type="body" sz="quarter" idx="13"/>
          </p:nvPr>
        </p:nvSpPr>
        <p:spPr>
          <a:xfrm>
            <a:off x="353962" y="6353174"/>
            <a:ext cx="8008988" cy="295275"/>
          </a:xfrm>
        </p:spPr>
        <p:txBody>
          <a:bodyPr>
            <a:noAutofit/>
          </a:bodyPr>
          <a:lstStyle>
            <a:lvl1pPr marL="0" indent="0">
              <a:lnSpc>
                <a:spcPct val="80000"/>
              </a:lnSpc>
              <a:spcBef>
                <a:spcPts val="200"/>
              </a:spcBef>
              <a:buFont typeface="Arial" pitchFamily="34" charset="0"/>
              <a:buNone/>
              <a:defRPr sz="8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7" name="Slide Number Placeholder 5"/>
          <p:cNvSpPr>
            <a:spLocks noGrp="1"/>
          </p:cNvSpPr>
          <p:nvPr>
            <p:ph type="sldNum" sz="quarter" idx="17"/>
          </p:nvPr>
        </p:nvSpPr>
        <p:spPr/>
        <p:txBody>
          <a:bodyPr/>
          <a:lstStyle>
            <a:lvl1pPr>
              <a:defRPr/>
            </a:lvl1pPr>
          </a:lstStyle>
          <a:p>
            <a:fld id="{CFEC6F3D-5D1A-458D-9B3F-8311CF22C82C}" type="slidenum">
              <a:rPr lang="en-US" altLang="zh-CN"/>
              <a:pPr/>
              <a:t>‹#›</a:t>
            </a:fld>
            <a:endParaRPr lang="en-US" altLang="zh-CN"/>
          </a:p>
        </p:txBody>
      </p:sp>
    </p:spTree>
    <p:extLst>
      <p:ext uri="{BB962C8B-B14F-4D97-AF65-F5344CB8AC3E}">
        <p14:creationId xmlns:p14="http://schemas.microsoft.com/office/powerpoint/2010/main" val="2399050126"/>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Text Placeholder 7"/>
          <p:cNvSpPr>
            <a:spLocks noGrp="1"/>
          </p:cNvSpPr>
          <p:nvPr>
            <p:ph type="body" sz="quarter" idx="13"/>
          </p:nvPr>
        </p:nvSpPr>
        <p:spPr>
          <a:xfrm>
            <a:off x="353962" y="6353174"/>
            <a:ext cx="8008988" cy="295275"/>
          </a:xfrm>
        </p:spPr>
        <p:txBody>
          <a:bodyPr>
            <a:noAutofit/>
          </a:bodyPr>
          <a:lstStyle>
            <a:lvl1pPr marL="0" indent="0">
              <a:lnSpc>
                <a:spcPct val="80000"/>
              </a:lnSpc>
              <a:spcBef>
                <a:spcPts val="200"/>
              </a:spcBef>
              <a:buFont typeface="Arial" pitchFamily="34" charset="0"/>
              <a:buNone/>
              <a:defRPr sz="800">
                <a:solidFill>
                  <a:srgbClr val="FFFFFF"/>
                </a:solidFill>
                <a:latin typeface="+mn-lt"/>
              </a:defRPr>
            </a:lvl1pPr>
            <a:lvl2pPr marL="171450" indent="-114300">
              <a:defRPr sz="900"/>
            </a:lvl2pPr>
            <a:lvl3pPr marL="342900" indent="-114300">
              <a:defRPr sz="900"/>
            </a:lvl3pPr>
            <a:lvl4pPr marL="514350" indent="-114300">
              <a:defRPr sz="900"/>
            </a:lvl4pPr>
            <a:lvl5pPr marL="685800" indent="-114300">
              <a:defRPr sz="900"/>
            </a:lvl5pPr>
          </a:lstStyle>
          <a:p>
            <a:pPr lvl="0"/>
            <a:r>
              <a:rPr lang="en-US" smtClean="0"/>
              <a:t>Click to edit Master text styles</a:t>
            </a:r>
          </a:p>
        </p:txBody>
      </p:sp>
      <p:sp>
        <p:nvSpPr>
          <p:cNvPr id="4" name="Slide Number Placeholder 5"/>
          <p:cNvSpPr>
            <a:spLocks noGrp="1"/>
          </p:cNvSpPr>
          <p:nvPr>
            <p:ph type="sldNum" sz="quarter" idx="14"/>
          </p:nvPr>
        </p:nvSpPr>
        <p:spPr/>
        <p:txBody>
          <a:bodyPr/>
          <a:lstStyle>
            <a:lvl1pPr>
              <a:defRPr/>
            </a:lvl1pPr>
          </a:lstStyle>
          <a:p>
            <a:fld id="{86017BDC-A4B5-42F0-AEB0-693634E1FCBE}" type="slidenum">
              <a:rPr lang="en-US" altLang="zh-CN"/>
              <a:pPr/>
              <a:t>‹#›</a:t>
            </a:fld>
            <a:endParaRPr lang="en-US" altLang="zh-CN"/>
          </a:p>
        </p:txBody>
      </p:sp>
    </p:spTree>
    <p:extLst>
      <p:ext uri="{BB962C8B-B14F-4D97-AF65-F5344CB8AC3E}">
        <p14:creationId xmlns:p14="http://schemas.microsoft.com/office/powerpoint/2010/main" val="933626415"/>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B27EB51A-D17C-425E-8AF0-139D0855CC61}" type="slidenum">
              <a:rPr lang="en-US" altLang="zh-CN"/>
              <a:pPr/>
              <a:t>‹#›</a:t>
            </a:fld>
            <a:endParaRPr lang="en-US" altLang="zh-CN"/>
          </a:p>
        </p:txBody>
      </p:sp>
    </p:spTree>
    <p:extLst>
      <p:ext uri="{BB962C8B-B14F-4D97-AF65-F5344CB8AC3E}">
        <p14:creationId xmlns:p14="http://schemas.microsoft.com/office/powerpoint/2010/main" val="2597657155"/>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grpSp>
        <p:nvGrpSpPr>
          <p:cNvPr id="3" name="Group 29"/>
          <p:cNvGrpSpPr>
            <a:grpSpLocks noChangeAspect="1"/>
          </p:cNvGrpSpPr>
          <p:nvPr userDrawn="1"/>
        </p:nvGrpSpPr>
        <p:grpSpPr bwMode="auto">
          <a:xfrm>
            <a:off x="7818462" y="132554"/>
            <a:ext cx="1188720" cy="897366"/>
            <a:chOff x="248" y="2908"/>
            <a:chExt cx="816" cy="616"/>
          </a:xfrm>
          <a:solidFill>
            <a:srgbClr val="FFFFFF"/>
          </a:solidFill>
        </p:grpSpPr>
        <p:sp>
          <p:nvSpPr>
            <p:cNvPr id="4" name="AutoShape 5"/>
            <p:cNvSpPr>
              <a:spLocks noChangeAspect="1" noChangeArrowheads="1" noTextEdit="1"/>
            </p:cNvSpPr>
            <p:nvPr/>
          </p:nvSpPr>
          <p:spPr bwMode="auto">
            <a:xfrm>
              <a:off x="248" y="2908"/>
              <a:ext cx="816" cy="616"/>
            </a:xfrm>
            <a:prstGeom prst="rect">
              <a:avLst/>
            </a:prstGeom>
            <a:noFill/>
            <a:ln w="9525">
              <a:noFill/>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5" name="Freeform 19"/>
            <p:cNvSpPr>
              <a:spLocks noEditPoints="1"/>
            </p:cNvSpPr>
            <p:nvPr/>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6" name="Freeform 20"/>
            <p:cNvSpPr>
              <a:spLocks/>
            </p:cNvSpPr>
            <p:nvPr/>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8" name="Freeform 21"/>
            <p:cNvSpPr>
              <a:spLocks/>
            </p:cNvSpPr>
            <p:nvPr/>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9" name="Rectangle 22"/>
            <p:cNvSpPr>
              <a:spLocks noChangeArrowheads="1"/>
            </p:cNvSpPr>
            <p:nvPr/>
          </p:nvSpPr>
          <p:spPr bwMode="auto">
            <a:xfrm>
              <a:off x="449" y="3120"/>
              <a:ext cx="30" cy="28"/>
            </a:xfrm>
            <a:prstGeom prst="rect">
              <a:avLst/>
            </a:prstGeom>
            <a:grpFill/>
            <a:ln w="0">
              <a:noFill/>
              <a:prstDash val="solid"/>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0" name="Freeform 23"/>
            <p:cNvSpPr>
              <a:spLocks/>
            </p:cNvSpPr>
            <p:nvPr/>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1" name="Freeform 24"/>
            <p:cNvSpPr>
              <a:spLocks noEditPoints="1"/>
            </p:cNvSpPr>
            <p:nvPr/>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2" name="Freeform 25"/>
            <p:cNvSpPr>
              <a:spLocks/>
            </p:cNvSpPr>
            <p:nvPr/>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3" name="Freeform 26"/>
            <p:cNvSpPr>
              <a:spLocks noEditPoints="1"/>
            </p:cNvSpPr>
            <p:nvPr/>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grpSp>
      <p:sp>
        <p:nvSpPr>
          <p:cNvPr id="7" name="Title 1"/>
          <p:cNvSpPr>
            <a:spLocks noGrp="1"/>
          </p:cNvSpPr>
          <p:nvPr>
            <p:ph type="ctrTitle"/>
          </p:nvPr>
        </p:nvSpPr>
        <p:spPr>
          <a:xfrm>
            <a:off x="353960" y="2438401"/>
            <a:ext cx="6685937" cy="1514474"/>
          </a:xfrm>
        </p:spPr>
        <p:txBody>
          <a:bodyPr anchor="ctr">
            <a:normAutofit/>
          </a:bodyPr>
          <a:lstStyle>
            <a:lvl1pPr algn="l">
              <a:defRPr sz="3800" b="0">
                <a:solidFill>
                  <a:schemeClr val="bg1"/>
                </a:solidFill>
              </a:defRPr>
            </a:lvl1pPr>
          </a:lstStyle>
          <a:p>
            <a:r>
              <a:rPr lang="en-US" dirty="0" smtClean="0"/>
              <a:t>Click to edit</a:t>
            </a:r>
            <a:endParaRPr lang="en-US" dirty="0"/>
          </a:p>
        </p:txBody>
      </p:sp>
    </p:spTree>
    <p:extLst>
      <p:ext uri="{BB962C8B-B14F-4D97-AF65-F5344CB8AC3E}">
        <p14:creationId xmlns:p14="http://schemas.microsoft.com/office/powerpoint/2010/main" val="1454642727"/>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Final Slide">
    <p:bg>
      <p:bgPr>
        <a:gradFill rotWithShape="0">
          <a:gsLst>
            <a:gs pos="0">
              <a:srgbClr val="00AEEF"/>
            </a:gs>
            <a:gs pos="5000">
              <a:srgbClr val="00AEEF"/>
            </a:gs>
            <a:gs pos="100000">
              <a:srgbClr val="0071C5"/>
            </a:gs>
          </a:gsLst>
          <a:lin ang="16200000"/>
        </a:gradFill>
        <a:effectLst/>
      </p:bgPr>
    </p:bg>
    <p:spTree>
      <p:nvGrpSpPr>
        <p:cNvPr id="1" name=""/>
        <p:cNvGrpSpPr/>
        <p:nvPr/>
      </p:nvGrpSpPr>
      <p:grpSpPr>
        <a:xfrm>
          <a:off x="0" y="0"/>
          <a:ext cx="0" cy="0"/>
          <a:chOff x="0" y="0"/>
          <a:chExt cx="0" cy="0"/>
        </a:xfrm>
      </p:grpSpPr>
      <p:grpSp>
        <p:nvGrpSpPr>
          <p:cNvPr id="2" name="Group 3"/>
          <p:cNvGrpSpPr>
            <a:grpSpLocks noChangeAspect="1"/>
          </p:cNvGrpSpPr>
          <p:nvPr userDrawn="1"/>
        </p:nvGrpSpPr>
        <p:grpSpPr bwMode="auto">
          <a:xfrm>
            <a:off x="2536723" y="1876838"/>
            <a:ext cx="4070554" cy="3072868"/>
            <a:chOff x="248" y="2908"/>
            <a:chExt cx="816" cy="616"/>
          </a:xfrm>
          <a:solidFill>
            <a:srgbClr val="FFFFFF"/>
          </a:solidFill>
        </p:grpSpPr>
        <p:sp>
          <p:nvSpPr>
            <p:cNvPr id="3" name="AutoShape 5"/>
            <p:cNvSpPr>
              <a:spLocks noChangeAspect="1" noChangeArrowheads="1" noTextEdit="1"/>
            </p:cNvSpPr>
            <p:nvPr/>
          </p:nvSpPr>
          <p:spPr bwMode="auto">
            <a:xfrm>
              <a:off x="248" y="2908"/>
              <a:ext cx="816" cy="616"/>
            </a:xfrm>
            <a:prstGeom prst="rect">
              <a:avLst/>
            </a:prstGeom>
            <a:noFill/>
            <a:ln w="9525">
              <a:noFill/>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4" name="Freeform 19"/>
            <p:cNvSpPr>
              <a:spLocks noEditPoints="1"/>
            </p:cNvSpPr>
            <p:nvPr/>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5" name="Freeform 20"/>
            <p:cNvSpPr>
              <a:spLocks/>
            </p:cNvSpPr>
            <p:nvPr/>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6" name="Freeform 21"/>
            <p:cNvSpPr>
              <a:spLocks/>
            </p:cNvSpPr>
            <p:nvPr/>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7" name="Rectangle 22"/>
            <p:cNvSpPr>
              <a:spLocks noChangeArrowheads="1"/>
            </p:cNvSpPr>
            <p:nvPr/>
          </p:nvSpPr>
          <p:spPr bwMode="auto">
            <a:xfrm>
              <a:off x="449" y="3120"/>
              <a:ext cx="30" cy="28"/>
            </a:xfrm>
            <a:prstGeom prst="rect">
              <a:avLst/>
            </a:prstGeom>
            <a:grpFill/>
            <a:ln w="0">
              <a:noFill/>
              <a:prstDash val="solid"/>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8" name="Freeform 23"/>
            <p:cNvSpPr>
              <a:spLocks/>
            </p:cNvSpPr>
            <p:nvPr/>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9" name="Freeform 24"/>
            <p:cNvSpPr>
              <a:spLocks noEditPoints="1"/>
            </p:cNvSpPr>
            <p:nvPr/>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0" name="Freeform 25"/>
            <p:cNvSpPr>
              <a:spLocks/>
            </p:cNvSpPr>
            <p:nvPr/>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1" name="Freeform 26"/>
            <p:cNvSpPr>
              <a:spLocks noEditPoints="1"/>
            </p:cNvSpPr>
            <p:nvPr/>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grpSp>
    </p:spTree>
    <p:extLst>
      <p:ext uri="{BB962C8B-B14F-4D97-AF65-F5344CB8AC3E}">
        <p14:creationId xmlns:p14="http://schemas.microsoft.com/office/powerpoint/2010/main" val="375829723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_Column">
    <p:spTree>
      <p:nvGrpSpPr>
        <p:cNvPr id="1" name=""/>
        <p:cNvGrpSpPr/>
        <p:nvPr/>
      </p:nvGrpSpPr>
      <p:grpSpPr>
        <a:xfrm>
          <a:off x="0" y="0"/>
          <a:ext cx="0" cy="0"/>
          <a:chOff x="0" y="0"/>
          <a:chExt cx="0" cy="0"/>
        </a:xfrm>
      </p:grpSpPr>
      <p:cxnSp>
        <p:nvCxnSpPr>
          <p:cNvPr id="5" name="Straight Connector 11"/>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12" name="Content Placeholder 2"/>
          <p:cNvSpPr>
            <a:spLocks noGrp="1"/>
          </p:cNvSpPr>
          <p:nvPr>
            <p:ph sz="half" idx="10"/>
          </p:nvPr>
        </p:nvSpPr>
        <p:spPr>
          <a:xfrm>
            <a:off x="4653246" y="1241424"/>
            <a:ext cx="4023360" cy="4890435"/>
          </a:xfrm>
        </p:spPr>
        <p:txBody>
          <a:bodyPr>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Content Placeholder 2"/>
          <p:cNvSpPr>
            <a:spLocks noGrp="1"/>
          </p:cNvSpPr>
          <p:nvPr>
            <p:ph sz="half" idx="11"/>
          </p:nvPr>
        </p:nvSpPr>
        <p:spPr>
          <a:xfrm>
            <a:off x="439738" y="1241425"/>
            <a:ext cx="4023360" cy="4890434"/>
          </a:xfrm>
        </p:spPr>
        <p:txBody>
          <a:bodyPr>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15" name="Title 1"/>
          <p:cNvSpPr>
            <a:spLocks noGrp="1"/>
          </p:cNvSpPr>
          <p:nvPr>
            <p:ph type="title"/>
          </p:nvPr>
        </p:nvSpPr>
        <p:spPr>
          <a:xfrm>
            <a:off x="425904" y="261562"/>
            <a:ext cx="8239126" cy="853560"/>
          </a:xfrm>
        </p:spPr>
        <p:txBody>
          <a:bodyPr/>
          <a:lstStyle>
            <a:lvl1pPr>
              <a:lnSpc>
                <a:spcPct val="90000"/>
              </a:lnSpc>
              <a:defRPr sz="3200" b="0">
                <a:solidFill>
                  <a:schemeClr val="accent1"/>
                </a:solidFill>
                <a:latin typeface="Museo For Dell" pitchFamily="2" charset="0"/>
              </a:defRPr>
            </a:lvl1pPr>
          </a:lstStyle>
          <a:p>
            <a:r>
              <a:rPr lang="en-US" smtClean="0"/>
              <a:t>Click to edit Master title style</a:t>
            </a:r>
            <a:endParaRPr lang="en-US" dirty="0"/>
          </a:p>
        </p:txBody>
      </p:sp>
      <p:sp>
        <p:nvSpPr>
          <p:cNvPr id="6" name="Footer Placeholder 4"/>
          <p:cNvSpPr>
            <a:spLocks noGrp="1"/>
          </p:cNvSpPr>
          <p:nvPr>
            <p:ph type="ftr" sz="quarter" idx="12"/>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7" name="Slide Number Placeholder 5"/>
          <p:cNvSpPr>
            <a:spLocks noGrp="1"/>
          </p:cNvSpPr>
          <p:nvPr>
            <p:ph type="sldNum" sz="quarter" idx="13"/>
          </p:nvPr>
        </p:nvSpPr>
        <p:spPr/>
        <p:txBody>
          <a:bodyPr/>
          <a:lstStyle>
            <a:lvl1pPr>
              <a:defRPr/>
            </a:lvl1pPr>
          </a:lstStyle>
          <a:p>
            <a:fld id="{B6D52E77-7663-473F-AF9D-3F15D186C4FE}" type="slidenum">
              <a:rPr lang="en-US" altLang="zh-CN"/>
              <a:pPr/>
              <a:t>‹#›</a:t>
            </a:fld>
            <a:endParaRPr lang="en-US" altLang="zh-CN"/>
          </a:p>
        </p:txBody>
      </p:sp>
      <p:sp>
        <p:nvSpPr>
          <p:cNvPr id="8" name="Date Placeholder 8"/>
          <p:cNvSpPr>
            <a:spLocks noGrp="1"/>
          </p:cNvSpPr>
          <p:nvPr>
            <p:ph type="dt" sz="half" idx="14"/>
          </p:nvPr>
        </p:nvSpPr>
        <p:spPr/>
        <p:txBody>
          <a:bodyPr/>
          <a:lstStyle>
            <a:lvl1pPr>
              <a:defRPr/>
            </a:lvl1pPr>
          </a:lstStyle>
          <a:p>
            <a:fld id="{F2A04941-C89C-49C4-881B-312BEA39031B}" type="datetime1">
              <a:rPr lang="en-US" altLang="zh-CN"/>
              <a:pPr/>
              <a:t>1/5/2018</a:t>
            </a:fld>
            <a:endParaRPr lang="en-US" altLang="zh-CN"/>
          </a:p>
        </p:txBody>
      </p:sp>
    </p:spTree>
    <p:extLst>
      <p:ext uri="{BB962C8B-B14F-4D97-AF65-F5344CB8AC3E}">
        <p14:creationId xmlns:p14="http://schemas.microsoft.com/office/powerpoint/2010/main" val="2066042487"/>
      </p:ext>
    </p:extLst>
  </p:cSld>
  <p:clrMapOvr>
    <a:masterClrMapping/>
  </p:clrMapOvr>
  <p:transition spd="med">
    <p:wipe dir="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Final Slide ALT">
    <p:spTree>
      <p:nvGrpSpPr>
        <p:cNvPr id="1" name=""/>
        <p:cNvGrpSpPr/>
        <p:nvPr/>
      </p:nvGrpSpPr>
      <p:grpSpPr>
        <a:xfrm>
          <a:off x="0" y="0"/>
          <a:ext cx="0" cy="0"/>
          <a:chOff x="0" y="0"/>
          <a:chExt cx="0" cy="0"/>
        </a:xfrm>
      </p:grpSpPr>
      <p:grpSp>
        <p:nvGrpSpPr>
          <p:cNvPr id="2" name="Group 17"/>
          <p:cNvGrpSpPr>
            <a:grpSpLocks noChangeAspect="1"/>
          </p:cNvGrpSpPr>
          <p:nvPr userDrawn="1"/>
        </p:nvGrpSpPr>
        <p:grpSpPr bwMode="auto">
          <a:xfrm>
            <a:off x="2536723" y="1876838"/>
            <a:ext cx="4070554" cy="3072868"/>
            <a:chOff x="248" y="2908"/>
            <a:chExt cx="816" cy="616"/>
          </a:xfrm>
          <a:solidFill>
            <a:srgbClr val="0860A8"/>
          </a:solidFill>
        </p:grpSpPr>
        <p:sp>
          <p:nvSpPr>
            <p:cNvPr id="3" name="AutoShape 5"/>
            <p:cNvSpPr>
              <a:spLocks noChangeAspect="1" noChangeArrowheads="1" noTextEdit="1"/>
            </p:cNvSpPr>
            <p:nvPr/>
          </p:nvSpPr>
          <p:spPr bwMode="auto">
            <a:xfrm>
              <a:off x="248" y="2908"/>
              <a:ext cx="816" cy="616"/>
            </a:xfrm>
            <a:prstGeom prst="rect">
              <a:avLst/>
            </a:prstGeom>
            <a:noFill/>
            <a:ln w="9525">
              <a:noFill/>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4" name="Freeform 19"/>
            <p:cNvSpPr>
              <a:spLocks noEditPoints="1"/>
            </p:cNvSpPr>
            <p:nvPr/>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5" name="Freeform 20"/>
            <p:cNvSpPr>
              <a:spLocks/>
            </p:cNvSpPr>
            <p:nvPr/>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6" name="Freeform 21"/>
            <p:cNvSpPr>
              <a:spLocks/>
            </p:cNvSpPr>
            <p:nvPr/>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7" name="Rectangle 22"/>
            <p:cNvSpPr>
              <a:spLocks noChangeArrowheads="1"/>
            </p:cNvSpPr>
            <p:nvPr/>
          </p:nvSpPr>
          <p:spPr bwMode="auto">
            <a:xfrm>
              <a:off x="449" y="3120"/>
              <a:ext cx="30" cy="28"/>
            </a:xfrm>
            <a:prstGeom prst="rect">
              <a:avLst/>
            </a:prstGeom>
            <a:grpFill/>
            <a:ln w="0">
              <a:noFill/>
              <a:prstDash val="solid"/>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8" name="Freeform 23"/>
            <p:cNvSpPr>
              <a:spLocks/>
            </p:cNvSpPr>
            <p:nvPr/>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9" name="Freeform 24"/>
            <p:cNvSpPr>
              <a:spLocks noEditPoints="1"/>
            </p:cNvSpPr>
            <p:nvPr/>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0" name="Freeform 25"/>
            <p:cNvSpPr>
              <a:spLocks/>
            </p:cNvSpPr>
            <p:nvPr/>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11" name="Freeform 26"/>
            <p:cNvSpPr>
              <a:spLocks noEditPoints="1"/>
            </p:cNvSpPr>
            <p:nvPr/>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grpSp>
    </p:spTree>
    <p:extLst>
      <p:ext uri="{BB962C8B-B14F-4D97-AF65-F5344CB8AC3E}">
        <p14:creationId xmlns:p14="http://schemas.microsoft.com/office/powerpoint/2010/main" val="194836352"/>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fontAlgn="auto">
              <a:spcBef>
                <a:spcPts val="0"/>
              </a:spcBef>
              <a:spcAft>
                <a:spcPts val="0"/>
              </a:spcAft>
            </a:pP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cxnSp>
        <p:nvCxnSpPr>
          <p:cNvPr id="6" name="Straight Connector 11"/>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12" name="Content Placeholder 2"/>
          <p:cNvSpPr>
            <a:spLocks noGrp="1"/>
          </p:cNvSpPr>
          <p:nvPr>
            <p:ph sz="half" idx="10"/>
          </p:nvPr>
        </p:nvSpPr>
        <p:spPr>
          <a:xfrm>
            <a:off x="4653246" y="1237786"/>
            <a:ext cx="4023360" cy="2888166"/>
          </a:xfrm>
        </p:spPr>
        <p:txBody>
          <a:bodyPr>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p:txBody>
      </p:sp>
      <p:sp>
        <p:nvSpPr>
          <p:cNvPr id="10" name="Content Placeholder 2"/>
          <p:cNvSpPr>
            <a:spLocks noGrp="1"/>
          </p:cNvSpPr>
          <p:nvPr>
            <p:ph sz="half" idx="11"/>
          </p:nvPr>
        </p:nvSpPr>
        <p:spPr>
          <a:xfrm>
            <a:off x="439738" y="1237786"/>
            <a:ext cx="4023360" cy="2888166"/>
          </a:xfrm>
        </p:spPr>
        <p:txBody>
          <a:bodyPr>
            <a:normAutofit/>
          </a:bodyPr>
          <a:lstStyle>
            <a:lvl1pPr>
              <a:spcBef>
                <a:spcPts val="100"/>
              </a:spcBef>
              <a:defRPr sz="2000" b="0">
                <a:solidFill>
                  <a:schemeClr val="bg2"/>
                </a:solidFill>
                <a:latin typeface="Museo Sans For Dell" pitchFamily="2" charset="0"/>
              </a:defRPr>
            </a:lvl1pPr>
            <a:lvl2pPr marL="574675" indent="-231775">
              <a:spcBef>
                <a:spcPts val="100"/>
              </a:spcBef>
              <a:defRPr sz="1800" b="0">
                <a:solidFill>
                  <a:schemeClr val="bg2"/>
                </a:solidFill>
                <a:latin typeface="Museo Sans For Dell" pitchFamily="2" charset="0"/>
              </a:defRPr>
            </a:lvl2pPr>
            <a:lvl3pPr>
              <a:spcBef>
                <a:spcPts val="100"/>
              </a:spcBef>
              <a:defRPr sz="1600" b="0">
                <a:solidFill>
                  <a:schemeClr val="bg2"/>
                </a:solidFill>
                <a:latin typeface="Museo Sans For Dell" pitchFamily="2"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Content Placeholder 3"/>
          <p:cNvSpPr>
            <a:spLocks noGrp="1"/>
          </p:cNvSpPr>
          <p:nvPr>
            <p:ph sz="quarter" idx="12"/>
          </p:nvPr>
        </p:nvSpPr>
        <p:spPr>
          <a:xfrm>
            <a:off x="434975" y="4270916"/>
            <a:ext cx="8262938" cy="189493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425904" y="261562"/>
            <a:ext cx="8239126" cy="853560"/>
          </a:xfrm>
        </p:spPr>
        <p:txBody>
          <a:bodyPr/>
          <a:lstStyle>
            <a:lvl1pPr>
              <a:lnSpc>
                <a:spcPct val="90000"/>
              </a:lnSpc>
              <a:defRPr sz="3200" b="0">
                <a:solidFill>
                  <a:schemeClr val="accent1"/>
                </a:solidFill>
                <a:latin typeface="Museo For Dell" pitchFamily="2" charset="0"/>
              </a:defRPr>
            </a:lvl1pPr>
          </a:lstStyle>
          <a:p>
            <a:r>
              <a:rPr lang="en-US" smtClean="0"/>
              <a:t>Click to edit Master title style</a:t>
            </a:r>
            <a:endParaRPr lang="en-US" dirty="0"/>
          </a:p>
        </p:txBody>
      </p:sp>
      <p:sp>
        <p:nvSpPr>
          <p:cNvPr id="7" name="Footer Placeholder 4"/>
          <p:cNvSpPr>
            <a:spLocks noGrp="1"/>
          </p:cNvSpPr>
          <p:nvPr>
            <p:ph type="ftr" sz="quarter" idx="13"/>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8" name="Slide Number Placeholder 5"/>
          <p:cNvSpPr>
            <a:spLocks noGrp="1"/>
          </p:cNvSpPr>
          <p:nvPr>
            <p:ph type="sldNum" sz="quarter" idx="14"/>
          </p:nvPr>
        </p:nvSpPr>
        <p:spPr/>
        <p:txBody>
          <a:bodyPr/>
          <a:lstStyle>
            <a:lvl1pPr>
              <a:defRPr/>
            </a:lvl1pPr>
          </a:lstStyle>
          <a:p>
            <a:fld id="{3635CC5E-6CBF-4FB7-AA67-E327711B7DDD}" type="slidenum">
              <a:rPr lang="en-US" altLang="zh-CN"/>
              <a:pPr/>
              <a:t>‹#›</a:t>
            </a:fld>
            <a:endParaRPr lang="en-US" altLang="zh-CN"/>
          </a:p>
        </p:txBody>
      </p:sp>
      <p:sp>
        <p:nvSpPr>
          <p:cNvPr id="9" name="Date Placeholder 8"/>
          <p:cNvSpPr>
            <a:spLocks noGrp="1"/>
          </p:cNvSpPr>
          <p:nvPr>
            <p:ph type="dt" sz="half" idx="15"/>
          </p:nvPr>
        </p:nvSpPr>
        <p:spPr/>
        <p:txBody>
          <a:bodyPr/>
          <a:lstStyle>
            <a:lvl1pPr>
              <a:defRPr/>
            </a:lvl1pPr>
          </a:lstStyle>
          <a:p>
            <a:fld id="{D2968C10-DA9E-4557-A16A-E4E461DC964B}" type="datetime1">
              <a:rPr lang="en-US" altLang="zh-CN"/>
              <a:pPr/>
              <a:t>1/5/2018</a:t>
            </a:fld>
            <a:endParaRPr lang="en-US" altLang="zh-CN"/>
          </a:p>
        </p:txBody>
      </p:sp>
    </p:spTree>
    <p:extLst>
      <p:ext uri="{BB962C8B-B14F-4D97-AF65-F5344CB8AC3E}">
        <p14:creationId xmlns:p14="http://schemas.microsoft.com/office/powerpoint/2010/main" val="601372842"/>
      </p:ext>
    </p:extLst>
  </p:cSld>
  <p:clrMapOvr>
    <a:masterClrMapping/>
  </p:clrMapOvr>
  <p:transition spd="med">
    <p:wipe dir="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cxnSp>
        <p:nvCxnSpPr>
          <p:cNvPr id="3" name="Straight Connector 11"/>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10" name="Title 1"/>
          <p:cNvSpPr>
            <a:spLocks noGrp="1"/>
          </p:cNvSpPr>
          <p:nvPr>
            <p:ph type="title"/>
          </p:nvPr>
        </p:nvSpPr>
        <p:spPr>
          <a:xfrm>
            <a:off x="425904" y="261562"/>
            <a:ext cx="8239126" cy="853560"/>
          </a:xfrm>
        </p:spPr>
        <p:txBody>
          <a:bodyPr/>
          <a:lstStyle>
            <a:lvl1pPr>
              <a:lnSpc>
                <a:spcPct val="90000"/>
              </a:lnSpc>
              <a:defRPr sz="3200" b="0">
                <a:solidFill>
                  <a:schemeClr val="accent1"/>
                </a:solidFill>
                <a:latin typeface="Museo For Dell" pitchFamily="2" charset="0"/>
              </a:defRPr>
            </a:lvl1pPr>
          </a:lstStyle>
          <a:p>
            <a:r>
              <a:rPr lang="en-US" smtClean="0"/>
              <a:t>Click to edit Master title style</a:t>
            </a:r>
            <a:endParaRPr lang="en-US" dirty="0"/>
          </a:p>
        </p:txBody>
      </p:sp>
      <p:sp>
        <p:nvSpPr>
          <p:cNvPr id="4" name="Footer Placeholder 4"/>
          <p:cNvSpPr>
            <a:spLocks noGrp="1"/>
          </p:cNvSpPr>
          <p:nvPr>
            <p:ph type="ftr" sz="quarter" idx="10"/>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5" name="Slide Number Placeholder 5"/>
          <p:cNvSpPr>
            <a:spLocks noGrp="1"/>
          </p:cNvSpPr>
          <p:nvPr>
            <p:ph type="sldNum" sz="quarter" idx="11"/>
          </p:nvPr>
        </p:nvSpPr>
        <p:spPr/>
        <p:txBody>
          <a:bodyPr/>
          <a:lstStyle>
            <a:lvl1pPr>
              <a:defRPr/>
            </a:lvl1pPr>
          </a:lstStyle>
          <a:p>
            <a:fld id="{35FA0D2D-5D8E-4B4F-80BE-F2CFFD124167}" type="slidenum">
              <a:rPr lang="en-US" altLang="zh-CN"/>
              <a:pPr/>
              <a:t>‹#›</a:t>
            </a:fld>
            <a:endParaRPr lang="en-US" altLang="zh-CN"/>
          </a:p>
        </p:txBody>
      </p:sp>
      <p:sp>
        <p:nvSpPr>
          <p:cNvPr id="6" name="Date Placeholder 8"/>
          <p:cNvSpPr>
            <a:spLocks noGrp="1"/>
          </p:cNvSpPr>
          <p:nvPr>
            <p:ph type="dt" sz="half" idx="12"/>
          </p:nvPr>
        </p:nvSpPr>
        <p:spPr/>
        <p:txBody>
          <a:bodyPr/>
          <a:lstStyle>
            <a:lvl1pPr>
              <a:defRPr/>
            </a:lvl1pPr>
          </a:lstStyle>
          <a:p>
            <a:fld id="{C4D4F088-33C0-40E5-B3EC-799C3F4976C8}" type="datetime1">
              <a:rPr lang="en-US" altLang="zh-CN"/>
              <a:pPr/>
              <a:t>1/5/2018</a:t>
            </a:fld>
            <a:endParaRPr lang="en-US" altLang="zh-CN"/>
          </a:p>
        </p:txBody>
      </p:sp>
    </p:spTree>
    <p:extLst>
      <p:ext uri="{BB962C8B-B14F-4D97-AF65-F5344CB8AC3E}">
        <p14:creationId xmlns:p14="http://schemas.microsoft.com/office/powerpoint/2010/main" val="162800229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cxnSp>
        <p:nvCxnSpPr>
          <p:cNvPr id="2" name="Straight Connector 11"/>
          <p:cNvCxnSpPr>
            <a:cxnSpLocks noChangeShapeType="1"/>
          </p:cNvCxnSpPr>
          <p:nvPr/>
        </p:nvCxnSpPr>
        <p:spPr bwMode="auto">
          <a:xfrm>
            <a:off x="457200" y="6172200"/>
            <a:ext cx="8229600" cy="0"/>
          </a:xfrm>
          <a:prstGeom prst="line">
            <a:avLst/>
          </a:prstGeom>
          <a:noFill/>
          <a:ln w="9525">
            <a:solidFill>
              <a:srgbClr val="AAAAAA"/>
            </a:solidFill>
            <a:round/>
            <a:headEnd/>
            <a:tailEnd/>
          </a:ln>
          <a:extLst>
            <a:ext uri="{909E8E84-426E-40DD-AFC4-6F175D3DCCD1}">
              <a14:hiddenFill xmlns:a14="http://schemas.microsoft.com/office/drawing/2010/main">
                <a:noFill/>
              </a14:hiddenFill>
            </a:ext>
          </a:extLst>
        </p:spPr>
      </p:cxnSp>
      <p:sp>
        <p:nvSpPr>
          <p:cNvPr id="3" name="Footer Placeholder 4"/>
          <p:cNvSpPr>
            <a:spLocks noGrp="1"/>
          </p:cNvSpPr>
          <p:nvPr>
            <p:ph type="ftr" sz="quarter" idx="10"/>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4" name="Slide Number Placeholder 5"/>
          <p:cNvSpPr>
            <a:spLocks noGrp="1"/>
          </p:cNvSpPr>
          <p:nvPr>
            <p:ph type="sldNum" sz="quarter" idx="11"/>
          </p:nvPr>
        </p:nvSpPr>
        <p:spPr/>
        <p:txBody>
          <a:bodyPr/>
          <a:lstStyle>
            <a:lvl1pPr>
              <a:defRPr/>
            </a:lvl1pPr>
          </a:lstStyle>
          <a:p>
            <a:fld id="{5C43935E-C78D-4400-9A0E-3182FF975458}" type="slidenum">
              <a:rPr lang="en-US" altLang="zh-CN"/>
              <a:pPr/>
              <a:t>‹#›</a:t>
            </a:fld>
            <a:endParaRPr lang="en-US" altLang="zh-CN"/>
          </a:p>
        </p:txBody>
      </p:sp>
      <p:sp>
        <p:nvSpPr>
          <p:cNvPr id="5" name="Date Placeholder 8"/>
          <p:cNvSpPr>
            <a:spLocks noGrp="1"/>
          </p:cNvSpPr>
          <p:nvPr>
            <p:ph type="dt" sz="half" idx="12"/>
          </p:nvPr>
        </p:nvSpPr>
        <p:spPr/>
        <p:txBody>
          <a:bodyPr/>
          <a:lstStyle>
            <a:lvl1pPr>
              <a:defRPr/>
            </a:lvl1pPr>
          </a:lstStyle>
          <a:p>
            <a:fld id="{3206402B-F05C-4F71-B4B3-AA2A12C98537}" type="datetime1">
              <a:rPr lang="en-US" altLang="zh-CN"/>
              <a:pPr/>
              <a:t>1/5/2018</a:t>
            </a:fld>
            <a:endParaRPr lang="en-US" altLang="zh-CN"/>
          </a:p>
        </p:txBody>
      </p:sp>
    </p:spTree>
    <p:extLst>
      <p:ext uri="{BB962C8B-B14F-4D97-AF65-F5344CB8AC3E}">
        <p14:creationId xmlns:p14="http://schemas.microsoft.com/office/powerpoint/2010/main" val="221313312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_Blue">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1"/>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a:t>Confidential</a:t>
            </a:r>
          </a:p>
        </p:txBody>
      </p:sp>
      <p:sp>
        <p:nvSpPr>
          <p:cNvPr id="4" name="Slide Number Placeholder 5"/>
          <p:cNvSpPr>
            <a:spLocks noGrp="1"/>
          </p:cNvSpPr>
          <p:nvPr>
            <p:ph type="sldNum" sz="quarter" idx="11"/>
          </p:nvPr>
        </p:nvSpPr>
        <p:spPr/>
        <p:txBody>
          <a:bodyPr/>
          <a:lstStyle>
            <a:lvl1pPr>
              <a:defRPr/>
            </a:lvl1pPr>
          </a:lstStyle>
          <a:p>
            <a:fld id="{55D22ADD-7D60-4D03-92CE-93893579949A}" type="slidenum">
              <a:rPr lang="en-US" altLang="zh-CN"/>
              <a:pPr/>
              <a:t>‹#›</a:t>
            </a:fld>
            <a:endParaRPr lang="en-US" altLang="zh-CN"/>
          </a:p>
        </p:txBody>
      </p:sp>
      <p:sp>
        <p:nvSpPr>
          <p:cNvPr id="5" name="Date Placeholder 8"/>
          <p:cNvSpPr>
            <a:spLocks noGrp="1"/>
          </p:cNvSpPr>
          <p:nvPr>
            <p:ph type="dt" sz="half" idx="12"/>
          </p:nvPr>
        </p:nvSpPr>
        <p:spPr/>
        <p:txBody>
          <a:bodyPr/>
          <a:lstStyle>
            <a:lvl1pPr>
              <a:defRPr/>
            </a:lvl1pPr>
          </a:lstStyle>
          <a:p>
            <a:fld id="{C67DF457-ECEC-489E-970E-8B9FB1D7A213}" type="datetime1">
              <a:rPr lang="en-US" altLang="zh-CN"/>
              <a:pPr/>
              <a:t>1/5/2018</a:t>
            </a:fld>
            <a:endParaRPr lang="en-US" altLang="zh-CN"/>
          </a:p>
        </p:txBody>
      </p:sp>
    </p:spTree>
    <p:extLst>
      <p:ext uri="{BB962C8B-B14F-4D97-AF65-F5344CB8AC3E}">
        <p14:creationId xmlns:p14="http://schemas.microsoft.com/office/powerpoint/2010/main" val="3075261656"/>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_Berry">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4"/>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904AAB15-D0BE-4482-9D80-597A1B1DDBE6}" type="slidenum">
              <a:rPr lang="en-US" altLang="zh-CN"/>
              <a:pPr/>
              <a:t>‹#›</a:t>
            </a:fld>
            <a:endParaRPr lang="en-US" altLang="zh-CN"/>
          </a:p>
        </p:txBody>
      </p:sp>
      <p:sp>
        <p:nvSpPr>
          <p:cNvPr id="4" name="Footer Placeholder 4"/>
          <p:cNvSpPr>
            <a:spLocks noGrp="1"/>
          </p:cNvSpPr>
          <p:nvPr>
            <p:ph type="ftr" sz="quarter" idx="11"/>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5" name="Date Placeholder 8"/>
          <p:cNvSpPr>
            <a:spLocks noGrp="1"/>
          </p:cNvSpPr>
          <p:nvPr>
            <p:ph type="dt" sz="half" idx="12"/>
          </p:nvPr>
        </p:nvSpPr>
        <p:spPr>
          <a:xfrm>
            <a:off x="1828800" y="6427788"/>
            <a:ext cx="914400" cy="152400"/>
          </a:xfrm>
        </p:spPr>
        <p:txBody>
          <a:bodyPr/>
          <a:lstStyle>
            <a:lvl1pPr>
              <a:defRPr/>
            </a:lvl1pPr>
          </a:lstStyle>
          <a:p>
            <a:fld id="{826C2A5F-E0D8-4605-9999-63A6C40B1037}" type="datetime1">
              <a:rPr lang="en-US" altLang="zh-CN"/>
              <a:pPr/>
              <a:t>1/5/2018</a:t>
            </a:fld>
            <a:endParaRPr lang="en-US" altLang="zh-CN"/>
          </a:p>
        </p:txBody>
      </p:sp>
    </p:spTree>
    <p:extLst>
      <p:ext uri="{BB962C8B-B14F-4D97-AF65-F5344CB8AC3E}">
        <p14:creationId xmlns:p14="http://schemas.microsoft.com/office/powerpoint/2010/main" val="1831204070"/>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_Green">
    <p:spTree>
      <p:nvGrpSpPr>
        <p:cNvPr id="1" name=""/>
        <p:cNvGrpSpPr/>
        <p:nvPr/>
      </p:nvGrpSpPr>
      <p:grpSpPr>
        <a:xfrm>
          <a:off x="0" y="0"/>
          <a:ext cx="0" cy="0"/>
          <a:chOff x="0" y="0"/>
          <a:chExt cx="0" cy="0"/>
        </a:xfrm>
      </p:grpSpPr>
      <p:sp>
        <p:nvSpPr>
          <p:cNvPr id="15" name="Title 1"/>
          <p:cNvSpPr>
            <a:spLocks noGrp="1"/>
          </p:cNvSpPr>
          <p:nvPr>
            <p:ph type="ctrTitle"/>
          </p:nvPr>
        </p:nvSpPr>
        <p:spPr>
          <a:xfrm>
            <a:off x="457200" y="457200"/>
            <a:ext cx="3657600" cy="3657600"/>
          </a:xfrm>
          <a:prstGeom prst="roundRect">
            <a:avLst>
              <a:gd name="adj" fmla="val 2752"/>
            </a:avLst>
          </a:prstGeom>
          <a:solidFill>
            <a:schemeClr val="accent3"/>
          </a:solidFill>
          <a:ln>
            <a:noFill/>
          </a:ln>
        </p:spPr>
        <p:style>
          <a:lnRef idx="2">
            <a:schemeClr val="accent1"/>
          </a:lnRef>
          <a:fillRef idx="1">
            <a:schemeClr val="lt1"/>
          </a:fillRef>
          <a:effectRef idx="0">
            <a:schemeClr val="accent1"/>
          </a:effectRef>
          <a:fontRef idx="none"/>
        </p:style>
        <p:txBody>
          <a:bodyPr lIns="228600" tIns="228600" rIns="228600" bIns="228600">
            <a:normAutofit/>
          </a:bodyPr>
          <a:lstStyle>
            <a:lvl1pPr>
              <a:defRPr sz="3200" b="0">
                <a:solidFill>
                  <a:schemeClr val="tx2"/>
                </a:solidFill>
                <a:latin typeface="Museo For Dell" pitchFamily="2" charset="0"/>
              </a:defRPr>
            </a:lvl1pPr>
          </a:lstStyle>
          <a:p>
            <a:r>
              <a:rPr lang="en-US" smtClean="0"/>
              <a:t>Click to edit Master title style</a:t>
            </a:r>
            <a:endParaRPr lang="en-US" dirty="0"/>
          </a:p>
        </p:txBody>
      </p:sp>
      <p:sp>
        <p:nvSpPr>
          <p:cNvPr id="3" name="Slide Number Placeholder 5"/>
          <p:cNvSpPr>
            <a:spLocks noGrp="1"/>
          </p:cNvSpPr>
          <p:nvPr>
            <p:ph type="sldNum" sz="quarter" idx="10"/>
          </p:nvPr>
        </p:nvSpPr>
        <p:spPr/>
        <p:txBody>
          <a:bodyPr/>
          <a:lstStyle>
            <a:lvl1pPr>
              <a:defRPr/>
            </a:lvl1pPr>
          </a:lstStyle>
          <a:p>
            <a:fld id="{C9B0C4D6-2B9B-413B-B840-D4C52BEB876D}" type="slidenum">
              <a:rPr lang="en-US" altLang="zh-CN"/>
              <a:pPr/>
              <a:t>‹#›</a:t>
            </a:fld>
            <a:endParaRPr lang="en-US" altLang="zh-CN"/>
          </a:p>
        </p:txBody>
      </p:sp>
      <p:sp>
        <p:nvSpPr>
          <p:cNvPr id="4" name="Footer Placeholder 4"/>
          <p:cNvSpPr>
            <a:spLocks noGrp="1"/>
          </p:cNvSpPr>
          <p:nvPr>
            <p:ph type="ftr" sz="quarter" idx="11"/>
          </p:nvPr>
        </p:nvSpPr>
        <p:spPr/>
        <p:txBody>
          <a:bodyPr/>
          <a:lstStyle>
            <a:lvl1pPr algn="l">
              <a:defRPr sz="1000">
                <a:solidFill>
                  <a:schemeClr val="bg2">
                    <a:lumMod val="60000"/>
                    <a:lumOff val="40000"/>
                  </a:schemeClr>
                </a:solidFill>
                <a:latin typeface="Museo Sans For Dell" pitchFamily="2" charset="0"/>
              </a:defRPr>
            </a:lvl1pPr>
          </a:lstStyle>
          <a:p>
            <a:pPr>
              <a:defRPr/>
            </a:pPr>
            <a:r>
              <a:rPr lang="en-US"/>
              <a:t>Confidential</a:t>
            </a:r>
          </a:p>
        </p:txBody>
      </p:sp>
      <p:sp>
        <p:nvSpPr>
          <p:cNvPr id="5" name="Date Placeholder 8"/>
          <p:cNvSpPr>
            <a:spLocks noGrp="1"/>
          </p:cNvSpPr>
          <p:nvPr>
            <p:ph type="dt" sz="half" idx="12"/>
          </p:nvPr>
        </p:nvSpPr>
        <p:spPr>
          <a:xfrm>
            <a:off x="1828800" y="6427788"/>
            <a:ext cx="914400" cy="152400"/>
          </a:xfrm>
        </p:spPr>
        <p:txBody>
          <a:bodyPr/>
          <a:lstStyle>
            <a:lvl1pPr>
              <a:defRPr/>
            </a:lvl1pPr>
          </a:lstStyle>
          <a:p>
            <a:fld id="{879A7CDC-59F5-4E32-B692-94D07991542E}" type="datetime1">
              <a:rPr lang="en-US" altLang="zh-CN"/>
              <a:pPr/>
              <a:t>1/5/2018</a:t>
            </a:fld>
            <a:endParaRPr lang="en-US" altLang="zh-CN"/>
          </a:p>
        </p:txBody>
      </p:sp>
    </p:spTree>
    <p:extLst>
      <p:ext uri="{BB962C8B-B14F-4D97-AF65-F5344CB8AC3E}">
        <p14:creationId xmlns:p14="http://schemas.microsoft.com/office/powerpoint/2010/main" val="96014541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3.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4.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457200" y="261938"/>
            <a:ext cx="8229600"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br>
              <a:rPr lang="en-US" altLang="zh-CN" smtClean="0"/>
            </a:br>
            <a:endParaRPr lang="en-US" altLang="zh-CN" smtClean="0"/>
          </a:p>
        </p:txBody>
      </p:sp>
      <p:sp>
        <p:nvSpPr>
          <p:cNvPr id="1027" name="Text Placeholder 12"/>
          <p:cNvSpPr>
            <a:spLocks noGrp="1"/>
          </p:cNvSpPr>
          <p:nvPr>
            <p:ph type="body" idx="1"/>
          </p:nvPr>
        </p:nvSpPr>
        <p:spPr bwMode="auto">
          <a:xfrm>
            <a:off x="457200" y="1279525"/>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2"/>
            <a:endParaRPr lang="en-US" altLang="zh-CN" smtClean="0"/>
          </a:p>
        </p:txBody>
      </p:sp>
      <p:sp>
        <p:nvSpPr>
          <p:cNvPr id="7"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bg2">
                    <a:lumMod val="60000"/>
                    <a:lumOff val="40000"/>
                  </a:schemeClr>
                </a:solidFill>
                <a:latin typeface="Museo Sans For Dell" pitchFamily="2" charset="0"/>
                <a:cs typeface="+mn-cs"/>
              </a:defRPr>
            </a:lvl1pPr>
          </a:lstStyle>
          <a:p>
            <a:pPr>
              <a:defRPr/>
            </a:pPr>
            <a:r>
              <a:rPr lang="en-US"/>
              <a:t>Confidential</a:t>
            </a:r>
          </a:p>
        </p:txBody>
      </p:sp>
      <p:sp>
        <p:nvSpPr>
          <p:cNvPr id="8" name="Slide Number Placeholder 5"/>
          <p:cNvSpPr>
            <a:spLocks noGrp="1"/>
          </p:cNvSpPr>
          <p:nvPr>
            <p:ph type="sldNum" sz="quarter" idx="4"/>
          </p:nvPr>
        </p:nvSpPr>
        <p:spPr>
          <a:xfrm>
            <a:off x="434975" y="6430963"/>
            <a:ext cx="260350" cy="152400"/>
          </a:xfrm>
          <a:prstGeom prst="rect">
            <a:avLst/>
          </a:prstGeom>
        </p:spPr>
        <p:txBody>
          <a:bodyPr vert="horz" wrap="square" lIns="0" tIns="0" rIns="91440" bIns="0" numCol="1" anchor="ctr" anchorCtr="0" compatLnSpc="1">
            <a:prstTxWarp prst="textNoShape">
              <a:avLst/>
            </a:prstTxWarp>
          </a:bodyPr>
          <a:lstStyle>
            <a:lvl1pPr>
              <a:defRPr sz="900">
                <a:solidFill>
                  <a:srgbClr val="666666"/>
                </a:solidFill>
                <a:latin typeface="Museo Sans For Dell" pitchFamily="2" charset="0"/>
                <a:ea typeface="宋体" pitchFamily="2" charset="-122"/>
              </a:defRPr>
            </a:lvl1pPr>
          </a:lstStyle>
          <a:p>
            <a:fld id="{662B070B-CBEF-48AA-B3BD-3997D27F19D8}" type="slidenum">
              <a:rPr lang="en-US" altLang="zh-CN"/>
              <a:pPr/>
              <a:t>‹#›</a:t>
            </a:fld>
            <a:endParaRPr lang="en-US" altLang="zh-CN"/>
          </a:p>
        </p:txBody>
      </p:sp>
      <p:sp>
        <p:nvSpPr>
          <p:cNvPr id="10" name="Date Placeholder 8"/>
          <p:cNvSpPr>
            <a:spLocks noGrp="1"/>
          </p:cNvSpPr>
          <p:nvPr>
            <p:ph type="dt" sz="half" idx="2"/>
          </p:nvPr>
        </p:nvSpPr>
        <p:spPr>
          <a:xfrm>
            <a:off x="1828800" y="6429375"/>
            <a:ext cx="914400" cy="152400"/>
          </a:xfrm>
          <a:prstGeom prst="rect">
            <a:avLst/>
          </a:prstGeom>
        </p:spPr>
        <p:txBody>
          <a:bodyPr vert="horz" wrap="square" lIns="91440" tIns="45720" rIns="91440" bIns="45720" numCol="1" anchor="ctr" anchorCtr="0" compatLnSpc="1">
            <a:prstTxWarp prst="textNoShape">
              <a:avLst/>
            </a:prstTxWarp>
          </a:bodyPr>
          <a:lstStyle>
            <a:lvl1pPr>
              <a:defRPr sz="1000">
                <a:solidFill>
                  <a:srgbClr val="666666"/>
                </a:solidFill>
                <a:latin typeface="Museo Sans For Dell" pitchFamily="2" charset="0"/>
                <a:ea typeface="宋体" pitchFamily="2" charset="-122"/>
              </a:defRPr>
            </a:lvl1pPr>
          </a:lstStyle>
          <a:p>
            <a:fld id="{831A211D-8D7B-442C-A3F7-167792B1E5B2}" type="datetime1">
              <a:rPr lang="en-US" altLang="zh-CN"/>
              <a:pPr/>
              <a:t>1/5/2018</a:t>
            </a:fld>
            <a:endParaRPr lang="en-US" altLang="zh-CN"/>
          </a:p>
        </p:txBody>
      </p:sp>
      <p:pic>
        <p:nvPicPr>
          <p:cNvPr id="1031" name="Picture 8"/>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169150" y="6218238"/>
            <a:ext cx="1517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Box 10"/>
          <p:cNvSpPr txBox="1">
            <a:spLocks noChangeArrowheads="1"/>
          </p:cNvSpPr>
          <p:nvPr userDrawn="1"/>
        </p:nvSpPr>
        <p:spPr bwMode="black">
          <a:xfrm>
            <a:off x="5349875" y="6435725"/>
            <a:ext cx="274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000" smtClean="0">
                <a:solidFill>
                  <a:srgbClr val="AAAAAA"/>
                </a:solidFill>
                <a:latin typeface="Museo Sans For Dell" pitchFamily="2" charset="0"/>
              </a:rPr>
              <a:t>Global Commercial Channels</a:t>
            </a:r>
          </a:p>
        </p:txBody>
      </p:sp>
    </p:spTree>
  </p:cSld>
  <p:clrMap bg1="dk2" tx1="lt1" bg2="dk1"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3991" r:id="rId7"/>
    <p:sldLayoutId id="2147484003" r:id="rId8"/>
    <p:sldLayoutId id="2147484004" r:id="rId9"/>
    <p:sldLayoutId id="2147484005" r:id="rId10"/>
    <p:sldLayoutId id="2147484006" r:id="rId11"/>
  </p:sldLayoutIdLst>
  <p:transition spd="med">
    <p:wipe dir="r"/>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200">
          <a:solidFill>
            <a:schemeClr val="accent1"/>
          </a:solidFill>
          <a:latin typeface="Museo For Dell" pitchFamily="2" charset="0"/>
          <a:ea typeface="Museo For Dell" pitchFamily="2" charset="0"/>
          <a:cs typeface="Museo For Dell" pitchFamily="2" charset="0"/>
        </a:defRPr>
      </a:lvl1pPr>
      <a:lvl2pPr algn="l" rtl="0" eaLnBrk="0" fontAlgn="base" hangingPunct="0">
        <a:lnSpc>
          <a:spcPct val="90000"/>
        </a:lnSpc>
        <a:spcBef>
          <a:spcPct val="0"/>
        </a:spcBef>
        <a:spcAft>
          <a:spcPct val="0"/>
        </a:spcAft>
        <a:defRPr sz="3200">
          <a:solidFill>
            <a:schemeClr val="accent1"/>
          </a:solidFill>
          <a:latin typeface="Museo For Dell" pitchFamily="2" charset="0"/>
          <a:ea typeface="Museo For Dell" pitchFamily="2" charset="0"/>
          <a:cs typeface="Museo For Dell" pitchFamily="2" charset="0"/>
        </a:defRPr>
      </a:lvl2pPr>
      <a:lvl3pPr algn="l" rtl="0" eaLnBrk="0" fontAlgn="base" hangingPunct="0">
        <a:lnSpc>
          <a:spcPct val="90000"/>
        </a:lnSpc>
        <a:spcBef>
          <a:spcPct val="0"/>
        </a:spcBef>
        <a:spcAft>
          <a:spcPct val="0"/>
        </a:spcAft>
        <a:defRPr sz="3200">
          <a:solidFill>
            <a:schemeClr val="accent1"/>
          </a:solidFill>
          <a:latin typeface="Museo For Dell" pitchFamily="2" charset="0"/>
          <a:ea typeface="Museo For Dell" pitchFamily="2" charset="0"/>
          <a:cs typeface="Museo For Dell" pitchFamily="2" charset="0"/>
        </a:defRPr>
      </a:lvl3pPr>
      <a:lvl4pPr algn="l" rtl="0" eaLnBrk="0" fontAlgn="base" hangingPunct="0">
        <a:lnSpc>
          <a:spcPct val="90000"/>
        </a:lnSpc>
        <a:spcBef>
          <a:spcPct val="0"/>
        </a:spcBef>
        <a:spcAft>
          <a:spcPct val="0"/>
        </a:spcAft>
        <a:defRPr sz="3200">
          <a:solidFill>
            <a:schemeClr val="accent1"/>
          </a:solidFill>
          <a:latin typeface="Museo For Dell" pitchFamily="2" charset="0"/>
          <a:ea typeface="Museo For Dell" pitchFamily="2" charset="0"/>
          <a:cs typeface="Museo For Dell" pitchFamily="2" charset="0"/>
        </a:defRPr>
      </a:lvl4pPr>
      <a:lvl5pPr algn="l" rtl="0" eaLnBrk="0" fontAlgn="base" hangingPunct="0">
        <a:lnSpc>
          <a:spcPct val="90000"/>
        </a:lnSpc>
        <a:spcBef>
          <a:spcPct val="0"/>
        </a:spcBef>
        <a:spcAft>
          <a:spcPct val="0"/>
        </a:spcAft>
        <a:defRPr sz="3200">
          <a:solidFill>
            <a:schemeClr val="accent1"/>
          </a:solidFill>
          <a:latin typeface="Museo For Dell" pitchFamily="2" charset="0"/>
          <a:ea typeface="Museo For Dell" pitchFamily="2" charset="0"/>
          <a:cs typeface="Museo For Dell" pitchFamily="2"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0" fontAlgn="base" hangingPunct="0">
        <a:lnSpc>
          <a:spcPct val="90000"/>
        </a:lnSpc>
        <a:spcBef>
          <a:spcPts val="100"/>
        </a:spcBef>
        <a:spcAft>
          <a:spcPts val="100"/>
        </a:spcAft>
        <a:buClr>
          <a:schemeClr val="accent1"/>
        </a:buClr>
        <a:buFont typeface="Arial" pitchFamily="34" charset="0"/>
        <a:buChar char="•"/>
        <a:defRPr sz="2000">
          <a:solidFill>
            <a:schemeClr val="bg2"/>
          </a:solidFill>
          <a:latin typeface="Museo Sans For Dell" pitchFamily="2" charset="0"/>
          <a:ea typeface="Museo Sans For Dell" pitchFamily="2" charset="0"/>
          <a:cs typeface="Museo Sans For Dell" pitchFamily="2" charset="0"/>
        </a:defRPr>
      </a:lvl1pPr>
      <a:lvl2pPr marL="574675" indent="-223838" algn="l" rtl="0" eaLnBrk="0" fontAlgn="base" hangingPunct="0">
        <a:lnSpc>
          <a:spcPct val="90000"/>
        </a:lnSpc>
        <a:spcBef>
          <a:spcPts val="100"/>
        </a:spcBef>
        <a:spcAft>
          <a:spcPts val="100"/>
        </a:spcAft>
        <a:buClr>
          <a:schemeClr val="accent1"/>
        </a:buClr>
        <a:buFont typeface="Museo Sans For Dell" pitchFamily="2" charset="0"/>
        <a:buChar char="–"/>
        <a:defRPr>
          <a:solidFill>
            <a:schemeClr val="bg2"/>
          </a:solidFill>
          <a:latin typeface="Museo Sans For Dell" pitchFamily="2" charset="0"/>
          <a:ea typeface="Museo Sans For Dell" pitchFamily="2" charset="0"/>
          <a:cs typeface="Museo Sans For Dell" pitchFamily="2" charset="0"/>
        </a:defRPr>
      </a:lvl2pPr>
      <a:lvl3pPr marL="909638" indent="-220663" algn="l" rtl="0" eaLnBrk="0" fontAlgn="base" hangingPunct="0">
        <a:lnSpc>
          <a:spcPct val="90000"/>
        </a:lnSpc>
        <a:spcBef>
          <a:spcPts val="100"/>
        </a:spcBef>
        <a:spcAft>
          <a:spcPts val="100"/>
        </a:spcAft>
        <a:buClr>
          <a:schemeClr val="accent1"/>
        </a:buClr>
        <a:buFont typeface="Museo Sans For Dell" pitchFamily="2" charset="0"/>
        <a:buChar char="›"/>
        <a:defRPr sz="1600">
          <a:solidFill>
            <a:schemeClr val="bg2"/>
          </a:solidFill>
          <a:latin typeface="Museo Sans For Dell" pitchFamily="2" charset="0"/>
          <a:ea typeface="Museo Sans For Dell" pitchFamily="2" charset="0"/>
          <a:cs typeface="Museo Sans For Dell" pitchFamily="2" charset="0"/>
        </a:defRPr>
      </a:lvl3pPr>
      <a:lvl4pPr marL="1246188" indent="-222250" algn="l" rtl="0" eaLnBrk="0" fontAlgn="base" hangingPunct="0">
        <a:lnSpc>
          <a:spcPct val="90000"/>
        </a:lnSpc>
        <a:spcBef>
          <a:spcPts val="100"/>
        </a:spcBef>
        <a:spcAft>
          <a:spcPts val="100"/>
        </a:spcAft>
        <a:buClr>
          <a:schemeClr val="accent1"/>
        </a:buClr>
        <a:buFont typeface="Museo For Dell 300"/>
        <a:buChar char="–"/>
        <a:defRPr sz="1400">
          <a:solidFill>
            <a:schemeClr val="bg2"/>
          </a:solidFill>
          <a:latin typeface="Museo Sans For Dell" pitchFamily="2" charset="0"/>
          <a:ea typeface="Museo Sans For Dell" pitchFamily="2" charset="0"/>
          <a:cs typeface="Museo Sans For Dell" pitchFamily="2" charset="0"/>
        </a:defRPr>
      </a:lvl4pPr>
      <a:lvl5pPr marL="1608138" indent="-236538" algn="l" rtl="0" eaLnBrk="0" fontAlgn="base" hangingPunct="0">
        <a:lnSpc>
          <a:spcPct val="90000"/>
        </a:lnSpc>
        <a:spcBef>
          <a:spcPts val="800"/>
        </a:spcBef>
        <a:spcAft>
          <a:spcPct val="0"/>
        </a:spcAft>
        <a:buClr>
          <a:schemeClr val="bg1"/>
        </a:buClr>
        <a:buFont typeface="Museo For Dell 300"/>
        <a:buChar char="–"/>
        <a:defRPr>
          <a:solidFill>
            <a:schemeClr val="bg2"/>
          </a:solidFill>
          <a:latin typeface="Museo Sans For Dell" pitchFamily="2" charset="0"/>
          <a:ea typeface="Museo Sans For Dell" pitchFamily="2" charset="0"/>
          <a:cs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050" name="Title Placeholder 21"/>
          <p:cNvSpPr>
            <a:spLocks noGrp="1"/>
          </p:cNvSpPr>
          <p:nvPr>
            <p:ph type="title"/>
          </p:nvPr>
        </p:nvSpPr>
        <p:spPr bwMode="auto">
          <a:xfrm>
            <a:off x="425450" y="250825"/>
            <a:ext cx="82391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title style</a:t>
            </a:r>
          </a:p>
        </p:txBody>
      </p:sp>
      <p:sp>
        <p:nvSpPr>
          <p:cNvPr id="2051" name="Text Placeholder 12"/>
          <p:cNvSpPr>
            <a:spLocks noGrp="1"/>
          </p:cNvSpPr>
          <p:nvPr>
            <p:ph type="body" idx="1"/>
          </p:nvPr>
        </p:nvSpPr>
        <p:spPr bwMode="auto">
          <a:xfrm>
            <a:off x="438150" y="1216025"/>
            <a:ext cx="8239125"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p:txBody>
      </p:sp>
      <p:sp>
        <p:nvSpPr>
          <p:cNvPr id="6" name="Footer Placeholder 4"/>
          <p:cNvSpPr>
            <a:spLocks noGrp="1"/>
          </p:cNvSpPr>
          <p:nvPr>
            <p:ph type="ftr" sz="quarter" idx="3"/>
          </p:nvPr>
        </p:nvSpPr>
        <p:spPr>
          <a:xfrm>
            <a:off x="742950" y="6429375"/>
            <a:ext cx="1885950" cy="152400"/>
          </a:xfrm>
          <a:prstGeom prst="rect">
            <a:avLst/>
          </a:prstGeom>
        </p:spPr>
        <p:txBody>
          <a:bodyPr vert="horz" lIns="0" tIns="0" rIns="91440" bIns="0" rtlCol="0" anchor="ctr"/>
          <a:lstStyle>
            <a:lvl1pPr algn="l">
              <a:defRPr sz="1000">
                <a:solidFill>
                  <a:schemeClr val="tx2"/>
                </a:solidFill>
                <a:latin typeface="Museo Sans For Dell" pitchFamily="2" charset="0"/>
                <a:cs typeface="+mn-cs"/>
              </a:defRPr>
            </a:lvl1pPr>
          </a:lstStyle>
          <a:p>
            <a:pPr>
              <a:defRPr/>
            </a:pPr>
            <a:r>
              <a:rPr lang="en-US"/>
              <a:t>Confidential</a:t>
            </a:r>
          </a:p>
        </p:txBody>
      </p:sp>
      <p:sp>
        <p:nvSpPr>
          <p:cNvPr id="7" name="Slide Number Placeholder 5"/>
          <p:cNvSpPr>
            <a:spLocks noGrp="1"/>
          </p:cNvSpPr>
          <p:nvPr>
            <p:ph type="sldNum" sz="quarter" idx="4"/>
          </p:nvPr>
        </p:nvSpPr>
        <p:spPr>
          <a:xfrm>
            <a:off x="444500" y="6430963"/>
            <a:ext cx="260350" cy="152400"/>
          </a:xfrm>
          <a:prstGeom prst="rect">
            <a:avLst/>
          </a:prstGeom>
        </p:spPr>
        <p:txBody>
          <a:bodyPr vert="horz" wrap="square" lIns="0" tIns="0" rIns="91440" bIns="0" numCol="1" anchor="ctr" anchorCtr="0" compatLnSpc="1">
            <a:prstTxWarp prst="textNoShape">
              <a:avLst/>
            </a:prstTxWarp>
          </a:bodyPr>
          <a:lstStyle>
            <a:lvl1pPr>
              <a:defRPr sz="900">
                <a:solidFill>
                  <a:schemeClr val="tx2"/>
                </a:solidFill>
                <a:latin typeface="Museo Sans For Dell" pitchFamily="2" charset="0"/>
                <a:ea typeface="宋体" pitchFamily="2" charset="-122"/>
              </a:defRPr>
            </a:lvl1pPr>
          </a:lstStyle>
          <a:p>
            <a:fld id="{D30A99ED-F192-4FBA-93B0-E728F51113B4}" type="slidenum">
              <a:rPr lang="en-US" altLang="zh-CN"/>
              <a:pPr/>
              <a:t>‹#›</a:t>
            </a:fld>
            <a:endParaRPr lang="en-US" altLang="zh-CN"/>
          </a:p>
        </p:txBody>
      </p:sp>
      <p:cxnSp>
        <p:nvCxnSpPr>
          <p:cNvPr id="2054" name="Straight Connector 7"/>
          <p:cNvCxnSpPr>
            <a:cxnSpLocks noChangeShapeType="1"/>
          </p:cNvCxnSpPr>
          <p:nvPr/>
        </p:nvCxnSpPr>
        <p:spPr bwMode="auto">
          <a:xfrm>
            <a:off x="457200" y="6172200"/>
            <a:ext cx="822960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cxnSp>
      <p:sp>
        <p:nvSpPr>
          <p:cNvPr id="12" name="Date Placeholder 8"/>
          <p:cNvSpPr>
            <a:spLocks noGrp="1"/>
          </p:cNvSpPr>
          <p:nvPr>
            <p:ph type="dt" sz="half" idx="2"/>
          </p:nvPr>
        </p:nvSpPr>
        <p:spPr>
          <a:xfrm>
            <a:off x="1828800" y="6427788"/>
            <a:ext cx="914400" cy="152400"/>
          </a:xfrm>
          <a:prstGeom prst="rect">
            <a:avLst/>
          </a:prstGeom>
        </p:spPr>
        <p:txBody>
          <a:bodyPr vert="horz" wrap="square" lIns="91440" tIns="45720" rIns="91440" bIns="45720" numCol="1" anchor="ctr" anchorCtr="0" compatLnSpc="1">
            <a:prstTxWarp prst="textNoShape">
              <a:avLst/>
            </a:prstTxWarp>
          </a:bodyPr>
          <a:lstStyle>
            <a:lvl1pPr>
              <a:defRPr sz="1000">
                <a:solidFill>
                  <a:schemeClr val="tx2"/>
                </a:solidFill>
                <a:latin typeface="Museo Sans For Dell" pitchFamily="2" charset="0"/>
                <a:ea typeface="宋体" pitchFamily="2" charset="-122"/>
              </a:defRPr>
            </a:lvl1pPr>
          </a:lstStyle>
          <a:p>
            <a:fld id="{9F8A0783-5B24-4A50-B9DE-67F04397E959}" type="datetime1">
              <a:rPr lang="en-US" altLang="zh-CN"/>
              <a:pPr/>
              <a:t>1/5/2018</a:t>
            </a:fld>
            <a:endParaRPr lang="en-US" altLang="zh-CN"/>
          </a:p>
        </p:txBody>
      </p:sp>
      <p:pic>
        <p:nvPicPr>
          <p:cNvPr id="2056" name="Picture 10"/>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169150" y="6218238"/>
            <a:ext cx="1517650" cy="60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Box 8"/>
          <p:cNvSpPr txBox="1">
            <a:spLocks noChangeArrowheads="1"/>
          </p:cNvSpPr>
          <p:nvPr userDrawn="1"/>
        </p:nvSpPr>
        <p:spPr bwMode="black">
          <a:xfrm>
            <a:off x="5349875" y="6435725"/>
            <a:ext cx="2743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eaLnBrk="1" hangingPunct="1">
              <a:defRPr/>
            </a:pPr>
            <a:r>
              <a:rPr lang="en-US" sz="1000" smtClean="0">
                <a:solidFill>
                  <a:schemeClr val="tx2"/>
                </a:solidFill>
                <a:latin typeface="Museo Sans For Dell" pitchFamily="2" charset="0"/>
              </a:rPr>
              <a:t>Global Commercial Channels</a:t>
            </a:r>
          </a:p>
        </p:txBody>
      </p:sp>
    </p:spTree>
  </p:cSld>
  <p:clrMap bg1="dk2" tx1="lt1" bg2="dk1"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Lst>
  <p:transition spd="med">
    <p:wipe dir="r"/>
  </p:transition>
  <p:timing>
    <p:tnLst>
      <p:par>
        <p:cTn id="1" dur="indefinite" restart="never" nodeType="tmRoot"/>
      </p:par>
    </p:tnLst>
  </p:timing>
  <p:hf hdr="0"/>
  <p:txStyles>
    <p:titleStyle>
      <a:lvl1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1pPr>
      <a:lvl2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2pPr>
      <a:lvl3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3pPr>
      <a:lvl4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4pPr>
      <a:lvl5pPr algn="l" rtl="0" eaLnBrk="0" fontAlgn="base" hangingPunct="0">
        <a:lnSpc>
          <a:spcPct val="90000"/>
        </a:lnSpc>
        <a:spcBef>
          <a:spcPct val="0"/>
        </a:spcBef>
        <a:spcAft>
          <a:spcPct val="0"/>
        </a:spcAft>
        <a:defRPr sz="3200">
          <a:solidFill>
            <a:schemeClr val="tx2"/>
          </a:solidFill>
          <a:latin typeface="Museo For Dell" pitchFamily="2" charset="0"/>
          <a:ea typeface="Museo For Dell" pitchFamily="2" charset="0"/>
          <a:cs typeface="Museo For Dell" pitchFamily="2"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0" fontAlgn="base" hangingPunct="0">
        <a:lnSpc>
          <a:spcPct val="90000"/>
        </a:lnSpc>
        <a:spcBef>
          <a:spcPts val="100"/>
        </a:spcBef>
        <a:spcAft>
          <a:spcPts val="100"/>
        </a:spcAft>
        <a:buClr>
          <a:schemeClr val="tx2"/>
        </a:buClr>
        <a:buFont typeface="Arial" pitchFamily="34" charset="0"/>
        <a:buChar char="•"/>
        <a:defRPr sz="2000">
          <a:solidFill>
            <a:schemeClr val="tx2"/>
          </a:solidFill>
          <a:latin typeface="Museo Sans For Dell" pitchFamily="2" charset="0"/>
          <a:ea typeface="Museo Sans For Dell" pitchFamily="2" charset="0"/>
          <a:cs typeface="Museo Sans For Dell" pitchFamily="2" charset="0"/>
        </a:defRPr>
      </a:lvl1pPr>
      <a:lvl2pPr marL="574675" indent="-223838" algn="l" rtl="0" eaLnBrk="0" fontAlgn="base" hangingPunct="0">
        <a:lnSpc>
          <a:spcPct val="90000"/>
        </a:lnSpc>
        <a:spcBef>
          <a:spcPts val="100"/>
        </a:spcBef>
        <a:spcAft>
          <a:spcPts val="100"/>
        </a:spcAft>
        <a:buClr>
          <a:schemeClr val="tx2"/>
        </a:buClr>
        <a:buSzPct val="100000"/>
        <a:buFont typeface="Museo Sans For Dell" pitchFamily="2" charset="0"/>
        <a:buChar char="–"/>
        <a:defRPr>
          <a:solidFill>
            <a:schemeClr val="tx2"/>
          </a:solidFill>
          <a:latin typeface="Museo Sans For Dell" pitchFamily="2" charset="0"/>
          <a:ea typeface="Museo Sans For Dell" pitchFamily="2" charset="0"/>
          <a:cs typeface="Museo Sans For Dell" pitchFamily="2" charset="0"/>
        </a:defRPr>
      </a:lvl2pPr>
      <a:lvl3pPr marL="909638" indent="-220663" algn="l" rtl="0" eaLnBrk="0" fontAlgn="base" hangingPunct="0">
        <a:lnSpc>
          <a:spcPct val="90000"/>
        </a:lnSpc>
        <a:spcBef>
          <a:spcPts val="100"/>
        </a:spcBef>
        <a:spcAft>
          <a:spcPts val="100"/>
        </a:spcAft>
        <a:buClr>
          <a:schemeClr val="tx2"/>
        </a:buClr>
        <a:buFont typeface="Museo Sans For Dell" pitchFamily="2" charset="0"/>
        <a:buChar char="›"/>
        <a:defRPr sz="1600">
          <a:solidFill>
            <a:schemeClr val="tx2"/>
          </a:solidFill>
          <a:latin typeface="Museo Sans For Dell" pitchFamily="2" charset="0"/>
          <a:ea typeface="Museo Sans For Dell" pitchFamily="2" charset="0"/>
          <a:cs typeface="Museo Sans For Dell" pitchFamily="2" charset="0"/>
        </a:defRPr>
      </a:lvl3pPr>
      <a:lvl4pPr marL="1246188" indent="-222250" algn="l" rtl="0" eaLnBrk="0" fontAlgn="base" hangingPunct="0">
        <a:lnSpc>
          <a:spcPct val="90000"/>
        </a:lnSpc>
        <a:spcBef>
          <a:spcPts val="800"/>
        </a:spcBef>
        <a:spcAft>
          <a:spcPct val="0"/>
        </a:spcAft>
        <a:buClr>
          <a:schemeClr val="bg1"/>
        </a:buClr>
        <a:buFont typeface="Museo For Dell 300"/>
        <a:buChar char="–"/>
        <a:defRPr>
          <a:solidFill>
            <a:schemeClr val="bg2"/>
          </a:solidFill>
          <a:latin typeface="Museo Sans For Dell" pitchFamily="2" charset="0"/>
          <a:ea typeface="Museo Sans For Dell" pitchFamily="2" charset="0"/>
          <a:cs typeface="Museo Sans For Dell" pitchFamily="2" charset="0"/>
        </a:defRPr>
      </a:lvl4pPr>
      <a:lvl5pPr marL="1608138" indent="-236538" algn="l" rtl="0" eaLnBrk="0" fontAlgn="base" hangingPunct="0">
        <a:lnSpc>
          <a:spcPct val="90000"/>
        </a:lnSpc>
        <a:spcBef>
          <a:spcPts val="800"/>
        </a:spcBef>
        <a:spcAft>
          <a:spcPct val="0"/>
        </a:spcAft>
        <a:buClr>
          <a:schemeClr val="bg1"/>
        </a:buClr>
        <a:buFont typeface="Museo For Dell 300"/>
        <a:buChar char="–"/>
        <a:defRPr>
          <a:solidFill>
            <a:schemeClr val="bg2"/>
          </a:solidFill>
          <a:latin typeface="Museo Sans For Dell" pitchFamily="2" charset="0"/>
          <a:ea typeface="Museo Sans For Dell" pitchFamily="2" charset="0"/>
          <a:cs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354013" y="304800"/>
            <a:ext cx="8435975"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title style</a:t>
            </a:r>
          </a:p>
        </p:txBody>
      </p:sp>
      <p:sp>
        <p:nvSpPr>
          <p:cNvPr id="3075" name="Text Placeholder 2"/>
          <p:cNvSpPr>
            <a:spLocks noGrp="1"/>
          </p:cNvSpPr>
          <p:nvPr>
            <p:ph type="body" idx="1"/>
          </p:nvPr>
        </p:nvSpPr>
        <p:spPr bwMode="auto">
          <a:xfrm>
            <a:off x="354013" y="1327150"/>
            <a:ext cx="84359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pic>
        <p:nvPicPr>
          <p:cNvPr id="3076" name="Picture 4"/>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0" y="6364288"/>
            <a:ext cx="91440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4"/>
          </p:nvPr>
        </p:nvSpPr>
        <p:spPr>
          <a:xfrm>
            <a:off x="0" y="6613525"/>
            <a:ext cx="425450" cy="190500"/>
          </a:xfrm>
          <a:prstGeom prst="rect">
            <a:avLst/>
          </a:prstGeom>
        </p:spPr>
        <p:txBody>
          <a:bodyPr vert="horz" wrap="none" lIns="91440" tIns="45720" rIns="91440" bIns="45720" numCol="1" anchor="ctr" anchorCtr="0" compatLnSpc="1">
            <a:prstTxWarp prst="textNoShape">
              <a:avLst/>
            </a:prstTxWarp>
          </a:bodyPr>
          <a:lstStyle>
            <a:lvl1pPr>
              <a:defRPr sz="800">
                <a:solidFill>
                  <a:srgbClr val="FFFFFF"/>
                </a:solidFill>
                <a:latin typeface="Verdana" pitchFamily="34" charset="0"/>
                <a:ea typeface="宋体" pitchFamily="2" charset="-122"/>
              </a:defRPr>
            </a:lvl1pPr>
          </a:lstStyle>
          <a:p>
            <a:fld id="{DE205DAB-D25B-4B71-80C3-52CD893AA99A}" type="slidenum">
              <a:rPr lang="en-US" altLang="zh-CN"/>
              <a:pPr/>
              <a:t>‹#›</a:t>
            </a:fld>
            <a:endParaRPr lang="en-US" altLang="zh-CN"/>
          </a:p>
        </p:txBody>
      </p:sp>
      <p:sp>
        <p:nvSpPr>
          <p:cNvPr id="18" name="Text Box 6"/>
          <p:cNvSpPr txBox="1">
            <a:spLocks noChangeArrowheads="1"/>
          </p:cNvSpPr>
          <p:nvPr/>
        </p:nvSpPr>
        <p:spPr bwMode="auto">
          <a:xfrm>
            <a:off x="354013" y="6600825"/>
            <a:ext cx="222250"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r>
              <a:rPr lang="en-GB" altLang="zh-CN" sz="800">
                <a:solidFill>
                  <a:srgbClr val="FFFFFF"/>
                </a:solidFill>
                <a:latin typeface="Verdana" pitchFamily="34" charset="0"/>
              </a:rPr>
              <a:t> </a:t>
            </a:r>
            <a:endParaRPr lang="en-US" altLang="zh-CN" sz="800">
              <a:solidFill>
                <a:srgbClr val="FFFFFF"/>
              </a:solidFill>
              <a:latin typeface="Verdana" pitchFamily="34" charset="0"/>
              <a:ea typeface="宋体" pitchFamily="2" charset="-122"/>
            </a:endParaRPr>
          </a:p>
        </p:txBody>
      </p:sp>
      <p:grpSp>
        <p:nvGrpSpPr>
          <p:cNvPr id="4" name="Group 6"/>
          <p:cNvGrpSpPr>
            <a:grpSpLocks noChangeAspect="1"/>
          </p:cNvGrpSpPr>
          <p:nvPr/>
        </p:nvGrpSpPr>
        <p:grpSpPr bwMode="auto">
          <a:xfrm>
            <a:off x="8423323" y="6371303"/>
            <a:ext cx="632187" cy="477239"/>
            <a:chOff x="248" y="2908"/>
            <a:chExt cx="816" cy="616"/>
          </a:xfrm>
          <a:solidFill>
            <a:srgbClr val="FFFFFF"/>
          </a:solidFill>
        </p:grpSpPr>
        <p:sp>
          <p:nvSpPr>
            <p:cNvPr id="32" name="AutoShape 5"/>
            <p:cNvSpPr>
              <a:spLocks noChangeAspect="1" noChangeArrowheads="1" noTextEdit="1"/>
            </p:cNvSpPr>
            <p:nvPr/>
          </p:nvSpPr>
          <p:spPr bwMode="auto">
            <a:xfrm>
              <a:off x="248" y="2908"/>
              <a:ext cx="816" cy="616"/>
            </a:xfrm>
            <a:prstGeom prst="rect">
              <a:avLst/>
            </a:prstGeom>
            <a:noFill/>
            <a:ln w="9525">
              <a:noFill/>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3" name="Freeform 32"/>
            <p:cNvSpPr>
              <a:spLocks noEditPoints="1"/>
            </p:cNvSpPr>
            <p:nvPr/>
          </p:nvSpPr>
          <p:spPr bwMode="auto">
            <a:xfrm>
              <a:off x="365" y="3027"/>
              <a:ext cx="576" cy="380"/>
            </a:xfrm>
            <a:custGeom>
              <a:avLst/>
              <a:gdLst>
                <a:gd name="T0" fmla="*/ 1225 w 2881"/>
                <a:gd name="T1" fmla="*/ 1703 h 1899"/>
                <a:gd name="T2" fmla="*/ 1013 w 2881"/>
                <a:gd name="T3" fmla="*/ 1706 h 1899"/>
                <a:gd name="T4" fmla="*/ 810 w 2881"/>
                <a:gd name="T5" fmla="*/ 1691 h 1899"/>
                <a:gd name="T6" fmla="*/ 621 w 2881"/>
                <a:gd name="T7" fmla="*/ 1658 h 1899"/>
                <a:gd name="T8" fmla="*/ 453 w 2881"/>
                <a:gd name="T9" fmla="*/ 1601 h 1899"/>
                <a:gd name="T10" fmla="*/ 312 w 2881"/>
                <a:gd name="T11" fmla="*/ 1521 h 1899"/>
                <a:gd name="T12" fmla="*/ 203 w 2881"/>
                <a:gd name="T13" fmla="*/ 1411 h 1899"/>
                <a:gd name="T14" fmla="*/ 135 w 2881"/>
                <a:gd name="T15" fmla="*/ 1271 h 1899"/>
                <a:gd name="T16" fmla="*/ 114 w 2881"/>
                <a:gd name="T17" fmla="*/ 1086 h 1899"/>
                <a:gd name="T18" fmla="*/ 152 w 2881"/>
                <a:gd name="T19" fmla="*/ 891 h 1899"/>
                <a:gd name="T20" fmla="*/ 239 w 2881"/>
                <a:gd name="T21" fmla="*/ 718 h 1899"/>
                <a:gd name="T22" fmla="*/ 314 w 2881"/>
                <a:gd name="T23" fmla="*/ 544 h 1899"/>
                <a:gd name="T24" fmla="*/ 167 w 2881"/>
                <a:gd name="T25" fmla="*/ 699 h 1899"/>
                <a:gd name="T26" fmla="*/ 62 w 2881"/>
                <a:gd name="T27" fmla="*/ 869 h 1899"/>
                <a:gd name="T28" fmla="*/ 6 w 2881"/>
                <a:gd name="T29" fmla="*/ 1057 h 1899"/>
                <a:gd name="T30" fmla="*/ 6 w 2881"/>
                <a:gd name="T31" fmla="*/ 1260 h 1899"/>
                <a:gd name="T32" fmla="*/ 63 w 2881"/>
                <a:gd name="T33" fmla="*/ 1453 h 1899"/>
                <a:gd name="T34" fmla="*/ 178 w 2881"/>
                <a:gd name="T35" fmla="*/ 1610 h 1899"/>
                <a:gd name="T36" fmla="*/ 350 w 2881"/>
                <a:gd name="T37" fmla="*/ 1736 h 1899"/>
                <a:gd name="T38" fmla="*/ 574 w 2881"/>
                <a:gd name="T39" fmla="*/ 1829 h 1899"/>
                <a:gd name="T40" fmla="*/ 846 w 2881"/>
                <a:gd name="T41" fmla="*/ 1884 h 1899"/>
                <a:gd name="T42" fmla="*/ 1165 w 2881"/>
                <a:gd name="T43" fmla="*/ 1899 h 1899"/>
                <a:gd name="T44" fmla="*/ 1488 w 2881"/>
                <a:gd name="T45" fmla="*/ 1874 h 1899"/>
                <a:gd name="T46" fmla="*/ 1765 w 2881"/>
                <a:gd name="T47" fmla="*/ 1825 h 1899"/>
                <a:gd name="T48" fmla="*/ 2048 w 2881"/>
                <a:gd name="T49" fmla="*/ 1747 h 1899"/>
                <a:gd name="T50" fmla="*/ 2313 w 2881"/>
                <a:gd name="T51" fmla="*/ 1643 h 1899"/>
                <a:gd name="T52" fmla="*/ 2319 w 2881"/>
                <a:gd name="T53" fmla="*/ 1424 h 1899"/>
                <a:gd name="T54" fmla="*/ 2061 w 2881"/>
                <a:gd name="T55" fmla="*/ 1536 h 1899"/>
                <a:gd name="T56" fmla="*/ 1766 w 2881"/>
                <a:gd name="T57" fmla="*/ 1623 h 1899"/>
                <a:gd name="T58" fmla="*/ 1465 w 2881"/>
                <a:gd name="T59" fmla="*/ 1682 h 1899"/>
                <a:gd name="T60" fmla="*/ 2852 w 2881"/>
                <a:gd name="T61" fmla="*/ 481 h 1899"/>
                <a:gd name="T62" fmla="*/ 2771 w 2881"/>
                <a:gd name="T63" fmla="*/ 326 h 1899"/>
                <a:gd name="T64" fmla="*/ 2642 w 2881"/>
                <a:gd name="T65" fmla="*/ 203 h 1899"/>
                <a:gd name="T66" fmla="*/ 2474 w 2881"/>
                <a:gd name="T67" fmla="*/ 108 h 1899"/>
                <a:gd name="T68" fmla="*/ 2272 w 2881"/>
                <a:gd name="T69" fmla="*/ 43 h 1899"/>
                <a:gd name="T70" fmla="*/ 2046 w 2881"/>
                <a:gd name="T71" fmla="*/ 7 h 1899"/>
                <a:gd name="T72" fmla="*/ 1801 w 2881"/>
                <a:gd name="T73" fmla="*/ 1 h 1899"/>
                <a:gd name="T74" fmla="*/ 1545 w 2881"/>
                <a:gd name="T75" fmla="*/ 22 h 1899"/>
                <a:gd name="T76" fmla="*/ 1285 w 2881"/>
                <a:gd name="T77" fmla="*/ 72 h 1899"/>
                <a:gd name="T78" fmla="*/ 1028 w 2881"/>
                <a:gd name="T79" fmla="*/ 150 h 1899"/>
                <a:gd name="T80" fmla="*/ 782 w 2881"/>
                <a:gd name="T81" fmla="*/ 255 h 1899"/>
                <a:gd name="T82" fmla="*/ 627 w 2881"/>
                <a:gd name="T83" fmla="*/ 396 h 1899"/>
                <a:gd name="T84" fmla="*/ 867 w 2881"/>
                <a:gd name="T85" fmla="*/ 288 h 1899"/>
                <a:gd name="T86" fmla="*/ 1118 w 2881"/>
                <a:gd name="T87" fmla="*/ 204 h 1899"/>
                <a:gd name="T88" fmla="*/ 1373 w 2881"/>
                <a:gd name="T89" fmla="*/ 143 h 1899"/>
                <a:gd name="T90" fmla="*/ 1625 w 2881"/>
                <a:gd name="T91" fmla="*/ 109 h 1899"/>
                <a:gd name="T92" fmla="*/ 1869 w 2881"/>
                <a:gd name="T93" fmla="*/ 99 h 1899"/>
                <a:gd name="T94" fmla="*/ 2095 w 2881"/>
                <a:gd name="T95" fmla="*/ 117 h 1899"/>
                <a:gd name="T96" fmla="*/ 2298 w 2881"/>
                <a:gd name="T97" fmla="*/ 163 h 1899"/>
                <a:gd name="T98" fmla="*/ 2470 w 2881"/>
                <a:gd name="T99" fmla="*/ 237 h 1899"/>
                <a:gd name="T100" fmla="*/ 2605 w 2881"/>
                <a:gd name="T101" fmla="*/ 341 h 1899"/>
                <a:gd name="T102" fmla="*/ 2695 w 2881"/>
                <a:gd name="T103" fmla="*/ 475 h 1899"/>
                <a:gd name="T104" fmla="*/ 2733 w 2881"/>
                <a:gd name="T105" fmla="*/ 637 h 1899"/>
                <a:gd name="T106" fmla="*/ 2710 w 2881"/>
                <a:gd name="T107" fmla="*/ 800 h 1899"/>
                <a:gd name="T108" fmla="*/ 2630 w 2881"/>
                <a:gd name="T109" fmla="*/ 951 h 1899"/>
                <a:gd name="T110" fmla="*/ 2500 w 2881"/>
                <a:gd name="T111" fmla="*/ 1078 h 1899"/>
                <a:gd name="T112" fmla="*/ 2493 w 2881"/>
                <a:gd name="T113" fmla="*/ 1251 h 1899"/>
                <a:gd name="T114" fmla="*/ 2626 w 2881"/>
                <a:gd name="T115" fmla="*/ 1168 h 1899"/>
                <a:gd name="T116" fmla="*/ 2742 w 2881"/>
                <a:gd name="T117" fmla="*/ 1050 h 1899"/>
                <a:gd name="T118" fmla="*/ 2830 w 2881"/>
                <a:gd name="T119" fmla="*/ 903 h 1899"/>
                <a:gd name="T120" fmla="*/ 2877 w 2881"/>
                <a:gd name="T121" fmla="*/ 731 h 1899"/>
                <a:gd name="T122" fmla="*/ 2867 w 2881"/>
                <a:gd name="T123" fmla="*/ 539 h 1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881" h="1899">
                  <a:moveTo>
                    <a:pt x="1368" y="1693"/>
                  </a:moveTo>
                  <a:lnTo>
                    <a:pt x="1296" y="1699"/>
                  </a:lnTo>
                  <a:lnTo>
                    <a:pt x="1225" y="1703"/>
                  </a:lnTo>
                  <a:lnTo>
                    <a:pt x="1154" y="1706"/>
                  </a:lnTo>
                  <a:lnTo>
                    <a:pt x="1084" y="1706"/>
                  </a:lnTo>
                  <a:lnTo>
                    <a:pt x="1013" y="1706"/>
                  </a:lnTo>
                  <a:lnTo>
                    <a:pt x="945" y="1704"/>
                  </a:lnTo>
                  <a:lnTo>
                    <a:pt x="877" y="1699"/>
                  </a:lnTo>
                  <a:lnTo>
                    <a:pt x="810" y="1691"/>
                  </a:lnTo>
                  <a:lnTo>
                    <a:pt x="745" y="1683"/>
                  </a:lnTo>
                  <a:lnTo>
                    <a:pt x="682" y="1672"/>
                  </a:lnTo>
                  <a:lnTo>
                    <a:pt x="621" y="1658"/>
                  </a:lnTo>
                  <a:lnTo>
                    <a:pt x="563" y="1642"/>
                  </a:lnTo>
                  <a:lnTo>
                    <a:pt x="506" y="1623"/>
                  </a:lnTo>
                  <a:lnTo>
                    <a:pt x="453" y="1601"/>
                  </a:lnTo>
                  <a:lnTo>
                    <a:pt x="402" y="1578"/>
                  </a:lnTo>
                  <a:lnTo>
                    <a:pt x="355" y="1550"/>
                  </a:lnTo>
                  <a:lnTo>
                    <a:pt x="312" y="1521"/>
                  </a:lnTo>
                  <a:lnTo>
                    <a:pt x="271" y="1487"/>
                  </a:lnTo>
                  <a:lnTo>
                    <a:pt x="235" y="1450"/>
                  </a:lnTo>
                  <a:lnTo>
                    <a:pt x="203" y="1411"/>
                  </a:lnTo>
                  <a:lnTo>
                    <a:pt x="176" y="1369"/>
                  </a:lnTo>
                  <a:lnTo>
                    <a:pt x="154" y="1322"/>
                  </a:lnTo>
                  <a:lnTo>
                    <a:pt x="135" y="1271"/>
                  </a:lnTo>
                  <a:lnTo>
                    <a:pt x="121" y="1218"/>
                  </a:lnTo>
                  <a:lnTo>
                    <a:pt x="114" y="1152"/>
                  </a:lnTo>
                  <a:lnTo>
                    <a:pt x="114" y="1086"/>
                  </a:lnTo>
                  <a:lnTo>
                    <a:pt x="120" y="1020"/>
                  </a:lnTo>
                  <a:lnTo>
                    <a:pt x="134" y="955"/>
                  </a:lnTo>
                  <a:lnTo>
                    <a:pt x="152" y="891"/>
                  </a:lnTo>
                  <a:lnTo>
                    <a:pt x="177" y="831"/>
                  </a:lnTo>
                  <a:lnTo>
                    <a:pt x="207" y="773"/>
                  </a:lnTo>
                  <a:lnTo>
                    <a:pt x="239" y="718"/>
                  </a:lnTo>
                  <a:lnTo>
                    <a:pt x="275" y="668"/>
                  </a:lnTo>
                  <a:lnTo>
                    <a:pt x="314" y="622"/>
                  </a:lnTo>
                  <a:lnTo>
                    <a:pt x="314" y="544"/>
                  </a:lnTo>
                  <a:lnTo>
                    <a:pt x="261" y="593"/>
                  </a:lnTo>
                  <a:lnTo>
                    <a:pt x="212" y="645"/>
                  </a:lnTo>
                  <a:lnTo>
                    <a:pt x="167" y="699"/>
                  </a:lnTo>
                  <a:lnTo>
                    <a:pt x="128" y="753"/>
                  </a:lnTo>
                  <a:lnTo>
                    <a:pt x="92" y="810"/>
                  </a:lnTo>
                  <a:lnTo>
                    <a:pt x="62" y="869"/>
                  </a:lnTo>
                  <a:lnTo>
                    <a:pt x="39" y="930"/>
                  </a:lnTo>
                  <a:lnTo>
                    <a:pt x="19" y="992"/>
                  </a:lnTo>
                  <a:lnTo>
                    <a:pt x="6" y="1057"/>
                  </a:lnTo>
                  <a:lnTo>
                    <a:pt x="0" y="1123"/>
                  </a:lnTo>
                  <a:lnTo>
                    <a:pt x="0" y="1191"/>
                  </a:lnTo>
                  <a:lnTo>
                    <a:pt x="6" y="1260"/>
                  </a:lnTo>
                  <a:lnTo>
                    <a:pt x="20" y="1332"/>
                  </a:lnTo>
                  <a:lnTo>
                    <a:pt x="39" y="1393"/>
                  </a:lnTo>
                  <a:lnTo>
                    <a:pt x="63" y="1453"/>
                  </a:lnTo>
                  <a:lnTo>
                    <a:pt x="95" y="1508"/>
                  </a:lnTo>
                  <a:lnTo>
                    <a:pt x="134" y="1560"/>
                  </a:lnTo>
                  <a:lnTo>
                    <a:pt x="178" y="1610"/>
                  </a:lnTo>
                  <a:lnTo>
                    <a:pt x="230" y="1656"/>
                  </a:lnTo>
                  <a:lnTo>
                    <a:pt x="287" y="1698"/>
                  </a:lnTo>
                  <a:lnTo>
                    <a:pt x="350" y="1736"/>
                  </a:lnTo>
                  <a:lnTo>
                    <a:pt x="418" y="1771"/>
                  </a:lnTo>
                  <a:lnTo>
                    <a:pt x="494" y="1801"/>
                  </a:lnTo>
                  <a:lnTo>
                    <a:pt x="574" y="1829"/>
                  </a:lnTo>
                  <a:lnTo>
                    <a:pt x="659" y="1851"/>
                  </a:lnTo>
                  <a:lnTo>
                    <a:pt x="750" y="1869"/>
                  </a:lnTo>
                  <a:lnTo>
                    <a:pt x="846" y="1884"/>
                  </a:lnTo>
                  <a:lnTo>
                    <a:pt x="948" y="1893"/>
                  </a:lnTo>
                  <a:lnTo>
                    <a:pt x="1054" y="1898"/>
                  </a:lnTo>
                  <a:lnTo>
                    <a:pt x="1165" y="1899"/>
                  </a:lnTo>
                  <a:lnTo>
                    <a:pt x="1281" y="1894"/>
                  </a:lnTo>
                  <a:lnTo>
                    <a:pt x="1401" y="1884"/>
                  </a:lnTo>
                  <a:lnTo>
                    <a:pt x="1488" y="1874"/>
                  </a:lnTo>
                  <a:lnTo>
                    <a:pt x="1578" y="1862"/>
                  </a:lnTo>
                  <a:lnTo>
                    <a:pt x="1670" y="1845"/>
                  </a:lnTo>
                  <a:lnTo>
                    <a:pt x="1765" y="1825"/>
                  </a:lnTo>
                  <a:lnTo>
                    <a:pt x="1860" y="1803"/>
                  </a:lnTo>
                  <a:lnTo>
                    <a:pt x="1954" y="1777"/>
                  </a:lnTo>
                  <a:lnTo>
                    <a:pt x="2048" y="1747"/>
                  </a:lnTo>
                  <a:lnTo>
                    <a:pt x="2140" y="1715"/>
                  </a:lnTo>
                  <a:lnTo>
                    <a:pt x="2229" y="1680"/>
                  </a:lnTo>
                  <a:lnTo>
                    <a:pt x="2313" y="1643"/>
                  </a:lnTo>
                  <a:lnTo>
                    <a:pt x="2392" y="1602"/>
                  </a:lnTo>
                  <a:lnTo>
                    <a:pt x="2392" y="1384"/>
                  </a:lnTo>
                  <a:lnTo>
                    <a:pt x="2319" y="1424"/>
                  </a:lnTo>
                  <a:lnTo>
                    <a:pt x="2239" y="1464"/>
                  </a:lnTo>
                  <a:lnTo>
                    <a:pt x="2152" y="1501"/>
                  </a:lnTo>
                  <a:lnTo>
                    <a:pt x="2061" y="1536"/>
                  </a:lnTo>
                  <a:lnTo>
                    <a:pt x="1964" y="1568"/>
                  </a:lnTo>
                  <a:lnTo>
                    <a:pt x="1866" y="1597"/>
                  </a:lnTo>
                  <a:lnTo>
                    <a:pt x="1766" y="1623"/>
                  </a:lnTo>
                  <a:lnTo>
                    <a:pt x="1665" y="1647"/>
                  </a:lnTo>
                  <a:lnTo>
                    <a:pt x="1565" y="1667"/>
                  </a:lnTo>
                  <a:lnTo>
                    <a:pt x="1465" y="1682"/>
                  </a:lnTo>
                  <a:lnTo>
                    <a:pt x="1368" y="1693"/>
                  </a:lnTo>
                  <a:close/>
                  <a:moveTo>
                    <a:pt x="2867" y="539"/>
                  </a:moveTo>
                  <a:lnTo>
                    <a:pt x="2852" y="481"/>
                  </a:lnTo>
                  <a:lnTo>
                    <a:pt x="2831" y="427"/>
                  </a:lnTo>
                  <a:lnTo>
                    <a:pt x="2804" y="375"/>
                  </a:lnTo>
                  <a:lnTo>
                    <a:pt x="2771" y="326"/>
                  </a:lnTo>
                  <a:lnTo>
                    <a:pt x="2732" y="282"/>
                  </a:lnTo>
                  <a:lnTo>
                    <a:pt x="2690" y="240"/>
                  </a:lnTo>
                  <a:lnTo>
                    <a:pt x="2642" y="203"/>
                  </a:lnTo>
                  <a:lnTo>
                    <a:pt x="2590" y="168"/>
                  </a:lnTo>
                  <a:lnTo>
                    <a:pt x="2534" y="136"/>
                  </a:lnTo>
                  <a:lnTo>
                    <a:pt x="2474" y="108"/>
                  </a:lnTo>
                  <a:lnTo>
                    <a:pt x="2409" y="83"/>
                  </a:lnTo>
                  <a:lnTo>
                    <a:pt x="2343" y="62"/>
                  </a:lnTo>
                  <a:lnTo>
                    <a:pt x="2272" y="43"/>
                  </a:lnTo>
                  <a:lnTo>
                    <a:pt x="2199" y="28"/>
                  </a:lnTo>
                  <a:lnTo>
                    <a:pt x="2124" y="16"/>
                  </a:lnTo>
                  <a:lnTo>
                    <a:pt x="2046" y="7"/>
                  </a:lnTo>
                  <a:lnTo>
                    <a:pt x="1965" y="2"/>
                  </a:lnTo>
                  <a:lnTo>
                    <a:pt x="1884" y="0"/>
                  </a:lnTo>
                  <a:lnTo>
                    <a:pt x="1801" y="1"/>
                  </a:lnTo>
                  <a:lnTo>
                    <a:pt x="1717" y="5"/>
                  </a:lnTo>
                  <a:lnTo>
                    <a:pt x="1630" y="12"/>
                  </a:lnTo>
                  <a:lnTo>
                    <a:pt x="1545" y="22"/>
                  </a:lnTo>
                  <a:lnTo>
                    <a:pt x="1458" y="36"/>
                  </a:lnTo>
                  <a:lnTo>
                    <a:pt x="1372" y="52"/>
                  </a:lnTo>
                  <a:lnTo>
                    <a:pt x="1285" y="72"/>
                  </a:lnTo>
                  <a:lnTo>
                    <a:pt x="1199" y="95"/>
                  </a:lnTo>
                  <a:lnTo>
                    <a:pt x="1113" y="121"/>
                  </a:lnTo>
                  <a:lnTo>
                    <a:pt x="1028" y="150"/>
                  </a:lnTo>
                  <a:lnTo>
                    <a:pt x="944" y="182"/>
                  </a:lnTo>
                  <a:lnTo>
                    <a:pt x="862" y="218"/>
                  </a:lnTo>
                  <a:lnTo>
                    <a:pt x="782" y="255"/>
                  </a:lnTo>
                  <a:lnTo>
                    <a:pt x="704" y="297"/>
                  </a:lnTo>
                  <a:lnTo>
                    <a:pt x="627" y="340"/>
                  </a:lnTo>
                  <a:lnTo>
                    <a:pt x="627" y="396"/>
                  </a:lnTo>
                  <a:lnTo>
                    <a:pt x="705" y="357"/>
                  </a:lnTo>
                  <a:lnTo>
                    <a:pt x="786" y="321"/>
                  </a:lnTo>
                  <a:lnTo>
                    <a:pt x="867" y="288"/>
                  </a:lnTo>
                  <a:lnTo>
                    <a:pt x="950" y="257"/>
                  </a:lnTo>
                  <a:lnTo>
                    <a:pt x="1033" y="229"/>
                  </a:lnTo>
                  <a:lnTo>
                    <a:pt x="1118" y="204"/>
                  </a:lnTo>
                  <a:lnTo>
                    <a:pt x="1202" y="180"/>
                  </a:lnTo>
                  <a:lnTo>
                    <a:pt x="1288" y="161"/>
                  </a:lnTo>
                  <a:lnTo>
                    <a:pt x="1373" y="143"/>
                  </a:lnTo>
                  <a:lnTo>
                    <a:pt x="1458" y="129"/>
                  </a:lnTo>
                  <a:lnTo>
                    <a:pt x="1542" y="117"/>
                  </a:lnTo>
                  <a:lnTo>
                    <a:pt x="1625" y="109"/>
                  </a:lnTo>
                  <a:lnTo>
                    <a:pt x="1708" y="103"/>
                  </a:lnTo>
                  <a:lnTo>
                    <a:pt x="1789" y="100"/>
                  </a:lnTo>
                  <a:lnTo>
                    <a:pt x="1869" y="99"/>
                  </a:lnTo>
                  <a:lnTo>
                    <a:pt x="1946" y="103"/>
                  </a:lnTo>
                  <a:lnTo>
                    <a:pt x="2022" y="109"/>
                  </a:lnTo>
                  <a:lnTo>
                    <a:pt x="2095" y="117"/>
                  </a:lnTo>
                  <a:lnTo>
                    <a:pt x="2166" y="130"/>
                  </a:lnTo>
                  <a:lnTo>
                    <a:pt x="2233" y="145"/>
                  </a:lnTo>
                  <a:lnTo>
                    <a:pt x="2298" y="163"/>
                  </a:lnTo>
                  <a:lnTo>
                    <a:pt x="2359" y="184"/>
                  </a:lnTo>
                  <a:lnTo>
                    <a:pt x="2417" y="209"/>
                  </a:lnTo>
                  <a:lnTo>
                    <a:pt x="2470" y="237"/>
                  </a:lnTo>
                  <a:lnTo>
                    <a:pt x="2519" y="268"/>
                  </a:lnTo>
                  <a:lnTo>
                    <a:pt x="2564" y="303"/>
                  </a:lnTo>
                  <a:lnTo>
                    <a:pt x="2605" y="341"/>
                  </a:lnTo>
                  <a:lnTo>
                    <a:pt x="2639" y="382"/>
                  </a:lnTo>
                  <a:lnTo>
                    <a:pt x="2670" y="427"/>
                  </a:lnTo>
                  <a:lnTo>
                    <a:pt x="2695" y="475"/>
                  </a:lnTo>
                  <a:lnTo>
                    <a:pt x="2714" y="527"/>
                  </a:lnTo>
                  <a:lnTo>
                    <a:pt x="2727" y="582"/>
                  </a:lnTo>
                  <a:lnTo>
                    <a:pt x="2733" y="637"/>
                  </a:lnTo>
                  <a:lnTo>
                    <a:pt x="2732" y="692"/>
                  </a:lnTo>
                  <a:lnTo>
                    <a:pt x="2724" y="747"/>
                  </a:lnTo>
                  <a:lnTo>
                    <a:pt x="2710" y="800"/>
                  </a:lnTo>
                  <a:lnTo>
                    <a:pt x="2689" y="852"/>
                  </a:lnTo>
                  <a:lnTo>
                    <a:pt x="2662" y="903"/>
                  </a:lnTo>
                  <a:lnTo>
                    <a:pt x="2630" y="951"/>
                  </a:lnTo>
                  <a:lnTo>
                    <a:pt x="2591" y="997"/>
                  </a:lnTo>
                  <a:lnTo>
                    <a:pt x="2548" y="1039"/>
                  </a:lnTo>
                  <a:lnTo>
                    <a:pt x="2500" y="1078"/>
                  </a:lnTo>
                  <a:lnTo>
                    <a:pt x="2448" y="1113"/>
                  </a:lnTo>
                  <a:lnTo>
                    <a:pt x="2448" y="1270"/>
                  </a:lnTo>
                  <a:lnTo>
                    <a:pt x="2493" y="1251"/>
                  </a:lnTo>
                  <a:lnTo>
                    <a:pt x="2538" y="1228"/>
                  </a:lnTo>
                  <a:lnTo>
                    <a:pt x="2583" y="1199"/>
                  </a:lnTo>
                  <a:lnTo>
                    <a:pt x="2626" y="1168"/>
                  </a:lnTo>
                  <a:lnTo>
                    <a:pt x="2667" y="1133"/>
                  </a:lnTo>
                  <a:lnTo>
                    <a:pt x="2706" y="1093"/>
                  </a:lnTo>
                  <a:lnTo>
                    <a:pt x="2742" y="1050"/>
                  </a:lnTo>
                  <a:lnTo>
                    <a:pt x="2775" y="1004"/>
                  </a:lnTo>
                  <a:lnTo>
                    <a:pt x="2805" y="955"/>
                  </a:lnTo>
                  <a:lnTo>
                    <a:pt x="2830" y="903"/>
                  </a:lnTo>
                  <a:lnTo>
                    <a:pt x="2851" y="847"/>
                  </a:lnTo>
                  <a:lnTo>
                    <a:pt x="2867" y="790"/>
                  </a:lnTo>
                  <a:lnTo>
                    <a:pt x="2877" y="731"/>
                  </a:lnTo>
                  <a:lnTo>
                    <a:pt x="2881" y="669"/>
                  </a:lnTo>
                  <a:lnTo>
                    <a:pt x="2877" y="605"/>
                  </a:lnTo>
                  <a:lnTo>
                    <a:pt x="2867" y="53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4" name="Freeform 33"/>
            <p:cNvSpPr>
              <a:spLocks/>
            </p:cNvSpPr>
            <p:nvPr/>
          </p:nvSpPr>
          <p:spPr bwMode="auto">
            <a:xfrm>
              <a:off x="805" y="3116"/>
              <a:ext cx="29" cy="164"/>
            </a:xfrm>
            <a:custGeom>
              <a:avLst/>
              <a:gdLst>
                <a:gd name="T0" fmla="*/ 149 w 149"/>
                <a:gd name="T1" fmla="*/ 0 h 822"/>
                <a:gd name="T2" fmla="*/ 0 w 149"/>
                <a:gd name="T3" fmla="*/ 0 h 822"/>
                <a:gd name="T4" fmla="*/ 0 w 149"/>
                <a:gd name="T5" fmla="*/ 665 h 822"/>
                <a:gd name="T6" fmla="*/ 1 w 149"/>
                <a:gd name="T7" fmla="*/ 691 h 822"/>
                <a:gd name="T8" fmla="*/ 6 w 149"/>
                <a:gd name="T9" fmla="*/ 714 h 822"/>
                <a:gd name="T10" fmla="*/ 13 w 149"/>
                <a:gd name="T11" fmla="*/ 738 h 822"/>
                <a:gd name="T12" fmla="*/ 26 w 149"/>
                <a:gd name="T13" fmla="*/ 759 h 822"/>
                <a:gd name="T14" fmla="*/ 40 w 149"/>
                <a:gd name="T15" fmla="*/ 777 h 822"/>
                <a:gd name="T16" fmla="*/ 60 w 149"/>
                <a:gd name="T17" fmla="*/ 793 h 822"/>
                <a:gd name="T18" fmla="*/ 85 w 149"/>
                <a:gd name="T19" fmla="*/ 806 h 822"/>
                <a:gd name="T20" fmla="*/ 115 w 149"/>
                <a:gd name="T21" fmla="*/ 816 h 822"/>
                <a:gd name="T22" fmla="*/ 149 w 149"/>
                <a:gd name="T23" fmla="*/ 822 h 822"/>
                <a:gd name="T24" fmla="*/ 149 w 149"/>
                <a:gd name="T25" fmla="*/ 0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822">
                  <a:moveTo>
                    <a:pt x="149" y="0"/>
                  </a:moveTo>
                  <a:lnTo>
                    <a:pt x="0" y="0"/>
                  </a:lnTo>
                  <a:lnTo>
                    <a:pt x="0" y="665"/>
                  </a:lnTo>
                  <a:lnTo>
                    <a:pt x="1" y="691"/>
                  </a:lnTo>
                  <a:lnTo>
                    <a:pt x="6" y="714"/>
                  </a:lnTo>
                  <a:lnTo>
                    <a:pt x="13" y="738"/>
                  </a:lnTo>
                  <a:lnTo>
                    <a:pt x="26" y="759"/>
                  </a:lnTo>
                  <a:lnTo>
                    <a:pt x="40" y="777"/>
                  </a:lnTo>
                  <a:lnTo>
                    <a:pt x="60" y="793"/>
                  </a:lnTo>
                  <a:lnTo>
                    <a:pt x="85" y="806"/>
                  </a:lnTo>
                  <a:lnTo>
                    <a:pt x="115" y="816"/>
                  </a:lnTo>
                  <a:lnTo>
                    <a:pt x="149" y="822"/>
                  </a:lnTo>
                  <a:lnTo>
                    <a:pt x="149"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5" name="Freeform 34"/>
            <p:cNvSpPr>
              <a:spLocks/>
            </p:cNvSpPr>
            <p:nvPr/>
          </p:nvSpPr>
          <p:spPr bwMode="auto">
            <a:xfrm>
              <a:off x="449" y="3164"/>
              <a:ext cx="30" cy="118"/>
            </a:xfrm>
            <a:custGeom>
              <a:avLst/>
              <a:gdLst>
                <a:gd name="T0" fmla="*/ 150 w 150"/>
                <a:gd name="T1" fmla="*/ 0 h 590"/>
                <a:gd name="T2" fmla="*/ 0 w 150"/>
                <a:gd name="T3" fmla="*/ 0 h 590"/>
                <a:gd name="T4" fmla="*/ 0 w 150"/>
                <a:gd name="T5" fmla="*/ 434 h 590"/>
                <a:gd name="T6" fmla="*/ 2 w 150"/>
                <a:gd name="T7" fmla="*/ 460 h 590"/>
                <a:gd name="T8" fmla="*/ 5 w 150"/>
                <a:gd name="T9" fmla="*/ 484 h 590"/>
                <a:gd name="T10" fmla="*/ 14 w 150"/>
                <a:gd name="T11" fmla="*/ 507 h 590"/>
                <a:gd name="T12" fmla="*/ 25 w 150"/>
                <a:gd name="T13" fmla="*/ 528 h 590"/>
                <a:gd name="T14" fmla="*/ 41 w 150"/>
                <a:gd name="T15" fmla="*/ 547 h 590"/>
                <a:gd name="T16" fmla="*/ 61 w 150"/>
                <a:gd name="T17" fmla="*/ 563 h 590"/>
                <a:gd name="T18" fmla="*/ 86 w 150"/>
                <a:gd name="T19" fmla="*/ 575 h 590"/>
                <a:gd name="T20" fmla="*/ 115 w 150"/>
                <a:gd name="T21" fmla="*/ 585 h 590"/>
                <a:gd name="T22" fmla="*/ 150 w 150"/>
                <a:gd name="T23" fmla="*/ 590 h 590"/>
                <a:gd name="T24" fmla="*/ 150 w 150"/>
                <a:gd name="T25"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590">
                  <a:moveTo>
                    <a:pt x="150" y="0"/>
                  </a:moveTo>
                  <a:lnTo>
                    <a:pt x="0" y="0"/>
                  </a:lnTo>
                  <a:lnTo>
                    <a:pt x="0" y="434"/>
                  </a:lnTo>
                  <a:lnTo>
                    <a:pt x="2" y="460"/>
                  </a:lnTo>
                  <a:lnTo>
                    <a:pt x="5" y="484"/>
                  </a:lnTo>
                  <a:lnTo>
                    <a:pt x="14" y="507"/>
                  </a:lnTo>
                  <a:lnTo>
                    <a:pt x="25" y="528"/>
                  </a:lnTo>
                  <a:lnTo>
                    <a:pt x="41" y="547"/>
                  </a:lnTo>
                  <a:lnTo>
                    <a:pt x="61" y="563"/>
                  </a:lnTo>
                  <a:lnTo>
                    <a:pt x="86" y="575"/>
                  </a:lnTo>
                  <a:lnTo>
                    <a:pt x="115" y="585"/>
                  </a:lnTo>
                  <a:lnTo>
                    <a:pt x="150" y="590"/>
                  </a:lnTo>
                  <a:lnTo>
                    <a:pt x="150" y="0"/>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6" name="Rectangle 35"/>
            <p:cNvSpPr>
              <a:spLocks noChangeArrowheads="1"/>
            </p:cNvSpPr>
            <p:nvPr/>
          </p:nvSpPr>
          <p:spPr bwMode="auto">
            <a:xfrm>
              <a:off x="449" y="3120"/>
              <a:ext cx="30" cy="28"/>
            </a:xfrm>
            <a:prstGeom prst="rect">
              <a:avLst/>
            </a:prstGeom>
            <a:grpFill/>
            <a:ln w="0">
              <a:noFill/>
              <a:prstDash val="solid"/>
              <a:miter lim="800000"/>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7" name="Freeform 36"/>
            <p:cNvSpPr>
              <a:spLocks/>
            </p:cNvSpPr>
            <p:nvPr/>
          </p:nvSpPr>
          <p:spPr bwMode="auto">
            <a:xfrm>
              <a:off x="623" y="3133"/>
              <a:ext cx="52" cy="148"/>
            </a:xfrm>
            <a:custGeom>
              <a:avLst/>
              <a:gdLst>
                <a:gd name="T0" fmla="*/ 172 w 260"/>
                <a:gd name="T1" fmla="*/ 743 h 743"/>
                <a:gd name="T2" fmla="*/ 139 w 260"/>
                <a:gd name="T3" fmla="*/ 740 h 743"/>
                <a:gd name="T4" fmla="*/ 108 w 260"/>
                <a:gd name="T5" fmla="*/ 733 h 743"/>
                <a:gd name="T6" fmla="*/ 82 w 260"/>
                <a:gd name="T7" fmla="*/ 722 h 743"/>
                <a:gd name="T8" fmla="*/ 59 w 260"/>
                <a:gd name="T9" fmla="*/ 708 h 743"/>
                <a:gd name="T10" fmla="*/ 41 w 260"/>
                <a:gd name="T11" fmla="*/ 691 h 743"/>
                <a:gd name="T12" fmla="*/ 26 w 260"/>
                <a:gd name="T13" fmla="*/ 670 h 743"/>
                <a:gd name="T14" fmla="*/ 15 w 260"/>
                <a:gd name="T15" fmla="*/ 649 h 743"/>
                <a:gd name="T16" fmla="*/ 6 w 260"/>
                <a:gd name="T17" fmla="*/ 625 h 743"/>
                <a:gd name="T18" fmla="*/ 3 w 260"/>
                <a:gd name="T19" fmla="*/ 601 h 743"/>
                <a:gd name="T20" fmla="*/ 0 w 260"/>
                <a:gd name="T21" fmla="*/ 576 h 743"/>
                <a:gd name="T22" fmla="*/ 0 w 260"/>
                <a:gd name="T23" fmla="*/ 0 h 743"/>
                <a:gd name="T24" fmla="*/ 149 w 260"/>
                <a:gd name="T25" fmla="*/ 0 h 743"/>
                <a:gd name="T26" fmla="*/ 149 w 260"/>
                <a:gd name="T27" fmla="*/ 159 h 743"/>
                <a:gd name="T28" fmla="*/ 260 w 260"/>
                <a:gd name="T29" fmla="*/ 159 h 743"/>
                <a:gd name="T30" fmla="*/ 260 w 260"/>
                <a:gd name="T31" fmla="*/ 278 h 743"/>
                <a:gd name="T32" fmla="*/ 149 w 260"/>
                <a:gd name="T33" fmla="*/ 278 h 743"/>
                <a:gd name="T34" fmla="*/ 149 w 260"/>
                <a:gd name="T35" fmla="*/ 567 h 743"/>
                <a:gd name="T36" fmla="*/ 151 w 260"/>
                <a:gd name="T37" fmla="*/ 586 h 743"/>
                <a:gd name="T38" fmla="*/ 156 w 260"/>
                <a:gd name="T39" fmla="*/ 599 h 743"/>
                <a:gd name="T40" fmla="*/ 166 w 260"/>
                <a:gd name="T41" fmla="*/ 611 h 743"/>
                <a:gd name="T42" fmla="*/ 181 w 260"/>
                <a:gd name="T43" fmla="*/ 617 h 743"/>
                <a:gd name="T44" fmla="*/ 199 w 260"/>
                <a:gd name="T45" fmla="*/ 619 h 743"/>
                <a:gd name="T46" fmla="*/ 260 w 260"/>
                <a:gd name="T47" fmla="*/ 619 h 743"/>
                <a:gd name="T48" fmla="*/ 260 w 260"/>
                <a:gd name="T49" fmla="*/ 743 h 743"/>
                <a:gd name="T50" fmla="*/ 172 w 260"/>
                <a:gd name="T51" fmla="*/ 74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0" h="743">
                  <a:moveTo>
                    <a:pt x="172" y="743"/>
                  </a:moveTo>
                  <a:lnTo>
                    <a:pt x="139" y="740"/>
                  </a:lnTo>
                  <a:lnTo>
                    <a:pt x="108" y="733"/>
                  </a:lnTo>
                  <a:lnTo>
                    <a:pt x="82" y="722"/>
                  </a:lnTo>
                  <a:lnTo>
                    <a:pt x="59" y="708"/>
                  </a:lnTo>
                  <a:lnTo>
                    <a:pt x="41" y="691"/>
                  </a:lnTo>
                  <a:lnTo>
                    <a:pt x="26" y="670"/>
                  </a:lnTo>
                  <a:lnTo>
                    <a:pt x="15" y="649"/>
                  </a:lnTo>
                  <a:lnTo>
                    <a:pt x="6" y="625"/>
                  </a:lnTo>
                  <a:lnTo>
                    <a:pt x="3" y="601"/>
                  </a:lnTo>
                  <a:lnTo>
                    <a:pt x="0" y="576"/>
                  </a:lnTo>
                  <a:lnTo>
                    <a:pt x="0" y="0"/>
                  </a:lnTo>
                  <a:lnTo>
                    <a:pt x="149" y="0"/>
                  </a:lnTo>
                  <a:lnTo>
                    <a:pt x="149" y="159"/>
                  </a:lnTo>
                  <a:lnTo>
                    <a:pt x="260" y="159"/>
                  </a:lnTo>
                  <a:lnTo>
                    <a:pt x="260" y="278"/>
                  </a:lnTo>
                  <a:lnTo>
                    <a:pt x="149" y="278"/>
                  </a:lnTo>
                  <a:lnTo>
                    <a:pt x="149" y="567"/>
                  </a:lnTo>
                  <a:lnTo>
                    <a:pt x="151" y="586"/>
                  </a:lnTo>
                  <a:lnTo>
                    <a:pt x="156" y="599"/>
                  </a:lnTo>
                  <a:lnTo>
                    <a:pt x="166" y="611"/>
                  </a:lnTo>
                  <a:lnTo>
                    <a:pt x="181" y="617"/>
                  </a:lnTo>
                  <a:lnTo>
                    <a:pt x="199" y="619"/>
                  </a:lnTo>
                  <a:lnTo>
                    <a:pt x="260" y="619"/>
                  </a:lnTo>
                  <a:lnTo>
                    <a:pt x="260" y="743"/>
                  </a:lnTo>
                  <a:lnTo>
                    <a:pt x="172" y="74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8" name="Freeform 37"/>
            <p:cNvSpPr>
              <a:spLocks noEditPoints="1"/>
            </p:cNvSpPr>
            <p:nvPr/>
          </p:nvSpPr>
          <p:spPr bwMode="auto">
            <a:xfrm>
              <a:off x="683" y="3162"/>
              <a:ext cx="104" cy="121"/>
            </a:xfrm>
            <a:custGeom>
              <a:avLst/>
              <a:gdLst>
                <a:gd name="T0" fmla="*/ 150 w 523"/>
                <a:gd name="T1" fmla="*/ 375 h 604"/>
                <a:gd name="T2" fmla="*/ 167 w 523"/>
                <a:gd name="T3" fmla="*/ 423 h 604"/>
                <a:gd name="T4" fmla="*/ 200 w 523"/>
                <a:gd name="T5" fmla="*/ 458 h 604"/>
                <a:gd name="T6" fmla="*/ 250 w 523"/>
                <a:gd name="T7" fmla="*/ 476 h 604"/>
                <a:gd name="T8" fmla="*/ 309 w 523"/>
                <a:gd name="T9" fmla="*/ 478 h 604"/>
                <a:gd name="T10" fmla="*/ 357 w 523"/>
                <a:gd name="T11" fmla="*/ 465 h 604"/>
                <a:gd name="T12" fmla="*/ 396 w 523"/>
                <a:gd name="T13" fmla="*/ 440 h 604"/>
                <a:gd name="T14" fmla="*/ 506 w 523"/>
                <a:gd name="T15" fmla="*/ 511 h 604"/>
                <a:gd name="T16" fmla="*/ 461 w 523"/>
                <a:gd name="T17" fmla="*/ 549 h 604"/>
                <a:gd name="T18" fmla="*/ 411 w 523"/>
                <a:gd name="T19" fmla="*/ 579 h 604"/>
                <a:gd name="T20" fmla="*/ 351 w 523"/>
                <a:gd name="T21" fmla="*/ 598 h 604"/>
                <a:gd name="T22" fmla="*/ 278 w 523"/>
                <a:gd name="T23" fmla="*/ 604 h 604"/>
                <a:gd name="T24" fmla="*/ 218 w 523"/>
                <a:gd name="T25" fmla="*/ 599 h 604"/>
                <a:gd name="T26" fmla="*/ 161 w 523"/>
                <a:gd name="T27" fmla="*/ 584 h 604"/>
                <a:gd name="T28" fmla="*/ 109 w 523"/>
                <a:gd name="T29" fmla="*/ 555 h 604"/>
                <a:gd name="T30" fmla="*/ 65 w 523"/>
                <a:gd name="T31" fmla="*/ 515 h 604"/>
                <a:gd name="T32" fmla="*/ 31 w 523"/>
                <a:gd name="T33" fmla="*/ 460 h 604"/>
                <a:gd name="T34" fmla="*/ 9 w 523"/>
                <a:gd name="T35" fmla="*/ 389 h 604"/>
                <a:gd name="T36" fmla="*/ 0 w 523"/>
                <a:gd name="T37" fmla="*/ 301 h 604"/>
                <a:gd name="T38" fmla="*/ 10 w 523"/>
                <a:gd name="T39" fmla="*/ 212 h 604"/>
                <a:gd name="T40" fmla="*/ 37 w 523"/>
                <a:gd name="T41" fmla="*/ 138 h 604"/>
                <a:gd name="T42" fmla="*/ 79 w 523"/>
                <a:gd name="T43" fmla="*/ 78 h 604"/>
                <a:gd name="T44" fmla="*/ 135 w 523"/>
                <a:gd name="T45" fmla="*/ 35 h 604"/>
                <a:gd name="T46" fmla="*/ 200 w 523"/>
                <a:gd name="T47" fmla="*/ 9 h 604"/>
                <a:gd name="T48" fmla="*/ 275 w 523"/>
                <a:gd name="T49" fmla="*/ 0 h 604"/>
                <a:gd name="T50" fmla="*/ 354 w 523"/>
                <a:gd name="T51" fmla="*/ 11 h 604"/>
                <a:gd name="T52" fmla="*/ 419 w 523"/>
                <a:gd name="T53" fmla="*/ 46 h 604"/>
                <a:gd name="T54" fmla="*/ 469 w 523"/>
                <a:gd name="T55" fmla="*/ 99 h 604"/>
                <a:gd name="T56" fmla="*/ 503 w 523"/>
                <a:gd name="T57" fmla="*/ 168 h 604"/>
                <a:gd name="T58" fmla="*/ 521 w 523"/>
                <a:gd name="T59" fmla="*/ 250 h 604"/>
                <a:gd name="T60" fmla="*/ 523 w 523"/>
                <a:gd name="T61" fmla="*/ 348 h 604"/>
                <a:gd name="T62" fmla="*/ 268 w 523"/>
                <a:gd name="T63" fmla="*/ 123 h 604"/>
                <a:gd name="T64" fmla="*/ 214 w 523"/>
                <a:gd name="T65" fmla="*/ 134 h 604"/>
                <a:gd name="T66" fmla="*/ 174 w 523"/>
                <a:gd name="T67" fmla="*/ 164 h 604"/>
                <a:gd name="T68" fmla="*/ 155 w 523"/>
                <a:gd name="T69" fmla="*/ 203 h 604"/>
                <a:gd name="T70" fmla="*/ 147 w 523"/>
                <a:gd name="T71" fmla="*/ 248 h 604"/>
                <a:gd name="T72" fmla="*/ 373 w 523"/>
                <a:gd name="T73" fmla="*/ 227 h 604"/>
                <a:gd name="T74" fmla="*/ 364 w 523"/>
                <a:gd name="T75" fmla="*/ 187 h 604"/>
                <a:gd name="T76" fmla="*/ 344 w 523"/>
                <a:gd name="T77" fmla="*/ 154 h 604"/>
                <a:gd name="T78" fmla="*/ 312 w 523"/>
                <a:gd name="T79" fmla="*/ 130 h 604"/>
                <a:gd name="T80" fmla="*/ 268 w 523"/>
                <a:gd name="T81" fmla="*/ 12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23" h="604">
                  <a:moveTo>
                    <a:pt x="147" y="348"/>
                  </a:moveTo>
                  <a:lnTo>
                    <a:pt x="150" y="375"/>
                  </a:lnTo>
                  <a:lnTo>
                    <a:pt x="157" y="401"/>
                  </a:lnTo>
                  <a:lnTo>
                    <a:pt x="167" y="423"/>
                  </a:lnTo>
                  <a:lnTo>
                    <a:pt x="182" y="442"/>
                  </a:lnTo>
                  <a:lnTo>
                    <a:pt x="200" y="458"/>
                  </a:lnTo>
                  <a:lnTo>
                    <a:pt x="223" y="469"/>
                  </a:lnTo>
                  <a:lnTo>
                    <a:pt x="250" y="476"/>
                  </a:lnTo>
                  <a:lnTo>
                    <a:pt x="279" y="479"/>
                  </a:lnTo>
                  <a:lnTo>
                    <a:pt x="309" y="478"/>
                  </a:lnTo>
                  <a:lnTo>
                    <a:pt x="335" y="473"/>
                  </a:lnTo>
                  <a:lnTo>
                    <a:pt x="357" y="465"/>
                  </a:lnTo>
                  <a:lnTo>
                    <a:pt x="377" y="455"/>
                  </a:lnTo>
                  <a:lnTo>
                    <a:pt x="396" y="440"/>
                  </a:lnTo>
                  <a:lnTo>
                    <a:pt x="414" y="423"/>
                  </a:lnTo>
                  <a:lnTo>
                    <a:pt x="506" y="511"/>
                  </a:lnTo>
                  <a:lnTo>
                    <a:pt x="484" y="532"/>
                  </a:lnTo>
                  <a:lnTo>
                    <a:pt x="461" y="549"/>
                  </a:lnTo>
                  <a:lnTo>
                    <a:pt x="437" y="565"/>
                  </a:lnTo>
                  <a:lnTo>
                    <a:pt x="411" y="579"/>
                  </a:lnTo>
                  <a:lnTo>
                    <a:pt x="382" y="590"/>
                  </a:lnTo>
                  <a:lnTo>
                    <a:pt x="351" y="598"/>
                  </a:lnTo>
                  <a:lnTo>
                    <a:pt x="317" y="602"/>
                  </a:lnTo>
                  <a:lnTo>
                    <a:pt x="278" y="604"/>
                  </a:lnTo>
                  <a:lnTo>
                    <a:pt x="247" y="602"/>
                  </a:lnTo>
                  <a:lnTo>
                    <a:pt x="218" y="599"/>
                  </a:lnTo>
                  <a:lnTo>
                    <a:pt x="189" y="593"/>
                  </a:lnTo>
                  <a:lnTo>
                    <a:pt x="161" y="584"/>
                  </a:lnTo>
                  <a:lnTo>
                    <a:pt x="135" y="572"/>
                  </a:lnTo>
                  <a:lnTo>
                    <a:pt x="109" y="555"/>
                  </a:lnTo>
                  <a:lnTo>
                    <a:pt x="87" y="537"/>
                  </a:lnTo>
                  <a:lnTo>
                    <a:pt x="65" y="515"/>
                  </a:lnTo>
                  <a:lnTo>
                    <a:pt x="47" y="489"/>
                  </a:lnTo>
                  <a:lnTo>
                    <a:pt x="31" y="460"/>
                  </a:lnTo>
                  <a:lnTo>
                    <a:pt x="19" y="427"/>
                  </a:lnTo>
                  <a:lnTo>
                    <a:pt x="9" y="389"/>
                  </a:lnTo>
                  <a:lnTo>
                    <a:pt x="2" y="348"/>
                  </a:lnTo>
                  <a:lnTo>
                    <a:pt x="0" y="301"/>
                  </a:lnTo>
                  <a:lnTo>
                    <a:pt x="2" y="255"/>
                  </a:lnTo>
                  <a:lnTo>
                    <a:pt x="10" y="212"/>
                  </a:lnTo>
                  <a:lnTo>
                    <a:pt x="21" y="173"/>
                  </a:lnTo>
                  <a:lnTo>
                    <a:pt x="37" y="138"/>
                  </a:lnTo>
                  <a:lnTo>
                    <a:pt x="57" y="107"/>
                  </a:lnTo>
                  <a:lnTo>
                    <a:pt x="79" y="78"/>
                  </a:lnTo>
                  <a:lnTo>
                    <a:pt x="105" y="55"/>
                  </a:lnTo>
                  <a:lnTo>
                    <a:pt x="135" y="35"/>
                  </a:lnTo>
                  <a:lnTo>
                    <a:pt x="166" y="20"/>
                  </a:lnTo>
                  <a:lnTo>
                    <a:pt x="200" y="9"/>
                  </a:lnTo>
                  <a:lnTo>
                    <a:pt x="236" y="3"/>
                  </a:lnTo>
                  <a:lnTo>
                    <a:pt x="275" y="0"/>
                  </a:lnTo>
                  <a:lnTo>
                    <a:pt x="315" y="3"/>
                  </a:lnTo>
                  <a:lnTo>
                    <a:pt x="354" y="11"/>
                  </a:lnTo>
                  <a:lnTo>
                    <a:pt x="388" y="26"/>
                  </a:lnTo>
                  <a:lnTo>
                    <a:pt x="419" y="46"/>
                  </a:lnTo>
                  <a:lnTo>
                    <a:pt x="446" y="71"/>
                  </a:lnTo>
                  <a:lnTo>
                    <a:pt x="469" y="99"/>
                  </a:lnTo>
                  <a:lnTo>
                    <a:pt x="488" y="133"/>
                  </a:lnTo>
                  <a:lnTo>
                    <a:pt x="503" y="168"/>
                  </a:lnTo>
                  <a:lnTo>
                    <a:pt x="514" y="208"/>
                  </a:lnTo>
                  <a:lnTo>
                    <a:pt x="521" y="250"/>
                  </a:lnTo>
                  <a:lnTo>
                    <a:pt x="523" y="295"/>
                  </a:lnTo>
                  <a:lnTo>
                    <a:pt x="523" y="348"/>
                  </a:lnTo>
                  <a:lnTo>
                    <a:pt x="147" y="348"/>
                  </a:lnTo>
                  <a:close/>
                  <a:moveTo>
                    <a:pt x="268" y="123"/>
                  </a:moveTo>
                  <a:lnTo>
                    <a:pt x="239" y="125"/>
                  </a:lnTo>
                  <a:lnTo>
                    <a:pt x="214" y="134"/>
                  </a:lnTo>
                  <a:lnTo>
                    <a:pt x="192" y="146"/>
                  </a:lnTo>
                  <a:lnTo>
                    <a:pt x="174" y="164"/>
                  </a:lnTo>
                  <a:lnTo>
                    <a:pt x="162" y="183"/>
                  </a:lnTo>
                  <a:lnTo>
                    <a:pt x="155" y="203"/>
                  </a:lnTo>
                  <a:lnTo>
                    <a:pt x="150" y="224"/>
                  </a:lnTo>
                  <a:lnTo>
                    <a:pt x="147" y="248"/>
                  </a:lnTo>
                  <a:lnTo>
                    <a:pt x="376" y="248"/>
                  </a:lnTo>
                  <a:lnTo>
                    <a:pt x="373" y="227"/>
                  </a:lnTo>
                  <a:lnTo>
                    <a:pt x="370" y="206"/>
                  </a:lnTo>
                  <a:lnTo>
                    <a:pt x="364" y="187"/>
                  </a:lnTo>
                  <a:lnTo>
                    <a:pt x="355" y="168"/>
                  </a:lnTo>
                  <a:lnTo>
                    <a:pt x="344" y="154"/>
                  </a:lnTo>
                  <a:lnTo>
                    <a:pt x="329" y="140"/>
                  </a:lnTo>
                  <a:lnTo>
                    <a:pt x="312" y="130"/>
                  </a:lnTo>
                  <a:lnTo>
                    <a:pt x="292" y="124"/>
                  </a:lnTo>
                  <a:lnTo>
                    <a:pt x="268" y="123"/>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39" name="Freeform 38"/>
            <p:cNvSpPr>
              <a:spLocks/>
            </p:cNvSpPr>
            <p:nvPr/>
          </p:nvSpPr>
          <p:spPr bwMode="auto">
            <a:xfrm>
              <a:off x="505" y="3164"/>
              <a:ext cx="96" cy="117"/>
            </a:xfrm>
            <a:custGeom>
              <a:avLst/>
              <a:gdLst>
                <a:gd name="T0" fmla="*/ 270 w 480"/>
                <a:gd name="T1" fmla="*/ 119 h 585"/>
                <a:gd name="T2" fmla="*/ 290 w 480"/>
                <a:gd name="T3" fmla="*/ 121 h 585"/>
                <a:gd name="T4" fmla="*/ 306 w 480"/>
                <a:gd name="T5" fmla="*/ 126 h 585"/>
                <a:gd name="T6" fmla="*/ 317 w 480"/>
                <a:gd name="T7" fmla="*/ 135 h 585"/>
                <a:gd name="T8" fmla="*/ 325 w 480"/>
                <a:gd name="T9" fmla="*/ 146 h 585"/>
                <a:gd name="T10" fmla="*/ 330 w 480"/>
                <a:gd name="T11" fmla="*/ 160 h 585"/>
                <a:gd name="T12" fmla="*/ 332 w 480"/>
                <a:gd name="T13" fmla="*/ 176 h 585"/>
                <a:gd name="T14" fmla="*/ 332 w 480"/>
                <a:gd name="T15" fmla="*/ 585 h 585"/>
                <a:gd name="T16" fmla="*/ 480 w 480"/>
                <a:gd name="T17" fmla="*/ 585 h 585"/>
                <a:gd name="T18" fmla="*/ 480 w 480"/>
                <a:gd name="T19" fmla="*/ 175 h 585"/>
                <a:gd name="T20" fmla="*/ 479 w 480"/>
                <a:gd name="T21" fmla="*/ 152 h 585"/>
                <a:gd name="T22" fmla="*/ 475 w 480"/>
                <a:gd name="T23" fmla="*/ 129 h 585"/>
                <a:gd name="T24" fmla="*/ 469 w 480"/>
                <a:gd name="T25" fmla="*/ 107 h 585"/>
                <a:gd name="T26" fmla="*/ 460 w 480"/>
                <a:gd name="T27" fmla="*/ 86 h 585"/>
                <a:gd name="T28" fmla="*/ 448 w 480"/>
                <a:gd name="T29" fmla="*/ 66 h 585"/>
                <a:gd name="T30" fmla="*/ 433 w 480"/>
                <a:gd name="T31" fmla="*/ 47 h 585"/>
                <a:gd name="T32" fmla="*/ 416 w 480"/>
                <a:gd name="T33" fmla="*/ 31 h 585"/>
                <a:gd name="T34" fmla="*/ 393 w 480"/>
                <a:gd name="T35" fmla="*/ 19 h 585"/>
                <a:gd name="T36" fmla="*/ 369 w 480"/>
                <a:gd name="T37" fmla="*/ 9 h 585"/>
                <a:gd name="T38" fmla="*/ 339 w 480"/>
                <a:gd name="T39" fmla="*/ 3 h 585"/>
                <a:gd name="T40" fmla="*/ 306 w 480"/>
                <a:gd name="T41" fmla="*/ 0 h 585"/>
                <a:gd name="T42" fmla="*/ 0 w 480"/>
                <a:gd name="T43" fmla="*/ 0 h 585"/>
                <a:gd name="T44" fmla="*/ 0 w 480"/>
                <a:gd name="T45" fmla="*/ 585 h 585"/>
                <a:gd name="T46" fmla="*/ 147 w 480"/>
                <a:gd name="T47" fmla="*/ 585 h 585"/>
                <a:gd name="T48" fmla="*/ 147 w 480"/>
                <a:gd name="T49" fmla="*/ 119 h 585"/>
                <a:gd name="T50" fmla="*/ 270 w 480"/>
                <a:gd name="T51" fmla="*/ 11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0" h="585">
                  <a:moveTo>
                    <a:pt x="270" y="119"/>
                  </a:moveTo>
                  <a:lnTo>
                    <a:pt x="290" y="121"/>
                  </a:lnTo>
                  <a:lnTo>
                    <a:pt x="306" y="126"/>
                  </a:lnTo>
                  <a:lnTo>
                    <a:pt x="317" y="135"/>
                  </a:lnTo>
                  <a:lnTo>
                    <a:pt x="325" y="146"/>
                  </a:lnTo>
                  <a:lnTo>
                    <a:pt x="330" y="160"/>
                  </a:lnTo>
                  <a:lnTo>
                    <a:pt x="332" y="176"/>
                  </a:lnTo>
                  <a:lnTo>
                    <a:pt x="332" y="585"/>
                  </a:lnTo>
                  <a:lnTo>
                    <a:pt x="480" y="585"/>
                  </a:lnTo>
                  <a:lnTo>
                    <a:pt x="480" y="175"/>
                  </a:lnTo>
                  <a:lnTo>
                    <a:pt x="479" y="152"/>
                  </a:lnTo>
                  <a:lnTo>
                    <a:pt x="475" y="129"/>
                  </a:lnTo>
                  <a:lnTo>
                    <a:pt x="469" y="107"/>
                  </a:lnTo>
                  <a:lnTo>
                    <a:pt x="460" y="86"/>
                  </a:lnTo>
                  <a:lnTo>
                    <a:pt x="448" y="66"/>
                  </a:lnTo>
                  <a:lnTo>
                    <a:pt x="433" y="47"/>
                  </a:lnTo>
                  <a:lnTo>
                    <a:pt x="416" y="31"/>
                  </a:lnTo>
                  <a:lnTo>
                    <a:pt x="393" y="19"/>
                  </a:lnTo>
                  <a:lnTo>
                    <a:pt x="369" y="9"/>
                  </a:lnTo>
                  <a:lnTo>
                    <a:pt x="339" y="3"/>
                  </a:lnTo>
                  <a:lnTo>
                    <a:pt x="306" y="0"/>
                  </a:lnTo>
                  <a:lnTo>
                    <a:pt x="0" y="0"/>
                  </a:lnTo>
                  <a:lnTo>
                    <a:pt x="0" y="585"/>
                  </a:lnTo>
                  <a:lnTo>
                    <a:pt x="147" y="585"/>
                  </a:lnTo>
                  <a:lnTo>
                    <a:pt x="147" y="119"/>
                  </a:lnTo>
                  <a:lnTo>
                    <a:pt x="270" y="119"/>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sp>
          <p:nvSpPr>
            <p:cNvPr id="40" name="Freeform 39"/>
            <p:cNvSpPr>
              <a:spLocks noEditPoints="1"/>
            </p:cNvSpPr>
            <p:nvPr/>
          </p:nvSpPr>
          <p:spPr bwMode="auto">
            <a:xfrm>
              <a:off x="855" y="3116"/>
              <a:ext cx="23" cy="24"/>
            </a:xfrm>
            <a:custGeom>
              <a:avLst/>
              <a:gdLst>
                <a:gd name="T0" fmla="*/ 39 w 118"/>
                <a:gd name="T1" fmla="*/ 116 h 120"/>
                <a:gd name="T2" fmla="*/ 11 w 118"/>
                <a:gd name="T3" fmla="*/ 95 h 120"/>
                <a:gd name="T4" fmla="*/ 0 w 118"/>
                <a:gd name="T5" fmla="*/ 59 h 120"/>
                <a:gd name="T6" fmla="*/ 11 w 118"/>
                <a:gd name="T7" fmla="*/ 24 h 120"/>
                <a:gd name="T8" fmla="*/ 39 w 118"/>
                <a:gd name="T9" fmla="*/ 3 h 120"/>
                <a:gd name="T10" fmla="*/ 78 w 118"/>
                <a:gd name="T11" fmla="*/ 3 h 120"/>
                <a:gd name="T12" fmla="*/ 106 w 118"/>
                <a:gd name="T13" fmla="*/ 24 h 120"/>
                <a:gd name="T14" fmla="*/ 118 w 118"/>
                <a:gd name="T15" fmla="*/ 59 h 120"/>
                <a:gd name="T16" fmla="*/ 106 w 118"/>
                <a:gd name="T17" fmla="*/ 95 h 120"/>
                <a:gd name="T18" fmla="*/ 78 w 118"/>
                <a:gd name="T19" fmla="*/ 116 h 120"/>
                <a:gd name="T20" fmla="*/ 58 w 118"/>
                <a:gd name="T21" fmla="*/ 10 h 120"/>
                <a:gd name="T22" fmla="*/ 29 w 118"/>
                <a:gd name="T23" fmla="*/ 19 h 120"/>
                <a:gd name="T24" fmla="*/ 12 w 118"/>
                <a:gd name="T25" fmla="*/ 44 h 120"/>
                <a:gd name="T26" fmla="*/ 12 w 118"/>
                <a:gd name="T27" fmla="*/ 75 h 120"/>
                <a:gd name="T28" fmla="*/ 29 w 118"/>
                <a:gd name="T29" fmla="*/ 100 h 120"/>
                <a:gd name="T30" fmla="*/ 58 w 118"/>
                <a:gd name="T31" fmla="*/ 108 h 120"/>
                <a:gd name="T32" fmla="*/ 88 w 118"/>
                <a:gd name="T33" fmla="*/ 100 h 120"/>
                <a:gd name="T34" fmla="*/ 106 w 118"/>
                <a:gd name="T35" fmla="*/ 75 h 120"/>
                <a:gd name="T36" fmla="*/ 106 w 118"/>
                <a:gd name="T37" fmla="*/ 44 h 120"/>
                <a:gd name="T38" fmla="*/ 88 w 118"/>
                <a:gd name="T39" fmla="*/ 19 h 120"/>
                <a:gd name="T40" fmla="*/ 58 w 118"/>
                <a:gd name="T41" fmla="*/ 10 h 120"/>
                <a:gd name="T42" fmla="*/ 74 w 118"/>
                <a:gd name="T43" fmla="*/ 95 h 120"/>
                <a:gd name="T44" fmla="*/ 71 w 118"/>
                <a:gd name="T45" fmla="*/ 94 h 120"/>
                <a:gd name="T46" fmla="*/ 55 w 118"/>
                <a:gd name="T47" fmla="*/ 68 h 120"/>
                <a:gd name="T48" fmla="*/ 48 w 118"/>
                <a:gd name="T49" fmla="*/ 66 h 120"/>
                <a:gd name="T50" fmla="*/ 47 w 118"/>
                <a:gd name="T51" fmla="*/ 94 h 120"/>
                <a:gd name="T52" fmla="*/ 45 w 118"/>
                <a:gd name="T53" fmla="*/ 95 h 120"/>
                <a:gd name="T54" fmla="*/ 33 w 118"/>
                <a:gd name="T55" fmla="*/ 95 h 120"/>
                <a:gd name="T56" fmla="*/ 32 w 118"/>
                <a:gd name="T57" fmla="*/ 92 h 120"/>
                <a:gd name="T58" fmla="*/ 33 w 118"/>
                <a:gd name="T59" fmla="*/ 26 h 120"/>
                <a:gd name="T60" fmla="*/ 37 w 118"/>
                <a:gd name="T61" fmla="*/ 23 h 120"/>
                <a:gd name="T62" fmla="*/ 45 w 118"/>
                <a:gd name="T63" fmla="*/ 22 h 120"/>
                <a:gd name="T64" fmla="*/ 55 w 118"/>
                <a:gd name="T65" fmla="*/ 22 h 120"/>
                <a:gd name="T66" fmla="*/ 76 w 118"/>
                <a:gd name="T67" fmla="*/ 27 h 120"/>
                <a:gd name="T68" fmla="*/ 85 w 118"/>
                <a:gd name="T69" fmla="*/ 44 h 120"/>
                <a:gd name="T70" fmla="*/ 84 w 118"/>
                <a:gd name="T71" fmla="*/ 52 h 120"/>
                <a:gd name="T72" fmla="*/ 79 w 118"/>
                <a:gd name="T73" fmla="*/ 60 h 120"/>
                <a:gd name="T74" fmla="*/ 71 w 118"/>
                <a:gd name="T75" fmla="*/ 64 h 120"/>
                <a:gd name="T76" fmla="*/ 88 w 118"/>
                <a:gd name="T77" fmla="*/ 92 h 120"/>
                <a:gd name="T78" fmla="*/ 88 w 118"/>
                <a:gd name="T79" fmla="*/ 94 h 120"/>
                <a:gd name="T80" fmla="*/ 85 w 118"/>
                <a:gd name="T81" fmla="*/ 95 h 120"/>
                <a:gd name="T82" fmla="*/ 70 w 118"/>
                <a:gd name="T83" fmla="*/ 40 h 120"/>
                <a:gd name="T84" fmla="*/ 65 w 118"/>
                <a:gd name="T85" fmla="*/ 37 h 120"/>
                <a:gd name="T86" fmla="*/ 57 w 118"/>
                <a:gd name="T87" fmla="*/ 34 h 120"/>
                <a:gd name="T88" fmla="*/ 47 w 118"/>
                <a:gd name="T89" fmla="*/ 55 h 120"/>
                <a:gd name="T90" fmla="*/ 52 w 118"/>
                <a:gd name="T91" fmla="*/ 55 h 120"/>
                <a:gd name="T92" fmla="*/ 57 w 118"/>
                <a:gd name="T93" fmla="*/ 55 h 120"/>
                <a:gd name="T94" fmla="*/ 65 w 118"/>
                <a:gd name="T95" fmla="*/ 54 h 120"/>
                <a:gd name="T96" fmla="*/ 70 w 118"/>
                <a:gd name="T97" fmla="*/ 49 h 120"/>
                <a:gd name="T98" fmla="*/ 70 w 118"/>
                <a:gd name="T99" fmla="*/ 4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8" h="120">
                  <a:moveTo>
                    <a:pt x="58" y="120"/>
                  </a:moveTo>
                  <a:lnTo>
                    <a:pt x="39" y="116"/>
                  </a:lnTo>
                  <a:lnTo>
                    <a:pt x="23" y="107"/>
                  </a:lnTo>
                  <a:lnTo>
                    <a:pt x="11" y="95"/>
                  </a:lnTo>
                  <a:lnTo>
                    <a:pt x="2" y="79"/>
                  </a:lnTo>
                  <a:lnTo>
                    <a:pt x="0" y="59"/>
                  </a:lnTo>
                  <a:lnTo>
                    <a:pt x="2" y="40"/>
                  </a:lnTo>
                  <a:lnTo>
                    <a:pt x="11" y="24"/>
                  </a:lnTo>
                  <a:lnTo>
                    <a:pt x="23" y="12"/>
                  </a:lnTo>
                  <a:lnTo>
                    <a:pt x="39" y="3"/>
                  </a:lnTo>
                  <a:lnTo>
                    <a:pt x="58" y="0"/>
                  </a:lnTo>
                  <a:lnTo>
                    <a:pt x="78" y="3"/>
                  </a:lnTo>
                  <a:lnTo>
                    <a:pt x="94" y="12"/>
                  </a:lnTo>
                  <a:lnTo>
                    <a:pt x="106" y="24"/>
                  </a:lnTo>
                  <a:lnTo>
                    <a:pt x="115" y="40"/>
                  </a:lnTo>
                  <a:lnTo>
                    <a:pt x="118" y="59"/>
                  </a:lnTo>
                  <a:lnTo>
                    <a:pt x="115" y="79"/>
                  </a:lnTo>
                  <a:lnTo>
                    <a:pt x="106" y="95"/>
                  </a:lnTo>
                  <a:lnTo>
                    <a:pt x="94" y="107"/>
                  </a:lnTo>
                  <a:lnTo>
                    <a:pt x="78" y="116"/>
                  </a:lnTo>
                  <a:lnTo>
                    <a:pt x="58" y="120"/>
                  </a:lnTo>
                  <a:close/>
                  <a:moveTo>
                    <a:pt x="58" y="10"/>
                  </a:moveTo>
                  <a:lnTo>
                    <a:pt x="43" y="13"/>
                  </a:lnTo>
                  <a:lnTo>
                    <a:pt x="29" y="19"/>
                  </a:lnTo>
                  <a:lnTo>
                    <a:pt x="20" y="31"/>
                  </a:lnTo>
                  <a:lnTo>
                    <a:pt x="12" y="44"/>
                  </a:lnTo>
                  <a:lnTo>
                    <a:pt x="10" y="59"/>
                  </a:lnTo>
                  <a:lnTo>
                    <a:pt x="12" y="75"/>
                  </a:lnTo>
                  <a:lnTo>
                    <a:pt x="20" y="89"/>
                  </a:lnTo>
                  <a:lnTo>
                    <a:pt x="29" y="100"/>
                  </a:lnTo>
                  <a:lnTo>
                    <a:pt x="43" y="106"/>
                  </a:lnTo>
                  <a:lnTo>
                    <a:pt x="58" y="108"/>
                  </a:lnTo>
                  <a:lnTo>
                    <a:pt x="74" y="106"/>
                  </a:lnTo>
                  <a:lnTo>
                    <a:pt x="88" y="100"/>
                  </a:lnTo>
                  <a:lnTo>
                    <a:pt x="99" y="89"/>
                  </a:lnTo>
                  <a:lnTo>
                    <a:pt x="106" y="75"/>
                  </a:lnTo>
                  <a:lnTo>
                    <a:pt x="109" y="59"/>
                  </a:lnTo>
                  <a:lnTo>
                    <a:pt x="106" y="44"/>
                  </a:lnTo>
                  <a:lnTo>
                    <a:pt x="99" y="31"/>
                  </a:lnTo>
                  <a:lnTo>
                    <a:pt x="88" y="19"/>
                  </a:lnTo>
                  <a:lnTo>
                    <a:pt x="74" y="13"/>
                  </a:lnTo>
                  <a:lnTo>
                    <a:pt x="58" y="10"/>
                  </a:lnTo>
                  <a:close/>
                  <a:moveTo>
                    <a:pt x="85" y="95"/>
                  </a:moveTo>
                  <a:lnTo>
                    <a:pt x="74" y="95"/>
                  </a:lnTo>
                  <a:lnTo>
                    <a:pt x="73" y="95"/>
                  </a:lnTo>
                  <a:lnTo>
                    <a:pt x="71" y="94"/>
                  </a:lnTo>
                  <a:lnTo>
                    <a:pt x="57" y="68"/>
                  </a:lnTo>
                  <a:lnTo>
                    <a:pt x="55" y="68"/>
                  </a:lnTo>
                  <a:lnTo>
                    <a:pt x="54" y="66"/>
                  </a:lnTo>
                  <a:lnTo>
                    <a:pt x="48" y="66"/>
                  </a:lnTo>
                  <a:lnTo>
                    <a:pt x="48" y="92"/>
                  </a:lnTo>
                  <a:lnTo>
                    <a:pt x="47" y="94"/>
                  </a:lnTo>
                  <a:lnTo>
                    <a:pt x="47" y="95"/>
                  </a:lnTo>
                  <a:lnTo>
                    <a:pt x="45" y="95"/>
                  </a:lnTo>
                  <a:lnTo>
                    <a:pt x="34" y="95"/>
                  </a:lnTo>
                  <a:lnTo>
                    <a:pt x="33" y="95"/>
                  </a:lnTo>
                  <a:lnTo>
                    <a:pt x="33" y="94"/>
                  </a:lnTo>
                  <a:lnTo>
                    <a:pt x="32" y="92"/>
                  </a:lnTo>
                  <a:lnTo>
                    <a:pt x="32" y="28"/>
                  </a:lnTo>
                  <a:lnTo>
                    <a:pt x="33" y="26"/>
                  </a:lnTo>
                  <a:lnTo>
                    <a:pt x="34" y="23"/>
                  </a:lnTo>
                  <a:lnTo>
                    <a:pt x="37" y="23"/>
                  </a:lnTo>
                  <a:lnTo>
                    <a:pt x="41" y="22"/>
                  </a:lnTo>
                  <a:lnTo>
                    <a:pt x="45" y="22"/>
                  </a:lnTo>
                  <a:lnTo>
                    <a:pt x="50" y="22"/>
                  </a:lnTo>
                  <a:lnTo>
                    <a:pt x="55" y="22"/>
                  </a:lnTo>
                  <a:lnTo>
                    <a:pt x="68" y="23"/>
                  </a:lnTo>
                  <a:lnTo>
                    <a:pt x="76" y="27"/>
                  </a:lnTo>
                  <a:lnTo>
                    <a:pt x="83" y="33"/>
                  </a:lnTo>
                  <a:lnTo>
                    <a:pt x="85" y="44"/>
                  </a:lnTo>
                  <a:lnTo>
                    <a:pt x="85" y="45"/>
                  </a:lnTo>
                  <a:lnTo>
                    <a:pt x="84" y="52"/>
                  </a:lnTo>
                  <a:lnTo>
                    <a:pt x="83" y="56"/>
                  </a:lnTo>
                  <a:lnTo>
                    <a:pt x="79" y="60"/>
                  </a:lnTo>
                  <a:lnTo>
                    <a:pt x="75" y="63"/>
                  </a:lnTo>
                  <a:lnTo>
                    <a:pt x="71" y="64"/>
                  </a:lnTo>
                  <a:lnTo>
                    <a:pt x="86" y="91"/>
                  </a:lnTo>
                  <a:lnTo>
                    <a:pt x="88" y="92"/>
                  </a:lnTo>
                  <a:lnTo>
                    <a:pt x="88" y="92"/>
                  </a:lnTo>
                  <a:lnTo>
                    <a:pt x="88" y="94"/>
                  </a:lnTo>
                  <a:lnTo>
                    <a:pt x="86" y="95"/>
                  </a:lnTo>
                  <a:lnTo>
                    <a:pt x="85" y="95"/>
                  </a:lnTo>
                  <a:close/>
                  <a:moveTo>
                    <a:pt x="70" y="44"/>
                  </a:moveTo>
                  <a:lnTo>
                    <a:pt x="70" y="40"/>
                  </a:lnTo>
                  <a:lnTo>
                    <a:pt x="68" y="38"/>
                  </a:lnTo>
                  <a:lnTo>
                    <a:pt x="65" y="37"/>
                  </a:lnTo>
                  <a:lnTo>
                    <a:pt x="62" y="35"/>
                  </a:lnTo>
                  <a:lnTo>
                    <a:pt x="57" y="34"/>
                  </a:lnTo>
                  <a:lnTo>
                    <a:pt x="47" y="34"/>
                  </a:lnTo>
                  <a:lnTo>
                    <a:pt x="47" y="55"/>
                  </a:lnTo>
                  <a:lnTo>
                    <a:pt x="49" y="55"/>
                  </a:lnTo>
                  <a:lnTo>
                    <a:pt x="52" y="55"/>
                  </a:lnTo>
                  <a:lnTo>
                    <a:pt x="54" y="55"/>
                  </a:lnTo>
                  <a:lnTo>
                    <a:pt x="57" y="55"/>
                  </a:lnTo>
                  <a:lnTo>
                    <a:pt x="62" y="55"/>
                  </a:lnTo>
                  <a:lnTo>
                    <a:pt x="65" y="54"/>
                  </a:lnTo>
                  <a:lnTo>
                    <a:pt x="68" y="52"/>
                  </a:lnTo>
                  <a:lnTo>
                    <a:pt x="70" y="49"/>
                  </a:lnTo>
                  <a:lnTo>
                    <a:pt x="70" y="45"/>
                  </a:lnTo>
                  <a:lnTo>
                    <a:pt x="70" y="44"/>
                  </a:lnTo>
                  <a:close/>
                </a:path>
              </a:pathLst>
            </a:custGeom>
            <a:grpFill/>
            <a:ln w="0">
              <a:noFill/>
              <a:prstDash val="solid"/>
              <a:round/>
              <a:headEnd/>
              <a:tailEnd/>
            </a:ln>
          </p:spPr>
          <p:txBody>
            <a:bodyPr/>
            <a:lstStyle/>
            <a:p>
              <a:pPr fontAlgn="auto">
                <a:spcBef>
                  <a:spcPts val="0"/>
                </a:spcBef>
                <a:spcAft>
                  <a:spcPts val="0"/>
                </a:spcAft>
                <a:defRPr/>
              </a:pPr>
              <a:endParaRPr lang="en-US" sz="1800">
                <a:solidFill>
                  <a:prstClr val="black"/>
                </a:solidFill>
                <a:latin typeface="Verdana"/>
                <a:cs typeface="Arial" charset="0"/>
              </a:endParaRPr>
            </a:p>
          </p:txBody>
        </p:sp>
      </p:grpSp>
    </p:spTree>
  </p:cSld>
  <p:clrMap bg1="lt1" tx1="dk1" bg2="lt2" tx2="dk2" accent1="accent1" accent2="accent2" accent3="accent3" accent4="accent4" accent5="accent5" accent6="accent6" hlink="hlink" folHlink="folHlink"/>
  <p:sldLayoutIdLst>
    <p:sldLayoutId id="2147484012" r:id="rId1"/>
    <p:sldLayoutId id="2147483992" r:id="rId2"/>
    <p:sldLayoutId id="2147484013" r:id="rId3"/>
    <p:sldLayoutId id="2147484014" r:id="rId4"/>
    <p:sldLayoutId id="2147484015" r:id="rId5"/>
    <p:sldLayoutId id="2147484016" r:id="rId6"/>
    <p:sldLayoutId id="2147484017" r:id="rId7"/>
    <p:sldLayoutId id="2147483993" r:id="rId8"/>
    <p:sldLayoutId id="2147483994" r:id="rId9"/>
    <p:sldLayoutId id="2147483995" r:id="rId10"/>
    <p:sldLayoutId id="2147483996" r:id="rId11"/>
    <p:sldLayoutId id="2147484018" r:id="rId12"/>
    <p:sldLayoutId id="2147484019" r:id="rId13"/>
    <p:sldLayoutId id="2147484020" r:id="rId14"/>
  </p:sldLayoutIdLst>
  <p:transition spd="med">
    <p:fade/>
  </p:transition>
  <p:timing>
    <p:tnLst>
      <p:par>
        <p:cTn id="1" dur="indefinite" restart="never" nodeType="tmRoot"/>
      </p:par>
    </p:tnLst>
  </p:timing>
  <p:hf hdr="0" ftr="0" dt="0"/>
  <p:txStyles>
    <p:titleStyle>
      <a:lvl1pPr algn="l" rtl="0" eaLnBrk="0" fontAlgn="base" hangingPunct="0">
        <a:spcBef>
          <a:spcPct val="0"/>
        </a:spcBef>
        <a:spcAft>
          <a:spcPct val="0"/>
        </a:spcAft>
        <a:defRPr sz="2600" b="1" kern="1200">
          <a:solidFill>
            <a:schemeClr val="accent1"/>
          </a:solidFill>
          <a:latin typeface="+mj-lt"/>
          <a:ea typeface="+mj-ea"/>
          <a:cs typeface="+mj-cs"/>
        </a:defRPr>
      </a:lvl1pPr>
      <a:lvl2pPr algn="l" rtl="0" eaLnBrk="0" fontAlgn="base" hangingPunct="0">
        <a:spcBef>
          <a:spcPct val="0"/>
        </a:spcBef>
        <a:spcAft>
          <a:spcPct val="0"/>
        </a:spcAft>
        <a:defRPr sz="2600" b="1">
          <a:solidFill>
            <a:schemeClr val="accent1"/>
          </a:solidFill>
          <a:latin typeface="Verdana" pitchFamily="34" charset="0"/>
        </a:defRPr>
      </a:lvl2pPr>
      <a:lvl3pPr algn="l" rtl="0" eaLnBrk="0" fontAlgn="base" hangingPunct="0">
        <a:spcBef>
          <a:spcPct val="0"/>
        </a:spcBef>
        <a:spcAft>
          <a:spcPct val="0"/>
        </a:spcAft>
        <a:defRPr sz="2600" b="1">
          <a:solidFill>
            <a:schemeClr val="accent1"/>
          </a:solidFill>
          <a:latin typeface="Verdana" pitchFamily="34" charset="0"/>
        </a:defRPr>
      </a:lvl3pPr>
      <a:lvl4pPr algn="l" rtl="0" eaLnBrk="0" fontAlgn="base" hangingPunct="0">
        <a:spcBef>
          <a:spcPct val="0"/>
        </a:spcBef>
        <a:spcAft>
          <a:spcPct val="0"/>
        </a:spcAft>
        <a:defRPr sz="2600" b="1">
          <a:solidFill>
            <a:schemeClr val="accent1"/>
          </a:solidFill>
          <a:latin typeface="Verdana" pitchFamily="34" charset="0"/>
        </a:defRPr>
      </a:lvl4pPr>
      <a:lvl5pPr algn="l" rtl="0" eaLnBrk="0" fontAlgn="base" hangingPunct="0">
        <a:spcBef>
          <a:spcPct val="0"/>
        </a:spcBef>
        <a:spcAft>
          <a:spcPct val="0"/>
        </a:spcAft>
        <a:defRPr sz="2600" b="1">
          <a:solidFill>
            <a:schemeClr val="accent1"/>
          </a:solidFill>
          <a:latin typeface="Verdana" pitchFamily="34" charset="0"/>
        </a:defRPr>
      </a:lvl5pPr>
      <a:lvl6pPr marL="457200" algn="l" rtl="0" fontAlgn="base">
        <a:spcBef>
          <a:spcPct val="0"/>
        </a:spcBef>
        <a:spcAft>
          <a:spcPct val="0"/>
        </a:spcAft>
        <a:defRPr sz="2600" b="1">
          <a:solidFill>
            <a:schemeClr val="accent1"/>
          </a:solidFill>
          <a:latin typeface="Verdana" pitchFamily="34" charset="0"/>
        </a:defRPr>
      </a:lvl6pPr>
      <a:lvl7pPr marL="914400" algn="l" rtl="0" fontAlgn="base">
        <a:spcBef>
          <a:spcPct val="0"/>
        </a:spcBef>
        <a:spcAft>
          <a:spcPct val="0"/>
        </a:spcAft>
        <a:defRPr sz="2600" b="1">
          <a:solidFill>
            <a:schemeClr val="accent1"/>
          </a:solidFill>
          <a:latin typeface="Verdana" pitchFamily="34" charset="0"/>
        </a:defRPr>
      </a:lvl7pPr>
      <a:lvl8pPr marL="1371600" algn="l" rtl="0" fontAlgn="base">
        <a:spcBef>
          <a:spcPct val="0"/>
        </a:spcBef>
        <a:spcAft>
          <a:spcPct val="0"/>
        </a:spcAft>
        <a:defRPr sz="2600" b="1">
          <a:solidFill>
            <a:schemeClr val="accent1"/>
          </a:solidFill>
          <a:latin typeface="Verdana" pitchFamily="34" charset="0"/>
        </a:defRPr>
      </a:lvl8pPr>
      <a:lvl9pPr marL="1828800" algn="l" rtl="0" fontAlgn="base">
        <a:spcBef>
          <a:spcPct val="0"/>
        </a:spcBef>
        <a:spcAft>
          <a:spcPct val="0"/>
        </a:spcAft>
        <a:defRPr sz="2600" b="1">
          <a:solidFill>
            <a:schemeClr val="accent1"/>
          </a:solidFill>
          <a:latin typeface="Verdana" pitchFamily="34" charset="0"/>
        </a:defRPr>
      </a:lvl9pPr>
    </p:titleStyle>
    <p:bodyStyle>
      <a:lvl1pPr marL="171450" indent="-171450" algn="l" rtl="0" eaLnBrk="0" fontAlgn="base" hangingPunct="0">
        <a:spcBef>
          <a:spcPts val="600"/>
        </a:spcBef>
        <a:spcAft>
          <a:spcPct val="0"/>
        </a:spcAft>
        <a:buClr>
          <a:schemeClr val="tx1"/>
        </a:buClr>
        <a:buFont typeface="Arial" pitchFamily="34" charset="0"/>
        <a:buChar char="•"/>
        <a:defRPr sz="2000" kern="1200">
          <a:solidFill>
            <a:schemeClr val="tx1"/>
          </a:solidFill>
          <a:latin typeface="+mn-lt"/>
          <a:ea typeface="+mn-ea"/>
          <a:cs typeface="+mn-cs"/>
        </a:defRPr>
      </a:lvl1pPr>
      <a:lvl2pPr marL="400050" indent="-171450" algn="l" rtl="0" eaLnBrk="0" fontAlgn="base" hangingPunct="0">
        <a:spcBef>
          <a:spcPts val="600"/>
        </a:spcBef>
        <a:spcAft>
          <a:spcPct val="0"/>
        </a:spcAft>
        <a:buClr>
          <a:srgbClr val="B5B7B9"/>
        </a:buClr>
        <a:buFont typeface="Arial" pitchFamily="34" charset="0"/>
        <a:buChar char="−"/>
        <a:defRPr kern="1200">
          <a:solidFill>
            <a:schemeClr val="tx1"/>
          </a:solidFill>
          <a:latin typeface="+mn-lt"/>
          <a:ea typeface="+mn-ea"/>
          <a:cs typeface="+mn-cs"/>
        </a:defRPr>
      </a:lvl2pPr>
      <a:lvl3pPr marL="628650" indent="-171450" algn="l" rtl="0" eaLnBrk="0" fontAlgn="base" hangingPunct="0">
        <a:spcBef>
          <a:spcPts val="600"/>
        </a:spcBef>
        <a:spcAft>
          <a:spcPct val="0"/>
        </a:spcAft>
        <a:buClr>
          <a:srgbClr val="B5B7B9"/>
        </a:buClr>
        <a:buFont typeface="Verdana" pitchFamily="34" charset="0"/>
        <a:buChar char="−"/>
        <a:defRPr kern="1200">
          <a:solidFill>
            <a:schemeClr val="tx1"/>
          </a:solidFill>
          <a:latin typeface="+mn-lt"/>
          <a:ea typeface="+mn-ea"/>
          <a:cs typeface="+mn-cs"/>
        </a:defRPr>
      </a:lvl3pPr>
      <a:lvl4pPr marL="857250" indent="-171450" algn="l" rtl="0" eaLnBrk="0" fontAlgn="base" hangingPunct="0">
        <a:spcBef>
          <a:spcPts val="600"/>
        </a:spcBef>
        <a:spcAft>
          <a:spcPct val="0"/>
        </a:spcAft>
        <a:buClr>
          <a:srgbClr val="B5B7B9"/>
        </a:buClr>
        <a:buFont typeface="Arial" pitchFamily="34" charset="0"/>
        <a:buChar char="−"/>
        <a:defRPr kern="1200">
          <a:solidFill>
            <a:schemeClr val="tx1"/>
          </a:solidFill>
          <a:latin typeface="+mn-lt"/>
          <a:ea typeface="+mn-ea"/>
          <a:cs typeface="+mn-cs"/>
        </a:defRPr>
      </a:lvl4pPr>
      <a:lvl5pPr marL="1085850" indent="-171450" algn="l" rtl="0" eaLnBrk="0" fontAlgn="base" hangingPunct="0">
        <a:spcBef>
          <a:spcPts val="600"/>
        </a:spcBef>
        <a:spcAft>
          <a:spcPct val="0"/>
        </a:spcAft>
        <a:buClr>
          <a:srgbClr val="B5B7B9"/>
        </a:buClr>
        <a:buFont typeface="Verdana"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532A548F-CF34-4B50-B370-B3732F5B80E4}" type="datetimeFigureOut">
              <a:rPr lang="zh-CN" altLang="en-US" smtClean="0">
                <a:solidFill>
                  <a:prstClr val="black">
                    <a:tint val="75000"/>
                  </a:prstClr>
                </a:solidFill>
                <a:latin typeface="Verdana"/>
                <a:cs typeface="Arial" charset="0"/>
              </a:rPr>
              <a:pPr fontAlgn="auto">
                <a:spcBef>
                  <a:spcPts val="0"/>
                </a:spcBef>
                <a:spcAft>
                  <a:spcPts val="0"/>
                </a:spcAft>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6F7F160-E61C-4897-94C3-BDF1D09C6643}" type="slidenum">
              <a:rPr lang="zh-CN" altLang="en-US" smtClean="0">
                <a:solidFill>
                  <a:prstClr val="black">
                    <a:tint val="75000"/>
                  </a:prstClr>
                </a:solidFill>
                <a:latin typeface="Verdana"/>
                <a:cs typeface="Arial" charset="0"/>
              </a:rPr>
              <a:pPr fontAlgn="auto">
                <a:spcBef>
                  <a:spcPts val="0"/>
                </a:spcBef>
                <a:spcAft>
                  <a:spcPts val="0"/>
                </a:spcAft>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gif"/><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33" Type="http://schemas.openxmlformats.org/officeDocument/2006/relationships/image" Target="../media/image34.png"/><Relationship Id="rId2" Type="http://schemas.openxmlformats.org/officeDocument/2006/relationships/notesSlide" Target="../notesSlides/notesSlide1.xml"/><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png"/><Relationship Id="rId1" Type="http://schemas.openxmlformats.org/officeDocument/2006/relationships/slideLayout" Target="../slideLayouts/slideLayout26.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32" Type="http://schemas.openxmlformats.org/officeDocument/2006/relationships/image" Target="../media/image33.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png"/><Relationship Id="rId31"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png"/><Relationship Id="rId30" Type="http://schemas.openxmlformats.org/officeDocument/2006/relationships/image" Target="../media/image31.png"/></Relationships>
</file>

<file path=ppt/slides/_rels/slide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communities.intel.com/docs/DOC-3144" TargetMode="External"/><Relationship Id="rId7"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hyperlink" Target="http://download.intel.com/business/resources/reports/keepingnotebookspastprime.pdf" TargetMode="External"/><Relationship Id="rId9"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openxmlformats.org/officeDocument/2006/relationships/image" Target="../media/image47.jpe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jpeg"/><Relationship Id="rId4" Type="http://schemas.openxmlformats.org/officeDocument/2006/relationships/image" Target="../media/image43.png"/><Relationship Id="rId9"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notesSlide" Target="../notesSlides/notesSlide6.xml"/><Relationship Id="rId7" Type="http://schemas.openxmlformats.org/officeDocument/2006/relationships/image" Target="../media/image59.png"/><Relationship Id="rId2" Type="http://schemas.openxmlformats.org/officeDocument/2006/relationships/slideLayout" Target="../slideLayouts/slideLayout26.xml"/><Relationship Id="rId1" Type="http://schemas.openxmlformats.org/officeDocument/2006/relationships/vmlDrawing" Target="../drawings/vmlDrawing1.vml"/><Relationship Id="rId6" Type="http://schemas.openxmlformats.org/officeDocument/2006/relationships/oleObject" Target="../embeddings/Microsoft_Excel_97-2003____11.xls"/><Relationship Id="rId5" Type="http://schemas.openxmlformats.org/officeDocument/2006/relationships/oleObject" Target="../embeddings/oleObject1.bin"/><Relationship Id="rId4" Type="http://schemas.openxmlformats.org/officeDocument/2006/relationships/hyperlink" Target="http://smcr.intel.com/SMCRDocs/Activate_vPro_PCs.zip" TargetMode="External"/><Relationship Id="rId9" Type="http://schemas.openxmlformats.org/officeDocument/2006/relationships/image" Target="../media/image61.png"/></Relationships>
</file>

<file path=ppt/slides/_rels/slide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hyperlink" Target="http://communities.intel.com/docs/DOC-4800" TargetMode="Externa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ubtitle 2"/>
          <p:cNvSpPr>
            <a:spLocks noGrp="1"/>
          </p:cNvSpPr>
          <p:nvPr>
            <p:ph type="subTitle" idx="1"/>
          </p:nvPr>
        </p:nvSpPr>
        <p:spPr>
          <a:xfrm>
            <a:off x="457200" y="4165600"/>
            <a:ext cx="4513263" cy="800100"/>
          </a:xfrm>
        </p:spPr>
        <p:txBody>
          <a:bodyPr/>
          <a:lstStyle/>
          <a:p>
            <a:pPr eaLnBrk="1" hangingPunct="1"/>
            <a:r>
              <a:rPr lang="en-US" altLang="zh-CN" b="1">
                <a:ea typeface="宋体" pitchFamily="2" charset="-122"/>
              </a:rPr>
              <a:t>November 2011</a:t>
            </a:r>
          </a:p>
        </p:txBody>
      </p:sp>
      <p:sp>
        <p:nvSpPr>
          <p:cNvPr id="28675" name="Title 3"/>
          <p:cNvSpPr>
            <a:spLocks noGrp="1"/>
          </p:cNvSpPr>
          <p:nvPr>
            <p:ph type="ctrTitle"/>
          </p:nvPr>
        </p:nvSpPr>
        <p:spPr>
          <a:xfrm>
            <a:off x="457200" y="2679700"/>
            <a:ext cx="4867275" cy="1006475"/>
          </a:xfrm>
        </p:spPr>
        <p:txBody>
          <a:bodyPr/>
          <a:lstStyle/>
          <a:p>
            <a:pPr eaLnBrk="1" hangingPunct="1"/>
            <a:r>
              <a:rPr lang="en-US" altLang="zh-CN" b="1" dirty="0">
                <a:ea typeface="宋体" pitchFamily="2" charset="-122"/>
              </a:rPr>
              <a:t>Dell Systems With Intel® </a:t>
            </a:r>
            <a:r>
              <a:rPr lang="en-US" altLang="zh-CN" b="1" dirty="0" err="1">
                <a:ea typeface="宋体" pitchFamily="2" charset="-122"/>
              </a:rPr>
              <a:t>vPro</a:t>
            </a:r>
            <a:r>
              <a:rPr lang="en-US" altLang="zh-CN" b="1" dirty="0">
                <a:ea typeface="宋体" pitchFamily="2" charset="-122"/>
              </a:rPr>
              <a:t>™ Technology </a:t>
            </a: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778"/>
          <p:cNvGrpSpPr>
            <a:grpSpLocks/>
          </p:cNvGrpSpPr>
          <p:nvPr/>
        </p:nvGrpSpPr>
        <p:grpSpPr bwMode="auto">
          <a:xfrm>
            <a:off x="0" y="2298700"/>
            <a:ext cx="9144000" cy="4054475"/>
            <a:chOff x="0" y="2298700"/>
            <a:chExt cx="9144000" cy="4054473"/>
          </a:xfrm>
        </p:grpSpPr>
        <p:sp>
          <p:nvSpPr>
            <p:cNvPr id="780" name="Rectangle 779"/>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29808" name="Straight Connector 780"/>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739" name="Rounded Rectangle 738"/>
          <p:cNvSpPr/>
          <p:nvPr/>
        </p:nvSpPr>
        <p:spPr>
          <a:xfrm>
            <a:off x="2847975" y="1133475"/>
            <a:ext cx="5942013" cy="5086350"/>
          </a:xfrm>
          <a:prstGeom prst="roundRect">
            <a:avLst>
              <a:gd name="adj" fmla="val 2651"/>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5760"/>
          <a:lstStyle/>
          <a:p>
            <a:pPr>
              <a:spcBef>
                <a:spcPts val="600"/>
              </a:spcBef>
              <a:defRPr/>
            </a:pPr>
            <a:endParaRPr lang="en-US" sz="1600">
              <a:solidFill>
                <a:srgbClr val="484A4C"/>
              </a:solidFill>
            </a:endParaRPr>
          </a:p>
        </p:txBody>
      </p:sp>
      <p:sp>
        <p:nvSpPr>
          <p:cNvPr id="29700" name="Title 1"/>
          <p:cNvSpPr>
            <a:spLocks noGrp="1"/>
          </p:cNvSpPr>
          <p:nvPr>
            <p:ph type="title"/>
          </p:nvPr>
        </p:nvSpPr>
        <p:spPr/>
        <p:txBody>
          <a:bodyPr/>
          <a:lstStyle/>
          <a:p>
            <a:pPr eaLnBrk="1" hangingPunct="1"/>
            <a:r>
              <a:rPr lang="en-US" altLang="zh-CN" smtClean="0"/>
              <a:t>The Business Needs Have Changed</a:t>
            </a:r>
            <a:br>
              <a:rPr lang="en-US" altLang="zh-CN" smtClean="0"/>
            </a:br>
            <a:endParaRPr lang="en-US" altLang="zh-CN" smtClean="0"/>
          </a:p>
        </p:txBody>
      </p:sp>
      <p:sp>
        <p:nvSpPr>
          <p:cNvPr id="29701" name="Text Placeholder 4"/>
          <p:cNvSpPr>
            <a:spLocks noGrp="1"/>
          </p:cNvSpPr>
          <p:nvPr>
            <p:ph type="body" sz="quarter" idx="13"/>
          </p:nvPr>
        </p:nvSpPr>
        <p:spPr>
          <a:xfrm>
            <a:off x="354013" y="6353175"/>
            <a:ext cx="8008937" cy="295275"/>
          </a:xfrm>
        </p:spPr>
        <p:txBody>
          <a:bodyPr/>
          <a:lstStyle/>
          <a:p>
            <a:pPr eaLnBrk="1" hangingPunct="1"/>
            <a:r>
              <a:rPr lang="en-US" altLang="zh-CN" smtClean="0">
                <a:ea typeface="宋体" pitchFamily="2" charset="-122"/>
              </a:rPr>
              <a:t>* Other names and brands may be claimed as the property of others.</a:t>
            </a:r>
          </a:p>
        </p:txBody>
      </p:sp>
      <p:sp>
        <p:nvSpPr>
          <p:cNvPr id="29702" name="TextBox 215"/>
          <p:cNvSpPr txBox="1">
            <a:spLocks noChangeArrowheads="1"/>
          </p:cNvSpPr>
          <p:nvPr/>
        </p:nvSpPr>
        <p:spPr bwMode="auto">
          <a:xfrm>
            <a:off x="352425" y="685800"/>
            <a:ext cx="843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zh-CN" sz="1800" i="1">
                <a:solidFill>
                  <a:srgbClr val="484A4C"/>
                </a:solidFill>
                <a:latin typeface="Verdana" pitchFamily="34" charset="0"/>
                <a:ea typeface="宋体" pitchFamily="2" charset="-122"/>
              </a:rPr>
              <a:t>Therefore the Business PC Has Changed</a:t>
            </a:r>
          </a:p>
        </p:txBody>
      </p:sp>
      <p:sp>
        <p:nvSpPr>
          <p:cNvPr id="29703" name="AutoShape 7"/>
          <p:cNvSpPr>
            <a:spLocks noChangeArrowheads="1"/>
          </p:cNvSpPr>
          <p:nvPr/>
        </p:nvSpPr>
        <p:spPr bwMode="auto">
          <a:xfrm>
            <a:off x="3095625" y="5162550"/>
            <a:ext cx="2671763" cy="222250"/>
          </a:xfrm>
          <a:prstGeom prst="roundRect">
            <a:avLst>
              <a:gd name="adj" fmla="val 15185"/>
            </a:avLst>
          </a:prstGeom>
          <a:noFill/>
          <a:ln>
            <a:noFill/>
          </a:ln>
          <a:effectLst>
            <a:prstShdw prst="shdw17" dist="17961" dir="2700000">
              <a:srgbClr val="132C4B">
                <a:alpha val="74997"/>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endParaRPr lang="en-US" altLang="ja-JP" sz="1100">
              <a:solidFill>
                <a:srgbClr val="043054"/>
              </a:solidFill>
              <a:latin typeface="Verdana" pitchFamily="34" charset="0"/>
              <a:ea typeface="MS PGothic" pitchFamily="34" charset="-128"/>
            </a:endParaRPr>
          </a:p>
        </p:txBody>
      </p:sp>
      <p:sp>
        <p:nvSpPr>
          <p:cNvPr id="649" name="TextBox 648"/>
          <p:cNvSpPr txBox="1"/>
          <p:nvPr/>
        </p:nvSpPr>
        <p:spPr>
          <a:xfrm>
            <a:off x="3078163" y="1350963"/>
            <a:ext cx="1970087" cy="461962"/>
          </a:xfrm>
          <a:prstGeom prst="rect">
            <a:avLst/>
          </a:prstGeom>
          <a:noFill/>
        </p:spPr>
        <p:txBody>
          <a:bodyPr>
            <a:spAutoFit/>
          </a:bodyPr>
          <a:lstStyle/>
          <a:p>
            <a:pPr>
              <a:defRPr/>
            </a:pPr>
            <a:r>
              <a:rPr lang="en-US" kern="0" dirty="0">
                <a:solidFill>
                  <a:srgbClr val="00AEEF"/>
                </a:solidFill>
                <a:effectLst>
                  <a:outerShdw blurRad="38100" dist="38100" dir="2700000" algn="tl">
                    <a:srgbClr val="000000">
                      <a:alpha val="43137"/>
                    </a:srgbClr>
                  </a:outerShdw>
                </a:effectLst>
                <a:latin typeface="Verdana"/>
              </a:rPr>
              <a:t>Foreground</a:t>
            </a:r>
          </a:p>
        </p:txBody>
      </p:sp>
      <p:sp>
        <p:nvSpPr>
          <p:cNvPr id="650" name="TextBox 649"/>
          <p:cNvSpPr txBox="1"/>
          <p:nvPr/>
        </p:nvSpPr>
        <p:spPr>
          <a:xfrm>
            <a:off x="3078163" y="5610225"/>
            <a:ext cx="2185987" cy="461963"/>
          </a:xfrm>
          <a:prstGeom prst="rect">
            <a:avLst/>
          </a:prstGeom>
          <a:noFill/>
        </p:spPr>
        <p:txBody>
          <a:bodyPr>
            <a:spAutoFit/>
          </a:bodyPr>
          <a:lstStyle/>
          <a:p>
            <a:pPr>
              <a:defRPr/>
            </a:pPr>
            <a:r>
              <a:rPr lang="en-US" dirty="0">
                <a:solidFill>
                  <a:srgbClr val="00AEEF"/>
                </a:solidFill>
                <a:effectLst>
                  <a:outerShdw blurRad="38100" dist="38100" dir="2700000" algn="tl">
                    <a:srgbClr val="000000">
                      <a:alpha val="43137"/>
                    </a:srgbClr>
                  </a:outerShdw>
                </a:effectLst>
                <a:latin typeface="Verdana"/>
              </a:rPr>
              <a:t>Background</a:t>
            </a:r>
          </a:p>
        </p:txBody>
      </p:sp>
      <p:sp>
        <p:nvSpPr>
          <p:cNvPr id="29706" name="TextBox 735"/>
          <p:cNvSpPr txBox="1">
            <a:spLocks noChangeArrowheads="1"/>
          </p:cNvSpPr>
          <p:nvPr/>
        </p:nvSpPr>
        <p:spPr bwMode="auto">
          <a:xfrm>
            <a:off x="352425" y="2597150"/>
            <a:ext cx="21621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zh-CN" sz="2000" b="1">
                <a:solidFill>
                  <a:srgbClr val="061922"/>
                </a:solidFill>
                <a:latin typeface="Verdana" pitchFamily="34" charset="0"/>
                <a:ea typeface="宋体" pitchFamily="2" charset="-122"/>
              </a:rPr>
              <a:t>Increasing Workload:</a:t>
            </a:r>
            <a:r>
              <a:rPr lang="en-US" altLang="zh-CN" sz="1800">
                <a:solidFill>
                  <a:srgbClr val="484A4C"/>
                </a:solidFill>
                <a:latin typeface="Verdana" pitchFamily="34" charset="0"/>
                <a:ea typeface="宋体" pitchFamily="2" charset="-122"/>
              </a:rPr>
              <a:t/>
            </a:r>
            <a:br>
              <a:rPr lang="en-US" altLang="zh-CN" sz="1800">
                <a:solidFill>
                  <a:srgbClr val="484A4C"/>
                </a:solidFill>
                <a:latin typeface="Verdana" pitchFamily="34" charset="0"/>
                <a:ea typeface="宋体" pitchFamily="2" charset="-122"/>
              </a:rPr>
            </a:br>
            <a:r>
              <a:rPr lang="en-US" altLang="zh-CN" sz="1600">
                <a:solidFill>
                  <a:srgbClr val="484A4C"/>
                </a:solidFill>
                <a:latin typeface="Verdana" pitchFamily="34" charset="0"/>
                <a:ea typeface="宋体" pitchFamily="2" charset="-122"/>
              </a:rPr>
              <a:t>Foreground </a:t>
            </a:r>
            <a:br>
              <a:rPr lang="en-US" altLang="zh-CN" sz="1600">
                <a:solidFill>
                  <a:srgbClr val="484A4C"/>
                </a:solidFill>
                <a:latin typeface="Verdana" pitchFamily="34" charset="0"/>
                <a:ea typeface="宋体" pitchFamily="2" charset="-122"/>
              </a:rPr>
            </a:br>
            <a:r>
              <a:rPr lang="en-US" altLang="zh-CN" sz="1600">
                <a:solidFill>
                  <a:srgbClr val="484A4C"/>
                </a:solidFill>
                <a:latin typeface="Verdana" pitchFamily="34" charset="0"/>
                <a:ea typeface="宋体" pitchFamily="2" charset="-122"/>
              </a:rPr>
              <a:t>and background</a:t>
            </a:r>
          </a:p>
        </p:txBody>
      </p:sp>
      <p:sp>
        <p:nvSpPr>
          <p:cNvPr id="742" name="AutoShape 7"/>
          <p:cNvSpPr>
            <a:spLocks noChangeArrowheads="1"/>
          </p:cNvSpPr>
          <p:nvPr/>
        </p:nvSpPr>
        <p:spPr bwMode="auto">
          <a:xfrm>
            <a:off x="5851525" y="1217613"/>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Video and Voice Conferencing</a:t>
            </a:r>
          </a:p>
        </p:txBody>
      </p:sp>
      <p:sp>
        <p:nvSpPr>
          <p:cNvPr id="746" name="AutoShape 7"/>
          <p:cNvSpPr>
            <a:spLocks noChangeArrowheads="1"/>
          </p:cNvSpPr>
          <p:nvPr/>
        </p:nvSpPr>
        <p:spPr bwMode="auto">
          <a:xfrm>
            <a:off x="5851525" y="1444625"/>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Flash* and Video intensive Web</a:t>
            </a:r>
          </a:p>
        </p:txBody>
      </p:sp>
      <p:sp>
        <p:nvSpPr>
          <p:cNvPr id="745" name="AutoShape 7"/>
          <p:cNvSpPr>
            <a:spLocks noChangeArrowheads="1"/>
          </p:cNvSpPr>
          <p:nvPr/>
        </p:nvSpPr>
        <p:spPr bwMode="auto">
          <a:xfrm>
            <a:off x="5851525" y="1671638"/>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Rich Content Creation</a:t>
            </a:r>
          </a:p>
        </p:txBody>
      </p:sp>
      <p:sp>
        <p:nvSpPr>
          <p:cNvPr id="744" name="AutoShape 7"/>
          <p:cNvSpPr>
            <a:spLocks noChangeArrowheads="1"/>
          </p:cNvSpPr>
          <p:nvPr/>
        </p:nvSpPr>
        <p:spPr bwMode="auto">
          <a:xfrm>
            <a:off x="5851525" y="1898650"/>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Windows* 7 + Office* 2010</a:t>
            </a:r>
          </a:p>
        </p:txBody>
      </p:sp>
      <p:sp>
        <p:nvSpPr>
          <p:cNvPr id="747" name="AutoShape 7"/>
          <p:cNvSpPr>
            <a:spLocks noChangeArrowheads="1"/>
          </p:cNvSpPr>
          <p:nvPr/>
        </p:nvSpPr>
        <p:spPr bwMode="auto">
          <a:xfrm>
            <a:off x="5851525" y="2125663"/>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CRM, SCM, ERP Applications</a:t>
            </a:r>
          </a:p>
        </p:txBody>
      </p:sp>
      <p:sp>
        <p:nvSpPr>
          <p:cNvPr id="774" name="AutoShape 7"/>
          <p:cNvSpPr>
            <a:spLocks noChangeArrowheads="1"/>
          </p:cNvSpPr>
          <p:nvPr/>
        </p:nvSpPr>
        <p:spPr bwMode="auto">
          <a:xfrm>
            <a:off x="3103563" y="2125663"/>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Emergence of Video on Web</a:t>
            </a:r>
          </a:p>
        </p:txBody>
      </p:sp>
      <p:sp>
        <p:nvSpPr>
          <p:cNvPr id="743" name="AutoShape 7"/>
          <p:cNvSpPr>
            <a:spLocks noChangeArrowheads="1"/>
          </p:cNvSpPr>
          <p:nvPr/>
        </p:nvSpPr>
        <p:spPr bwMode="auto">
          <a:xfrm>
            <a:off x="5851525" y="2352675"/>
            <a:ext cx="2671763" cy="220663"/>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Collaboration</a:t>
            </a:r>
          </a:p>
        </p:txBody>
      </p:sp>
      <p:sp>
        <p:nvSpPr>
          <p:cNvPr id="749" name="AutoShape 7"/>
          <p:cNvSpPr>
            <a:spLocks noChangeArrowheads="1"/>
          </p:cNvSpPr>
          <p:nvPr/>
        </p:nvSpPr>
        <p:spPr bwMode="auto">
          <a:xfrm>
            <a:off x="3103563" y="2352675"/>
            <a:ext cx="2671762" cy="220663"/>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IM + Web Browser</a:t>
            </a:r>
          </a:p>
        </p:txBody>
      </p:sp>
      <p:sp>
        <p:nvSpPr>
          <p:cNvPr id="740" name="AutoShape 7"/>
          <p:cNvSpPr>
            <a:spLocks noChangeArrowheads="1"/>
          </p:cNvSpPr>
          <p:nvPr/>
        </p:nvSpPr>
        <p:spPr bwMode="auto">
          <a:xfrm>
            <a:off x="5851525" y="2581275"/>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Desktop Search</a:t>
            </a:r>
          </a:p>
        </p:txBody>
      </p:sp>
      <p:sp>
        <p:nvSpPr>
          <p:cNvPr id="751" name="AutoShape 7"/>
          <p:cNvSpPr>
            <a:spLocks noChangeArrowheads="1"/>
          </p:cNvSpPr>
          <p:nvPr/>
        </p:nvSpPr>
        <p:spPr bwMode="auto">
          <a:xfrm>
            <a:off x="3103563" y="2581275"/>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Windows* XP + Office* 2007</a:t>
            </a:r>
          </a:p>
        </p:txBody>
      </p:sp>
      <p:sp>
        <p:nvSpPr>
          <p:cNvPr id="741" name="AutoShape 7"/>
          <p:cNvSpPr>
            <a:spLocks noChangeArrowheads="1"/>
          </p:cNvSpPr>
          <p:nvPr/>
        </p:nvSpPr>
        <p:spPr bwMode="auto">
          <a:xfrm>
            <a:off x="5851525" y="2808288"/>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Unified Messaging</a:t>
            </a:r>
          </a:p>
        </p:txBody>
      </p:sp>
      <p:sp>
        <p:nvSpPr>
          <p:cNvPr id="750" name="AutoShape 7"/>
          <p:cNvSpPr>
            <a:spLocks noChangeArrowheads="1"/>
          </p:cNvSpPr>
          <p:nvPr/>
        </p:nvSpPr>
        <p:spPr bwMode="auto">
          <a:xfrm>
            <a:off x="3103563" y="2808288"/>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CRM, SCM, ERP Applications</a:t>
            </a:r>
          </a:p>
        </p:txBody>
      </p:sp>
      <p:sp>
        <p:nvSpPr>
          <p:cNvPr id="748" name="AutoShape 7"/>
          <p:cNvSpPr>
            <a:spLocks noChangeArrowheads="1"/>
          </p:cNvSpPr>
          <p:nvPr/>
        </p:nvSpPr>
        <p:spPr bwMode="auto">
          <a:xfrm>
            <a:off x="5851525" y="3205163"/>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Virus Scan</a:t>
            </a:r>
          </a:p>
        </p:txBody>
      </p:sp>
      <p:sp>
        <p:nvSpPr>
          <p:cNvPr id="758" name="AutoShape 7"/>
          <p:cNvSpPr>
            <a:spLocks noChangeArrowheads="1"/>
          </p:cNvSpPr>
          <p:nvPr/>
        </p:nvSpPr>
        <p:spPr bwMode="auto">
          <a:xfrm>
            <a:off x="3103563" y="3205163"/>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Virus Scan</a:t>
            </a:r>
          </a:p>
        </p:txBody>
      </p:sp>
      <p:sp>
        <p:nvSpPr>
          <p:cNvPr id="757" name="AutoShape 7"/>
          <p:cNvSpPr>
            <a:spLocks noChangeArrowheads="1"/>
          </p:cNvSpPr>
          <p:nvPr/>
        </p:nvSpPr>
        <p:spPr bwMode="auto">
          <a:xfrm>
            <a:off x="5851525" y="3432175"/>
            <a:ext cx="2671763" cy="220663"/>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Compression</a:t>
            </a:r>
          </a:p>
        </p:txBody>
      </p:sp>
      <p:sp>
        <p:nvSpPr>
          <p:cNvPr id="760" name="AutoShape 7"/>
          <p:cNvSpPr>
            <a:spLocks noChangeArrowheads="1"/>
          </p:cNvSpPr>
          <p:nvPr/>
        </p:nvSpPr>
        <p:spPr bwMode="auto">
          <a:xfrm>
            <a:off x="3103563" y="3432175"/>
            <a:ext cx="2671762" cy="220663"/>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Compression</a:t>
            </a:r>
          </a:p>
        </p:txBody>
      </p:sp>
      <p:sp>
        <p:nvSpPr>
          <p:cNvPr id="756" name="AutoShape 7"/>
          <p:cNvSpPr>
            <a:spLocks noChangeArrowheads="1"/>
          </p:cNvSpPr>
          <p:nvPr/>
        </p:nvSpPr>
        <p:spPr bwMode="auto">
          <a:xfrm>
            <a:off x="5851525" y="3660775"/>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Back-Up</a:t>
            </a:r>
          </a:p>
        </p:txBody>
      </p:sp>
      <p:sp>
        <p:nvSpPr>
          <p:cNvPr id="759" name="AutoShape 7"/>
          <p:cNvSpPr>
            <a:spLocks noChangeArrowheads="1"/>
          </p:cNvSpPr>
          <p:nvPr/>
        </p:nvSpPr>
        <p:spPr bwMode="auto">
          <a:xfrm>
            <a:off x="3103563" y="3660775"/>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Back-Up</a:t>
            </a:r>
          </a:p>
        </p:txBody>
      </p:sp>
      <p:sp>
        <p:nvSpPr>
          <p:cNvPr id="762" name="AutoShape 7"/>
          <p:cNvSpPr>
            <a:spLocks noChangeArrowheads="1"/>
          </p:cNvSpPr>
          <p:nvPr/>
        </p:nvSpPr>
        <p:spPr bwMode="auto">
          <a:xfrm>
            <a:off x="3103563" y="3887788"/>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System Management</a:t>
            </a:r>
          </a:p>
        </p:txBody>
      </p:sp>
      <p:sp>
        <p:nvSpPr>
          <p:cNvPr id="766" name="AutoShape 7"/>
          <p:cNvSpPr>
            <a:spLocks noChangeArrowheads="1"/>
          </p:cNvSpPr>
          <p:nvPr/>
        </p:nvSpPr>
        <p:spPr bwMode="auto">
          <a:xfrm>
            <a:off x="5851525" y="3887788"/>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System Management</a:t>
            </a:r>
          </a:p>
        </p:txBody>
      </p:sp>
      <p:sp>
        <p:nvSpPr>
          <p:cNvPr id="755" name="AutoShape 7"/>
          <p:cNvSpPr>
            <a:spLocks noChangeArrowheads="1"/>
          </p:cNvSpPr>
          <p:nvPr/>
        </p:nvSpPr>
        <p:spPr bwMode="auto">
          <a:xfrm>
            <a:off x="5851525" y="4114800"/>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Authentication/Encryption</a:t>
            </a:r>
          </a:p>
        </p:txBody>
      </p:sp>
      <p:sp>
        <p:nvSpPr>
          <p:cNvPr id="769" name="AutoShape 7"/>
          <p:cNvSpPr>
            <a:spLocks noChangeArrowheads="1"/>
          </p:cNvSpPr>
          <p:nvPr/>
        </p:nvSpPr>
        <p:spPr bwMode="auto">
          <a:xfrm>
            <a:off x="3103563" y="4114800"/>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Authentication/Encryption</a:t>
            </a:r>
          </a:p>
        </p:txBody>
      </p:sp>
      <p:sp>
        <p:nvSpPr>
          <p:cNvPr id="752" name="AutoShape 7"/>
          <p:cNvSpPr>
            <a:spLocks noChangeArrowheads="1"/>
          </p:cNvSpPr>
          <p:nvPr/>
        </p:nvSpPr>
        <p:spPr bwMode="auto">
          <a:xfrm>
            <a:off x="5851525" y="4341813"/>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Synchronization</a:t>
            </a:r>
          </a:p>
        </p:txBody>
      </p:sp>
      <p:sp>
        <p:nvSpPr>
          <p:cNvPr id="770" name="AutoShape 7"/>
          <p:cNvSpPr>
            <a:spLocks noChangeArrowheads="1"/>
          </p:cNvSpPr>
          <p:nvPr/>
        </p:nvSpPr>
        <p:spPr bwMode="auto">
          <a:xfrm>
            <a:off x="3103563" y="4341813"/>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Synchronization</a:t>
            </a:r>
          </a:p>
        </p:txBody>
      </p:sp>
      <p:sp>
        <p:nvSpPr>
          <p:cNvPr id="754" name="AutoShape 7"/>
          <p:cNvSpPr>
            <a:spLocks noChangeArrowheads="1"/>
          </p:cNvSpPr>
          <p:nvPr/>
        </p:nvSpPr>
        <p:spPr bwMode="auto">
          <a:xfrm>
            <a:off x="5851525" y="4568825"/>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Firewall/Intrusion-Detection</a:t>
            </a:r>
          </a:p>
        </p:txBody>
      </p:sp>
      <p:sp>
        <p:nvSpPr>
          <p:cNvPr id="772" name="AutoShape 7"/>
          <p:cNvSpPr>
            <a:spLocks noChangeArrowheads="1"/>
          </p:cNvSpPr>
          <p:nvPr/>
        </p:nvSpPr>
        <p:spPr bwMode="auto">
          <a:xfrm>
            <a:off x="3103563" y="4568825"/>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Directory Services</a:t>
            </a:r>
          </a:p>
        </p:txBody>
      </p:sp>
      <p:sp>
        <p:nvSpPr>
          <p:cNvPr id="768" name="AutoShape 7"/>
          <p:cNvSpPr>
            <a:spLocks noChangeArrowheads="1"/>
          </p:cNvSpPr>
          <p:nvPr/>
        </p:nvSpPr>
        <p:spPr bwMode="auto">
          <a:xfrm>
            <a:off x="5851525" y="4795838"/>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Directory Services</a:t>
            </a:r>
          </a:p>
        </p:txBody>
      </p:sp>
      <p:sp>
        <p:nvSpPr>
          <p:cNvPr id="771" name="AutoShape 7"/>
          <p:cNvSpPr>
            <a:spLocks noChangeArrowheads="1"/>
          </p:cNvSpPr>
          <p:nvPr/>
        </p:nvSpPr>
        <p:spPr bwMode="auto">
          <a:xfrm>
            <a:off x="3103563" y="4795838"/>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Peer-to-Peer Services</a:t>
            </a:r>
          </a:p>
        </p:txBody>
      </p:sp>
      <p:sp>
        <p:nvSpPr>
          <p:cNvPr id="761" name="AutoShape 7"/>
          <p:cNvSpPr>
            <a:spLocks noChangeArrowheads="1"/>
          </p:cNvSpPr>
          <p:nvPr/>
        </p:nvSpPr>
        <p:spPr bwMode="auto">
          <a:xfrm>
            <a:off x="3103563" y="5022850"/>
            <a:ext cx="2671762"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Java Applets</a:t>
            </a:r>
          </a:p>
        </p:txBody>
      </p:sp>
      <p:sp>
        <p:nvSpPr>
          <p:cNvPr id="767" name="AutoShape 7"/>
          <p:cNvSpPr>
            <a:spLocks noChangeArrowheads="1"/>
          </p:cNvSpPr>
          <p:nvPr/>
        </p:nvSpPr>
        <p:spPr bwMode="auto">
          <a:xfrm>
            <a:off x="5851525" y="5022850"/>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Peer-to-Peer Services</a:t>
            </a:r>
          </a:p>
        </p:txBody>
      </p:sp>
      <p:sp>
        <p:nvSpPr>
          <p:cNvPr id="753" name="AutoShape 7"/>
          <p:cNvSpPr>
            <a:spLocks noChangeArrowheads="1"/>
          </p:cNvSpPr>
          <p:nvPr/>
        </p:nvSpPr>
        <p:spPr bwMode="auto">
          <a:xfrm>
            <a:off x="5851525" y="5249863"/>
            <a:ext cx="2671763" cy="220662"/>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Anti-Spyware</a:t>
            </a:r>
          </a:p>
        </p:txBody>
      </p:sp>
      <p:sp>
        <p:nvSpPr>
          <p:cNvPr id="773" name="AutoShape 7"/>
          <p:cNvSpPr>
            <a:spLocks noChangeArrowheads="1"/>
          </p:cNvSpPr>
          <p:nvPr/>
        </p:nvSpPr>
        <p:spPr bwMode="auto">
          <a:xfrm>
            <a:off x="3103563" y="5249863"/>
            <a:ext cx="2671762" cy="220662"/>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Content Subscription Services</a:t>
            </a:r>
          </a:p>
        </p:txBody>
      </p:sp>
      <p:sp>
        <p:nvSpPr>
          <p:cNvPr id="765" name="AutoShape 7"/>
          <p:cNvSpPr>
            <a:spLocks noChangeArrowheads="1"/>
          </p:cNvSpPr>
          <p:nvPr/>
        </p:nvSpPr>
        <p:spPr bwMode="auto">
          <a:xfrm>
            <a:off x="5851525" y="5478463"/>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Java Applets</a:t>
            </a:r>
          </a:p>
        </p:txBody>
      </p:sp>
      <p:sp>
        <p:nvSpPr>
          <p:cNvPr id="764" name="AutoShape 7"/>
          <p:cNvSpPr>
            <a:spLocks noChangeArrowheads="1"/>
          </p:cNvSpPr>
          <p:nvPr/>
        </p:nvSpPr>
        <p:spPr bwMode="auto">
          <a:xfrm>
            <a:off x="5851525" y="5705475"/>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Content Subscription Services</a:t>
            </a:r>
          </a:p>
        </p:txBody>
      </p:sp>
      <p:sp>
        <p:nvSpPr>
          <p:cNvPr id="763" name="AutoShape 7"/>
          <p:cNvSpPr>
            <a:spLocks noChangeArrowheads="1"/>
          </p:cNvSpPr>
          <p:nvPr/>
        </p:nvSpPr>
        <p:spPr bwMode="auto">
          <a:xfrm>
            <a:off x="5851525" y="5932488"/>
            <a:ext cx="2671763" cy="219075"/>
          </a:xfrm>
          <a:prstGeom prst="roundRect">
            <a:avLst/>
          </a:prstGeom>
          <a:gradFill>
            <a:gsLst>
              <a:gs pos="10000">
                <a:srgbClr val="FFFFFF">
                  <a:lumMod val="95000"/>
                </a:srgbClr>
              </a:gs>
              <a:gs pos="85000">
                <a:srgbClr val="FFFFFF"/>
              </a:gs>
              <a:gs pos="100000">
                <a:srgbClr val="FFFFFF">
                  <a:lumMod val="85000"/>
                </a:srgbClr>
              </a:gs>
            </a:gsLst>
            <a:lin ang="5400000" scaled="1"/>
          </a:gradFill>
          <a:ln w="9525">
            <a:solidFill>
              <a:schemeClr val="bg2"/>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10000"/>
              </a:lnSpc>
              <a:spcBef>
                <a:spcPts val="1200"/>
              </a:spcBef>
              <a:defRPr/>
            </a:pPr>
            <a:r>
              <a:rPr lang="en-US" altLang="ja-JP" sz="1050" dirty="0">
                <a:solidFill>
                  <a:srgbClr val="061922"/>
                </a:solidFill>
              </a:rPr>
              <a:t>Software Update Automation</a:t>
            </a:r>
          </a:p>
        </p:txBody>
      </p:sp>
      <p:sp>
        <p:nvSpPr>
          <p:cNvPr id="683" name="Up Arrow 29"/>
          <p:cNvSpPr>
            <a:spLocks noChangeArrowheads="1"/>
          </p:cNvSpPr>
          <p:nvPr/>
        </p:nvSpPr>
        <p:spPr bwMode="auto">
          <a:xfrm rot="5400000">
            <a:off x="5712929" y="307861"/>
            <a:ext cx="379089" cy="5609294"/>
          </a:xfrm>
          <a:prstGeom prst="upArrow">
            <a:avLst>
              <a:gd name="adj1" fmla="val 50000"/>
              <a:gd name="adj2" fmla="val 46802"/>
            </a:avLst>
          </a:prstGeom>
          <a:gradFill flip="none" rotWithShape="1">
            <a:gsLst>
              <a:gs pos="0">
                <a:srgbClr val="0860A8">
                  <a:lumMod val="50000"/>
                  <a:alpha val="85000"/>
                </a:srgbClr>
              </a:gs>
              <a:gs pos="50000">
                <a:srgbClr val="0860A8">
                  <a:alpha val="70000"/>
                </a:srgbClr>
              </a:gs>
              <a:gs pos="100000">
                <a:srgbClr val="2EA5D5">
                  <a:shade val="100000"/>
                  <a:satMod val="115000"/>
                  <a:alpha val="0"/>
                </a:srgbClr>
              </a:gs>
            </a:gsLst>
            <a:lin ang="5400000" scaled="1"/>
            <a:tileRect/>
          </a:gradFill>
          <a:ln w="25400" cap="flat" cmpd="sng" algn="ctr">
            <a:gradFill flip="none" rotWithShape="1">
              <a:gsLst>
                <a:gs pos="0">
                  <a:srgbClr val="FFFFFF">
                    <a:alpha val="0"/>
                  </a:srgbClr>
                </a:gs>
                <a:gs pos="50000">
                  <a:srgbClr val="FFFFFF">
                    <a:alpha val="35000"/>
                  </a:srgbClr>
                </a:gs>
                <a:gs pos="100000">
                  <a:srgbClr val="FFFFFF"/>
                </a:gs>
              </a:gsLst>
              <a:lin ang="16200000" scaled="1"/>
              <a:tileRect/>
            </a:gradFill>
            <a:prstDash val="solid"/>
          </a:ln>
          <a:effectLst>
            <a:outerShdw blurRad="254000" sx="104000" sy="104000" algn="ctr" rotWithShape="0">
              <a:srgbClr val="2EA5D5">
                <a:alpha val="40000"/>
              </a:srgbClr>
            </a:outerShdw>
          </a:effectLst>
          <a:scene3d>
            <a:camera prst="orthographicFront">
              <a:rot lat="0" lon="0" rev="0"/>
            </a:camera>
            <a:lightRig rig="contrasting" dir="t"/>
          </a:scene3d>
          <a:sp3d prstMaterial="powder"/>
        </p:spPr>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lnSpc>
                <a:spcPct val="80000"/>
              </a:lnSpc>
            </a:pPr>
            <a:endParaRPr lang="zh-CN" altLang="en-US" sz="1400" b="1">
              <a:solidFill>
                <a:srgbClr val="043054"/>
              </a:solidFill>
              <a:latin typeface="Verdana" pitchFamily="34" charset="0"/>
            </a:endParaRPr>
          </a:p>
        </p:txBody>
      </p:sp>
      <p:sp>
        <p:nvSpPr>
          <p:cNvPr id="29745" name="TextBox 683"/>
          <p:cNvSpPr txBox="1">
            <a:spLocks noChangeArrowheads="1"/>
          </p:cNvSpPr>
          <p:nvPr/>
        </p:nvSpPr>
        <p:spPr bwMode="auto">
          <a:xfrm>
            <a:off x="3103563" y="2974975"/>
            <a:ext cx="26717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zh-CN" sz="1200" b="1">
                <a:solidFill>
                  <a:srgbClr val="FFFFFF"/>
                </a:solidFill>
                <a:latin typeface="Verdana" pitchFamily="34" charset="0"/>
                <a:ea typeface="宋体" pitchFamily="2" charset="-122"/>
              </a:rPr>
              <a:t>2008</a:t>
            </a:r>
          </a:p>
        </p:txBody>
      </p:sp>
      <p:sp>
        <p:nvSpPr>
          <p:cNvPr id="29746" name="TextBox 684"/>
          <p:cNvSpPr txBox="1">
            <a:spLocks noChangeArrowheads="1"/>
          </p:cNvSpPr>
          <p:nvPr/>
        </p:nvSpPr>
        <p:spPr bwMode="auto">
          <a:xfrm>
            <a:off x="6207125" y="2974975"/>
            <a:ext cx="1960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zh-CN" sz="1200" b="1">
                <a:solidFill>
                  <a:srgbClr val="FFFFFF"/>
                </a:solidFill>
                <a:latin typeface="Verdana" pitchFamily="34" charset="0"/>
                <a:ea typeface="宋体" pitchFamily="2" charset="-122"/>
              </a:rPr>
              <a:t>2011</a:t>
            </a:r>
          </a:p>
        </p:txBody>
      </p:sp>
      <p:pic>
        <p:nvPicPr>
          <p:cNvPr id="29747" name="Picture 48" descr="Ic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7063" y="3684588"/>
            <a:ext cx="190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48" name="Picture 6" descr="http://www.aa.psu.edu/restech/img/gettingconnected/xp_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000" y="2606675"/>
            <a:ext cx="185738"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49" name="Picture 56" descr="office200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513388" y="2601913"/>
            <a:ext cx="168275" cy="1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0" name="Picture 57" descr="update_icon.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889625" y="5942013"/>
            <a:ext cx="193675"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1" name="Picture 66" descr="spyware_icon.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89625" y="5256213"/>
            <a:ext cx="19367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52" name="Picture 92" descr="messaging_ico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168650" y="2376488"/>
            <a:ext cx="1920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53" name="Group 367"/>
          <p:cNvGrpSpPr>
            <a:grpSpLocks/>
          </p:cNvGrpSpPr>
          <p:nvPr/>
        </p:nvGrpSpPr>
        <p:grpSpPr bwMode="auto">
          <a:xfrm>
            <a:off x="5891213" y="4592638"/>
            <a:ext cx="180975" cy="180975"/>
            <a:chOff x="5756775" y="4232226"/>
            <a:chExt cx="171680" cy="171681"/>
          </a:xfrm>
        </p:grpSpPr>
        <p:pic>
          <p:nvPicPr>
            <p:cNvPr id="29803" name="Picture 96" descr="icon_ball.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756775" y="4232226"/>
              <a:ext cx="171680" cy="1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804" name="Picture 4" descr="http://www.albinoblacksheep.com/download/icon/defender.png"/>
            <p:cNvPicPr>
              <a:picLocks noChangeAspect="1" noChangeArrowheads="1"/>
            </p:cNvPicPr>
            <p:nvPr/>
          </p:nvPicPr>
          <p:blipFill>
            <a:blip r:embed="rId10">
              <a:lum bright="16000"/>
              <a:extLst>
                <a:ext uri="{28A0092B-C50C-407E-A947-70E740481C1C}">
                  <a14:useLocalDpi xmlns:a14="http://schemas.microsoft.com/office/drawing/2010/main" val="0"/>
                </a:ext>
              </a:extLst>
            </a:blip>
            <a:srcRect/>
            <a:stretch>
              <a:fillRect/>
            </a:stretch>
          </p:blipFill>
          <p:spPr bwMode="auto">
            <a:xfrm>
              <a:off x="5771598" y="4242667"/>
              <a:ext cx="149752" cy="15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54" name="Picture 141" descr="virus2.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167063" y="3222625"/>
            <a:ext cx="1936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55" name="Group 313"/>
          <p:cNvGrpSpPr>
            <a:grpSpLocks/>
          </p:cNvGrpSpPr>
          <p:nvPr/>
        </p:nvGrpSpPr>
        <p:grpSpPr bwMode="auto">
          <a:xfrm>
            <a:off x="3168650" y="5043488"/>
            <a:ext cx="188913" cy="187325"/>
            <a:chOff x="3659220" y="4648344"/>
            <a:chExt cx="171681" cy="171680"/>
          </a:xfrm>
        </p:grpSpPr>
        <p:pic>
          <p:nvPicPr>
            <p:cNvPr id="29801" name="Picture 85" descr="content_sub_icon.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659220" y="4648344"/>
              <a:ext cx="171681" cy="17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2" name="Picture 2" descr="http://www.afghanfun.com/downloads/images/java-icon.gif"/>
            <p:cNvPicPr>
              <a:picLocks noChangeArrowheads="1"/>
            </p:cNvPicPr>
            <p:nvPr/>
          </p:nvPicPr>
          <p:blipFill>
            <a:blip r:embed="rId13" cstate="email">
              <a:extLst>
                <a:ext uri="{28A0092B-C50C-407E-A947-70E740481C1C}">
                  <a14:useLocalDpi xmlns:a14="http://schemas.microsoft.com/office/drawing/2010/main"/>
                </a:ext>
              </a:extLst>
            </a:blip>
            <a:srcRect l="17540" r="25618" b="39857"/>
            <a:stretch>
              <a:fillRect/>
            </a:stretch>
          </p:blipFill>
          <p:spPr bwMode="auto">
            <a:xfrm>
              <a:off x="3687315" y="4677201"/>
              <a:ext cx="115492" cy="113966"/>
            </a:xfrm>
            <a:prstGeom prst="ellipse">
              <a:avLst/>
            </a:prstGeom>
            <a:noFill/>
          </p:spPr>
        </p:pic>
      </p:grpSp>
      <p:grpSp>
        <p:nvGrpSpPr>
          <p:cNvPr id="29756" name="Group 312"/>
          <p:cNvGrpSpPr>
            <a:grpSpLocks/>
          </p:cNvGrpSpPr>
          <p:nvPr/>
        </p:nvGrpSpPr>
        <p:grpSpPr bwMode="auto">
          <a:xfrm>
            <a:off x="3168650" y="4140200"/>
            <a:ext cx="184150" cy="182563"/>
            <a:chOff x="3273723" y="3802201"/>
            <a:chExt cx="173033" cy="171680"/>
          </a:xfrm>
        </p:grpSpPr>
        <p:pic>
          <p:nvPicPr>
            <p:cNvPr id="29799" name="Picture 98" descr="icon_ball.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273723" y="3802201"/>
              <a:ext cx="173033" cy="17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800" name="Picture 12" descr="http://www.iconarchive.com/icons/deleket/scrap/256/Lock-icon.png"/>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3307518" y="3838700"/>
              <a:ext cx="98683" cy="9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57" name="Group 311"/>
          <p:cNvGrpSpPr>
            <a:grpSpLocks/>
          </p:cNvGrpSpPr>
          <p:nvPr/>
        </p:nvGrpSpPr>
        <p:grpSpPr bwMode="auto">
          <a:xfrm>
            <a:off x="3168650" y="4367213"/>
            <a:ext cx="184150" cy="182562"/>
            <a:chOff x="3559103" y="4019735"/>
            <a:chExt cx="171680" cy="171681"/>
          </a:xfrm>
        </p:grpSpPr>
        <p:pic>
          <p:nvPicPr>
            <p:cNvPr id="29797" name="Picture 94" descr="icon_ball.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559103" y="4019735"/>
              <a:ext cx="171680" cy="1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8" name="Picture 16" descr="http://www.iconeasy.com/icon/png/System/Must%20Have/Synchronize.png"/>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580175" y="4040354"/>
              <a:ext cx="129537" cy="1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58" name="Picture 62" descr="content_sub_icon.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3173413" y="5262563"/>
            <a:ext cx="18573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 name="Picture 2" descr="http://www.freemacware.com/wp-content/images/Cabos.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3168576" y="4810189"/>
            <a:ext cx="189652" cy="193444"/>
          </a:xfrm>
          <a:prstGeom prst="ellipse">
            <a:avLst/>
          </a:prstGeom>
          <a:noFill/>
        </p:spPr>
      </p:pic>
      <p:grpSp>
        <p:nvGrpSpPr>
          <p:cNvPr id="29760" name="Group 314"/>
          <p:cNvGrpSpPr>
            <a:grpSpLocks/>
          </p:cNvGrpSpPr>
          <p:nvPr/>
        </p:nvGrpSpPr>
        <p:grpSpPr bwMode="auto">
          <a:xfrm>
            <a:off x="3168650" y="4587875"/>
            <a:ext cx="190500" cy="190500"/>
            <a:chOff x="3473159" y="4231675"/>
            <a:chExt cx="173444" cy="173397"/>
          </a:xfrm>
        </p:grpSpPr>
        <p:pic>
          <p:nvPicPr>
            <p:cNvPr id="29795" name="Picture 96" descr="icon_ball.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474923" y="4233391"/>
              <a:ext cx="171680" cy="1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6" name="Picture 707" descr="shutterstock_54667357.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3473159" y="4231675"/>
              <a:ext cx="157618" cy="15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0" name="Picture 709" descr="srdgbdthbxsrftghhrtfghderth.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3166947" y="3905703"/>
            <a:ext cx="194063" cy="194507"/>
          </a:xfrm>
          <a:prstGeom prst="ellipse">
            <a:avLst/>
          </a:prstGeom>
        </p:spPr>
      </p:pic>
      <p:pic>
        <p:nvPicPr>
          <p:cNvPr id="29762" name="Picture 48" descr="Icon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86450" y="3684588"/>
            <a:ext cx="190500" cy="19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63" name="Picture 141" descr="virus2.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884863" y="3222625"/>
            <a:ext cx="193675"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764" name="Group 360"/>
          <p:cNvGrpSpPr>
            <a:grpSpLocks/>
          </p:cNvGrpSpPr>
          <p:nvPr/>
        </p:nvGrpSpPr>
        <p:grpSpPr bwMode="auto">
          <a:xfrm>
            <a:off x="5889625" y="4140200"/>
            <a:ext cx="184150" cy="182563"/>
            <a:chOff x="3273723" y="3802201"/>
            <a:chExt cx="173033" cy="171680"/>
          </a:xfrm>
        </p:grpSpPr>
        <p:pic>
          <p:nvPicPr>
            <p:cNvPr id="29793" name="Picture 98" descr="icon_ball.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273723" y="3802201"/>
              <a:ext cx="173033" cy="17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4" name="Picture 12" descr="http://www.iconarchive.com/icons/deleket/scrap/256/Lock-icon.png"/>
            <p:cNvPicPr>
              <a:picLocks noChangeAspect="1" noChangeArrowheads="1"/>
            </p:cNvPicPr>
            <p:nvPr/>
          </p:nvPicPr>
          <p:blipFill>
            <a:blip r:embed="rId15">
              <a:lum bright="100000"/>
              <a:extLst>
                <a:ext uri="{28A0092B-C50C-407E-A947-70E740481C1C}">
                  <a14:useLocalDpi xmlns:a14="http://schemas.microsoft.com/office/drawing/2010/main" val="0"/>
                </a:ext>
              </a:extLst>
            </a:blip>
            <a:srcRect/>
            <a:stretch>
              <a:fillRect/>
            </a:stretch>
          </p:blipFill>
          <p:spPr bwMode="auto">
            <a:xfrm>
              <a:off x="3307518" y="3838700"/>
              <a:ext cx="98683" cy="98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9765" name="Group 363"/>
          <p:cNvGrpSpPr>
            <a:grpSpLocks/>
          </p:cNvGrpSpPr>
          <p:nvPr/>
        </p:nvGrpSpPr>
        <p:grpSpPr bwMode="auto">
          <a:xfrm>
            <a:off x="5889625" y="4367213"/>
            <a:ext cx="184150" cy="182562"/>
            <a:chOff x="3559103" y="4019735"/>
            <a:chExt cx="171680" cy="171681"/>
          </a:xfrm>
        </p:grpSpPr>
        <p:pic>
          <p:nvPicPr>
            <p:cNvPr id="29791" name="Picture 94" descr="icon_ball.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3559103" y="4019735"/>
              <a:ext cx="171680" cy="1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2" name="Picture 16" descr="http://www.iconeasy.com/icon/png/System/Must%20Have/Synchronize.png"/>
            <p:cNvPicPr>
              <a:picLocks noChangeAspect="1" noChangeArrowheads="1"/>
            </p:cNvPicPr>
            <p:nvPr/>
          </p:nvPicPr>
          <p:blipFill>
            <a:blip r:embed="rId16">
              <a:lum bright="100000"/>
              <a:extLst>
                <a:ext uri="{28A0092B-C50C-407E-A947-70E740481C1C}">
                  <a14:useLocalDpi xmlns:a14="http://schemas.microsoft.com/office/drawing/2010/main" val="0"/>
                </a:ext>
              </a:extLst>
            </a:blip>
            <a:srcRect/>
            <a:stretch>
              <a:fillRect/>
            </a:stretch>
          </p:blipFill>
          <p:spPr bwMode="auto">
            <a:xfrm>
              <a:off x="3580175" y="4040354"/>
              <a:ext cx="129537" cy="130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19" name="Picture 718" descr="srdgbdthbxsrftghhrtfghderth.png"/>
          <p:cNvPicPr>
            <a:picLocks noChangeAspect="1"/>
          </p:cNvPicPr>
          <p:nvPr/>
        </p:nvPicPr>
        <p:blipFill>
          <a:blip r:embed="rId21" cstate="email">
            <a:extLst>
              <a:ext uri="{28A0092B-C50C-407E-A947-70E740481C1C}">
                <a14:useLocalDpi xmlns:a14="http://schemas.microsoft.com/office/drawing/2010/main"/>
              </a:ext>
            </a:extLst>
          </a:blip>
          <a:stretch>
            <a:fillRect/>
          </a:stretch>
        </p:blipFill>
        <p:spPr>
          <a:xfrm>
            <a:off x="5884425" y="3905703"/>
            <a:ext cx="194063" cy="194507"/>
          </a:xfrm>
          <a:prstGeom prst="ellipse">
            <a:avLst/>
          </a:prstGeom>
        </p:spPr>
      </p:pic>
      <p:grpSp>
        <p:nvGrpSpPr>
          <p:cNvPr id="29767" name="Group 368"/>
          <p:cNvGrpSpPr>
            <a:grpSpLocks/>
          </p:cNvGrpSpPr>
          <p:nvPr/>
        </p:nvGrpSpPr>
        <p:grpSpPr bwMode="auto">
          <a:xfrm>
            <a:off x="5886450" y="4811713"/>
            <a:ext cx="190500" cy="190500"/>
            <a:chOff x="3473159" y="4231675"/>
            <a:chExt cx="173444" cy="173397"/>
          </a:xfrm>
        </p:grpSpPr>
        <p:pic>
          <p:nvPicPr>
            <p:cNvPr id="29789" name="Picture 96" descr="icon_ball.pn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474923" y="4233391"/>
              <a:ext cx="171680" cy="17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90" name="Picture 721" descr="shutterstock_54667357.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3473159" y="4231675"/>
              <a:ext cx="157618" cy="157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23" name="Picture 2" descr="http://www.freemacware.com/wp-content/images/Cabos.png"/>
          <p:cNvPicPr>
            <a:picLocks noChangeAspect="1" noChangeArrowheads="1"/>
          </p:cNvPicPr>
          <p:nvPr/>
        </p:nvPicPr>
        <p:blipFill>
          <a:blip r:embed="rId18" cstate="email">
            <a:extLst>
              <a:ext uri="{28A0092B-C50C-407E-A947-70E740481C1C}">
                <a14:useLocalDpi xmlns:a14="http://schemas.microsoft.com/office/drawing/2010/main"/>
              </a:ext>
            </a:extLst>
          </a:blip>
          <a:srcRect/>
          <a:stretch>
            <a:fillRect/>
          </a:stretch>
        </p:blipFill>
        <p:spPr bwMode="auto">
          <a:xfrm>
            <a:off x="5886630" y="5040244"/>
            <a:ext cx="189652" cy="193444"/>
          </a:xfrm>
          <a:prstGeom prst="ellipse">
            <a:avLst/>
          </a:prstGeom>
          <a:noFill/>
        </p:spPr>
      </p:pic>
      <p:grpSp>
        <p:nvGrpSpPr>
          <p:cNvPr id="29769" name="Group 372"/>
          <p:cNvGrpSpPr>
            <a:grpSpLocks/>
          </p:cNvGrpSpPr>
          <p:nvPr/>
        </p:nvGrpSpPr>
        <p:grpSpPr bwMode="auto">
          <a:xfrm>
            <a:off x="5888038" y="5497513"/>
            <a:ext cx="187325" cy="188912"/>
            <a:chOff x="3659220" y="4648344"/>
            <a:chExt cx="171681" cy="171680"/>
          </a:xfrm>
        </p:grpSpPr>
        <p:pic>
          <p:nvPicPr>
            <p:cNvPr id="29787" name="Picture 85" descr="content_sub_icon.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3659220" y="4648344"/>
              <a:ext cx="171681" cy="17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6" name="Picture 2" descr="http://www.afghanfun.com/downloads/images/java-icon.gif"/>
            <p:cNvPicPr>
              <a:picLocks noChangeArrowheads="1"/>
            </p:cNvPicPr>
            <p:nvPr/>
          </p:nvPicPr>
          <p:blipFill>
            <a:blip r:embed="rId13" cstate="email">
              <a:extLst>
                <a:ext uri="{28A0092B-C50C-407E-A947-70E740481C1C}">
                  <a14:useLocalDpi xmlns:a14="http://schemas.microsoft.com/office/drawing/2010/main"/>
                </a:ext>
              </a:extLst>
            </a:blip>
            <a:srcRect l="17540" r="25618" b="39857"/>
            <a:stretch>
              <a:fillRect/>
            </a:stretch>
          </p:blipFill>
          <p:spPr bwMode="auto">
            <a:xfrm>
              <a:off x="3687315" y="4677201"/>
              <a:ext cx="115492" cy="113966"/>
            </a:xfrm>
            <a:prstGeom prst="ellipse">
              <a:avLst/>
            </a:prstGeom>
            <a:noFill/>
          </p:spPr>
        </p:pic>
      </p:grpSp>
      <p:pic>
        <p:nvPicPr>
          <p:cNvPr id="29770" name="Picture 62" descr="content_sub_icon.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5892800" y="5729288"/>
            <a:ext cx="18573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1" name="Picture 729" descr="Picture5.pn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3125788" y="3409950"/>
            <a:ext cx="2476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2" name="Picture 730" descr="Picture5.png"/>
          <p:cNvPicPr>
            <a:picLocks noChangeAspect="1"/>
          </p:cNvPicPr>
          <p:nvPr/>
        </p:nvPicPr>
        <p:blipFill>
          <a:blip r:embed="rId22">
            <a:extLst>
              <a:ext uri="{28A0092B-C50C-407E-A947-70E740481C1C}">
                <a14:useLocalDpi xmlns:a14="http://schemas.microsoft.com/office/drawing/2010/main" val="0"/>
              </a:ext>
            </a:extLst>
          </a:blip>
          <a:srcRect/>
          <a:stretch>
            <a:fillRect/>
          </a:stretch>
        </p:blipFill>
        <p:spPr bwMode="auto">
          <a:xfrm>
            <a:off x="5838825" y="3409950"/>
            <a:ext cx="2476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3" name="Picture 731" descr="Picture5.png"/>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168650" y="2827338"/>
            <a:ext cx="192088" cy="19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4" name="Picture 59" descr="video_voice_icon.png"/>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3155950" y="2141538"/>
            <a:ext cx="204788" cy="20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5" name="Picture 54" descr="office2010.png"/>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8286750" y="1916113"/>
            <a:ext cx="188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6" name="Picture 55" descr="search_icon.pn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5886450" y="2601913"/>
            <a:ext cx="180975" cy="20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7" name="Picture 8" descr="http://www.uberreview.com/wp-content/uploads/microsoft_vista-logo.png"/>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86450" y="1920875"/>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8" name="Picture 59" descr="video_voice_icon.png"/>
          <p:cNvPicPr>
            <a:picLocks noChangeAspect="1"/>
          </p:cNvPicPr>
          <p:nvPr/>
        </p:nvPicPr>
        <p:blipFill>
          <a:blip r:embed="rId24">
            <a:extLst>
              <a:ext uri="{28A0092B-C50C-407E-A947-70E740481C1C}">
                <a14:useLocalDpi xmlns:a14="http://schemas.microsoft.com/office/drawing/2010/main" val="0"/>
              </a:ext>
            </a:extLst>
          </a:blip>
          <a:srcRect/>
          <a:stretch>
            <a:fillRect/>
          </a:stretch>
        </p:blipFill>
        <p:spPr bwMode="auto">
          <a:xfrm>
            <a:off x="5878513" y="1227138"/>
            <a:ext cx="19843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79" name="Picture 60" descr="video_voice_icon.png"/>
          <p:cNvPicPr>
            <a:picLocks noChangeAspect="1"/>
          </p:cNvPicPr>
          <p:nvPr/>
        </p:nvPicPr>
        <p:blipFill>
          <a:blip r:embed="rId28">
            <a:extLst>
              <a:ext uri="{28A0092B-C50C-407E-A947-70E740481C1C}">
                <a14:useLocalDpi xmlns:a14="http://schemas.microsoft.com/office/drawing/2010/main" val="0"/>
              </a:ext>
            </a:extLst>
          </a:blip>
          <a:srcRect/>
          <a:stretch>
            <a:fillRect/>
          </a:stretch>
        </p:blipFill>
        <p:spPr bwMode="auto">
          <a:xfrm>
            <a:off x="8286750" y="1239838"/>
            <a:ext cx="188913"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0" name="Picture 64" descr="video_icon.png"/>
          <p:cNvPicPr>
            <a:picLocks noChangeAspect="1"/>
          </p:cNvPicPr>
          <p:nvPr/>
        </p:nvPicPr>
        <p:blipFill>
          <a:blip r:embed="rId29">
            <a:extLst>
              <a:ext uri="{28A0092B-C50C-407E-A947-70E740481C1C}">
                <a14:useLocalDpi xmlns:a14="http://schemas.microsoft.com/office/drawing/2010/main" val="0"/>
              </a:ext>
            </a:extLst>
          </a:blip>
          <a:srcRect/>
          <a:stretch>
            <a:fillRect/>
          </a:stretch>
        </p:blipFill>
        <p:spPr bwMode="auto">
          <a:xfrm>
            <a:off x="8293100" y="1473200"/>
            <a:ext cx="17621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1" name="Picture 93" descr="messaging_icon.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889625" y="2828925"/>
            <a:ext cx="176213" cy="18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2" name="Picture 125" descr="Adobe_Flash.png"/>
          <p:cNvPicPr>
            <a:picLocks noChangeAspect="1"/>
          </p:cNvPicPr>
          <p:nvPr/>
        </p:nvPicPr>
        <p:blipFill>
          <a:blip r:embed="rId30">
            <a:extLst>
              <a:ext uri="{28A0092B-C50C-407E-A947-70E740481C1C}">
                <a14:useLocalDpi xmlns:a14="http://schemas.microsoft.com/office/drawing/2010/main" val="0"/>
              </a:ext>
            </a:extLst>
          </a:blip>
          <a:srcRect/>
          <a:stretch>
            <a:fillRect/>
          </a:stretch>
        </p:blipFill>
        <p:spPr bwMode="auto">
          <a:xfrm>
            <a:off x="5895975" y="1482725"/>
            <a:ext cx="163513" cy="16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3" name="Picture 708" descr="Picture5.png"/>
          <p:cNvPicPr>
            <a:picLocks noChangeAspect="1"/>
          </p:cNvPicPr>
          <p:nvPr/>
        </p:nvPicPr>
        <p:blipFill>
          <a:blip r:embed="rId31">
            <a:extLst>
              <a:ext uri="{28A0092B-C50C-407E-A947-70E740481C1C}">
                <a14:useLocalDpi xmlns:a14="http://schemas.microsoft.com/office/drawing/2010/main" val="0"/>
              </a:ext>
            </a:extLst>
          </a:blip>
          <a:srcRect/>
          <a:stretch>
            <a:fillRect/>
          </a:stretch>
        </p:blipFill>
        <p:spPr bwMode="auto">
          <a:xfrm>
            <a:off x="5894388" y="2154238"/>
            <a:ext cx="165100" cy="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4" name="Picture 727" descr="Picture2.png"/>
          <p:cNvPicPr>
            <a:picLocks noChangeAspect="1"/>
          </p:cNvPicPr>
          <p:nvPr/>
        </p:nvPicPr>
        <p:blipFill>
          <a:blip r:embed="rId32">
            <a:extLst>
              <a:ext uri="{28A0092B-C50C-407E-A947-70E740481C1C}">
                <a14:useLocalDpi xmlns:a14="http://schemas.microsoft.com/office/drawing/2010/main" val="0"/>
              </a:ext>
            </a:extLst>
          </a:blip>
          <a:srcRect/>
          <a:stretch>
            <a:fillRect/>
          </a:stretch>
        </p:blipFill>
        <p:spPr bwMode="auto">
          <a:xfrm>
            <a:off x="5886450" y="2378075"/>
            <a:ext cx="1825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85" name="Picture 728" descr="Picture3.png"/>
          <p:cNvPicPr>
            <a:picLocks noChangeAspect="1"/>
          </p:cNvPicPr>
          <p:nvPr/>
        </p:nvPicPr>
        <p:blipFill>
          <a:blip r:embed="rId33">
            <a:extLst>
              <a:ext uri="{28A0092B-C50C-407E-A947-70E740481C1C}">
                <a14:useLocalDpi xmlns:a14="http://schemas.microsoft.com/office/drawing/2010/main" val="0"/>
              </a:ext>
            </a:extLst>
          </a:blip>
          <a:srcRect/>
          <a:stretch>
            <a:fillRect/>
          </a:stretch>
        </p:blipFill>
        <p:spPr bwMode="auto">
          <a:xfrm>
            <a:off x="5878513" y="1684338"/>
            <a:ext cx="198437"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86" name="Slide Number Placeholder 2"/>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9E7B51E9-06EF-4522-907F-C28E651DCD2B}" type="slidenum">
              <a:rPr lang="en-US" altLang="zh-CN" sz="800">
                <a:solidFill>
                  <a:srgbClr val="FFFFFF"/>
                </a:solidFill>
                <a:latin typeface="Verdana" pitchFamily="34" charset="0"/>
              </a:rPr>
              <a:pPr eaLnBrk="1" hangingPunct="1"/>
              <a:t>2</a:t>
            </a:fld>
            <a:endParaRPr lang="en-US" altLang="zh-CN" sz="800">
              <a:solidFill>
                <a:srgbClr val="FFFFFF"/>
              </a:solidFill>
              <a:latin typeface="Verdana" pitchFamily="34" charset="0"/>
            </a:endParaRPr>
          </a:p>
        </p:txBody>
      </p:sp>
    </p:spTree>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2"/>
          <p:cNvGrpSpPr>
            <a:grpSpLocks/>
          </p:cNvGrpSpPr>
          <p:nvPr/>
        </p:nvGrpSpPr>
        <p:grpSpPr bwMode="auto">
          <a:xfrm>
            <a:off x="0" y="2298700"/>
            <a:ext cx="9144000" cy="4054475"/>
            <a:chOff x="0" y="2298700"/>
            <a:chExt cx="9144000" cy="4054473"/>
          </a:xfrm>
        </p:grpSpPr>
        <p:sp>
          <p:nvSpPr>
            <p:cNvPr id="24" name="Rectangle 23"/>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0741" name="Straight Connector 24"/>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30723" name="Rectangle 2"/>
          <p:cNvSpPr>
            <a:spLocks noGrp="1" noChangeArrowheads="1"/>
          </p:cNvSpPr>
          <p:nvPr>
            <p:ph type="title"/>
          </p:nvPr>
        </p:nvSpPr>
        <p:spPr/>
        <p:txBody>
          <a:bodyPr/>
          <a:lstStyle/>
          <a:p>
            <a:pPr eaLnBrk="1" hangingPunct="1"/>
            <a:r>
              <a:rPr lang="en-US" altLang="zh-CN" smtClean="0">
                <a:ea typeface="宋体" pitchFamily="2" charset="-122"/>
              </a:rPr>
              <a:t>Risks Associated with Deploying </a:t>
            </a:r>
            <a:br>
              <a:rPr lang="en-US" altLang="zh-CN" smtClean="0">
                <a:ea typeface="宋体" pitchFamily="2" charset="-122"/>
              </a:rPr>
            </a:br>
            <a:r>
              <a:rPr lang="en-US" altLang="zh-CN" smtClean="0">
                <a:ea typeface="宋体" pitchFamily="2" charset="-122"/>
              </a:rPr>
              <a:t>Windows* 7 With Older PCs</a:t>
            </a:r>
            <a:endParaRPr lang="en-US" altLang="zh-CN" smtClean="0"/>
          </a:p>
        </p:txBody>
      </p:sp>
      <p:sp>
        <p:nvSpPr>
          <p:cNvPr id="30724" name="Text Placeholder 7"/>
          <p:cNvSpPr>
            <a:spLocks noGrp="1"/>
          </p:cNvSpPr>
          <p:nvPr>
            <p:ph type="body" sz="quarter" idx="13"/>
          </p:nvPr>
        </p:nvSpPr>
        <p:spPr>
          <a:xfrm>
            <a:off x="354013" y="6353175"/>
            <a:ext cx="8008937" cy="295275"/>
          </a:xfrm>
        </p:spPr>
        <p:txBody>
          <a:bodyPr/>
          <a:lstStyle/>
          <a:p>
            <a:pPr eaLnBrk="1" hangingPunct="1">
              <a:lnSpc>
                <a:spcPct val="63000"/>
              </a:lnSpc>
              <a:spcBef>
                <a:spcPct val="0"/>
              </a:spcBef>
            </a:pPr>
            <a:r>
              <a:rPr lang="en-US" altLang="zh-CN" smtClean="0"/>
              <a:t>1 </a:t>
            </a:r>
            <a:r>
              <a:rPr lang="en-US" altLang="zh-CN" smtClean="0">
                <a:ea typeface="宋体" pitchFamily="2" charset="-122"/>
              </a:rPr>
              <a:t>“Using Total Cost of Ownership to Determine Optimal PC Refresh Lifecycles”, Wipro Technologies, March 2009 (www.wipro.com/industryresearch). Based on an Intel Corporation-sponsored survey of 106 firms in North America and representing 15 different industries and projections based on a Model Company developed by Wipro Technologies. Computer system price data updated November 2009. Actual results may vary based on the number of use-cases implemented and may not be representative of results that individual businesses may realize. For additional implementation examples refer to Intel Case Studies available at </a:t>
            </a:r>
            <a:r>
              <a:rPr lang="en-US" altLang="zh-CN" smtClean="0">
                <a:ea typeface="宋体" pitchFamily="2" charset="-122"/>
                <a:hlinkClick r:id="rId3"/>
              </a:rPr>
              <a:t>http://communities.intel.com/docs/DOC-3144</a:t>
            </a:r>
            <a:r>
              <a:rPr lang="en-US" altLang="zh-CN" smtClean="0">
                <a:ea typeface="宋体" pitchFamily="2" charset="-122"/>
              </a:rPr>
              <a:t>   </a:t>
            </a:r>
            <a:r>
              <a:rPr lang="en-US" altLang="zh-CN" smtClean="0"/>
              <a:t>2 “Keeping Notebooks Past Their Prime”, J. Gold Associates Research Report, April 2009: </a:t>
            </a:r>
            <a:r>
              <a:rPr lang="en-US" altLang="zh-CN" smtClean="0">
                <a:hlinkClick r:id="rId4"/>
              </a:rPr>
              <a:t>http://download.intel.com/business/resources/reports/keepingnotebookspastprime.pdf</a:t>
            </a:r>
            <a:endParaRPr lang="en-US" altLang="zh-CN" smtClean="0"/>
          </a:p>
        </p:txBody>
      </p:sp>
      <p:sp>
        <p:nvSpPr>
          <p:cNvPr id="34" name="Rounded Rectangle 33"/>
          <p:cNvSpPr/>
          <p:nvPr/>
        </p:nvSpPr>
        <p:spPr>
          <a:xfrm>
            <a:off x="354013" y="1519238"/>
            <a:ext cx="5551487" cy="1009650"/>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3716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1400" b="1">
                <a:latin typeface="Verdana" pitchFamily="34" charset="0"/>
                <a:ea typeface="宋体" pitchFamily="2" charset="-122"/>
              </a:rPr>
              <a:t>After 3 Years, Support </a:t>
            </a:r>
            <a:br>
              <a:rPr lang="en-US" altLang="zh-CN" sz="1400" b="1">
                <a:latin typeface="Verdana" pitchFamily="34" charset="0"/>
                <a:ea typeface="宋体" pitchFamily="2" charset="-122"/>
              </a:rPr>
            </a:br>
            <a:r>
              <a:rPr lang="en-US" altLang="zh-CN" sz="1400" b="1">
                <a:latin typeface="Verdana" pitchFamily="34" charset="0"/>
                <a:ea typeface="宋体" pitchFamily="2" charset="-122"/>
              </a:rPr>
              <a:t>Costs Can Exceed Purchase Costs</a:t>
            </a:r>
          </a:p>
          <a:p>
            <a:pPr eaLnBrk="1" hangingPunct="1">
              <a:spcBef>
                <a:spcPts val="300"/>
              </a:spcBef>
            </a:pPr>
            <a:r>
              <a:rPr lang="en-US" altLang="zh-CN" sz="1400">
                <a:solidFill>
                  <a:schemeClr val="tx2"/>
                </a:solidFill>
                <a:latin typeface="Verdana" pitchFamily="34" charset="0"/>
                <a:ea typeface="宋体" pitchFamily="2" charset="-122"/>
              </a:rPr>
              <a:t>PCs can cost more in support than the purchase of a new PC¹</a:t>
            </a:r>
          </a:p>
        </p:txBody>
      </p:sp>
      <p:sp>
        <p:nvSpPr>
          <p:cNvPr id="35" name="Rounded Rectangle 34"/>
          <p:cNvSpPr/>
          <p:nvPr/>
        </p:nvSpPr>
        <p:spPr>
          <a:xfrm>
            <a:off x="354013" y="2695575"/>
            <a:ext cx="5551487" cy="1009650"/>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3716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1400" b="1">
                <a:latin typeface="Verdana" pitchFamily="34" charset="0"/>
                <a:ea typeface="宋体" pitchFamily="2" charset="-122"/>
              </a:rPr>
              <a:t>53% More Security Incidents</a:t>
            </a:r>
          </a:p>
          <a:p>
            <a:pPr eaLnBrk="1" hangingPunct="1">
              <a:spcBef>
                <a:spcPts val="300"/>
              </a:spcBef>
            </a:pPr>
            <a:r>
              <a:rPr lang="en-US" altLang="zh-CN" sz="1400">
                <a:solidFill>
                  <a:schemeClr val="tx2"/>
                </a:solidFill>
                <a:latin typeface="Verdana" pitchFamily="34" charset="0"/>
                <a:ea typeface="宋体" pitchFamily="2" charset="-122"/>
              </a:rPr>
              <a:t>On average, a 4-year-old PC can experience 53% more annual security incidents, than it did in its first year¹</a:t>
            </a:r>
          </a:p>
        </p:txBody>
      </p:sp>
      <p:sp>
        <p:nvSpPr>
          <p:cNvPr id="36" name="Rounded Rectangle 35"/>
          <p:cNvSpPr/>
          <p:nvPr/>
        </p:nvSpPr>
        <p:spPr>
          <a:xfrm>
            <a:off x="354013" y="3871913"/>
            <a:ext cx="5551487" cy="1009650"/>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3716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1400" b="1">
                <a:latin typeface="Verdana" pitchFamily="34" charset="0"/>
                <a:ea typeface="宋体" pitchFamily="2" charset="-122"/>
              </a:rPr>
              <a:t>24% Failure Rate</a:t>
            </a:r>
          </a:p>
          <a:p>
            <a:pPr eaLnBrk="1" hangingPunct="1">
              <a:spcBef>
                <a:spcPts val="300"/>
              </a:spcBef>
            </a:pPr>
            <a:r>
              <a:rPr lang="en-US" altLang="zh-CN" sz="1400">
                <a:solidFill>
                  <a:schemeClr val="tx2"/>
                </a:solidFill>
                <a:latin typeface="Verdana" pitchFamily="34" charset="0"/>
                <a:ea typeface="宋体" pitchFamily="2" charset="-122"/>
              </a:rPr>
              <a:t>The failure rate in year four is about 24% (which is) twice the rate in year one</a:t>
            </a:r>
            <a:r>
              <a:rPr lang="en-US" altLang="zh-CN" sz="1400">
                <a:latin typeface="Verdana" pitchFamily="34" charset="0"/>
                <a:ea typeface="宋体" pitchFamily="2" charset="-122"/>
              </a:rPr>
              <a:t>²</a:t>
            </a:r>
          </a:p>
        </p:txBody>
      </p:sp>
      <p:sp>
        <p:nvSpPr>
          <p:cNvPr id="37" name="Rounded Rectangle 36"/>
          <p:cNvSpPr/>
          <p:nvPr/>
        </p:nvSpPr>
        <p:spPr>
          <a:xfrm>
            <a:off x="354013" y="5048250"/>
            <a:ext cx="5551487" cy="1009650"/>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3716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1400" b="1">
                <a:latin typeface="Verdana" pitchFamily="34" charset="0"/>
                <a:ea typeface="宋体" pitchFamily="2" charset="-122"/>
              </a:rPr>
              <a:t>$1,425 Per Out-of-warranty Repair</a:t>
            </a:r>
          </a:p>
          <a:p>
            <a:pPr eaLnBrk="1" hangingPunct="1">
              <a:spcBef>
                <a:spcPts val="300"/>
              </a:spcBef>
            </a:pPr>
            <a:r>
              <a:rPr lang="en-US" altLang="zh-CN" sz="1400">
                <a:solidFill>
                  <a:schemeClr val="tx2"/>
                </a:solidFill>
                <a:latin typeface="Verdana" pitchFamily="34" charset="0"/>
                <a:ea typeface="宋体" pitchFamily="2" charset="-122"/>
              </a:rPr>
              <a:t>An out-of-warranty repair for a failed (laptop) PC is approximately $1,425</a:t>
            </a:r>
            <a:r>
              <a:rPr lang="en-US" altLang="zh-CN" sz="1400">
                <a:latin typeface="Verdana" pitchFamily="34" charset="0"/>
                <a:ea typeface="宋体" pitchFamily="2" charset="-122"/>
              </a:rPr>
              <a:t>²</a:t>
            </a:r>
          </a:p>
        </p:txBody>
      </p:sp>
      <p:sp>
        <p:nvSpPr>
          <p:cNvPr id="38" name="Up Arrow 37"/>
          <p:cNvSpPr/>
          <p:nvPr/>
        </p:nvSpPr>
        <p:spPr>
          <a:xfrm>
            <a:off x="6314566" y="1625600"/>
            <a:ext cx="2048384" cy="4191000"/>
          </a:xfrm>
          <a:prstGeom prst="upArrow">
            <a:avLst>
              <a:gd name="adj1" fmla="val 77997"/>
              <a:gd name="adj2" fmla="val 50000"/>
            </a:avLst>
          </a:prstGeom>
          <a:gradFill flip="none" rotWithShape="0">
            <a:gsLst>
              <a:gs pos="0">
                <a:srgbClr val="FFCDCD">
                  <a:alpha val="0"/>
                </a:srgbClr>
              </a:gs>
              <a:gs pos="32000">
                <a:srgbClr val="FF0F0F"/>
              </a:gs>
              <a:gs pos="70000">
                <a:srgbClr val="FF0000"/>
              </a:gs>
              <a:gs pos="100000">
                <a:srgbClr val="FFCDCD"/>
              </a:gs>
            </a:gsLst>
            <a:lin ang="16200000" scaled="0"/>
            <a:tileRect/>
          </a:gradFill>
          <a:ln>
            <a:noFill/>
          </a:ln>
          <a:effectLst/>
          <a:scene3d>
            <a:camera prst="orthographicFront" fov="0">
              <a:rot lat="0" lon="0" rev="0"/>
            </a:camera>
            <a:lightRig rig="brightRoom" dir="tl">
              <a:rot lat="0" lon="0" rev="8700000"/>
            </a:lightRig>
          </a:scene3d>
          <a:sp3d>
            <a:bevelT w="0" h="0"/>
            <a:contourClr>
              <a:schemeClr val="accent3">
                <a:shade val="80000"/>
              </a:schemeClr>
            </a:contourClr>
          </a:sp3d>
        </p:spPr>
        <p:style>
          <a:lnRef idx="1">
            <a:schemeClr val="accent3"/>
          </a:lnRef>
          <a:fillRef idx="3">
            <a:schemeClr val="accent3"/>
          </a:fillRef>
          <a:effectRef idx="2">
            <a:schemeClr val="accent3"/>
          </a:effectRef>
          <a:fontRef idx="minor">
            <a:schemeClr val="lt1"/>
          </a:fontRef>
        </p:style>
        <p:txBody>
          <a:bodyPr lIns="91272" tIns="45634" rIns="91272" bIns="45634" anchor="ctr" anchorCtr="1"/>
          <a:lstStyle/>
          <a:p>
            <a:pPr marL="61913" indent="-61913" algn="ctr" eaLnBrk="0" hangingPunct="0">
              <a:lnSpc>
                <a:spcPct val="85000"/>
              </a:lnSpc>
              <a:spcBef>
                <a:spcPts val="1200"/>
              </a:spcBef>
              <a:defRPr/>
            </a:pPr>
            <a:endParaRPr lang="en-US" sz="1200" kern="0">
              <a:solidFill>
                <a:srgbClr val="000000"/>
              </a:solidFill>
              <a:ea typeface="MS PGothic" pitchFamily="34" charset="-128"/>
              <a:cs typeface="Arial" charset="0"/>
            </a:endParaRPr>
          </a:p>
        </p:txBody>
      </p:sp>
      <p:grpSp>
        <p:nvGrpSpPr>
          <p:cNvPr id="39" name="Group 40"/>
          <p:cNvGrpSpPr/>
          <p:nvPr/>
        </p:nvGrpSpPr>
        <p:grpSpPr>
          <a:xfrm>
            <a:off x="6204214" y="2839620"/>
            <a:ext cx="2716501" cy="2416416"/>
            <a:chOff x="11555901" y="4399143"/>
            <a:chExt cx="2344172" cy="1708709"/>
          </a:xfrm>
          <a:effectLst>
            <a:outerShdw blurRad="63500" sx="102000" sy="102000" algn="ctr" rotWithShape="0">
              <a:prstClr val="black">
                <a:alpha val="40000"/>
              </a:prstClr>
            </a:outerShdw>
          </a:effectLst>
        </p:grpSpPr>
        <p:sp>
          <p:nvSpPr>
            <p:cNvPr id="40" name="Down Arrow 39"/>
            <p:cNvSpPr/>
            <p:nvPr/>
          </p:nvSpPr>
          <p:spPr>
            <a:xfrm rot="10800000">
              <a:off x="12531896" y="4399143"/>
              <a:ext cx="539933" cy="1264233"/>
            </a:xfrm>
            <a:prstGeom prst="downArrow">
              <a:avLst/>
            </a:prstGeom>
            <a:solidFill>
              <a:schemeClr val="bg1">
                <a:lumMod val="85000"/>
              </a:schemeClr>
            </a:solidFill>
            <a:effectLst/>
          </p:spPr>
          <p:txBody>
            <a:bodyPr lIns="91272" tIns="45634" rIns="91272" bIns="45634" anchor="ctr" anchorCtr="1"/>
            <a:lstStyle/>
            <a:p>
              <a:pPr marL="61913" indent="-61913" algn="ctr" eaLnBrk="0" fontAlgn="auto" hangingPunct="0">
                <a:lnSpc>
                  <a:spcPct val="85000"/>
                </a:lnSpc>
                <a:spcBef>
                  <a:spcPts val="1200"/>
                </a:spcBef>
                <a:spcAft>
                  <a:spcPts val="0"/>
                </a:spcAft>
                <a:defRPr/>
              </a:pPr>
              <a:endParaRPr lang="en-US" sz="1400" kern="0" dirty="0">
                <a:solidFill>
                  <a:srgbClr val="6D6F6F"/>
                </a:solidFill>
                <a:latin typeface="+mn-lt"/>
                <a:ea typeface="MS PGothic" pitchFamily="34" charset="-128"/>
                <a:cs typeface="Arial" charset="0"/>
              </a:endParaRPr>
            </a:p>
          </p:txBody>
        </p:sp>
        <p:sp>
          <p:nvSpPr>
            <p:cNvPr id="41" name="Down Arrow 40"/>
            <p:cNvSpPr/>
            <p:nvPr/>
          </p:nvSpPr>
          <p:spPr>
            <a:xfrm rot="10800000">
              <a:off x="12013736" y="4812113"/>
              <a:ext cx="373856" cy="973181"/>
            </a:xfrm>
            <a:prstGeom prst="downArrow">
              <a:avLst/>
            </a:prstGeom>
            <a:solidFill>
              <a:schemeClr val="bg1">
                <a:lumMod val="85000"/>
              </a:schemeClr>
            </a:solidFill>
            <a:effectLst/>
          </p:spPr>
          <p:txBody>
            <a:bodyPr lIns="91272" tIns="45634" rIns="91272" bIns="45634" anchor="ctr" anchorCtr="1"/>
            <a:lstStyle/>
            <a:p>
              <a:pPr marL="61913" indent="-61913" algn="ctr" eaLnBrk="0" fontAlgn="auto" hangingPunct="0">
                <a:lnSpc>
                  <a:spcPct val="85000"/>
                </a:lnSpc>
                <a:spcBef>
                  <a:spcPts val="1200"/>
                </a:spcBef>
                <a:spcAft>
                  <a:spcPts val="0"/>
                </a:spcAft>
                <a:defRPr/>
              </a:pPr>
              <a:endParaRPr lang="en-US" sz="1400" kern="0" dirty="0">
                <a:solidFill>
                  <a:srgbClr val="6D6F6F"/>
                </a:solidFill>
                <a:latin typeface="+mn-lt"/>
                <a:ea typeface="MS PGothic" pitchFamily="34" charset="-128"/>
                <a:cs typeface="Arial" charset="0"/>
              </a:endParaRPr>
            </a:p>
          </p:txBody>
        </p:sp>
        <p:sp>
          <p:nvSpPr>
            <p:cNvPr id="42" name="Down Arrow 41"/>
            <p:cNvSpPr/>
            <p:nvPr/>
          </p:nvSpPr>
          <p:spPr>
            <a:xfrm rot="10800000">
              <a:off x="12135658" y="4463770"/>
              <a:ext cx="619810" cy="1280883"/>
            </a:xfrm>
            <a:prstGeom prst="downArrow">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3500000" scaled="1"/>
              <a:tileRect/>
            </a:gradFill>
            <a:effectLst/>
          </p:spPr>
          <p:txBody>
            <a:bodyPr lIns="91272" tIns="45634" rIns="91272" bIns="45634" anchor="ctr" anchorCtr="1"/>
            <a:lstStyle/>
            <a:p>
              <a:pPr marL="61913" indent="-61913" algn="ctr" eaLnBrk="0" fontAlgn="auto" hangingPunct="0">
                <a:lnSpc>
                  <a:spcPct val="85000"/>
                </a:lnSpc>
                <a:spcBef>
                  <a:spcPts val="1200"/>
                </a:spcBef>
                <a:spcAft>
                  <a:spcPts val="0"/>
                </a:spcAft>
                <a:defRPr/>
              </a:pPr>
              <a:endParaRPr lang="en-US" sz="1400" kern="0" dirty="0">
                <a:solidFill>
                  <a:srgbClr val="000000"/>
                </a:solidFill>
                <a:latin typeface="+mn-lt"/>
                <a:ea typeface="MS PGothic" pitchFamily="34" charset="-128"/>
                <a:cs typeface="Arial" charset="0"/>
              </a:endParaRPr>
            </a:p>
          </p:txBody>
        </p:sp>
        <p:pic>
          <p:nvPicPr>
            <p:cNvPr id="43" name="Picture 3" descr="C:\Users\Ryan\Documents\Projects\Intel\SMB\decks\shutterstock_13484059.png"/>
            <p:cNvPicPr>
              <a:picLocks noChangeAspect="1" noChangeArrowheads="1"/>
            </p:cNvPicPr>
            <p:nvPr/>
          </p:nvPicPr>
          <p:blipFill rotWithShape="1">
            <a:blip r:embed="rId5" cstate="email"/>
            <a:srcRect/>
            <a:stretch/>
          </p:blipFill>
          <p:spPr bwMode="auto">
            <a:xfrm flipH="1">
              <a:off x="11757771" y="4616172"/>
              <a:ext cx="2142302" cy="1370446"/>
            </a:xfrm>
            <a:prstGeom prst="rect">
              <a:avLst/>
            </a:prstGeom>
            <a:noFill/>
            <a:effectLst>
              <a:outerShdw blurRad="50800" dist="38100" dir="2700000" algn="tl" rotWithShape="0">
                <a:prstClr val="black">
                  <a:alpha val="40000"/>
                </a:prstClr>
              </a:outerShdw>
            </a:effectLst>
          </p:spPr>
        </p:pic>
        <p:pic>
          <p:nvPicPr>
            <p:cNvPr id="44" name="Picture 2" descr="C:\Users\Ryan\Documents\Projects\Intel\SMB\decks\shutterstock_64896997.png"/>
            <p:cNvPicPr>
              <a:picLocks noChangeAspect="1" noChangeArrowheads="1"/>
            </p:cNvPicPr>
            <p:nvPr/>
          </p:nvPicPr>
          <p:blipFill>
            <a:blip r:embed="rId6" cstate="email"/>
            <a:srcRect/>
            <a:stretch>
              <a:fillRect/>
            </a:stretch>
          </p:blipFill>
          <p:spPr bwMode="auto">
            <a:xfrm rot="21173559">
              <a:off x="11555901" y="4867368"/>
              <a:ext cx="1384469" cy="1240484"/>
            </a:xfrm>
            <a:prstGeom prst="rect">
              <a:avLst/>
            </a:prstGeom>
            <a:noFill/>
            <a:effectLst>
              <a:outerShdw blurRad="50800" dist="38100" dir="2700000" algn="tl" rotWithShape="0">
                <a:prstClr val="black">
                  <a:alpha val="40000"/>
                </a:prstClr>
              </a:outerShdw>
            </a:effectLst>
          </p:spPr>
        </p:pic>
      </p:grpSp>
      <p:pic>
        <p:nvPicPr>
          <p:cNvPr id="45" name="Picture 2" descr="C:\Users\Ryan\Documents\Projects\Intel\SMB\decks\images\icon_tools.png"/>
          <p:cNvPicPr>
            <a:picLocks noChangeAspect="1" noChangeArrowheads="1"/>
          </p:cNvPicPr>
          <p:nvPr/>
        </p:nvPicPr>
        <p:blipFill>
          <a:blip r:embed="rId7"/>
          <a:srcRect/>
          <a:stretch>
            <a:fillRect/>
          </a:stretch>
        </p:blipFill>
        <p:spPr bwMode="auto">
          <a:xfrm>
            <a:off x="587375" y="5219700"/>
            <a:ext cx="766763" cy="625475"/>
          </a:xfrm>
          <a:prstGeom prst="rect">
            <a:avLst/>
          </a:prstGeom>
          <a:noFill/>
          <a:effectLst>
            <a:outerShdw blurRad="50800" dist="38100" dir="5400000" algn="t" rotWithShape="0">
              <a:prstClr val="black">
                <a:alpha val="40000"/>
              </a:prstClr>
            </a:outerShdw>
          </a:effectLst>
        </p:spPr>
      </p:pic>
      <p:pic>
        <p:nvPicPr>
          <p:cNvPr id="46" name="Picture 45" descr="lostcost.png"/>
          <p:cNvPicPr>
            <a:picLocks noChangeAspect="1"/>
          </p:cNvPicPr>
          <p:nvPr/>
        </p:nvPicPr>
        <p:blipFill>
          <a:blip r:embed="rId8"/>
          <a:stretch>
            <a:fillRect/>
          </a:stretch>
        </p:blipFill>
        <p:spPr>
          <a:xfrm>
            <a:off x="504825" y="1755775"/>
            <a:ext cx="930275" cy="601663"/>
          </a:xfrm>
          <a:prstGeom prst="rect">
            <a:avLst/>
          </a:prstGeom>
          <a:effectLst>
            <a:outerShdw blurRad="50800" dist="38100" dir="5400000" algn="t" rotWithShape="0">
              <a:prstClr val="black">
                <a:alpha val="40000"/>
              </a:prstClr>
            </a:outerShdw>
          </a:effectLst>
        </p:spPr>
      </p:pic>
      <p:pic>
        <p:nvPicPr>
          <p:cNvPr id="47" name="Picture 46" descr="security.png"/>
          <p:cNvPicPr>
            <a:picLocks noChangeAspect="1"/>
          </p:cNvPicPr>
          <p:nvPr/>
        </p:nvPicPr>
        <p:blipFill>
          <a:blip r:embed="rId9"/>
          <a:stretch>
            <a:fillRect/>
          </a:stretch>
        </p:blipFill>
        <p:spPr>
          <a:xfrm>
            <a:off x="557213" y="2851150"/>
            <a:ext cx="827087" cy="673100"/>
          </a:xfrm>
          <a:prstGeom prst="rect">
            <a:avLst/>
          </a:prstGeom>
          <a:effectLst>
            <a:outerShdw blurRad="50800" dist="38100" dir="5400000" algn="t" rotWithShape="0">
              <a:prstClr val="black">
                <a:alpha val="40000"/>
              </a:prstClr>
            </a:outerShdw>
          </a:effectLst>
        </p:spPr>
      </p:pic>
      <p:pic>
        <p:nvPicPr>
          <p:cNvPr id="48" name="Picture 47" descr="securityalert.png"/>
          <p:cNvPicPr>
            <a:picLocks noChangeAspect="1"/>
          </p:cNvPicPr>
          <p:nvPr/>
        </p:nvPicPr>
        <p:blipFill>
          <a:blip r:embed="rId10"/>
          <a:stretch>
            <a:fillRect/>
          </a:stretch>
        </p:blipFill>
        <p:spPr>
          <a:xfrm>
            <a:off x="665163" y="4059238"/>
            <a:ext cx="611187" cy="723900"/>
          </a:xfrm>
          <a:prstGeom prst="rect">
            <a:avLst/>
          </a:prstGeom>
          <a:effectLst>
            <a:outerShdw blurRad="50800" dist="38100" dir="5400000" algn="t" rotWithShape="0">
              <a:prstClr val="black">
                <a:alpha val="40000"/>
              </a:prstClr>
            </a:outerShdw>
          </a:effectLst>
        </p:spPr>
      </p:pic>
      <p:pic>
        <p:nvPicPr>
          <p:cNvPr id="27" name="Picture 4" descr="\\mimdatto\MiM\Image Library\Technology\windows_laptop.png"/>
          <p:cNvPicPr>
            <a:picLocks noChangeAspect="1" noChangeArrowheads="1"/>
          </p:cNvPicPr>
          <p:nvPr/>
        </p:nvPicPr>
        <p:blipFill rotWithShape="1">
          <a:blip r:embed="rId11"/>
          <a:stretch/>
        </p:blipFill>
        <p:spPr bwMode="auto">
          <a:xfrm>
            <a:off x="8362950" y="260350"/>
            <a:ext cx="592138" cy="4286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0736" name="Slide Number Placeholder 2"/>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DFF12B5-2CCD-4A85-B7D7-75C57F6BB383}" type="slidenum">
              <a:rPr lang="en-US" altLang="zh-CN" sz="800">
                <a:solidFill>
                  <a:srgbClr val="FFFFFF"/>
                </a:solidFill>
                <a:latin typeface="Verdana" pitchFamily="34" charset="0"/>
              </a:rPr>
              <a:pPr eaLnBrk="1" hangingPunct="1"/>
              <a:t>3</a:t>
            </a:fld>
            <a:endParaRPr lang="en-US" altLang="zh-CN" sz="800">
              <a:solidFill>
                <a:srgbClr val="FFFFFF"/>
              </a:solidFill>
              <a:latin typeface="Verdana" pitchFamily="34" charset="0"/>
            </a:endParaRPr>
          </a:p>
        </p:txBody>
      </p:sp>
      <p:sp>
        <p:nvSpPr>
          <p:cNvPr id="30737" name="Text Placeholder 7"/>
          <p:cNvSpPr txBox="1">
            <a:spLocks/>
          </p:cNvSpPr>
          <p:nvPr/>
        </p:nvSpPr>
        <p:spPr bwMode="auto">
          <a:xfrm>
            <a:off x="354013" y="6172200"/>
            <a:ext cx="8601075"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70000"/>
              </a:lnSpc>
              <a:buClr>
                <a:schemeClr val="tx1"/>
              </a:buClr>
              <a:buFont typeface="Arial" pitchFamily="34" charset="0"/>
              <a:buNone/>
            </a:pPr>
            <a:r>
              <a:rPr lang="en-US" altLang="zh-CN" sz="800">
                <a:solidFill>
                  <a:schemeClr val="tx2"/>
                </a:solidFill>
                <a:latin typeface="Verdana" pitchFamily="34" charset="0"/>
              </a:rPr>
              <a:t>* Other names and brands may be claimed as the property of others.</a:t>
            </a:r>
          </a:p>
        </p:txBody>
      </p:sp>
    </p:spTree>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4"/>
          <p:cNvGrpSpPr>
            <a:grpSpLocks/>
          </p:cNvGrpSpPr>
          <p:nvPr/>
        </p:nvGrpSpPr>
        <p:grpSpPr bwMode="auto">
          <a:xfrm>
            <a:off x="0" y="2298700"/>
            <a:ext cx="9144000" cy="4054475"/>
            <a:chOff x="0" y="2298700"/>
            <a:chExt cx="9144000" cy="4054473"/>
          </a:xfrm>
        </p:grpSpPr>
        <p:sp>
          <p:nvSpPr>
            <p:cNvPr id="35" name="Rectangle 34"/>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1776" name="Straight Connector 62"/>
            <p:cNvCxnSpPr>
              <a:cxnSpLocks noChangeShapeType="1"/>
            </p:cNvCxnSpPr>
            <p:nvPr/>
          </p:nvCxnSpPr>
          <p:spPr bwMode="auto">
            <a:xfrm>
              <a:off x="0" y="2308174"/>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pic>
        <p:nvPicPr>
          <p:cNvPr id="39" name="Picture 41" descr="pp_a_rgb_hism.png"/>
          <p:cNvPicPr>
            <a:picLocks noChangeAspect="1"/>
          </p:cNvPicPr>
          <p:nvPr/>
        </p:nvPicPr>
        <p:blipFill>
          <a:blip r:embed="rId3"/>
          <a:stretch>
            <a:fillRect/>
          </a:stretch>
        </p:blipFill>
        <p:spPr bwMode="auto">
          <a:xfrm>
            <a:off x="1924050" y="1676400"/>
            <a:ext cx="1065213" cy="800100"/>
          </a:xfrm>
          <a:prstGeom prst="rect">
            <a:avLst/>
          </a:prstGeom>
          <a:noFill/>
          <a:ln w="9525">
            <a:noFill/>
            <a:miter lim="800000"/>
            <a:headEnd/>
            <a:tailEnd/>
          </a:ln>
          <a:effectLst>
            <a:outerShdw blurRad="63500" sx="102000" sy="102000" algn="ctr" rotWithShape="0">
              <a:prstClr val="black">
                <a:alpha val="40000"/>
              </a:prstClr>
            </a:outerShdw>
          </a:effectLst>
        </p:spPr>
      </p:pic>
      <p:sp>
        <p:nvSpPr>
          <p:cNvPr id="40" name="TextBox 39"/>
          <p:cNvSpPr txBox="1"/>
          <p:nvPr/>
        </p:nvSpPr>
        <p:spPr>
          <a:xfrm>
            <a:off x="2025650" y="1298575"/>
            <a:ext cx="774700" cy="369888"/>
          </a:xfrm>
          <a:prstGeom prst="rect">
            <a:avLst/>
          </a:prstGeom>
          <a:noFill/>
        </p:spPr>
        <p:txBody>
          <a:bodyPr wrap="none">
            <a:spAutoFit/>
          </a:bodyPr>
          <a:lstStyle/>
          <a:p>
            <a:pPr algn="ctr">
              <a:defRPr/>
            </a:pPr>
            <a:r>
              <a:rPr lang="en-US" dirty="0">
                <a:latin typeface="+mn-lt"/>
                <a:cs typeface="Arial" charset="0"/>
              </a:rPr>
              <a:t>2008</a:t>
            </a:r>
          </a:p>
        </p:txBody>
      </p:sp>
      <p:sp>
        <p:nvSpPr>
          <p:cNvPr id="41" name="TextBox 40"/>
          <p:cNvSpPr txBox="1"/>
          <p:nvPr/>
        </p:nvSpPr>
        <p:spPr>
          <a:xfrm>
            <a:off x="3427413" y="1298575"/>
            <a:ext cx="774700" cy="369888"/>
          </a:xfrm>
          <a:prstGeom prst="rect">
            <a:avLst/>
          </a:prstGeom>
          <a:noFill/>
        </p:spPr>
        <p:txBody>
          <a:bodyPr wrap="none">
            <a:spAutoFit/>
          </a:bodyPr>
          <a:lstStyle/>
          <a:p>
            <a:pPr algn="ctr">
              <a:defRPr/>
            </a:pPr>
            <a:r>
              <a:rPr lang="en-US" dirty="0">
                <a:latin typeface="+mn-lt"/>
                <a:cs typeface="Arial" charset="0"/>
              </a:rPr>
              <a:t>2011</a:t>
            </a:r>
          </a:p>
        </p:txBody>
      </p:sp>
      <p:sp>
        <p:nvSpPr>
          <p:cNvPr id="42" name="TextBox 41"/>
          <p:cNvSpPr txBox="1"/>
          <p:nvPr/>
        </p:nvSpPr>
        <p:spPr>
          <a:xfrm>
            <a:off x="2905125" y="1330325"/>
            <a:ext cx="449263" cy="307975"/>
          </a:xfrm>
          <a:prstGeom prst="rect">
            <a:avLst/>
          </a:prstGeom>
          <a:noFill/>
        </p:spPr>
        <p:txBody>
          <a:bodyPr wrap="none">
            <a:spAutoFit/>
          </a:bodyPr>
          <a:lstStyle/>
          <a:p>
            <a:pPr algn="ctr">
              <a:defRPr/>
            </a:pPr>
            <a:r>
              <a:rPr lang="en-US" sz="1400" dirty="0">
                <a:solidFill>
                  <a:schemeClr val="tx2"/>
                </a:solidFill>
                <a:latin typeface="+mn-lt"/>
                <a:cs typeface="Arial" charset="0"/>
              </a:rPr>
              <a:t>vs.</a:t>
            </a:r>
          </a:p>
        </p:txBody>
      </p:sp>
      <p:sp>
        <p:nvSpPr>
          <p:cNvPr id="43" name="Up Arrow 42"/>
          <p:cNvSpPr/>
          <p:nvPr/>
        </p:nvSpPr>
        <p:spPr>
          <a:xfrm>
            <a:off x="6314566" y="1625600"/>
            <a:ext cx="2048384" cy="4191000"/>
          </a:xfrm>
          <a:prstGeom prst="upArrow">
            <a:avLst>
              <a:gd name="adj1" fmla="val 77997"/>
              <a:gd name="adj2" fmla="val 50000"/>
            </a:avLst>
          </a:prstGeom>
          <a:gradFill flip="none" rotWithShape="0">
            <a:gsLst>
              <a:gs pos="0">
                <a:schemeClr val="accent5">
                  <a:alpha val="0"/>
                </a:schemeClr>
              </a:gs>
              <a:gs pos="32000">
                <a:schemeClr val="accent5"/>
              </a:gs>
              <a:gs pos="70000">
                <a:schemeClr val="accent5"/>
              </a:gs>
              <a:gs pos="100000">
                <a:schemeClr val="accent5">
                  <a:lumMod val="60000"/>
                  <a:lumOff val="40000"/>
                </a:schemeClr>
              </a:gs>
            </a:gsLst>
            <a:lin ang="16200000" scaled="0"/>
            <a:tileRect/>
          </a:gradFill>
          <a:ln>
            <a:noFill/>
          </a:ln>
          <a:effectLst/>
          <a:scene3d>
            <a:camera prst="orthographicFront" fov="0">
              <a:rot lat="0" lon="0" rev="0"/>
            </a:camera>
            <a:lightRig rig="brightRoom" dir="tl">
              <a:rot lat="0" lon="0" rev="8700000"/>
            </a:lightRig>
          </a:scene3d>
          <a:sp3d>
            <a:bevelT w="0" h="0"/>
            <a:contourClr>
              <a:schemeClr val="accent3">
                <a:shade val="80000"/>
              </a:schemeClr>
            </a:contourClr>
          </a:sp3d>
        </p:spPr>
        <p:style>
          <a:lnRef idx="1">
            <a:schemeClr val="accent3"/>
          </a:lnRef>
          <a:fillRef idx="3">
            <a:schemeClr val="accent3"/>
          </a:fillRef>
          <a:effectRef idx="2">
            <a:schemeClr val="accent3"/>
          </a:effectRef>
          <a:fontRef idx="minor">
            <a:schemeClr val="lt1"/>
          </a:fontRef>
        </p:style>
        <p:txBody>
          <a:bodyPr lIns="91272" tIns="45634" rIns="91272" bIns="45634" anchor="ctr" anchorCtr="1"/>
          <a:lstStyle/>
          <a:p>
            <a:pPr marL="61913" indent="-61913" algn="ctr" eaLnBrk="0" hangingPunct="0">
              <a:lnSpc>
                <a:spcPct val="85000"/>
              </a:lnSpc>
              <a:spcBef>
                <a:spcPts val="1200"/>
              </a:spcBef>
              <a:defRPr/>
            </a:pPr>
            <a:endParaRPr lang="en-US" sz="1200" kern="0">
              <a:solidFill>
                <a:srgbClr val="000000"/>
              </a:solidFill>
              <a:ea typeface="MS PGothic" pitchFamily="34" charset="-128"/>
              <a:cs typeface="Arial" charset="0"/>
            </a:endParaRPr>
          </a:p>
        </p:txBody>
      </p:sp>
      <p:sp>
        <p:nvSpPr>
          <p:cNvPr id="45" name="Down Arrow 44"/>
          <p:cNvSpPr/>
          <p:nvPr/>
        </p:nvSpPr>
        <p:spPr>
          <a:xfrm rot="10800000">
            <a:off x="7335838" y="2840038"/>
            <a:ext cx="625475" cy="1787525"/>
          </a:xfrm>
          <a:prstGeom prst="downArrow">
            <a:avLst/>
          </a:prstGeom>
          <a:solidFill>
            <a:schemeClr val="bg1">
              <a:lumMod val="85000"/>
            </a:schemeClr>
          </a:solidFill>
          <a:effectLst>
            <a:outerShdw blurRad="63500" sx="102000" sy="102000" algn="ctr" rotWithShape="0">
              <a:prstClr val="black">
                <a:alpha val="40000"/>
              </a:prstClr>
            </a:outerShdw>
          </a:effectLst>
        </p:spPr>
        <p:txBody>
          <a:bodyPr lIns="91272" tIns="45634" rIns="91272" bIns="45634" anchor="ctr" anchorCtr="1"/>
          <a:lstStyle/>
          <a:p>
            <a:pPr marL="61913" indent="-61913" algn="ctr" eaLnBrk="0" hangingPunct="0">
              <a:lnSpc>
                <a:spcPct val="85000"/>
              </a:lnSpc>
              <a:spcBef>
                <a:spcPts val="1200"/>
              </a:spcBef>
              <a:defRPr/>
            </a:pPr>
            <a:endParaRPr lang="en-US" sz="1400">
              <a:solidFill>
                <a:srgbClr val="6D6F6F"/>
              </a:solidFill>
              <a:latin typeface="Verdana" pitchFamily="34" charset="0"/>
              <a:ea typeface="MS PGothic" pitchFamily="34" charset="-128"/>
              <a:cs typeface="MS PGothic" pitchFamily="34" charset="-128"/>
            </a:endParaRPr>
          </a:p>
        </p:txBody>
      </p:sp>
      <p:sp>
        <p:nvSpPr>
          <p:cNvPr id="46" name="Down Arrow 45"/>
          <p:cNvSpPr/>
          <p:nvPr/>
        </p:nvSpPr>
        <p:spPr>
          <a:xfrm rot="10800000">
            <a:off x="6734175" y="3424238"/>
            <a:ext cx="433388" cy="1376362"/>
          </a:xfrm>
          <a:prstGeom prst="downArrow">
            <a:avLst/>
          </a:prstGeom>
          <a:solidFill>
            <a:schemeClr val="bg1">
              <a:lumMod val="85000"/>
            </a:schemeClr>
          </a:solidFill>
          <a:effectLst>
            <a:outerShdw blurRad="63500" sx="102000" sy="102000" algn="ctr" rotWithShape="0">
              <a:prstClr val="black">
                <a:alpha val="40000"/>
              </a:prstClr>
            </a:outerShdw>
          </a:effectLst>
        </p:spPr>
        <p:txBody>
          <a:bodyPr lIns="91272" tIns="45634" rIns="91272" bIns="45634" anchor="ctr" anchorCtr="1"/>
          <a:lstStyle/>
          <a:p>
            <a:pPr marL="61913" indent="-61913" algn="ctr" eaLnBrk="0" hangingPunct="0">
              <a:lnSpc>
                <a:spcPct val="85000"/>
              </a:lnSpc>
              <a:spcBef>
                <a:spcPts val="1200"/>
              </a:spcBef>
              <a:defRPr/>
            </a:pPr>
            <a:endParaRPr lang="en-US" sz="1400">
              <a:solidFill>
                <a:srgbClr val="6D6F6F"/>
              </a:solidFill>
              <a:latin typeface="Verdana" pitchFamily="34" charset="0"/>
              <a:ea typeface="MS PGothic" pitchFamily="34" charset="-128"/>
              <a:cs typeface="MS PGothic" pitchFamily="34" charset="-128"/>
            </a:endParaRPr>
          </a:p>
        </p:txBody>
      </p:sp>
      <p:sp>
        <p:nvSpPr>
          <p:cNvPr id="47" name="Down Arrow 46"/>
          <p:cNvSpPr/>
          <p:nvPr/>
        </p:nvSpPr>
        <p:spPr>
          <a:xfrm rot="10800000">
            <a:off x="6875463" y="2930525"/>
            <a:ext cx="719137" cy="1811338"/>
          </a:xfrm>
          <a:prstGeom prst="downArrow">
            <a:avLst/>
          </a:prstGeom>
          <a:gradFill flip="none" rotWithShape="1">
            <a:gsLst>
              <a:gs pos="0">
                <a:schemeClr val="accent5">
                  <a:lumMod val="75000"/>
                </a:schemeClr>
              </a:gs>
              <a:gs pos="50000">
                <a:schemeClr val="accent5">
                  <a:lumMod val="75000"/>
                </a:schemeClr>
              </a:gs>
              <a:gs pos="100000">
                <a:schemeClr val="accent5"/>
              </a:gs>
            </a:gsLst>
            <a:lin ang="13500000" scaled="1"/>
            <a:tileRect/>
          </a:gradFill>
          <a:effectLst>
            <a:outerShdw blurRad="63500" sx="102000" sy="102000" algn="ctr" rotWithShape="0">
              <a:prstClr val="black">
                <a:alpha val="40000"/>
              </a:prstClr>
            </a:outerShdw>
          </a:effectLst>
        </p:spPr>
        <p:txBody>
          <a:bodyPr lIns="91272" tIns="45634" rIns="91272" bIns="45634" anchor="ctr" anchorCtr="1"/>
          <a:lstStyle/>
          <a:p>
            <a:pPr marL="61913" indent="-61913" algn="ctr" eaLnBrk="0" hangingPunct="0">
              <a:lnSpc>
                <a:spcPct val="85000"/>
              </a:lnSpc>
              <a:spcBef>
                <a:spcPts val="1200"/>
              </a:spcBef>
              <a:defRPr/>
            </a:pPr>
            <a:endParaRPr lang="en-US" sz="1400">
              <a:solidFill>
                <a:srgbClr val="000000"/>
              </a:solidFill>
              <a:latin typeface="Verdana" pitchFamily="34" charset="0"/>
              <a:ea typeface="MS PGothic" pitchFamily="34" charset="-128"/>
              <a:cs typeface="MS PGothic" pitchFamily="34" charset="-128"/>
            </a:endParaRPr>
          </a:p>
        </p:txBody>
      </p:sp>
      <p:sp>
        <p:nvSpPr>
          <p:cNvPr id="31755" name="Rectangle 3"/>
          <p:cNvSpPr>
            <a:spLocks noGrp="1" noChangeArrowheads="1"/>
          </p:cNvSpPr>
          <p:nvPr>
            <p:ph type="title"/>
          </p:nvPr>
        </p:nvSpPr>
        <p:spPr>
          <a:xfrm>
            <a:off x="354013" y="304800"/>
            <a:ext cx="8651875" cy="1022350"/>
          </a:xfrm>
        </p:spPr>
        <p:txBody>
          <a:bodyPr/>
          <a:lstStyle/>
          <a:p>
            <a:pPr eaLnBrk="1" hangingPunct="1"/>
            <a:r>
              <a:rPr lang="en-US" altLang="zh-CN" sz="2300" smtClean="0"/>
              <a:t>2nd Gen Intel</a:t>
            </a:r>
            <a:r>
              <a:rPr lang="en-US" altLang="zh-CN" sz="2300" baseline="30000" smtClean="0"/>
              <a:t>®</a:t>
            </a:r>
            <a:r>
              <a:rPr lang="en-US" altLang="zh-CN" sz="2300" smtClean="0"/>
              <a:t> Core™ vPro™ Processors and Microsoft Windows* 7: Intelligent </a:t>
            </a:r>
            <a:r>
              <a:rPr lang="en-US" altLang="zh-CN" sz="2300" smtClean="0">
                <a:ea typeface="宋体" pitchFamily="2" charset="-122"/>
              </a:rPr>
              <a:t>Performance for Evolving Business Needs</a:t>
            </a:r>
            <a:endParaRPr lang="en-US" altLang="zh-CN" sz="2300" smtClean="0"/>
          </a:p>
        </p:txBody>
      </p:sp>
      <p:sp>
        <p:nvSpPr>
          <p:cNvPr id="31756" name="Text Placeholder 37"/>
          <p:cNvSpPr>
            <a:spLocks noGrp="1"/>
          </p:cNvSpPr>
          <p:nvPr>
            <p:ph type="body" sz="quarter" idx="13"/>
          </p:nvPr>
        </p:nvSpPr>
        <p:spPr>
          <a:xfrm>
            <a:off x="354013" y="6343650"/>
            <a:ext cx="8008937" cy="295275"/>
          </a:xfrm>
        </p:spPr>
        <p:txBody>
          <a:bodyPr/>
          <a:lstStyle/>
          <a:p>
            <a:pPr eaLnBrk="1" hangingPunct="1">
              <a:lnSpc>
                <a:spcPct val="63000"/>
              </a:lnSpc>
              <a:spcBef>
                <a:spcPct val="0"/>
              </a:spcBef>
            </a:pPr>
            <a:r>
              <a:rPr lang="en-US" altLang="zh-CN" smtClean="0">
                <a:ea typeface="宋体" pitchFamily="2" charset="-122"/>
              </a:rPr>
              <a:t>AES256 CPU Cryptographic subtest measures CPU performance while executing AES (Advanced Encryption Standard) encryption and decryption algorithm. Software and workloads used in performance tests may have been optimized for performance only on Intel microprocessors.  Performance tests, such as SYSmark and MobileMark, are measured using specific computer systems, components, software, operations and functions.  Any change to any of those factors may cause the results to vary.  You should consult other information and performance tests to assist you in fully evaluating your contemplated purchases, including the performance of that product when combined with other products. * Other names and brands may be claimed as the property of others.</a:t>
            </a:r>
            <a:endParaRPr lang="en-US" altLang="zh-CN" smtClean="0"/>
          </a:p>
        </p:txBody>
      </p:sp>
      <p:sp>
        <p:nvSpPr>
          <p:cNvPr id="50" name="Rounded Rectangle 49"/>
          <p:cNvSpPr/>
          <p:nvPr/>
        </p:nvSpPr>
        <p:spPr>
          <a:xfrm>
            <a:off x="354013" y="2571750"/>
            <a:ext cx="5551487" cy="1046163"/>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8288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3200">
                <a:solidFill>
                  <a:schemeClr val="accent2"/>
                </a:solidFill>
                <a:effectLst>
                  <a:outerShdw blurRad="38100" dist="38100" dir="2700000" algn="tl">
                    <a:srgbClr val="C0C0C0"/>
                  </a:outerShdw>
                </a:effectLst>
                <a:latin typeface="Verdana" pitchFamily="34" charset="0"/>
                <a:ea typeface="宋体" pitchFamily="2" charset="-122"/>
              </a:rPr>
              <a:t>2x</a:t>
            </a:r>
          </a:p>
          <a:p>
            <a:pPr eaLnBrk="1" hangingPunct="1">
              <a:spcBef>
                <a:spcPts val="300"/>
              </a:spcBef>
            </a:pPr>
            <a:r>
              <a:rPr lang="en-US" altLang="zh-CN" sz="1400">
                <a:solidFill>
                  <a:schemeClr val="tx2"/>
                </a:solidFill>
                <a:latin typeface="Verdana" pitchFamily="34" charset="0"/>
                <a:ea typeface="宋体" pitchFamily="2" charset="-122"/>
              </a:rPr>
              <a:t>Up to two times faster multitasking¹</a:t>
            </a:r>
          </a:p>
        </p:txBody>
      </p:sp>
      <p:sp>
        <p:nvSpPr>
          <p:cNvPr id="51" name="Rounded Rectangle 50"/>
          <p:cNvSpPr/>
          <p:nvPr/>
        </p:nvSpPr>
        <p:spPr>
          <a:xfrm>
            <a:off x="354013" y="3714750"/>
            <a:ext cx="5551487" cy="1047750"/>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8288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3200">
                <a:solidFill>
                  <a:schemeClr val="accent2"/>
                </a:solidFill>
                <a:effectLst>
                  <a:outerShdw blurRad="38100" dist="38100" dir="2700000" algn="tl">
                    <a:srgbClr val="C0C0C0"/>
                  </a:outerShdw>
                </a:effectLst>
                <a:latin typeface="Verdana" pitchFamily="34" charset="0"/>
                <a:ea typeface="宋体" pitchFamily="2" charset="-122"/>
              </a:rPr>
              <a:t>4x</a:t>
            </a:r>
          </a:p>
          <a:p>
            <a:pPr eaLnBrk="1" hangingPunct="1">
              <a:spcBef>
                <a:spcPts val="300"/>
              </a:spcBef>
            </a:pPr>
            <a:r>
              <a:rPr lang="en-US" altLang="zh-CN" sz="1400">
                <a:solidFill>
                  <a:schemeClr val="tx2"/>
                </a:solidFill>
                <a:latin typeface="Verdana" pitchFamily="34" charset="0"/>
                <a:ea typeface="宋体" pitchFamily="2" charset="-122"/>
              </a:rPr>
              <a:t>Encrypt sensitive data up to four </a:t>
            </a:r>
            <a:br>
              <a:rPr lang="en-US" altLang="zh-CN" sz="1400">
                <a:solidFill>
                  <a:schemeClr val="tx2"/>
                </a:solidFill>
                <a:latin typeface="Verdana" pitchFamily="34" charset="0"/>
                <a:ea typeface="宋体" pitchFamily="2" charset="-122"/>
              </a:rPr>
            </a:br>
            <a:r>
              <a:rPr lang="en-US" altLang="zh-CN" sz="1400">
                <a:solidFill>
                  <a:schemeClr val="tx2"/>
                </a:solidFill>
                <a:latin typeface="Verdana" pitchFamily="34" charset="0"/>
                <a:ea typeface="宋体" pitchFamily="2" charset="-122"/>
              </a:rPr>
              <a:t>times faster¹</a:t>
            </a:r>
          </a:p>
        </p:txBody>
      </p:sp>
      <p:sp>
        <p:nvSpPr>
          <p:cNvPr id="53" name="Rounded Rectangle 52"/>
          <p:cNvSpPr/>
          <p:nvPr/>
        </p:nvSpPr>
        <p:spPr>
          <a:xfrm>
            <a:off x="354013" y="4859338"/>
            <a:ext cx="5551487" cy="1046162"/>
          </a:xfrm>
          <a:prstGeom prst="roundRect">
            <a:avLst>
              <a:gd name="adj" fmla="val 5315"/>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marL="18288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300"/>
              </a:spcBef>
            </a:pPr>
            <a:r>
              <a:rPr lang="en-US" altLang="zh-CN" sz="3200">
                <a:solidFill>
                  <a:schemeClr val="accent2"/>
                </a:solidFill>
                <a:effectLst>
                  <a:outerShdw blurRad="38100" dist="38100" dir="2700000" algn="tl">
                    <a:srgbClr val="C0C0C0"/>
                  </a:outerShdw>
                </a:effectLst>
                <a:latin typeface="Verdana" pitchFamily="34" charset="0"/>
                <a:ea typeface="宋体" pitchFamily="2" charset="-122"/>
              </a:rPr>
              <a:t>60%</a:t>
            </a:r>
          </a:p>
          <a:p>
            <a:pPr eaLnBrk="1" hangingPunct="1">
              <a:spcBef>
                <a:spcPts val="300"/>
              </a:spcBef>
            </a:pPr>
            <a:r>
              <a:rPr lang="en-US" altLang="zh-CN" sz="1400">
                <a:solidFill>
                  <a:schemeClr val="tx2"/>
                </a:solidFill>
                <a:latin typeface="Verdana" pitchFamily="34" charset="0"/>
                <a:ea typeface="宋体" pitchFamily="2" charset="-122"/>
              </a:rPr>
              <a:t>Runs business productivity applications up to 60% faster¹</a:t>
            </a:r>
          </a:p>
        </p:txBody>
      </p:sp>
      <p:pic>
        <p:nvPicPr>
          <p:cNvPr id="29" name="Picture 28" descr="hyperdt.png"/>
          <p:cNvPicPr>
            <a:picLocks noChangeAspect="1"/>
          </p:cNvPicPr>
          <p:nvPr/>
        </p:nvPicPr>
        <p:blipFill>
          <a:blip r:embed="rId4"/>
          <a:stretch>
            <a:fillRect/>
          </a:stretch>
        </p:blipFill>
        <p:spPr bwMode="auto">
          <a:xfrm>
            <a:off x="500063" y="2590800"/>
            <a:ext cx="1417637" cy="1009650"/>
          </a:xfrm>
          <a:prstGeom prst="rect">
            <a:avLst/>
          </a:prstGeom>
          <a:noFill/>
          <a:ln>
            <a:noFill/>
          </a:ln>
          <a:effectLst>
            <a:outerShdw blurRad="63500" sx="102000" sy="102000" algn="ctr" rotWithShape="0">
              <a:prstClr val="black">
                <a:alpha val="40000"/>
              </a:prstClr>
            </a:outerShdw>
          </a:effectLst>
        </p:spPr>
      </p:pic>
      <p:pic>
        <p:nvPicPr>
          <p:cNvPr id="30" name="Picture 29" descr="encryption.png"/>
          <p:cNvPicPr>
            <a:picLocks noChangeAspect="1"/>
          </p:cNvPicPr>
          <p:nvPr/>
        </p:nvPicPr>
        <p:blipFill>
          <a:blip r:embed="rId5"/>
          <a:stretch>
            <a:fillRect/>
          </a:stretch>
        </p:blipFill>
        <p:spPr>
          <a:xfrm>
            <a:off x="841375" y="3830638"/>
            <a:ext cx="868363" cy="815975"/>
          </a:xfrm>
          <a:prstGeom prst="rect">
            <a:avLst/>
          </a:prstGeom>
          <a:noFill/>
          <a:ln>
            <a:noFill/>
          </a:ln>
          <a:effectLst>
            <a:outerShdw blurRad="63500" sx="102000" sy="102000" algn="ctr" rotWithShape="0">
              <a:prstClr val="black">
                <a:alpha val="40000"/>
              </a:prstClr>
            </a:outerShdw>
          </a:effectLst>
        </p:spPr>
      </p:pic>
      <p:pic>
        <p:nvPicPr>
          <p:cNvPr id="31" name="Picture 30" descr="speed.png"/>
          <p:cNvPicPr>
            <a:picLocks noChangeAspect="1"/>
          </p:cNvPicPr>
          <p:nvPr/>
        </p:nvPicPr>
        <p:blipFill>
          <a:blip r:embed="rId6"/>
          <a:stretch>
            <a:fillRect/>
          </a:stretch>
        </p:blipFill>
        <p:spPr>
          <a:xfrm>
            <a:off x="903288" y="5003800"/>
            <a:ext cx="744537" cy="755650"/>
          </a:xfrm>
          <a:prstGeom prst="rect">
            <a:avLst/>
          </a:prstGeom>
          <a:noFill/>
          <a:ln>
            <a:noFill/>
          </a:ln>
          <a:effectLst>
            <a:outerShdw blurRad="63500" sx="102000" sy="102000" algn="ctr" rotWithShape="0">
              <a:prstClr val="black">
                <a:alpha val="40000"/>
              </a:prstClr>
            </a:outerShdw>
          </a:effectLst>
        </p:spPr>
      </p:pic>
      <p:grpSp>
        <p:nvGrpSpPr>
          <p:cNvPr id="31763" name="Group 2"/>
          <p:cNvGrpSpPr>
            <a:grpSpLocks/>
          </p:cNvGrpSpPr>
          <p:nvPr/>
        </p:nvGrpSpPr>
        <p:grpSpPr bwMode="auto">
          <a:xfrm>
            <a:off x="5746750" y="3929063"/>
            <a:ext cx="2584450" cy="1497012"/>
            <a:chOff x="5746750" y="3929682"/>
            <a:chExt cx="2584450" cy="1495776"/>
          </a:xfrm>
        </p:grpSpPr>
        <p:pic>
          <p:nvPicPr>
            <p:cNvPr id="33" name="Picture 32" descr="kvmdt.png"/>
            <p:cNvPicPr>
              <a:picLocks noChangeAspect="1"/>
            </p:cNvPicPr>
            <p:nvPr/>
          </p:nvPicPr>
          <p:blipFill>
            <a:blip r:embed="rId7"/>
            <a:stretch>
              <a:fillRect/>
            </a:stretch>
          </p:blipFill>
          <p:spPr>
            <a:xfrm>
              <a:off x="6256338" y="3929682"/>
              <a:ext cx="1843087" cy="1495776"/>
            </a:xfrm>
            <a:prstGeom prst="rect">
              <a:avLst/>
            </a:prstGeom>
            <a:noFill/>
            <a:ln>
              <a:noFill/>
            </a:ln>
            <a:effectLst>
              <a:outerShdw blurRad="63500" sx="102000" sy="102000" algn="ctr" rotWithShape="0">
                <a:prstClr val="black">
                  <a:alpha val="40000"/>
                </a:prstClr>
              </a:outerShdw>
            </a:effectLst>
          </p:spPr>
        </p:pic>
        <p:pic>
          <p:nvPicPr>
            <p:cNvPr id="28" name="Picture 27" descr="D:\Documents\MIM\20101020\shutterstock_50914951.jpg"/>
            <p:cNvPicPr>
              <a:picLocks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5746750" y="4019550"/>
              <a:ext cx="2584450" cy="876300"/>
            </a:xfrm>
            <a:prstGeom prst="rect">
              <a:avLst/>
            </a:prstGeom>
            <a:noFill/>
            <a:effectLst/>
            <a:scene3d>
              <a:camera prst="perspectiveRight">
                <a:rot lat="0" lon="17999987" rev="0"/>
              </a:camera>
              <a:lightRig rig="threePt" dir="t">
                <a:rot lat="0" lon="0" rev="16200000"/>
              </a:lightRig>
            </a:scene3d>
            <a:extLst>
              <a:ext uri="{909E8E84-426E-40DD-AFC4-6F175D3DCCD1}">
                <a14:hiddenFill xmlns:a14="http://schemas.microsoft.com/office/drawing/2010/main">
                  <a:solidFill>
                    <a:srgbClr val="FFFFFF"/>
                  </a:solidFill>
                </a14:hiddenFill>
              </a:ext>
            </a:extLst>
          </p:spPr>
        </p:pic>
      </p:grpSp>
      <p:grpSp>
        <p:nvGrpSpPr>
          <p:cNvPr id="31764" name="Group 3"/>
          <p:cNvGrpSpPr>
            <a:grpSpLocks/>
          </p:cNvGrpSpPr>
          <p:nvPr/>
        </p:nvGrpSpPr>
        <p:grpSpPr bwMode="auto">
          <a:xfrm>
            <a:off x="7507288" y="4241800"/>
            <a:ext cx="1296987" cy="933450"/>
            <a:chOff x="7507833" y="4241691"/>
            <a:chExt cx="1296884" cy="933756"/>
          </a:xfrm>
        </p:grpSpPr>
        <p:pic>
          <p:nvPicPr>
            <p:cNvPr id="32" name="Picture 31" descr="kvmlaptop.png"/>
            <p:cNvPicPr>
              <a:picLocks noChangeAspect="1"/>
            </p:cNvPicPr>
            <p:nvPr/>
          </p:nvPicPr>
          <p:blipFill>
            <a:blip r:embed="rId9"/>
            <a:stretch>
              <a:fillRect/>
            </a:stretch>
          </p:blipFill>
          <p:spPr>
            <a:xfrm>
              <a:off x="7507833" y="4241691"/>
              <a:ext cx="1296884" cy="933756"/>
            </a:xfrm>
            <a:prstGeom prst="rect">
              <a:avLst/>
            </a:prstGeom>
            <a:noFill/>
            <a:ln>
              <a:noFill/>
            </a:ln>
            <a:effectLst>
              <a:outerShdw blurRad="63500" sx="102000" sy="102000" algn="ctr" rotWithShape="0">
                <a:prstClr val="black">
                  <a:alpha val="40000"/>
                </a:prstClr>
              </a:outerShdw>
            </a:effectLst>
          </p:spPr>
        </p:pic>
        <p:pic>
          <p:nvPicPr>
            <p:cNvPr id="34" name="Picture 33" descr="D:\Documents\MIM\20101020\shutterstock_50914951.jpg"/>
            <p:cNvPicPr>
              <a:picLocks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7848600" y="4330700"/>
              <a:ext cx="946150" cy="527050"/>
            </a:xfrm>
            <a:prstGeom prst="rect">
              <a:avLst/>
            </a:prstGeom>
            <a:noFill/>
            <a:effectLst/>
            <a:scene3d>
              <a:camera prst="perspectiveLeft" fov="6300000">
                <a:rot lat="282000" lon="2096724" rev="21480000"/>
              </a:camera>
              <a:lightRig rig="threePt" dir="t">
                <a:rot lat="0" lon="0" rev="16200000"/>
              </a:lightRig>
            </a:scene3d>
            <a:extLst>
              <a:ext uri="{909E8E84-426E-40DD-AFC4-6F175D3DCCD1}">
                <a14:hiddenFill xmlns:a14="http://schemas.microsoft.com/office/drawing/2010/main">
                  <a:solidFill>
                    <a:srgbClr val="FFFFFF"/>
                  </a:solidFill>
                </a14:hiddenFill>
              </a:ext>
            </a:extLst>
          </p:spPr>
        </p:pic>
      </p:grpSp>
      <p:pic>
        <p:nvPicPr>
          <p:cNvPr id="37" name="Picture 36"/>
          <p:cNvPicPr>
            <a:picLocks noChangeAspect="1"/>
          </p:cNvPicPr>
          <p:nvPr/>
        </p:nvPicPr>
        <p:blipFill>
          <a:blip r:embed="rId11"/>
          <a:stretch>
            <a:fillRect/>
          </a:stretch>
        </p:blipFill>
        <p:spPr>
          <a:xfrm>
            <a:off x="3273425" y="1679575"/>
            <a:ext cx="1062038" cy="796925"/>
          </a:xfrm>
          <a:prstGeom prst="rect">
            <a:avLst/>
          </a:prstGeom>
          <a:noFill/>
          <a:ln w="9525">
            <a:noFill/>
            <a:miter lim="800000"/>
            <a:headEnd/>
            <a:tailEnd/>
          </a:ln>
          <a:effectLst>
            <a:outerShdw blurRad="63500" sx="102000" sy="102000" algn="ctr" rotWithShape="0">
              <a:prstClr val="black">
                <a:alpha val="40000"/>
              </a:prstClr>
            </a:outerShdw>
          </a:effectLst>
        </p:spPr>
      </p:pic>
      <p:pic>
        <p:nvPicPr>
          <p:cNvPr id="36" name="Picture 4" descr="\\mimdatto\MiM\Image Library\Technology\windows_laptop.png"/>
          <p:cNvPicPr>
            <a:picLocks noChangeAspect="1" noChangeArrowheads="1"/>
          </p:cNvPicPr>
          <p:nvPr/>
        </p:nvPicPr>
        <p:blipFill rotWithShape="1">
          <a:blip r:embed="rId12"/>
          <a:stretch/>
        </p:blipFill>
        <p:spPr bwMode="auto">
          <a:xfrm>
            <a:off x="8362950" y="260350"/>
            <a:ext cx="592138" cy="4286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1767"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D1A37DE8-97BF-4B6D-8313-C0D71592D292}" type="slidenum">
              <a:rPr lang="en-US" altLang="zh-CN" sz="800">
                <a:solidFill>
                  <a:srgbClr val="FFFFFF"/>
                </a:solidFill>
                <a:latin typeface="Verdana" pitchFamily="34" charset="0"/>
              </a:rPr>
              <a:pPr eaLnBrk="1" hangingPunct="1"/>
              <a:t>4</a:t>
            </a:fld>
            <a:endParaRPr lang="en-US" altLang="zh-CN" sz="800">
              <a:solidFill>
                <a:srgbClr val="FFFFFF"/>
              </a:solidFill>
              <a:latin typeface="Verdana" pitchFamily="34" charset="0"/>
            </a:endParaRPr>
          </a:p>
        </p:txBody>
      </p:sp>
      <p:sp>
        <p:nvSpPr>
          <p:cNvPr id="31768" name="Text Placeholder 37"/>
          <p:cNvSpPr txBox="1">
            <a:spLocks/>
          </p:cNvSpPr>
          <p:nvPr/>
        </p:nvSpPr>
        <p:spPr bwMode="auto">
          <a:xfrm>
            <a:off x="354013" y="5948363"/>
            <a:ext cx="8789987"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lnSpc>
                <a:spcPct val="63000"/>
              </a:lnSpc>
              <a:buClr>
                <a:schemeClr val="tx1"/>
              </a:buClr>
              <a:buFont typeface="Arial" pitchFamily="34" charset="0"/>
              <a:buNone/>
            </a:pPr>
            <a:r>
              <a:rPr lang="en-US" altLang="zh-CN" sz="800">
                <a:solidFill>
                  <a:schemeClr val="tx2"/>
                </a:solidFill>
                <a:latin typeface="Verdana" pitchFamily="34" charset="0"/>
              </a:rPr>
              <a:t>1 Source: Comparing Intel® Core™ i5-2520M processor based laptops to theoretical installed base of </a:t>
            </a:r>
            <a:r>
              <a:rPr lang="en-US" altLang="zh-CN" sz="800">
                <a:solidFill>
                  <a:schemeClr val="tx2"/>
                </a:solidFill>
                <a:latin typeface="Verdana" pitchFamily="34" charset="0"/>
                <a:ea typeface="宋体" pitchFamily="2" charset="-122"/>
              </a:rPr>
              <a:t>Intel® Core™2 Duo Processor T7250 </a:t>
            </a:r>
            <a:r>
              <a:rPr lang="en-US" altLang="zh-CN" sz="800">
                <a:solidFill>
                  <a:schemeClr val="tx2"/>
                </a:solidFill>
                <a:latin typeface="Verdana" pitchFamily="34" charset="0"/>
              </a:rPr>
              <a:t>. </a:t>
            </a:r>
            <a:r>
              <a:rPr lang="en-US" altLang="zh-CN" sz="800">
                <a:solidFill>
                  <a:schemeClr val="tx2"/>
                </a:solidFill>
                <a:latin typeface="Verdana" pitchFamily="34" charset="0"/>
                <a:ea typeface="宋体" pitchFamily="2" charset="-122"/>
              </a:rPr>
              <a:t>Business productivity claims based on SYSmark* 2007, which is the latest version of the mainstream office productivity and Internet content creation benchmark tool used to characterize the performance of the business client. SYSmark 2007 preview features user-driven workloads and usage models developed by application experts. Multitasking claims based on PCMark Vantage, a hardware performance benchmark for PCs running Windows 7 or Windows Vista, includes a collection of various single and multi-threaded CPU, Graphics, and HDD test sets with a focus on Windows* application tests. Security workload consists of SiSoftware Sandra* 2010 - </a:t>
            </a:r>
            <a:endParaRPr lang="en-US" altLang="zh-CN" sz="800">
              <a:solidFill>
                <a:schemeClr val="tx2"/>
              </a:solidFill>
              <a:latin typeface="Verdana" pitchFamily="34" charset="0"/>
            </a:endParaRPr>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4"/>
          <p:cNvGrpSpPr>
            <a:grpSpLocks/>
          </p:cNvGrpSpPr>
          <p:nvPr/>
        </p:nvGrpSpPr>
        <p:grpSpPr bwMode="auto">
          <a:xfrm>
            <a:off x="0" y="2298700"/>
            <a:ext cx="9144000" cy="4054475"/>
            <a:chOff x="0" y="2298700"/>
            <a:chExt cx="9144000" cy="4054473"/>
          </a:xfrm>
        </p:grpSpPr>
        <p:sp>
          <p:nvSpPr>
            <p:cNvPr id="46" name="Rectangle 45"/>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2801" name="Straight Connector 46"/>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32771" name="Rectangle 45"/>
          <p:cNvSpPr>
            <a:spLocks noGrp="1" noChangeArrowheads="1"/>
          </p:cNvSpPr>
          <p:nvPr>
            <p:ph type="title"/>
          </p:nvPr>
        </p:nvSpPr>
        <p:spPr/>
        <p:txBody>
          <a:bodyPr/>
          <a:lstStyle/>
          <a:p>
            <a:pPr eaLnBrk="1" hangingPunct="1"/>
            <a:r>
              <a:rPr lang="en-US" altLang="zh-CN" smtClean="0">
                <a:ea typeface="宋体" pitchFamily="2" charset="-122"/>
              </a:rPr>
              <a:t>Intel</a:t>
            </a:r>
            <a:r>
              <a:rPr lang="en-US" altLang="zh-CN" baseline="30000" smtClean="0">
                <a:ea typeface="宋体" pitchFamily="2" charset="-122"/>
              </a:rPr>
              <a:t>®</a:t>
            </a:r>
            <a:r>
              <a:rPr lang="en-US" altLang="zh-CN" smtClean="0">
                <a:ea typeface="宋体" pitchFamily="2" charset="-122"/>
              </a:rPr>
              <a:t> vPro™ Technology</a:t>
            </a:r>
            <a:endParaRPr lang="en-GB" altLang="zh-CN" smtClean="0"/>
          </a:p>
        </p:txBody>
      </p:sp>
      <p:sp>
        <p:nvSpPr>
          <p:cNvPr id="32772" name="TextBox 42"/>
          <p:cNvSpPr txBox="1">
            <a:spLocks noChangeArrowheads="1"/>
          </p:cNvSpPr>
          <p:nvPr/>
        </p:nvSpPr>
        <p:spPr bwMode="auto">
          <a:xfrm>
            <a:off x="352425" y="685800"/>
            <a:ext cx="8439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r>
              <a:rPr lang="en-US" altLang="zh-CN" sz="1800" i="1">
                <a:solidFill>
                  <a:srgbClr val="484A4C"/>
                </a:solidFill>
                <a:latin typeface="Verdana" pitchFamily="34" charset="0"/>
                <a:ea typeface="宋体" pitchFamily="2" charset="-122"/>
              </a:rPr>
              <a:t>Security, Management, and Virtualization Map to Intel</a:t>
            </a:r>
            <a:r>
              <a:rPr lang="en-US" altLang="zh-CN" sz="1800" i="1" baseline="30000">
                <a:solidFill>
                  <a:srgbClr val="484A4C"/>
                </a:solidFill>
                <a:latin typeface="Verdana" pitchFamily="34" charset="0"/>
                <a:ea typeface="宋体" pitchFamily="2" charset="-122"/>
              </a:rPr>
              <a:t>®</a:t>
            </a:r>
            <a:r>
              <a:rPr lang="en-US" altLang="zh-CN" sz="1800" i="1">
                <a:solidFill>
                  <a:srgbClr val="484A4C"/>
                </a:solidFill>
                <a:latin typeface="Verdana" pitchFamily="34" charset="0"/>
                <a:ea typeface="宋体" pitchFamily="2" charset="-122"/>
              </a:rPr>
              <a:t> Technologies</a:t>
            </a:r>
          </a:p>
        </p:txBody>
      </p:sp>
      <p:sp>
        <p:nvSpPr>
          <p:cNvPr id="49" name="Rounded Rectangle 48"/>
          <p:cNvSpPr/>
          <p:nvPr/>
        </p:nvSpPr>
        <p:spPr>
          <a:xfrm>
            <a:off x="347663" y="1358900"/>
            <a:ext cx="8448675" cy="2138363"/>
          </a:xfrm>
          <a:prstGeom prst="roundRect">
            <a:avLst>
              <a:gd name="adj" fmla="val 3480"/>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10000"/>
              </a:lnSpc>
              <a:spcBef>
                <a:spcPts val="1200"/>
              </a:spcBef>
              <a:defRPr/>
            </a:pPr>
            <a:endParaRPr lang="en-US" sz="1400" i="1">
              <a:solidFill>
                <a:srgbClr val="061922"/>
              </a:solidFill>
            </a:endParaRPr>
          </a:p>
        </p:txBody>
      </p:sp>
      <p:sp>
        <p:nvSpPr>
          <p:cNvPr id="52" name="AutoShape 7"/>
          <p:cNvSpPr>
            <a:spLocks noChangeArrowheads="1"/>
          </p:cNvSpPr>
          <p:nvPr/>
        </p:nvSpPr>
        <p:spPr bwMode="auto">
          <a:xfrm>
            <a:off x="3344863" y="1381125"/>
            <a:ext cx="2454275" cy="608013"/>
          </a:xfrm>
          <a:prstGeom prst="rect">
            <a:avLst/>
          </a:prstGeom>
          <a:noFill/>
          <a:ln w="19050">
            <a:noFill/>
            <a:round/>
            <a:headEnd/>
            <a:tailEnd/>
          </a:ln>
          <a:effectLst/>
        </p:spPr>
        <p:txBody>
          <a:bodyPr lIns="0" rIns="0" anchor="ctr"/>
          <a:lstStyle/>
          <a:p>
            <a:pPr algn="ctr">
              <a:spcBef>
                <a:spcPts val="600"/>
              </a:spcBef>
              <a:defRPr/>
            </a:pPr>
            <a:r>
              <a:rPr lang="en-US" altLang="ja-JP" sz="1800" kern="0" dirty="0">
                <a:solidFill>
                  <a:srgbClr val="061922"/>
                </a:solidFill>
                <a:latin typeface="Verdana"/>
                <a:ea typeface="MS PGothic" pitchFamily="34" charset="-128"/>
                <a:cs typeface="Arial" charset="0"/>
              </a:rPr>
              <a:t>Chipset</a:t>
            </a:r>
          </a:p>
        </p:txBody>
      </p:sp>
      <p:sp>
        <p:nvSpPr>
          <p:cNvPr id="55" name="Cross 45"/>
          <p:cNvSpPr>
            <a:spLocks noChangeArrowheads="1"/>
          </p:cNvSpPr>
          <p:nvPr/>
        </p:nvSpPr>
        <p:spPr bwMode="auto">
          <a:xfrm>
            <a:off x="2941638" y="2295525"/>
            <a:ext cx="263525" cy="263525"/>
          </a:xfrm>
          <a:prstGeom prst="plus">
            <a:avLst>
              <a:gd name="adj" fmla="val 37903"/>
            </a:avLst>
          </a:prstGeom>
          <a:gradFill flip="none" rotWithShape="1">
            <a:gsLst>
              <a:gs pos="5000">
                <a:schemeClr val="accent2"/>
              </a:gs>
              <a:gs pos="95000">
                <a:schemeClr val="accent1"/>
              </a:gs>
            </a:gsLst>
            <a:lin ang="2700000" scaled="1"/>
            <a:tileRect/>
          </a:gradFill>
          <a:ln w="9525" algn="ctr">
            <a:noFill/>
            <a:round/>
            <a:headEnd/>
            <a:tailEnd/>
          </a:ln>
          <a:effectLst/>
        </p:spPr>
        <p:txBody>
          <a:bodyPr anchor="ctr"/>
          <a:lstStyle>
            <a:lvl1pPr marL="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spcBef>
                <a:spcPts val="1200"/>
              </a:spcBef>
            </a:pPr>
            <a:endParaRPr lang="zh-CN" altLang="en-US" sz="1400">
              <a:solidFill>
                <a:srgbClr val="061922"/>
              </a:solidFill>
              <a:latin typeface="Verdana" pitchFamily="34" charset="0"/>
              <a:ea typeface="宋体" pitchFamily="2" charset="-122"/>
            </a:endParaRPr>
          </a:p>
        </p:txBody>
      </p:sp>
      <p:sp>
        <p:nvSpPr>
          <p:cNvPr id="75" name="Cross 45"/>
          <p:cNvSpPr>
            <a:spLocks noChangeArrowheads="1"/>
          </p:cNvSpPr>
          <p:nvPr/>
        </p:nvSpPr>
        <p:spPr bwMode="auto">
          <a:xfrm>
            <a:off x="5938838" y="2295525"/>
            <a:ext cx="263525" cy="263525"/>
          </a:xfrm>
          <a:prstGeom prst="plus">
            <a:avLst>
              <a:gd name="adj" fmla="val 37903"/>
            </a:avLst>
          </a:prstGeom>
          <a:gradFill flip="none" rotWithShape="1">
            <a:gsLst>
              <a:gs pos="5000">
                <a:schemeClr val="accent2"/>
              </a:gs>
              <a:gs pos="95000">
                <a:schemeClr val="accent1"/>
              </a:gs>
            </a:gsLst>
            <a:lin ang="2700000" scaled="1"/>
            <a:tileRect/>
          </a:gradFill>
          <a:ln w="9525" algn="ctr">
            <a:noFill/>
            <a:round/>
            <a:headEnd/>
            <a:tailEnd/>
          </a:ln>
          <a:effectLst/>
        </p:spPr>
        <p:txBody>
          <a:bodyPr anchor="ctr"/>
          <a:lstStyle>
            <a:lvl1pPr marL="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spcBef>
                <a:spcPts val="1200"/>
              </a:spcBef>
            </a:pPr>
            <a:endParaRPr lang="zh-CN" altLang="en-US" sz="1400">
              <a:solidFill>
                <a:srgbClr val="061922"/>
              </a:solidFill>
              <a:latin typeface="Verdana" pitchFamily="34" charset="0"/>
              <a:ea typeface="宋体" pitchFamily="2" charset="-122"/>
            </a:endParaRPr>
          </a:p>
        </p:txBody>
      </p:sp>
      <p:sp>
        <p:nvSpPr>
          <p:cNvPr id="76" name="AutoShape 7"/>
          <p:cNvSpPr>
            <a:spLocks noChangeArrowheads="1"/>
          </p:cNvSpPr>
          <p:nvPr/>
        </p:nvSpPr>
        <p:spPr bwMode="auto">
          <a:xfrm>
            <a:off x="6342063" y="1381125"/>
            <a:ext cx="2454275" cy="608013"/>
          </a:xfrm>
          <a:prstGeom prst="rect">
            <a:avLst/>
          </a:prstGeom>
          <a:noFill/>
          <a:ln w="19050">
            <a:noFill/>
            <a:round/>
            <a:headEnd/>
            <a:tailEnd/>
          </a:ln>
          <a:effectLst/>
        </p:spPr>
        <p:txBody>
          <a:bodyPr lIns="0" rIns="0" anchor="ctr"/>
          <a:lstStyle/>
          <a:p>
            <a:pPr algn="ctr">
              <a:spcBef>
                <a:spcPts val="600"/>
              </a:spcBef>
              <a:defRPr/>
            </a:pPr>
            <a:r>
              <a:rPr lang="en-US" altLang="ja-JP" sz="1800" kern="0" dirty="0">
                <a:solidFill>
                  <a:srgbClr val="061922"/>
                </a:solidFill>
                <a:latin typeface="Verdana"/>
                <a:ea typeface="MS PGothic" pitchFamily="34" charset="-128"/>
                <a:cs typeface="Arial" charset="0"/>
              </a:rPr>
              <a:t>Network</a:t>
            </a:r>
          </a:p>
        </p:txBody>
      </p:sp>
      <p:sp>
        <p:nvSpPr>
          <p:cNvPr id="77" name="AutoShape 7"/>
          <p:cNvSpPr>
            <a:spLocks noChangeArrowheads="1"/>
          </p:cNvSpPr>
          <p:nvPr/>
        </p:nvSpPr>
        <p:spPr bwMode="auto">
          <a:xfrm>
            <a:off x="347663" y="1381125"/>
            <a:ext cx="2454275" cy="608013"/>
          </a:xfrm>
          <a:prstGeom prst="rect">
            <a:avLst/>
          </a:prstGeom>
          <a:noFill/>
          <a:ln w="19050">
            <a:noFill/>
            <a:round/>
            <a:headEnd/>
            <a:tailEnd/>
          </a:ln>
          <a:effectLst/>
        </p:spPr>
        <p:txBody>
          <a:bodyPr lIns="0" rIns="0" anchor="ctr"/>
          <a:lstStyle/>
          <a:p>
            <a:pPr algn="ctr">
              <a:spcBef>
                <a:spcPts val="600"/>
              </a:spcBef>
              <a:defRPr/>
            </a:pPr>
            <a:r>
              <a:rPr lang="en-US" altLang="ja-JP" sz="1800" kern="0" dirty="0">
                <a:solidFill>
                  <a:srgbClr val="061922"/>
                </a:solidFill>
                <a:latin typeface="Verdana"/>
                <a:ea typeface="MS PGothic" pitchFamily="34" charset="-128"/>
                <a:cs typeface="Arial" charset="0"/>
              </a:rPr>
              <a:t>Processor</a:t>
            </a:r>
          </a:p>
        </p:txBody>
      </p:sp>
      <p:sp>
        <p:nvSpPr>
          <p:cNvPr id="78" name="AutoShape 7"/>
          <p:cNvSpPr>
            <a:spLocks noChangeArrowheads="1"/>
          </p:cNvSpPr>
          <p:nvPr/>
        </p:nvSpPr>
        <p:spPr bwMode="auto">
          <a:xfrm>
            <a:off x="3344863" y="2916238"/>
            <a:ext cx="2454275" cy="579437"/>
          </a:xfrm>
          <a:prstGeom prst="rect">
            <a:avLst/>
          </a:prstGeom>
          <a:noFill/>
          <a:ln w="19050">
            <a:noFill/>
            <a:round/>
            <a:headEnd/>
            <a:tailEnd/>
          </a:ln>
          <a:effectLst/>
        </p:spPr>
        <p:txBody>
          <a:bodyPr lIns="0" rIns="0"/>
          <a:lstStyle/>
          <a:p>
            <a:pPr algn="ctr">
              <a:spcBef>
                <a:spcPts val="600"/>
              </a:spcBef>
              <a:defRPr/>
            </a:pPr>
            <a:r>
              <a:rPr lang="en-US" altLang="ja-JP" sz="1400" kern="0" dirty="0">
                <a:solidFill>
                  <a:srgbClr val="484A4C"/>
                </a:solidFill>
                <a:latin typeface="Verdana"/>
                <a:ea typeface="MS PGothic" pitchFamily="34" charset="-128"/>
                <a:cs typeface="Arial" charset="0"/>
              </a:rPr>
              <a:t>Intel</a:t>
            </a:r>
            <a:r>
              <a:rPr lang="en-US" altLang="ja-JP" sz="1400" kern="0" baseline="30000" dirty="0">
                <a:solidFill>
                  <a:srgbClr val="484A4C"/>
                </a:solidFill>
                <a:latin typeface="Verdana"/>
                <a:ea typeface="MS PGothic" pitchFamily="34" charset="-128"/>
                <a:cs typeface="Arial" charset="0"/>
              </a:rPr>
              <a:t>®</a:t>
            </a:r>
            <a:r>
              <a:rPr lang="en-US" altLang="ja-JP" sz="1400" kern="0" dirty="0">
                <a:solidFill>
                  <a:srgbClr val="484A4C"/>
                </a:solidFill>
                <a:latin typeface="Verdana"/>
                <a:ea typeface="MS PGothic" pitchFamily="34" charset="-128"/>
                <a:cs typeface="Arial" charset="0"/>
              </a:rPr>
              <a:t> Q57 Express</a:t>
            </a:r>
            <a:br>
              <a:rPr lang="en-US" altLang="ja-JP" sz="1400" kern="0" dirty="0">
                <a:solidFill>
                  <a:srgbClr val="484A4C"/>
                </a:solidFill>
                <a:latin typeface="Verdana"/>
                <a:ea typeface="MS PGothic" pitchFamily="34" charset="-128"/>
                <a:cs typeface="Arial" charset="0"/>
              </a:rPr>
            </a:br>
            <a:r>
              <a:rPr lang="en-US" altLang="ja-JP" sz="1400" kern="0" dirty="0">
                <a:solidFill>
                  <a:srgbClr val="484A4C"/>
                </a:solidFill>
                <a:latin typeface="Verdana"/>
                <a:ea typeface="MS PGothic" pitchFamily="34" charset="-128"/>
                <a:cs typeface="Arial" charset="0"/>
              </a:rPr>
              <a:t>Chipset </a:t>
            </a:r>
          </a:p>
        </p:txBody>
      </p:sp>
      <p:sp>
        <p:nvSpPr>
          <p:cNvPr id="79" name="AutoShape 7"/>
          <p:cNvSpPr>
            <a:spLocks noChangeArrowheads="1"/>
          </p:cNvSpPr>
          <p:nvPr/>
        </p:nvSpPr>
        <p:spPr bwMode="auto">
          <a:xfrm>
            <a:off x="6342063" y="2916238"/>
            <a:ext cx="2454275" cy="579437"/>
          </a:xfrm>
          <a:prstGeom prst="rect">
            <a:avLst/>
          </a:prstGeom>
          <a:noFill/>
          <a:ln w="19050">
            <a:noFill/>
            <a:round/>
            <a:headEnd/>
            <a:tailEnd/>
          </a:ln>
          <a:effectLst/>
        </p:spPr>
        <p:txBody>
          <a:bodyPr lIns="0" rIns="0"/>
          <a:lstStyle/>
          <a:p>
            <a:pPr algn="ctr">
              <a:spcBef>
                <a:spcPts val="600"/>
              </a:spcBef>
              <a:defRPr/>
            </a:pPr>
            <a:r>
              <a:rPr lang="en-US" altLang="ja-JP" sz="1400" kern="0" dirty="0">
                <a:solidFill>
                  <a:srgbClr val="484A4C"/>
                </a:solidFill>
                <a:latin typeface="Verdana"/>
                <a:ea typeface="MS PGothic" pitchFamily="34" charset="-128"/>
                <a:cs typeface="Arial" charset="0"/>
              </a:rPr>
              <a:t>Intel</a:t>
            </a:r>
            <a:r>
              <a:rPr lang="en-US" altLang="ja-JP" sz="1400" kern="0" baseline="30000" dirty="0">
                <a:solidFill>
                  <a:srgbClr val="484A4C"/>
                </a:solidFill>
                <a:latin typeface="Verdana"/>
                <a:ea typeface="MS PGothic" pitchFamily="34" charset="-128"/>
                <a:cs typeface="Arial" charset="0"/>
              </a:rPr>
              <a:t>®</a:t>
            </a:r>
            <a:r>
              <a:rPr lang="en-US" altLang="ja-JP" sz="1400" kern="0" dirty="0">
                <a:solidFill>
                  <a:srgbClr val="484A4C"/>
                </a:solidFill>
                <a:latin typeface="Verdana"/>
                <a:ea typeface="MS PGothic" pitchFamily="34" charset="-128"/>
                <a:cs typeface="Arial" charset="0"/>
              </a:rPr>
              <a:t> Network</a:t>
            </a:r>
          </a:p>
        </p:txBody>
      </p:sp>
      <p:sp>
        <p:nvSpPr>
          <p:cNvPr id="80" name="AutoShape 7"/>
          <p:cNvSpPr>
            <a:spLocks noChangeArrowheads="1"/>
          </p:cNvSpPr>
          <p:nvPr/>
        </p:nvSpPr>
        <p:spPr bwMode="auto">
          <a:xfrm>
            <a:off x="347663" y="2916238"/>
            <a:ext cx="2454275" cy="579437"/>
          </a:xfrm>
          <a:prstGeom prst="rect">
            <a:avLst/>
          </a:prstGeom>
          <a:noFill/>
          <a:ln w="19050">
            <a:noFill/>
            <a:round/>
            <a:headEnd/>
            <a:tailEnd/>
          </a:ln>
          <a:effectLst/>
        </p:spPr>
        <p:txBody>
          <a:bodyPr lIns="0" rIns="0"/>
          <a:lstStyle/>
          <a:p>
            <a:pPr algn="ctr">
              <a:spcBef>
                <a:spcPts val="600"/>
              </a:spcBef>
              <a:defRPr/>
            </a:pPr>
            <a:r>
              <a:rPr lang="it-IT" altLang="ja-JP" sz="1400" kern="0" dirty="0">
                <a:solidFill>
                  <a:srgbClr val="484A4C"/>
                </a:solidFill>
                <a:latin typeface="Verdana"/>
                <a:ea typeface="MS PGothic" pitchFamily="34" charset="-128"/>
                <a:cs typeface="Arial" charset="0"/>
              </a:rPr>
              <a:t>Intel</a:t>
            </a:r>
            <a:r>
              <a:rPr lang="it-IT" altLang="ja-JP" sz="1400" kern="0" baseline="30000" dirty="0">
                <a:solidFill>
                  <a:srgbClr val="484A4C"/>
                </a:solidFill>
                <a:latin typeface="Verdana"/>
                <a:ea typeface="MS PGothic" pitchFamily="34" charset="-128"/>
                <a:cs typeface="Arial" charset="0"/>
              </a:rPr>
              <a:t>®</a:t>
            </a:r>
            <a:r>
              <a:rPr lang="it-IT" altLang="ja-JP" sz="1400" kern="0" dirty="0">
                <a:solidFill>
                  <a:srgbClr val="484A4C"/>
                </a:solidFill>
                <a:latin typeface="Verdana"/>
                <a:ea typeface="MS PGothic" pitchFamily="34" charset="-128"/>
                <a:cs typeface="Arial" charset="0"/>
              </a:rPr>
              <a:t> Core™ i5 &amp; i7</a:t>
            </a:r>
            <a:br>
              <a:rPr lang="it-IT" altLang="ja-JP" sz="1400" kern="0" dirty="0">
                <a:solidFill>
                  <a:srgbClr val="484A4C"/>
                </a:solidFill>
                <a:latin typeface="Verdana"/>
                <a:ea typeface="MS PGothic" pitchFamily="34" charset="-128"/>
                <a:cs typeface="Arial" charset="0"/>
              </a:rPr>
            </a:br>
            <a:r>
              <a:rPr lang="it-IT" altLang="ja-JP" sz="1400" kern="0" dirty="0">
                <a:solidFill>
                  <a:srgbClr val="484A4C"/>
                </a:solidFill>
                <a:latin typeface="Verdana"/>
                <a:ea typeface="MS PGothic" pitchFamily="34" charset="-128"/>
                <a:cs typeface="Arial" charset="0"/>
              </a:rPr>
              <a:t>vPro™ Processors</a:t>
            </a:r>
          </a:p>
        </p:txBody>
      </p:sp>
      <p:pic>
        <p:nvPicPr>
          <p:cNvPr id="81" name="Picture 13" descr="Intel chip2.png"/>
          <p:cNvPicPr>
            <a:picLocks noChangeAspect="1"/>
          </p:cNvPicPr>
          <p:nvPr/>
        </p:nvPicPr>
        <p:blipFill>
          <a:blip r:embed="rId3"/>
          <a:srcRect/>
          <a:stretch>
            <a:fillRect/>
          </a:stretch>
        </p:blipFill>
        <p:spPr bwMode="auto">
          <a:xfrm rot="20300618">
            <a:off x="7040563" y="1871663"/>
            <a:ext cx="1071562" cy="908050"/>
          </a:xfrm>
          <a:prstGeom prst="rect">
            <a:avLst/>
          </a:prstGeom>
          <a:ln>
            <a:noFill/>
          </a:ln>
          <a:effectLst>
            <a:outerShdw blurRad="50800" dist="38100" dir="2700000" algn="tl" rotWithShape="0">
              <a:prstClr val="black">
                <a:alpha val="40000"/>
              </a:prstClr>
            </a:outerShdw>
          </a:effectLst>
        </p:spPr>
      </p:pic>
      <p:pic>
        <p:nvPicPr>
          <p:cNvPr id="82" name="Picture 11" descr="Intel chip1.png"/>
          <p:cNvPicPr>
            <a:picLocks noChangeAspect="1"/>
          </p:cNvPicPr>
          <p:nvPr/>
        </p:nvPicPr>
        <p:blipFill>
          <a:blip r:embed="rId4"/>
          <a:srcRect/>
          <a:stretch>
            <a:fillRect/>
          </a:stretch>
        </p:blipFill>
        <p:spPr bwMode="auto">
          <a:xfrm rot="21374486">
            <a:off x="1077913" y="1897063"/>
            <a:ext cx="981075" cy="869950"/>
          </a:xfrm>
          <a:prstGeom prst="rect">
            <a:avLst/>
          </a:prstGeom>
          <a:ln>
            <a:noFill/>
          </a:ln>
          <a:effectLst>
            <a:outerShdw blurRad="50800" dist="38100" dir="2700000" algn="tl" rotWithShape="0">
              <a:prstClr val="black">
                <a:alpha val="40000"/>
              </a:prstClr>
            </a:outerShdw>
          </a:effectLst>
        </p:spPr>
      </p:pic>
      <p:pic>
        <p:nvPicPr>
          <p:cNvPr id="32784" name="Picture 82" descr="IBX.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17963" y="1892300"/>
            <a:ext cx="1109662" cy="102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85" name="Straight Connector 19"/>
          <p:cNvCxnSpPr>
            <a:cxnSpLocks noChangeShapeType="1"/>
            <a:endCxn id="100" idx="0"/>
          </p:cNvCxnSpPr>
          <p:nvPr/>
        </p:nvCxnSpPr>
        <p:spPr bwMode="auto">
          <a:xfrm rot="10800000" flipV="1">
            <a:off x="1485900" y="3814763"/>
            <a:ext cx="3092450" cy="276225"/>
          </a:xfrm>
          <a:prstGeom prst="bentConnector2">
            <a:avLst/>
          </a:prstGeom>
          <a:noFill/>
          <a:ln w="25400" algn="ctr">
            <a:solidFill>
              <a:schemeClr val="tx2"/>
            </a:solidFill>
            <a:miter lim="800000"/>
            <a:headEnd/>
            <a:tailEnd/>
          </a:ln>
          <a:extLst>
            <a:ext uri="{909E8E84-426E-40DD-AFC4-6F175D3DCCD1}">
              <a14:hiddenFill xmlns:a14="http://schemas.microsoft.com/office/drawing/2010/main">
                <a:noFill/>
              </a14:hiddenFill>
            </a:ext>
          </a:extLst>
        </p:spPr>
      </p:cxnSp>
      <p:cxnSp>
        <p:nvCxnSpPr>
          <p:cNvPr id="32786" name="Straight Connector 19"/>
          <p:cNvCxnSpPr>
            <a:cxnSpLocks noChangeShapeType="1"/>
            <a:endCxn id="96" idx="0"/>
          </p:cNvCxnSpPr>
          <p:nvPr/>
        </p:nvCxnSpPr>
        <p:spPr bwMode="auto">
          <a:xfrm>
            <a:off x="4375150" y="3814763"/>
            <a:ext cx="1225550" cy="288925"/>
          </a:xfrm>
          <a:prstGeom prst="bentConnector2">
            <a:avLst/>
          </a:prstGeom>
          <a:noFill/>
          <a:ln w="25400" algn="ctr">
            <a:solidFill>
              <a:schemeClr val="tx2"/>
            </a:solidFill>
            <a:miter lim="800000"/>
            <a:headEnd/>
            <a:tailEnd/>
          </a:ln>
          <a:extLst>
            <a:ext uri="{909E8E84-426E-40DD-AFC4-6F175D3DCCD1}">
              <a14:hiddenFill xmlns:a14="http://schemas.microsoft.com/office/drawing/2010/main">
                <a:noFill/>
              </a14:hiddenFill>
            </a:ext>
          </a:extLst>
        </p:spPr>
      </p:cxnSp>
      <p:cxnSp>
        <p:nvCxnSpPr>
          <p:cNvPr id="32787" name="Straight Connector 19"/>
          <p:cNvCxnSpPr>
            <a:cxnSpLocks noChangeShapeType="1"/>
            <a:endCxn id="94" idx="0"/>
          </p:cNvCxnSpPr>
          <p:nvPr/>
        </p:nvCxnSpPr>
        <p:spPr bwMode="auto">
          <a:xfrm>
            <a:off x="4578350" y="3814763"/>
            <a:ext cx="3079750" cy="276225"/>
          </a:xfrm>
          <a:prstGeom prst="bentConnector2">
            <a:avLst/>
          </a:prstGeom>
          <a:noFill/>
          <a:ln w="25400" algn="ctr">
            <a:solidFill>
              <a:schemeClr val="tx2"/>
            </a:solidFill>
            <a:miter lim="800000"/>
            <a:headEnd/>
            <a:tailEnd/>
          </a:ln>
          <a:extLst>
            <a:ext uri="{909E8E84-426E-40DD-AFC4-6F175D3DCCD1}">
              <a14:hiddenFill xmlns:a14="http://schemas.microsoft.com/office/drawing/2010/main">
                <a:noFill/>
              </a14:hiddenFill>
            </a:ext>
          </a:extLst>
        </p:spPr>
      </p:cxnSp>
      <p:cxnSp>
        <p:nvCxnSpPr>
          <p:cNvPr id="32788" name="Straight Connector 19"/>
          <p:cNvCxnSpPr>
            <a:cxnSpLocks noChangeShapeType="1"/>
            <a:endCxn id="98" idx="0"/>
          </p:cNvCxnSpPr>
          <p:nvPr/>
        </p:nvCxnSpPr>
        <p:spPr bwMode="auto">
          <a:xfrm rot="10800000" flipV="1">
            <a:off x="3543300" y="3814763"/>
            <a:ext cx="1103313" cy="276225"/>
          </a:xfrm>
          <a:prstGeom prst="bentConnector2">
            <a:avLst/>
          </a:prstGeom>
          <a:noFill/>
          <a:ln w="25400" algn="ctr">
            <a:solidFill>
              <a:schemeClr val="tx2"/>
            </a:solidFill>
            <a:miter lim="800000"/>
            <a:headEnd/>
            <a:tailEnd/>
          </a:ln>
          <a:extLst>
            <a:ext uri="{909E8E84-426E-40DD-AFC4-6F175D3DCCD1}">
              <a14:hiddenFill xmlns:a14="http://schemas.microsoft.com/office/drawing/2010/main">
                <a:noFill/>
              </a14:hiddenFill>
            </a:ext>
          </a:extLst>
        </p:spPr>
      </p:cxnSp>
      <p:sp>
        <p:nvSpPr>
          <p:cNvPr id="100" name="Text Box 33"/>
          <p:cNvSpPr txBox="1">
            <a:spLocks noChangeArrowheads="1"/>
          </p:cNvSpPr>
          <p:nvPr/>
        </p:nvSpPr>
        <p:spPr bwMode="auto">
          <a:xfrm>
            <a:off x="584200" y="4090988"/>
            <a:ext cx="1804988" cy="1019175"/>
          </a:xfrm>
          <a:prstGeom prst="roundRect">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lnSpc>
                <a:spcPct val="110000"/>
              </a:lnSpc>
              <a:spcBef>
                <a:spcPts val="1200"/>
              </a:spcBef>
            </a:pPr>
            <a:r>
              <a:rPr lang="en-US" altLang="zh-CN" sz="1400">
                <a:solidFill>
                  <a:srgbClr val="061922"/>
                </a:solidFill>
                <a:latin typeface="Verdana" pitchFamily="34" charset="0"/>
                <a:ea typeface="宋体" pitchFamily="2" charset="-122"/>
              </a:rPr>
              <a:t>Intel</a:t>
            </a:r>
            <a:r>
              <a:rPr lang="en-US" altLang="zh-CN" sz="1400" baseline="30000">
                <a:solidFill>
                  <a:srgbClr val="061922"/>
                </a:solidFill>
                <a:latin typeface="Verdana" pitchFamily="34" charset="0"/>
                <a:ea typeface="宋体" pitchFamily="2" charset="-122"/>
              </a:rPr>
              <a:t>®</a:t>
            </a:r>
            <a:r>
              <a:rPr lang="en-US" altLang="zh-CN" sz="1400">
                <a:solidFill>
                  <a:srgbClr val="061922"/>
                </a:solidFill>
                <a:latin typeface="Verdana" pitchFamily="34" charset="0"/>
                <a:ea typeface="宋体" pitchFamily="2" charset="-122"/>
              </a:rPr>
              <a:t> </a:t>
            </a:r>
            <a:br>
              <a:rPr lang="en-US" altLang="zh-CN" sz="1400">
                <a:solidFill>
                  <a:srgbClr val="061922"/>
                </a:solidFill>
                <a:latin typeface="Verdana" pitchFamily="34" charset="0"/>
                <a:ea typeface="宋体" pitchFamily="2" charset="-122"/>
              </a:rPr>
            </a:br>
            <a:r>
              <a:rPr lang="en-US" altLang="zh-CN" sz="1400">
                <a:solidFill>
                  <a:srgbClr val="061922"/>
                </a:solidFill>
                <a:latin typeface="Verdana" pitchFamily="34" charset="0"/>
                <a:ea typeface="宋体" pitchFamily="2" charset="-122"/>
              </a:rPr>
              <a:t>Anti-Theft Technology</a:t>
            </a:r>
          </a:p>
        </p:txBody>
      </p:sp>
      <p:sp>
        <p:nvSpPr>
          <p:cNvPr id="98" name="Text Box 36"/>
          <p:cNvSpPr txBox="1">
            <a:spLocks noChangeArrowheads="1"/>
          </p:cNvSpPr>
          <p:nvPr/>
        </p:nvSpPr>
        <p:spPr bwMode="auto">
          <a:xfrm>
            <a:off x="2641600" y="4090988"/>
            <a:ext cx="1804988" cy="1019175"/>
          </a:xfrm>
          <a:prstGeom prst="roundRect">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ctr">
              <a:lnSpc>
                <a:spcPct val="110000"/>
              </a:lnSpc>
              <a:spcBef>
                <a:spcPts val="1200"/>
              </a:spcBef>
              <a:defRPr sz="1400" i="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dirty="0">
                <a:solidFill>
                  <a:srgbClr val="061922"/>
                </a:solidFill>
              </a:rPr>
              <a:t>Intel</a:t>
            </a:r>
            <a:r>
              <a:rPr lang="en-US" baseline="30000" dirty="0">
                <a:solidFill>
                  <a:srgbClr val="061922"/>
                </a:solidFill>
              </a:rPr>
              <a:t>®</a:t>
            </a:r>
            <a:r>
              <a:rPr lang="en-US" dirty="0">
                <a:solidFill>
                  <a:srgbClr val="061922"/>
                </a:solidFill>
              </a:rPr>
              <a:t> Active Management Technology</a:t>
            </a:r>
          </a:p>
        </p:txBody>
      </p:sp>
      <p:sp>
        <p:nvSpPr>
          <p:cNvPr id="96" name="Text Box 39"/>
          <p:cNvSpPr txBox="1">
            <a:spLocks noChangeArrowheads="1"/>
          </p:cNvSpPr>
          <p:nvPr/>
        </p:nvSpPr>
        <p:spPr bwMode="auto">
          <a:xfrm>
            <a:off x="4697413" y="4103688"/>
            <a:ext cx="1804987" cy="1019175"/>
          </a:xfrm>
          <a:prstGeom prst="roundRect">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ctr">
              <a:lnSpc>
                <a:spcPct val="110000"/>
              </a:lnSpc>
              <a:spcBef>
                <a:spcPts val="1200"/>
              </a:spcBef>
              <a:defRPr sz="1400" i="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dirty="0">
                <a:solidFill>
                  <a:srgbClr val="061922"/>
                </a:solidFill>
              </a:rPr>
              <a:t>Intel</a:t>
            </a:r>
            <a:r>
              <a:rPr lang="en-US" baseline="30000" dirty="0">
                <a:solidFill>
                  <a:srgbClr val="061922"/>
                </a:solidFill>
              </a:rPr>
              <a:t>®</a:t>
            </a:r>
            <a:r>
              <a:rPr lang="en-US" dirty="0">
                <a:solidFill>
                  <a:srgbClr val="061922"/>
                </a:solidFill>
              </a:rPr>
              <a:t> Virtualization Technology</a:t>
            </a:r>
          </a:p>
        </p:txBody>
      </p:sp>
      <p:sp>
        <p:nvSpPr>
          <p:cNvPr id="94" name="Text Box 42"/>
          <p:cNvSpPr txBox="1">
            <a:spLocks noChangeArrowheads="1"/>
          </p:cNvSpPr>
          <p:nvPr/>
        </p:nvSpPr>
        <p:spPr bwMode="auto">
          <a:xfrm>
            <a:off x="6754813" y="4090988"/>
            <a:ext cx="1804987" cy="1019175"/>
          </a:xfrm>
          <a:prstGeom prst="roundRect">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ctr">
              <a:lnSpc>
                <a:spcPct val="110000"/>
              </a:lnSpc>
              <a:spcBef>
                <a:spcPts val="1200"/>
              </a:spcBef>
              <a:defRPr sz="1400" i="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dirty="0">
                <a:solidFill>
                  <a:srgbClr val="061922"/>
                </a:solidFill>
              </a:rPr>
              <a:t>Intel</a:t>
            </a:r>
            <a:r>
              <a:rPr lang="en-US" baseline="30000" dirty="0">
                <a:solidFill>
                  <a:srgbClr val="061922"/>
                </a:solidFill>
              </a:rPr>
              <a:t>®</a:t>
            </a:r>
            <a:r>
              <a:rPr lang="en-US" dirty="0">
                <a:solidFill>
                  <a:srgbClr val="061922"/>
                </a:solidFill>
              </a:rPr>
              <a:t> Trusted Execution Technology</a:t>
            </a:r>
          </a:p>
        </p:txBody>
      </p:sp>
      <p:grpSp>
        <p:nvGrpSpPr>
          <p:cNvPr id="32793" name="Group 100"/>
          <p:cNvGrpSpPr>
            <a:grpSpLocks/>
          </p:cNvGrpSpPr>
          <p:nvPr/>
        </p:nvGrpSpPr>
        <p:grpSpPr bwMode="auto">
          <a:xfrm>
            <a:off x="7566025" y="241300"/>
            <a:ext cx="1223963" cy="439738"/>
            <a:chOff x="6975031" y="421663"/>
            <a:chExt cx="1815008" cy="652225"/>
          </a:xfrm>
        </p:grpSpPr>
        <p:pic>
          <p:nvPicPr>
            <p:cNvPr id="32796" name="Picture 10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975031" y="421663"/>
              <a:ext cx="869633" cy="65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7" name="Picture 10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920410" y="421666"/>
              <a:ext cx="869629" cy="65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794" name="Slide Number Placeholder 1"/>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4F1A55D9-7CF6-4D22-B55A-5E91F656E0D6}" type="slidenum">
              <a:rPr lang="en-US" altLang="zh-CN" sz="800">
                <a:solidFill>
                  <a:srgbClr val="FFFFFF"/>
                </a:solidFill>
                <a:latin typeface="Verdana" pitchFamily="34" charset="0"/>
              </a:rPr>
              <a:pPr eaLnBrk="1" hangingPunct="1"/>
              <a:t>5</a:t>
            </a:fld>
            <a:endParaRPr lang="en-US" altLang="zh-CN" sz="800">
              <a:solidFill>
                <a:srgbClr val="FFFFFF"/>
              </a:solidFill>
              <a:latin typeface="Verdana" pitchFamily="34" charset="0"/>
            </a:endParaRPr>
          </a:p>
        </p:txBody>
      </p:sp>
      <p:sp>
        <p:nvSpPr>
          <p:cNvPr id="32" name="Rounded Rectangle 31"/>
          <p:cNvSpPr/>
          <p:nvPr/>
        </p:nvSpPr>
        <p:spPr>
          <a:xfrm>
            <a:off x="352425" y="5335588"/>
            <a:ext cx="8439150" cy="862012"/>
          </a:xfrm>
          <a:prstGeom prst="roundRect">
            <a:avLst>
              <a:gd name="adj" fmla="val 12701"/>
            </a:avLst>
          </a:prstGeom>
          <a:gradFill flip="none" rotWithShape="1">
            <a:gsLst>
              <a:gs pos="5000">
                <a:schemeClr val="accent1"/>
              </a:gs>
              <a:gs pos="95000">
                <a:schemeClr val="accent2"/>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b">
            <a:spAutoFit/>
          </a:bodyPr>
          <a:lstStyle/>
          <a:p>
            <a:pPr algn="ctr">
              <a:defRPr/>
            </a:pPr>
            <a:r>
              <a:rPr lang="en-US" sz="2000" b="1" dirty="0">
                <a:solidFill>
                  <a:srgbClr val="FFFFFF"/>
                </a:solidFill>
              </a:rPr>
              <a:t>Capabilities for Existing and Emerging Compute Models</a:t>
            </a:r>
            <a:br>
              <a:rPr lang="en-US" sz="2000" b="1" dirty="0">
                <a:solidFill>
                  <a:srgbClr val="FFFFFF"/>
                </a:solidFill>
              </a:rPr>
            </a:br>
            <a:r>
              <a:rPr lang="en-US" sz="2000" b="1" dirty="0">
                <a:solidFill>
                  <a:srgbClr val="FFFFFF"/>
                </a:solidFill>
              </a:rPr>
              <a:t>Meeting Your Needs Today and Tomorrow </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13"/>
          <p:cNvGrpSpPr>
            <a:grpSpLocks/>
          </p:cNvGrpSpPr>
          <p:nvPr/>
        </p:nvGrpSpPr>
        <p:grpSpPr bwMode="auto">
          <a:xfrm>
            <a:off x="0" y="2298700"/>
            <a:ext cx="9144000" cy="4054475"/>
            <a:chOff x="0" y="2298700"/>
            <a:chExt cx="9144000" cy="4054473"/>
          </a:xfrm>
        </p:grpSpPr>
        <p:sp>
          <p:nvSpPr>
            <p:cNvPr id="15" name="Rectangle 14"/>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3830" name="Straight Connector 15"/>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33795" name="Rectangle 2"/>
          <p:cNvSpPr>
            <a:spLocks noGrp="1" noChangeArrowheads="1"/>
          </p:cNvSpPr>
          <p:nvPr>
            <p:ph type="title"/>
          </p:nvPr>
        </p:nvSpPr>
        <p:spPr/>
        <p:txBody>
          <a:bodyPr/>
          <a:lstStyle/>
          <a:p>
            <a:pPr eaLnBrk="1" hangingPunct="1"/>
            <a:r>
              <a:rPr lang="en-US" altLang="zh-CN" sz="2300" smtClean="0">
                <a:ea typeface="宋体" pitchFamily="2" charset="-122"/>
              </a:rPr>
              <a:t>2nd Gen Intel</a:t>
            </a:r>
            <a:r>
              <a:rPr lang="en-US" altLang="zh-CN" sz="2300" baseline="30000" smtClean="0">
                <a:ea typeface="宋体" pitchFamily="2" charset="-122"/>
              </a:rPr>
              <a:t>®</a:t>
            </a:r>
            <a:r>
              <a:rPr lang="en-US" altLang="zh-CN" sz="2300" smtClean="0">
                <a:ea typeface="宋体" pitchFamily="2" charset="-122"/>
              </a:rPr>
              <a:t> Core™ vPro™ Technology: The Best Platform for Business </a:t>
            </a:r>
            <a:br>
              <a:rPr lang="en-US" altLang="zh-CN" sz="2300" smtClean="0">
                <a:ea typeface="宋体" pitchFamily="2" charset="-122"/>
              </a:rPr>
            </a:br>
            <a:r>
              <a:rPr lang="en-IE" altLang="ja-JP" sz="2300" smtClean="0"/>
              <a:t/>
            </a:r>
            <a:br>
              <a:rPr lang="en-IE" altLang="ja-JP" sz="2300" smtClean="0"/>
            </a:br>
            <a:r>
              <a:rPr lang="en-US" altLang="zh-CN" sz="2300" smtClean="0"/>
              <a:t/>
            </a:r>
            <a:br>
              <a:rPr lang="en-US" altLang="zh-CN" sz="2300" smtClean="0"/>
            </a:br>
            <a:endParaRPr lang="en-US" altLang="zh-CN" sz="2300" smtClean="0"/>
          </a:p>
        </p:txBody>
      </p:sp>
      <p:sp>
        <p:nvSpPr>
          <p:cNvPr id="33796" name="Text Placeholder 8"/>
          <p:cNvSpPr>
            <a:spLocks noGrp="1"/>
          </p:cNvSpPr>
          <p:nvPr>
            <p:ph type="body" sz="quarter" idx="13"/>
          </p:nvPr>
        </p:nvSpPr>
        <p:spPr>
          <a:xfrm>
            <a:off x="354013" y="6353175"/>
            <a:ext cx="8008937" cy="295275"/>
          </a:xfrm>
        </p:spPr>
        <p:txBody>
          <a:bodyPr/>
          <a:lstStyle/>
          <a:p>
            <a:pPr eaLnBrk="1" hangingPunct="1"/>
            <a:r>
              <a:rPr lang="en-US" altLang="zh-CN" smtClean="0">
                <a:ea typeface="宋体" pitchFamily="2" charset="-122"/>
              </a:rPr>
              <a:t>1 Requires processor with processor graphics</a:t>
            </a:r>
          </a:p>
        </p:txBody>
      </p:sp>
      <p:sp>
        <p:nvSpPr>
          <p:cNvPr id="21" name="Rounded Rectangle 20"/>
          <p:cNvSpPr/>
          <p:nvPr/>
        </p:nvSpPr>
        <p:spPr>
          <a:xfrm>
            <a:off x="4127500" y="1828800"/>
            <a:ext cx="4662488" cy="3452813"/>
          </a:xfrm>
          <a:prstGeom prst="roundRect">
            <a:avLst>
              <a:gd name="adj" fmla="val 3284"/>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nchorCtr="1"/>
          <a:lstStyle/>
          <a:p>
            <a:pPr marL="176213" indent="-176213">
              <a:spcBef>
                <a:spcPts val="1200"/>
              </a:spcBef>
              <a:buFont typeface="Arial" pitchFamily="34" charset="0"/>
              <a:buChar char="•"/>
              <a:defRPr/>
            </a:pPr>
            <a:r>
              <a:rPr lang="en-US" sz="1600" dirty="0">
                <a:solidFill>
                  <a:schemeClr val="tx2"/>
                </a:solidFill>
              </a:rPr>
              <a:t>Energy-efficient performance from the most advanced processors on the planet</a:t>
            </a:r>
          </a:p>
          <a:p>
            <a:pPr marL="176213" indent="-176213">
              <a:spcBef>
                <a:spcPts val="1200"/>
              </a:spcBef>
              <a:buFont typeface="Arial" pitchFamily="34" charset="0"/>
              <a:buChar char="•"/>
              <a:defRPr/>
            </a:pPr>
            <a:r>
              <a:rPr lang="en-US" sz="1600" dirty="0">
                <a:solidFill>
                  <a:schemeClr val="tx2"/>
                </a:solidFill>
              </a:rPr>
              <a:t>Expanded management with embedded remote KVM capabilities</a:t>
            </a:r>
            <a:r>
              <a:rPr lang="en-US" sz="1600" dirty="0">
                <a:solidFill>
                  <a:schemeClr val="tx2"/>
                </a:solidFill>
                <a:cs typeface="Arial"/>
              </a:rPr>
              <a:t>¹, now available on all Intel</a:t>
            </a:r>
            <a:r>
              <a:rPr lang="en-US" sz="1600" baseline="30000" dirty="0">
                <a:solidFill>
                  <a:schemeClr val="tx2"/>
                </a:solidFill>
                <a:cs typeface="Arial"/>
              </a:rPr>
              <a:t>®</a:t>
            </a:r>
            <a:r>
              <a:rPr lang="en-US" sz="1600" dirty="0">
                <a:solidFill>
                  <a:schemeClr val="tx2"/>
                </a:solidFill>
                <a:cs typeface="Arial"/>
              </a:rPr>
              <a:t> Core™ i5 and i7 vPro</a:t>
            </a:r>
            <a:r>
              <a:rPr lang="en-US" sz="1600" dirty="0">
                <a:solidFill>
                  <a:schemeClr val="tx1"/>
                </a:solidFill>
                <a:cs typeface="Arial"/>
              </a:rPr>
              <a:t>™</a:t>
            </a:r>
            <a:r>
              <a:rPr lang="en-US" sz="1600" dirty="0">
                <a:solidFill>
                  <a:schemeClr val="tx2"/>
                </a:solidFill>
                <a:cs typeface="Arial"/>
              </a:rPr>
              <a:t> processors </a:t>
            </a:r>
          </a:p>
          <a:p>
            <a:pPr marL="176213" indent="-176213">
              <a:spcBef>
                <a:spcPts val="1200"/>
              </a:spcBef>
              <a:buFont typeface="Arial" pitchFamily="34" charset="0"/>
              <a:buChar char="•"/>
              <a:defRPr/>
            </a:pPr>
            <a:r>
              <a:rPr lang="en-US" sz="1600" dirty="0">
                <a:solidFill>
                  <a:schemeClr val="tx2"/>
                </a:solidFill>
              </a:rPr>
              <a:t>Enhanced security with advances in data and asset security</a:t>
            </a:r>
          </a:p>
          <a:p>
            <a:pPr marL="176213" indent="-176213">
              <a:spcBef>
                <a:spcPts val="1200"/>
              </a:spcBef>
              <a:buFont typeface="Arial" pitchFamily="34" charset="0"/>
              <a:buChar char="•"/>
              <a:defRPr/>
            </a:pPr>
            <a:r>
              <a:rPr lang="en-US" sz="1600" dirty="0">
                <a:solidFill>
                  <a:schemeClr val="tx2"/>
                </a:solidFill>
              </a:rPr>
              <a:t>Intel</a:t>
            </a:r>
            <a:r>
              <a:rPr lang="en-US" sz="1600" baseline="30000" dirty="0">
                <a:solidFill>
                  <a:schemeClr val="tx2"/>
                </a:solidFill>
              </a:rPr>
              <a:t>®</a:t>
            </a:r>
            <a:r>
              <a:rPr lang="en-US" sz="1600" dirty="0">
                <a:solidFill>
                  <a:schemeClr val="tx2"/>
                </a:solidFill>
              </a:rPr>
              <a:t> vPro™ technology features now also available in Intel</a:t>
            </a:r>
            <a:r>
              <a:rPr lang="en-US" sz="1600" baseline="30000" dirty="0">
                <a:solidFill>
                  <a:schemeClr val="tx2"/>
                </a:solidFill>
              </a:rPr>
              <a:t>®</a:t>
            </a:r>
            <a:r>
              <a:rPr lang="en-US" sz="1600" dirty="0">
                <a:solidFill>
                  <a:schemeClr val="tx2"/>
                </a:solidFill>
              </a:rPr>
              <a:t> Xeon</a:t>
            </a:r>
            <a:r>
              <a:rPr lang="en-US" sz="1600" baseline="30000" dirty="0">
                <a:solidFill>
                  <a:schemeClr val="tx2"/>
                </a:solidFill>
              </a:rPr>
              <a:t>®</a:t>
            </a:r>
            <a:r>
              <a:rPr lang="en-US" sz="1600" dirty="0">
                <a:solidFill>
                  <a:schemeClr val="tx2"/>
                </a:solidFill>
              </a:rPr>
              <a:t> processor E3-based workstation</a:t>
            </a:r>
          </a:p>
        </p:txBody>
      </p:sp>
      <p:sp>
        <p:nvSpPr>
          <p:cNvPr id="17" name="Rounded Rectangle 16"/>
          <p:cNvSpPr/>
          <p:nvPr/>
        </p:nvSpPr>
        <p:spPr>
          <a:xfrm>
            <a:off x="352425" y="5467350"/>
            <a:ext cx="8439150" cy="730250"/>
          </a:xfrm>
          <a:prstGeom prst="roundRect">
            <a:avLst>
              <a:gd name="adj" fmla="val 12701"/>
            </a:avLst>
          </a:prstGeom>
          <a:gradFill flip="none" rotWithShape="1">
            <a:gsLst>
              <a:gs pos="5000">
                <a:schemeClr val="accent1"/>
              </a:gs>
              <a:gs pos="95000">
                <a:schemeClr val="accent2"/>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b">
            <a:spAutoFit/>
          </a:bodyPr>
          <a:lstStyle/>
          <a:p>
            <a:pPr algn="ctr">
              <a:defRPr/>
            </a:pPr>
            <a:r>
              <a:rPr lang="en-US" sz="1600" b="1" dirty="0"/>
              <a:t>Intel </a:t>
            </a:r>
            <a:r>
              <a:rPr lang="en-US" sz="1600" b="1" dirty="0" err="1"/>
              <a:t>vPro</a:t>
            </a:r>
            <a:r>
              <a:rPr lang="en-US" sz="1600" b="1" dirty="0"/>
              <a:t> Technology Provides Hardware-enabled Capabilities to Strengthen Security &amp; Reduce Manageability Costs</a:t>
            </a:r>
          </a:p>
        </p:txBody>
      </p:sp>
      <p:pic>
        <p:nvPicPr>
          <p:cNvPr id="33799" name="Picture 3" descr="D:\Documents\MIM\20100901\png_samples_000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50" y="1912938"/>
            <a:ext cx="29972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9"/>
          <p:cNvSpPr/>
          <p:nvPr/>
        </p:nvSpPr>
        <p:spPr>
          <a:xfrm>
            <a:off x="1765300" y="2562225"/>
            <a:ext cx="146050" cy="654050"/>
          </a:xfrm>
          <a:custGeom>
            <a:avLst/>
            <a:gdLst>
              <a:gd name="connsiteX0" fmla="*/ 0 w 146684"/>
              <a:gd name="connsiteY0" fmla="*/ 0 h 645706"/>
              <a:gd name="connsiteX1" fmla="*/ 146684 w 146684"/>
              <a:gd name="connsiteY1" fmla="*/ 0 h 645706"/>
              <a:gd name="connsiteX2" fmla="*/ 146684 w 146684"/>
              <a:gd name="connsiteY2" fmla="*/ 645706 h 645706"/>
              <a:gd name="connsiteX3" fmla="*/ 0 w 146684"/>
              <a:gd name="connsiteY3" fmla="*/ 645706 h 645706"/>
              <a:gd name="connsiteX4" fmla="*/ 0 w 146684"/>
              <a:gd name="connsiteY4" fmla="*/ 0 h 645706"/>
              <a:gd name="connsiteX0" fmla="*/ 0 w 146684"/>
              <a:gd name="connsiteY0" fmla="*/ 645706 h 737146"/>
              <a:gd name="connsiteX1" fmla="*/ 0 w 146684"/>
              <a:gd name="connsiteY1" fmla="*/ 0 h 737146"/>
              <a:gd name="connsiteX2" fmla="*/ 146684 w 146684"/>
              <a:gd name="connsiteY2" fmla="*/ 0 h 737146"/>
              <a:gd name="connsiteX3" fmla="*/ 146684 w 146684"/>
              <a:gd name="connsiteY3" fmla="*/ 645706 h 737146"/>
              <a:gd name="connsiteX4" fmla="*/ 91440 w 146684"/>
              <a:gd name="connsiteY4" fmla="*/ 737146 h 737146"/>
              <a:gd name="connsiteX0" fmla="*/ 0 w 146684"/>
              <a:gd name="connsiteY0" fmla="*/ 0 h 737146"/>
              <a:gd name="connsiteX1" fmla="*/ 146684 w 146684"/>
              <a:gd name="connsiteY1" fmla="*/ 0 h 737146"/>
              <a:gd name="connsiteX2" fmla="*/ 146684 w 146684"/>
              <a:gd name="connsiteY2" fmla="*/ 645706 h 737146"/>
              <a:gd name="connsiteX3" fmla="*/ 91440 w 146684"/>
              <a:gd name="connsiteY3" fmla="*/ 737146 h 737146"/>
              <a:gd name="connsiteX0" fmla="*/ 0 w 146684"/>
              <a:gd name="connsiteY0" fmla="*/ 0 h 645706"/>
              <a:gd name="connsiteX1" fmla="*/ 146684 w 146684"/>
              <a:gd name="connsiteY1" fmla="*/ 0 h 645706"/>
              <a:gd name="connsiteX2" fmla="*/ 146684 w 146684"/>
              <a:gd name="connsiteY2" fmla="*/ 645706 h 645706"/>
            </a:gdLst>
            <a:ahLst/>
            <a:cxnLst>
              <a:cxn ang="0">
                <a:pos x="connsiteX0" y="connsiteY0"/>
              </a:cxn>
              <a:cxn ang="0">
                <a:pos x="connsiteX1" y="connsiteY1"/>
              </a:cxn>
              <a:cxn ang="0">
                <a:pos x="connsiteX2" y="connsiteY2"/>
              </a:cxn>
            </a:cxnLst>
            <a:rect l="l" t="t" r="r" b="b"/>
            <a:pathLst>
              <a:path w="146684" h="645706">
                <a:moveTo>
                  <a:pt x="0" y="0"/>
                </a:moveTo>
                <a:lnTo>
                  <a:pt x="146684" y="0"/>
                </a:lnTo>
                <a:lnTo>
                  <a:pt x="146684" y="64570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44" name="Straight Connector 43"/>
          <p:cNvCxnSpPr/>
          <p:nvPr/>
        </p:nvCxnSpPr>
        <p:spPr>
          <a:xfrm>
            <a:off x="1889125" y="3711575"/>
            <a:ext cx="0" cy="152400"/>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45" name="Rounded Rectangle 44">
            <a:hlinkHover r:id="" action="ppaction://noaction" highlightClick="1"/>
          </p:cNvPr>
          <p:cNvSpPr/>
          <p:nvPr/>
        </p:nvSpPr>
        <p:spPr bwMode="auto">
          <a:xfrm>
            <a:off x="1042988" y="2470150"/>
            <a:ext cx="715962" cy="509588"/>
          </a:xfrm>
          <a:prstGeom prst="roundRect">
            <a:avLst>
              <a:gd name="adj" fmla="val 4492"/>
            </a:avLst>
          </a:prstGeom>
          <a:solidFill>
            <a:schemeClr val="accent2">
              <a:lumMod val="40000"/>
              <a:lumOff val="60000"/>
              <a:alpha val="50000"/>
            </a:schemeClr>
          </a:solidFill>
          <a:ln w="9525" cap="flat" cmpd="sng" algn="ctr">
            <a:solidFill>
              <a:schemeClr val="accent1"/>
            </a:solidFill>
            <a:prstDash val="solid"/>
          </a:ln>
          <a:effectLst/>
        </p:spPr>
        <p:txBody>
          <a:bodyPr wrap="none" lIns="0" rIns="0"/>
          <a:lstStyle/>
          <a:p>
            <a:pPr algn="ctr">
              <a:lnSpc>
                <a:spcPct val="80000"/>
              </a:lnSpc>
              <a:defRPr/>
            </a:pPr>
            <a:endParaRPr lang="en-US" sz="1200">
              <a:solidFill>
                <a:srgbClr val="FDB605"/>
              </a:solidFill>
              <a:latin typeface="Verdana" pitchFamily="34" charset="0"/>
            </a:endParaRPr>
          </a:p>
        </p:txBody>
      </p:sp>
      <p:sp>
        <p:nvSpPr>
          <p:cNvPr id="46" name="Rectangle 45"/>
          <p:cNvSpPr/>
          <p:nvPr/>
        </p:nvSpPr>
        <p:spPr bwMode="auto">
          <a:xfrm>
            <a:off x="1043340" y="2470759"/>
            <a:ext cx="716280" cy="509464"/>
          </a:xfrm>
          <a:prstGeom prst="rect">
            <a:avLst/>
          </a:prstGeom>
          <a:noFill/>
          <a:ln w="25400" cap="flat" cmpd="sng" algn="ctr">
            <a:noFill/>
            <a:prstDash val="solid"/>
          </a:ln>
          <a:effectLst>
            <a:outerShdw blurRad="254000" sx="104000" sy="104000" algn="ctr" rotWithShape="0">
              <a:srgbClr val="2EA5D5">
                <a:alpha val="40000"/>
              </a:srgbClr>
            </a:outerShdw>
          </a:effectLst>
          <a:scene3d>
            <a:camera prst="orthographicFront">
              <a:rot lat="0" lon="0" rev="0"/>
            </a:camera>
            <a:lightRig rig="contrasting" dir="t"/>
          </a:scene3d>
          <a:sp3d prstMaterial="powder"/>
        </p:spPr>
        <p:txBody>
          <a:bodyPr wrap="none" lIns="0" rIns="0" anchor="ct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lnSpc>
                <a:spcPct val="80000"/>
              </a:lnSpc>
              <a:spcBef>
                <a:spcPct val="50000"/>
              </a:spcBef>
            </a:pPr>
            <a:r>
              <a:rPr lang="en-US" altLang="zh-CN" sz="900">
                <a:solidFill>
                  <a:schemeClr val="tx2"/>
                </a:solidFill>
                <a:latin typeface="Verdana" pitchFamily="34" charset="0"/>
                <a:ea typeface="宋体" pitchFamily="2" charset="-122"/>
              </a:rPr>
              <a:t>Intel</a:t>
            </a:r>
            <a:r>
              <a:rPr lang="en-US" altLang="zh-CN" sz="900" baseline="30000">
                <a:solidFill>
                  <a:schemeClr val="tx2"/>
                </a:solidFill>
                <a:latin typeface="Verdana" pitchFamily="34" charset="0"/>
                <a:ea typeface="宋体" pitchFamily="2" charset="-122"/>
              </a:rPr>
              <a:t>®</a:t>
            </a:r>
            <a:r>
              <a:rPr lang="en-US" altLang="zh-CN" sz="900">
                <a:solidFill>
                  <a:schemeClr val="tx2"/>
                </a:solidFill>
                <a:latin typeface="Verdana" pitchFamily="34" charset="0"/>
                <a:ea typeface="宋体" pitchFamily="2" charset="-122"/>
              </a:rPr>
              <a:t/>
            </a:r>
            <a:br>
              <a:rPr lang="en-US" altLang="zh-CN" sz="900">
                <a:solidFill>
                  <a:schemeClr val="tx2"/>
                </a:solidFill>
                <a:latin typeface="Verdana" pitchFamily="34" charset="0"/>
                <a:ea typeface="宋体" pitchFamily="2" charset="-122"/>
              </a:rPr>
            </a:br>
            <a:r>
              <a:rPr lang="en-US" altLang="zh-CN" sz="900">
                <a:solidFill>
                  <a:schemeClr val="tx2"/>
                </a:solidFill>
                <a:latin typeface="Verdana" pitchFamily="34" charset="0"/>
                <a:ea typeface="宋体" pitchFamily="2" charset="-122"/>
              </a:rPr>
              <a:t>Core</a:t>
            </a:r>
            <a:r>
              <a:rPr lang="en-US" altLang="zh-CN" sz="900" baseline="30000">
                <a:solidFill>
                  <a:schemeClr val="tx2"/>
                </a:solidFill>
                <a:latin typeface="Verdana" pitchFamily="34" charset="0"/>
                <a:ea typeface="宋体" pitchFamily="2" charset="-122"/>
              </a:rPr>
              <a:t>TM</a:t>
            </a:r>
            <a:br>
              <a:rPr lang="en-US" altLang="zh-CN" sz="900" baseline="30000">
                <a:solidFill>
                  <a:schemeClr val="tx2"/>
                </a:solidFill>
                <a:latin typeface="Verdana" pitchFamily="34" charset="0"/>
                <a:ea typeface="宋体" pitchFamily="2" charset="-122"/>
              </a:rPr>
            </a:br>
            <a:r>
              <a:rPr lang="en-US" altLang="zh-CN" sz="900">
                <a:solidFill>
                  <a:schemeClr val="tx2"/>
                </a:solidFill>
                <a:latin typeface="Verdana" pitchFamily="34" charset="0"/>
                <a:ea typeface="宋体" pitchFamily="2" charset="-122"/>
              </a:rPr>
              <a:t>i5 vPro</a:t>
            </a:r>
            <a:r>
              <a:rPr lang="en-US" altLang="zh-CN" sz="900" baseline="30000">
                <a:solidFill>
                  <a:schemeClr val="tx2"/>
                </a:solidFill>
                <a:latin typeface="Verdana" pitchFamily="34" charset="0"/>
                <a:ea typeface="宋体" pitchFamily="2" charset="-122"/>
              </a:rPr>
              <a:t>TM</a:t>
            </a:r>
            <a:r>
              <a:rPr lang="en-US" altLang="zh-CN" sz="900">
                <a:solidFill>
                  <a:schemeClr val="tx2"/>
                </a:solidFill>
                <a:latin typeface="Verdana" pitchFamily="34" charset="0"/>
                <a:ea typeface="宋体" pitchFamily="2" charset="-122"/>
              </a:rPr>
              <a:t> </a:t>
            </a:r>
            <a:br>
              <a:rPr lang="en-US" altLang="zh-CN" sz="900">
                <a:solidFill>
                  <a:schemeClr val="tx2"/>
                </a:solidFill>
                <a:latin typeface="Verdana" pitchFamily="34" charset="0"/>
                <a:ea typeface="宋体" pitchFamily="2" charset="-122"/>
              </a:rPr>
            </a:br>
            <a:r>
              <a:rPr lang="en-US" altLang="zh-CN" sz="900">
                <a:solidFill>
                  <a:schemeClr val="tx2"/>
                </a:solidFill>
                <a:latin typeface="Verdana" pitchFamily="34" charset="0"/>
                <a:ea typeface="宋体" pitchFamily="2" charset="-122"/>
              </a:rPr>
              <a:t>Processor</a:t>
            </a:r>
          </a:p>
        </p:txBody>
      </p:sp>
      <p:sp>
        <p:nvSpPr>
          <p:cNvPr id="47" name="Rounded Rectangle 46">
            <a:hlinkHover r:id="" action="ppaction://noaction" highlightClick="1"/>
          </p:cNvPr>
          <p:cNvSpPr/>
          <p:nvPr/>
        </p:nvSpPr>
        <p:spPr bwMode="auto">
          <a:xfrm>
            <a:off x="1644650" y="3216275"/>
            <a:ext cx="717550" cy="495300"/>
          </a:xfrm>
          <a:prstGeom prst="roundRect">
            <a:avLst>
              <a:gd name="adj" fmla="val 5502"/>
            </a:avLst>
          </a:prstGeom>
          <a:solidFill>
            <a:schemeClr val="accent2">
              <a:lumMod val="40000"/>
              <a:lumOff val="60000"/>
              <a:alpha val="50000"/>
            </a:schemeClr>
          </a:solidFill>
          <a:ln w="9525" cap="flat" cmpd="sng" algn="ctr">
            <a:solidFill>
              <a:schemeClr val="accent1"/>
            </a:solidFill>
            <a:prstDash val="solid"/>
          </a:ln>
          <a:effectLst/>
        </p:spPr>
        <p:txBody>
          <a:bodyPr lIns="0" rIns="0"/>
          <a:lstStyle/>
          <a:p>
            <a:pPr algn="ctr">
              <a:defRPr/>
            </a:pPr>
            <a:endParaRPr lang="en-US" sz="1400">
              <a:solidFill>
                <a:srgbClr val="FDB605"/>
              </a:solidFill>
              <a:latin typeface="Verdana" pitchFamily="34" charset="0"/>
            </a:endParaRPr>
          </a:p>
        </p:txBody>
      </p:sp>
      <p:sp>
        <p:nvSpPr>
          <p:cNvPr id="48" name="Rectangle 47"/>
          <p:cNvSpPr/>
          <p:nvPr/>
        </p:nvSpPr>
        <p:spPr bwMode="auto">
          <a:xfrm>
            <a:off x="1645321" y="3277702"/>
            <a:ext cx="705893" cy="372783"/>
          </a:xfrm>
          <a:prstGeom prst="rect">
            <a:avLst/>
          </a:prstGeom>
          <a:noFill/>
          <a:ln w="25400" cap="flat" cmpd="sng" algn="ctr">
            <a:noFill/>
            <a:prstDash val="solid"/>
          </a:ln>
          <a:effectLst>
            <a:outerShdw blurRad="254000" sx="104000" sy="104000" algn="ctr" rotWithShape="0">
              <a:srgbClr val="2EA5D5">
                <a:alpha val="40000"/>
              </a:srgbClr>
            </a:outerShdw>
          </a:effectLst>
          <a:scene3d>
            <a:camera prst="orthographicFront">
              <a:rot lat="0" lon="0" rev="0"/>
            </a:camera>
            <a:lightRig rig="contrasting" dir="t"/>
          </a:scene3d>
          <a:sp3d prstMaterial="powder"/>
        </p:spPr>
        <p:txBody>
          <a:bodyPr lIns="0" rIns="0" anchor="ctr"/>
          <a:lstStyle/>
          <a:p>
            <a:pPr algn="ctr">
              <a:spcBef>
                <a:spcPct val="50000"/>
              </a:spcBef>
              <a:defRPr/>
            </a:pPr>
            <a:r>
              <a:rPr lang="en-US" sz="1000" kern="0" dirty="0">
                <a:solidFill>
                  <a:schemeClr val="tx2"/>
                </a:solidFill>
                <a:latin typeface="+mn-lt"/>
                <a:cs typeface="Arial" charset="0"/>
              </a:rPr>
              <a:t>Intel</a:t>
            </a:r>
            <a:r>
              <a:rPr lang="en-US" sz="1000" kern="0" baseline="30000" dirty="0">
                <a:solidFill>
                  <a:schemeClr val="tx2"/>
                </a:solidFill>
                <a:latin typeface="+mn-lt"/>
                <a:cs typeface="Arial" charset="0"/>
              </a:rPr>
              <a:t>®</a:t>
            </a:r>
            <a:r>
              <a:rPr lang="en-US" sz="1000" kern="0" dirty="0">
                <a:solidFill>
                  <a:schemeClr val="tx2"/>
                </a:solidFill>
                <a:latin typeface="+mn-lt"/>
                <a:cs typeface="Arial" charset="0"/>
              </a:rPr>
              <a:t> Chipset</a:t>
            </a:r>
          </a:p>
        </p:txBody>
      </p:sp>
      <p:sp>
        <p:nvSpPr>
          <p:cNvPr id="49" name="Rounded Rectangle 48">
            <a:hlinkHover r:id="" action="ppaction://noaction" highlightClick="1"/>
          </p:cNvPr>
          <p:cNvSpPr/>
          <p:nvPr/>
        </p:nvSpPr>
        <p:spPr bwMode="auto">
          <a:xfrm>
            <a:off x="1644650" y="3863975"/>
            <a:ext cx="709613" cy="252413"/>
          </a:xfrm>
          <a:prstGeom prst="roundRect">
            <a:avLst>
              <a:gd name="adj" fmla="val 10107"/>
            </a:avLst>
          </a:prstGeom>
          <a:solidFill>
            <a:schemeClr val="accent2">
              <a:lumMod val="40000"/>
              <a:lumOff val="60000"/>
              <a:alpha val="50000"/>
            </a:schemeClr>
          </a:solidFill>
          <a:ln w="9525" cap="flat" cmpd="sng" algn="ctr">
            <a:solidFill>
              <a:schemeClr val="accent1"/>
            </a:solidFill>
            <a:prstDash val="solid"/>
          </a:ln>
          <a:effectLst/>
        </p:spPr>
        <p:txBody>
          <a:bodyPr lIns="0" rIns="0"/>
          <a:lstStyle/>
          <a:p>
            <a:pPr algn="ctr">
              <a:lnSpc>
                <a:spcPct val="85000"/>
              </a:lnSpc>
              <a:defRPr/>
            </a:pPr>
            <a:endParaRPr lang="en-US" sz="1400">
              <a:solidFill>
                <a:srgbClr val="FDB605"/>
              </a:solidFill>
              <a:latin typeface="Verdana" pitchFamily="34" charset="0"/>
            </a:endParaRPr>
          </a:p>
        </p:txBody>
      </p:sp>
      <p:sp>
        <p:nvSpPr>
          <p:cNvPr id="50" name="Rectangle 49"/>
          <p:cNvSpPr/>
          <p:nvPr/>
        </p:nvSpPr>
        <p:spPr bwMode="auto">
          <a:xfrm>
            <a:off x="1645321" y="3860800"/>
            <a:ext cx="716279" cy="254803"/>
          </a:xfrm>
          <a:prstGeom prst="rect">
            <a:avLst/>
          </a:prstGeom>
          <a:noFill/>
          <a:ln w="25400" cap="flat" cmpd="sng" algn="ctr">
            <a:noFill/>
            <a:prstDash val="solid"/>
          </a:ln>
          <a:effectLst>
            <a:outerShdw blurRad="254000" sx="104000" sy="104000" algn="ctr" rotWithShape="0">
              <a:srgbClr val="2EA5D5">
                <a:alpha val="40000"/>
              </a:srgbClr>
            </a:outerShdw>
          </a:effectLst>
          <a:scene3d>
            <a:camera prst="orthographicFront">
              <a:rot lat="0" lon="0" rev="0"/>
            </a:camera>
            <a:lightRig rig="contrasting" dir="t"/>
          </a:scene3d>
          <a:sp3d prstMaterial="powder"/>
        </p:spPr>
        <p:txBody>
          <a:bodyPr lIns="0" rIns="0" anchor="ctr"/>
          <a:lstStyle/>
          <a:p>
            <a:pPr algn="ctr">
              <a:lnSpc>
                <a:spcPct val="80000"/>
              </a:lnSpc>
              <a:defRPr/>
            </a:pPr>
            <a:r>
              <a:rPr lang="en-US" sz="700" kern="0" dirty="0">
                <a:solidFill>
                  <a:schemeClr val="tx2"/>
                </a:solidFill>
                <a:latin typeface="+mn-lt"/>
                <a:cs typeface="Arial" charset="0"/>
              </a:rPr>
              <a:t>Intel</a:t>
            </a:r>
            <a:r>
              <a:rPr lang="en-US" sz="700" kern="0" baseline="30000" dirty="0">
                <a:solidFill>
                  <a:schemeClr val="tx2"/>
                </a:solidFill>
                <a:latin typeface="+mn-lt"/>
                <a:cs typeface="Arial" charset="0"/>
              </a:rPr>
              <a:t>®</a:t>
            </a:r>
            <a:r>
              <a:rPr lang="en-US" sz="700" kern="0" dirty="0">
                <a:solidFill>
                  <a:schemeClr val="tx2"/>
                </a:solidFill>
                <a:latin typeface="+mn-lt"/>
                <a:cs typeface="Arial" charset="0"/>
              </a:rPr>
              <a:t> Network Adapter</a:t>
            </a:r>
          </a:p>
        </p:txBody>
      </p:sp>
      <p:sp>
        <p:nvSpPr>
          <p:cNvPr id="19" name="Rectangle 19"/>
          <p:cNvSpPr/>
          <p:nvPr/>
        </p:nvSpPr>
        <p:spPr>
          <a:xfrm>
            <a:off x="1765300" y="2571750"/>
            <a:ext cx="146050" cy="654050"/>
          </a:xfrm>
          <a:custGeom>
            <a:avLst/>
            <a:gdLst>
              <a:gd name="connsiteX0" fmla="*/ 0 w 146684"/>
              <a:gd name="connsiteY0" fmla="*/ 0 h 645706"/>
              <a:gd name="connsiteX1" fmla="*/ 146684 w 146684"/>
              <a:gd name="connsiteY1" fmla="*/ 0 h 645706"/>
              <a:gd name="connsiteX2" fmla="*/ 146684 w 146684"/>
              <a:gd name="connsiteY2" fmla="*/ 645706 h 645706"/>
              <a:gd name="connsiteX3" fmla="*/ 0 w 146684"/>
              <a:gd name="connsiteY3" fmla="*/ 645706 h 645706"/>
              <a:gd name="connsiteX4" fmla="*/ 0 w 146684"/>
              <a:gd name="connsiteY4" fmla="*/ 0 h 645706"/>
              <a:gd name="connsiteX0" fmla="*/ 0 w 146684"/>
              <a:gd name="connsiteY0" fmla="*/ 645706 h 737146"/>
              <a:gd name="connsiteX1" fmla="*/ 0 w 146684"/>
              <a:gd name="connsiteY1" fmla="*/ 0 h 737146"/>
              <a:gd name="connsiteX2" fmla="*/ 146684 w 146684"/>
              <a:gd name="connsiteY2" fmla="*/ 0 h 737146"/>
              <a:gd name="connsiteX3" fmla="*/ 146684 w 146684"/>
              <a:gd name="connsiteY3" fmla="*/ 645706 h 737146"/>
              <a:gd name="connsiteX4" fmla="*/ 91440 w 146684"/>
              <a:gd name="connsiteY4" fmla="*/ 737146 h 737146"/>
              <a:gd name="connsiteX0" fmla="*/ 0 w 146684"/>
              <a:gd name="connsiteY0" fmla="*/ 0 h 737146"/>
              <a:gd name="connsiteX1" fmla="*/ 146684 w 146684"/>
              <a:gd name="connsiteY1" fmla="*/ 0 h 737146"/>
              <a:gd name="connsiteX2" fmla="*/ 146684 w 146684"/>
              <a:gd name="connsiteY2" fmla="*/ 645706 h 737146"/>
              <a:gd name="connsiteX3" fmla="*/ 91440 w 146684"/>
              <a:gd name="connsiteY3" fmla="*/ 737146 h 737146"/>
              <a:gd name="connsiteX0" fmla="*/ 0 w 146684"/>
              <a:gd name="connsiteY0" fmla="*/ 0 h 645706"/>
              <a:gd name="connsiteX1" fmla="*/ 146684 w 146684"/>
              <a:gd name="connsiteY1" fmla="*/ 0 h 645706"/>
              <a:gd name="connsiteX2" fmla="*/ 146684 w 146684"/>
              <a:gd name="connsiteY2" fmla="*/ 645706 h 645706"/>
            </a:gdLst>
            <a:ahLst/>
            <a:cxnLst>
              <a:cxn ang="0">
                <a:pos x="connsiteX0" y="connsiteY0"/>
              </a:cxn>
              <a:cxn ang="0">
                <a:pos x="connsiteX1" y="connsiteY1"/>
              </a:cxn>
              <a:cxn ang="0">
                <a:pos x="connsiteX2" y="connsiteY2"/>
              </a:cxn>
            </a:cxnLst>
            <a:rect l="l" t="t" r="r" b="b"/>
            <a:pathLst>
              <a:path w="146684" h="645706">
                <a:moveTo>
                  <a:pt x="0" y="0"/>
                </a:moveTo>
                <a:lnTo>
                  <a:pt x="146684" y="0"/>
                </a:lnTo>
                <a:lnTo>
                  <a:pt x="146684" y="645706"/>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6" name="Rectangle 9"/>
          <p:cNvSpPr>
            <a:spLocks noChangeArrowheads="1"/>
          </p:cNvSpPr>
          <p:nvPr/>
        </p:nvSpPr>
        <p:spPr bwMode="auto">
          <a:xfrm>
            <a:off x="2509838" y="2360613"/>
            <a:ext cx="963612" cy="261937"/>
          </a:xfrm>
          <a:prstGeom prst="rect">
            <a:avLst/>
          </a:prstGeom>
          <a:noFill/>
          <a:ln w="9525">
            <a:noFill/>
            <a:miter lim="800000"/>
            <a:headEnd/>
            <a:tailEnd/>
          </a:ln>
        </p:spPr>
        <p:txBody>
          <a:bodyPr wrap="none">
            <a:spAutoFit/>
          </a:bodyPr>
          <a:lstStyle/>
          <a:p>
            <a:pPr marL="61913" indent="-61913" algn="ctr" eaLnBrk="0" hangingPunct="0">
              <a:defRPr/>
            </a:pPr>
            <a:r>
              <a:rPr lang="en-US" altLang="zh-CN" sz="1100" b="1" dirty="0">
                <a:solidFill>
                  <a:schemeClr val="accent3"/>
                </a:solidFill>
                <a:latin typeface="+mn-lt"/>
                <a:ea typeface="MS PGothic" pitchFamily="34" charset="-128"/>
                <a:cs typeface="+mn-cs"/>
              </a:rPr>
              <a:t>Processor</a:t>
            </a:r>
          </a:p>
        </p:txBody>
      </p:sp>
      <p:sp>
        <p:nvSpPr>
          <p:cNvPr id="27" name="Rectangle 10"/>
          <p:cNvSpPr>
            <a:spLocks noChangeArrowheads="1"/>
          </p:cNvSpPr>
          <p:nvPr/>
        </p:nvSpPr>
        <p:spPr bwMode="auto">
          <a:xfrm>
            <a:off x="2339975" y="3073400"/>
            <a:ext cx="1303338" cy="381000"/>
          </a:xfrm>
          <a:prstGeom prst="rect">
            <a:avLst/>
          </a:prstGeom>
          <a:noFill/>
          <a:ln w="9525">
            <a:noFill/>
            <a:miter lim="800000"/>
            <a:headEnd/>
            <a:tailEnd/>
          </a:ln>
        </p:spPr>
        <p:txBody>
          <a:bodyPr>
            <a:spAutoFit/>
          </a:bodyPr>
          <a:lstStyle/>
          <a:p>
            <a:pPr marL="61913" indent="-61913" algn="ctr" eaLnBrk="0" hangingPunct="0">
              <a:lnSpc>
                <a:spcPct val="85000"/>
              </a:lnSpc>
              <a:spcBef>
                <a:spcPts val="1200"/>
              </a:spcBef>
              <a:defRPr/>
            </a:pPr>
            <a:r>
              <a:rPr lang="en-US" altLang="zh-CN" sz="1100" b="1" dirty="0">
                <a:solidFill>
                  <a:schemeClr val="accent3"/>
                </a:solidFill>
                <a:latin typeface="+mn-lt"/>
                <a:ea typeface="MS PGothic" pitchFamily="34" charset="-128"/>
                <a:cs typeface="+mn-cs"/>
              </a:rPr>
              <a:t>Chipset and </a:t>
            </a:r>
            <a:br>
              <a:rPr lang="en-US" altLang="zh-CN" sz="1100" b="1" dirty="0">
                <a:solidFill>
                  <a:schemeClr val="accent3"/>
                </a:solidFill>
                <a:latin typeface="+mn-lt"/>
                <a:ea typeface="MS PGothic" pitchFamily="34" charset="-128"/>
                <a:cs typeface="+mn-cs"/>
              </a:rPr>
            </a:br>
            <a:r>
              <a:rPr lang="en-US" altLang="zh-CN" sz="1100" b="1" dirty="0">
                <a:solidFill>
                  <a:schemeClr val="accent3"/>
                </a:solidFill>
                <a:latin typeface="+mn-lt"/>
                <a:ea typeface="MS PGothic" pitchFamily="34" charset="-128"/>
                <a:cs typeface="+mn-cs"/>
              </a:rPr>
              <a:t>Firmware</a:t>
            </a:r>
          </a:p>
        </p:txBody>
      </p:sp>
      <p:sp>
        <p:nvSpPr>
          <p:cNvPr id="28" name="Rectangle 11"/>
          <p:cNvSpPr>
            <a:spLocks noChangeArrowheads="1"/>
          </p:cNvSpPr>
          <p:nvPr/>
        </p:nvSpPr>
        <p:spPr bwMode="auto">
          <a:xfrm>
            <a:off x="2560638" y="3938588"/>
            <a:ext cx="862012" cy="234950"/>
          </a:xfrm>
          <a:prstGeom prst="rect">
            <a:avLst/>
          </a:prstGeom>
          <a:noFill/>
          <a:ln w="9525">
            <a:noFill/>
            <a:miter lim="800000"/>
            <a:headEnd/>
            <a:tailEnd/>
          </a:ln>
        </p:spPr>
        <p:txBody>
          <a:bodyPr wrap="none">
            <a:spAutoFit/>
          </a:bodyPr>
          <a:lstStyle/>
          <a:p>
            <a:pPr marL="61913" indent="-61913" algn="ctr" eaLnBrk="0" hangingPunct="0">
              <a:lnSpc>
                <a:spcPct val="85000"/>
              </a:lnSpc>
              <a:spcBef>
                <a:spcPts val="1200"/>
              </a:spcBef>
              <a:defRPr/>
            </a:pPr>
            <a:r>
              <a:rPr lang="en-US" altLang="zh-CN" sz="1100" b="1" dirty="0">
                <a:solidFill>
                  <a:schemeClr val="accent3"/>
                </a:solidFill>
                <a:latin typeface="+mn-lt"/>
                <a:ea typeface="MS PGothic" pitchFamily="34" charset="-128"/>
                <a:cs typeface="+mn-cs"/>
              </a:rPr>
              <a:t>Network</a:t>
            </a:r>
          </a:p>
        </p:txBody>
      </p:sp>
      <p:sp>
        <p:nvSpPr>
          <p:cNvPr id="29" name="Cross 45"/>
          <p:cNvSpPr>
            <a:spLocks noChangeArrowheads="1"/>
          </p:cNvSpPr>
          <p:nvPr/>
        </p:nvSpPr>
        <p:spPr bwMode="auto">
          <a:xfrm>
            <a:off x="2882900" y="2740025"/>
            <a:ext cx="263525" cy="263525"/>
          </a:xfrm>
          <a:prstGeom prst="plus">
            <a:avLst>
              <a:gd name="adj" fmla="val 37903"/>
            </a:avLst>
          </a:prstGeom>
          <a:gradFill flip="none" rotWithShape="1">
            <a:gsLst>
              <a:gs pos="5000">
                <a:schemeClr val="accent2"/>
              </a:gs>
              <a:gs pos="95000">
                <a:schemeClr val="accent1"/>
              </a:gs>
            </a:gsLst>
            <a:lin ang="2700000" scaled="1"/>
            <a:tileRect/>
          </a:gradFill>
          <a:ln w="9525" algn="ctr">
            <a:noFill/>
            <a:round/>
            <a:headEnd/>
            <a:tailEnd/>
          </a:ln>
          <a:effectLst/>
        </p:spPr>
        <p:txBody>
          <a:bodyPr anchor="ctr"/>
          <a:lstStyle>
            <a:lvl1pPr marL="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spcBef>
                <a:spcPts val="1200"/>
              </a:spcBef>
            </a:pPr>
            <a:endParaRPr lang="zh-CN" altLang="en-US" sz="1100" b="1">
              <a:solidFill>
                <a:srgbClr val="004280"/>
              </a:solidFill>
              <a:latin typeface="Verdana" pitchFamily="34" charset="0"/>
              <a:ea typeface="宋体" pitchFamily="2" charset="-122"/>
            </a:endParaRPr>
          </a:p>
        </p:txBody>
      </p:sp>
      <p:sp>
        <p:nvSpPr>
          <p:cNvPr id="30" name="Cross 45"/>
          <p:cNvSpPr>
            <a:spLocks noChangeArrowheads="1"/>
          </p:cNvSpPr>
          <p:nvPr/>
        </p:nvSpPr>
        <p:spPr bwMode="auto">
          <a:xfrm>
            <a:off x="2882900" y="3603625"/>
            <a:ext cx="263525" cy="263525"/>
          </a:xfrm>
          <a:prstGeom prst="plus">
            <a:avLst>
              <a:gd name="adj" fmla="val 37903"/>
            </a:avLst>
          </a:prstGeom>
          <a:gradFill flip="none" rotWithShape="1">
            <a:gsLst>
              <a:gs pos="5000">
                <a:schemeClr val="accent2"/>
              </a:gs>
              <a:gs pos="95000">
                <a:schemeClr val="accent1"/>
              </a:gs>
            </a:gsLst>
            <a:lin ang="2700000" scaled="1"/>
            <a:tileRect/>
          </a:gradFill>
          <a:ln w="9525" algn="ctr">
            <a:noFill/>
            <a:round/>
            <a:headEnd/>
            <a:tailEnd/>
          </a:ln>
          <a:effectLst/>
        </p:spPr>
        <p:txBody>
          <a:bodyPr anchor="ctr"/>
          <a:lstStyle>
            <a:lvl1pPr marL="45720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r">
              <a:spcBef>
                <a:spcPts val="1200"/>
              </a:spcBef>
            </a:pPr>
            <a:endParaRPr lang="zh-CN" altLang="en-US" sz="1100" b="1">
              <a:solidFill>
                <a:srgbClr val="004280"/>
              </a:solidFill>
              <a:latin typeface="Verdana" pitchFamily="34" charset="0"/>
              <a:ea typeface="宋体" pitchFamily="2" charset="-122"/>
            </a:endParaRPr>
          </a:p>
        </p:txBody>
      </p:sp>
      <p:cxnSp>
        <p:nvCxnSpPr>
          <p:cNvPr id="31" name="Straight Connector 30"/>
          <p:cNvCxnSpPr/>
          <p:nvPr/>
        </p:nvCxnSpPr>
        <p:spPr>
          <a:xfrm rot="10800000">
            <a:off x="2366963" y="4056063"/>
            <a:ext cx="157162"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10800000">
            <a:off x="2378075" y="3232150"/>
            <a:ext cx="146050"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a:off x="1782763" y="2513013"/>
            <a:ext cx="741362" cy="0"/>
          </a:xfrm>
          <a:prstGeom prst="line">
            <a:avLst/>
          </a:prstGeom>
          <a:ln w="1905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nvGrpSpPr>
          <p:cNvPr id="33823" name="Group 34"/>
          <p:cNvGrpSpPr>
            <a:grpSpLocks/>
          </p:cNvGrpSpPr>
          <p:nvPr/>
        </p:nvGrpSpPr>
        <p:grpSpPr bwMode="auto">
          <a:xfrm>
            <a:off x="2339975" y="1839913"/>
            <a:ext cx="1449388" cy="520700"/>
            <a:chOff x="7166417" y="1591244"/>
            <a:chExt cx="1815008" cy="652225"/>
          </a:xfrm>
        </p:grpSpPr>
        <p:pic>
          <p:nvPicPr>
            <p:cNvPr id="33825" name="Picture 3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66417" y="1591244"/>
              <a:ext cx="869633" cy="652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6" name="Picture 3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11796" y="1591247"/>
              <a:ext cx="869629" cy="652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824" name="Slide Number Placeholder 1"/>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5B2AABD2-D149-406B-926A-2E7FF9E3067B}" type="slidenum">
              <a:rPr lang="en-US" altLang="zh-CN" sz="800">
                <a:solidFill>
                  <a:srgbClr val="FFFFFF"/>
                </a:solidFill>
                <a:latin typeface="Verdana" pitchFamily="34" charset="0"/>
              </a:rPr>
              <a:pPr eaLnBrk="1" hangingPunct="1"/>
              <a:t>6</a:t>
            </a:fld>
            <a:endParaRPr lang="en-US" altLang="zh-CN" sz="800">
              <a:solidFill>
                <a:srgbClr val="FFFFFF"/>
              </a:solidFill>
              <a:latin typeface="Verdana" pitchFamily="34"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18"/>
          <p:cNvGrpSpPr>
            <a:grpSpLocks/>
          </p:cNvGrpSpPr>
          <p:nvPr/>
        </p:nvGrpSpPr>
        <p:grpSpPr bwMode="auto">
          <a:xfrm>
            <a:off x="0" y="2298700"/>
            <a:ext cx="9144000" cy="4054475"/>
            <a:chOff x="0" y="2298700"/>
            <a:chExt cx="9144000" cy="4054473"/>
          </a:xfrm>
        </p:grpSpPr>
        <p:sp>
          <p:nvSpPr>
            <p:cNvPr id="21" name="Rectangle 20"/>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4832" name="Straight Connector 25"/>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34819" name="Title 1"/>
          <p:cNvSpPr>
            <a:spLocks noGrp="1"/>
          </p:cNvSpPr>
          <p:nvPr>
            <p:ph type="title"/>
          </p:nvPr>
        </p:nvSpPr>
        <p:spPr/>
        <p:txBody>
          <a:bodyPr/>
          <a:lstStyle/>
          <a:p>
            <a:pPr eaLnBrk="1" hangingPunct="1"/>
            <a:r>
              <a:rPr lang="en-US" altLang="zh-CN" smtClean="0"/>
              <a:t>Intel</a:t>
            </a:r>
            <a:r>
              <a:rPr lang="en-US" altLang="zh-CN" baseline="30000" smtClean="0"/>
              <a:t>®</a:t>
            </a:r>
            <a:r>
              <a:rPr lang="en-US" altLang="zh-CN" smtClean="0"/>
              <a:t> Core™ vPro™ Technology</a:t>
            </a:r>
            <a:br>
              <a:rPr lang="en-US" altLang="zh-CN" smtClean="0"/>
            </a:br>
            <a:endParaRPr lang="en-US" altLang="zh-CN" smtClean="0"/>
          </a:p>
        </p:txBody>
      </p:sp>
      <p:sp>
        <p:nvSpPr>
          <p:cNvPr id="34820" name="Text Placeholder 2"/>
          <p:cNvSpPr>
            <a:spLocks noGrp="1"/>
          </p:cNvSpPr>
          <p:nvPr>
            <p:ph type="body" sz="quarter" idx="13"/>
          </p:nvPr>
        </p:nvSpPr>
        <p:spPr>
          <a:xfrm>
            <a:off x="354013" y="6353175"/>
            <a:ext cx="8008937" cy="295275"/>
          </a:xfrm>
        </p:spPr>
        <p:txBody>
          <a:bodyPr/>
          <a:lstStyle/>
          <a:p>
            <a:pPr eaLnBrk="1" hangingPunct="1">
              <a:lnSpc>
                <a:spcPct val="70000"/>
              </a:lnSpc>
            </a:pPr>
            <a:r>
              <a:rPr lang="en-US" altLang="zh-CN" smtClean="0">
                <a:ea typeface="宋体" pitchFamily="2" charset="-122"/>
              </a:rPr>
              <a:t>1 Intel® vPro™ Technology is sophisticated and requires setup and activation</a:t>
            </a:r>
          </a:p>
          <a:p>
            <a:pPr eaLnBrk="1" hangingPunct="1">
              <a:lnSpc>
                <a:spcPct val="70000"/>
              </a:lnSpc>
            </a:pPr>
            <a:r>
              <a:rPr lang="en-US" altLang="zh-CN" smtClean="0">
                <a:ea typeface="宋体" pitchFamily="2" charset="-122"/>
              </a:rPr>
              <a:t>2 Source: Intel Corporation (as of August 2010)</a:t>
            </a:r>
          </a:p>
          <a:p>
            <a:pPr eaLnBrk="1" hangingPunct="1">
              <a:lnSpc>
                <a:spcPct val="70000"/>
              </a:lnSpc>
            </a:pPr>
            <a:endParaRPr lang="en-US" altLang="zh-CN" smtClean="0">
              <a:ea typeface="宋体" pitchFamily="2" charset="-122"/>
            </a:endParaRPr>
          </a:p>
        </p:txBody>
      </p:sp>
      <p:sp>
        <p:nvSpPr>
          <p:cNvPr id="34821" name="Rectangle 26"/>
          <p:cNvSpPr>
            <a:spLocks noChangeArrowheads="1"/>
          </p:cNvSpPr>
          <p:nvPr/>
        </p:nvSpPr>
        <p:spPr bwMode="auto">
          <a:xfrm>
            <a:off x="342900" y="253365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endParaRPr lang="en-US" altLang="zh-CN" sz="1800">
              <a:solidFill>
                <a:srgbClr val="061922"/>
              </a:solidFill>
              <a:latin typeface="Verdana" pitchFamily="34" charset="0"/>
              <a:ea typeface="宋体" pitchFamily="2" charset="-122"/>
            </a:endParaRPr>
          </a:p>
          <a:p>
            <a:pPr eaLnBrk="1" hangingPunct="1"/>
            <a:endParaRPr lang="en-US" altLang="zh-CN" sz="1800">
              <a:solidFill>
                <a:srgbClr val="061922"/>
              </a:solidFill>
              <a:latin typeface="Verdana" pitchFamily="34" charset="0"/>
              <a:ea typeface="宋体" pitchFamily="2" charset="-122"/>
            </a:endParaRPr>
          </a:p>
        </p:txBody>
      </p:sp>
      <p:sp>
        <p:nvSpPr>
          <p:cNvPr id="34822" name="TextBox 16"/>
          <p:cNvSpPr txBox="1">
            <a:spLocks noChangeArrowheads="1"/>
          </p:cNvSpPr>
          <p:nvPr/>
        </p:nvSpPr>
        <p:spPr bwMode="auto">
          <a:xfrm>
            <a:off x="352425" y="2747963"/>
            <a:ext cx="394335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spcBef>
                <a:spcPts val="1200"/>
              </a:spcBef>
              <a:buFont typeface="Arial" pitchFamily="34" charset="0"/>
              <a:buChar char="•"/>
            </a:pPr>
            <a:r>
              <a:rPr lang="en-US" altLang="zh-CN" sz="1800">
                <a:solidFill>
                  <a:srgbClr val="484A4C"/>
                </a:solidFill>
                <a:latin typeface="Verdana" pitchFamily="34" charset="0"/>
                <a:ea typeface="宋体" pitchFamily="2" charset="-122"/>
              </a:rPr>
              <a:t>&gt;71% of Fortune 100 &amp; </a:t>
            </a:r>
            <a:br>
              <a:rPr lang="en-US" altLang="zh-CN" sz="1800">
                <a:solidFill>
                  <a:srgbClr val="484A4C"/>
                </a:solidFill>
                <a:latin typeface="Verdana" pitchFamily="34" charset="0"/>
                <a:ea typeface="宋体" pitchFamily="2" charset="-122"/>
              </a:rPr>
            </a:br>
            <a:r>
              <a:rPr lang="en-US" altLang="zh-CN" sz="1800">
                <a:solidFill>
                  <a:srgbClr val="484A4C"/>
                </a:solidFill>
                <a:latin typeface="Verdana" pitchFamily="34" charset="0"/>
                <a:ea typeface="宋体" pitchFamily="2" charset="-122"/>
              </a:rPr>
              <a:t>&gt;54% of worldwide Global 100</a:t>
            </a:r>
          </a:p>
          <a:p>
            <a:pPr eaLnBrk="1" hangingPunct="1">
              <a:spcBef>
                <a:spcPts val="1200"/>
              </a:spcBef>
              <a:buFont typeface="Arial" pitchFamily="34" charset="0"/>
              <a:buChar char="•"/>
            </a:pPr>
            <a:r>
              <a:rPr lang="en-US" altLang="zh-CN" sz="1800">
                <a:solidFill>
                  <a:srgbClr val="484A4C"/>
                </a:solidFill>
                <a:latin typeface="Verdana" pitchFamily="34" charset="0"/>
                <a:ea typeface="宋体" pitchFamily="2" charset="-122"/>
              </a:rPr>
              <a:t>All leading OEMs, Service</a:t>
            </a:r>
            <a:br>
              <a:rPr lang="en-US" altLang="zh-CN" sz="1800">
                <a:solidFill>
                  <a:srgbClr val="484A4C"/>
                </a:solidFill>
                <a:latin typeface="Verdana" pitchFamily="34" charset="0"/>
                <a:ea typeface="宋体" pitchFamily="2" charset="-122"/>
              </a:rPr>
            </a:br>
            <a:r>
              <a:rPr lang="en-US" altLang="zh-CN" sz="1800">
                <a:solidFill>
                  <a:srgbClr val="484A4C"/>
                </a:solidFill>
                <a:latin typeface="Verdana" pitchFamily="34" charset="0"/>
                <a:ea typeface="宋体" pitchFamily="2" charset="-122"/>
              </a:rPr>
              <a:t>Providers/ITOs &amp; &gt;5000 channel</a:t>
            </a:r>
          </a:p>
          <a:p>
            <a:pPr eaLnBrk="1" hangingPunct="1">
              <a:spcBef>
                <a:spcPts val="1200"/>
              </a:spcBef>
              <a:buFont typeface="Arial" pitchFamily="34" charset="0"/>
              <a:buChar char="•"/>
            </a:pPr>
            <a:r>
              <a:rPr lang="en-US" altLang="zh-CN" sz="1800">
                <a:solidFill>
                  <a:srgbClr val="484A4C"/>
                </a:solidFill>
                <a:latin typeface="Verdana" pitchFamily="34" charset="0"/>
                <a:ea typeface="宋体" pitchFamily="2" charset="-122"/>
              </a:rPr>
              <a:t>More streamlined options to configure and setup PCs. Watch </a:t>
            </a:r>
            <a:r>
              <a:rPr lang="en-US" altLang="zh-CN" sz="1800">
                <a:solidFill>
                  <a:srgbClr val="484A4C"/>
                </a:solidFill>
                <a:latin typeface="Verdana" pitchFamily="34" charset="0"/>
                <a:ea typeface="宋体" pitchFamily="2" charset="-122"/>
                <a:hlinkClick r:id="rId4"/>
              </a:rPr>
              <a:t>demo</a:t>
            </a:r>
            <a:r>
              <a:rPr lang="en-US" altLang="zh-CN" sz="1800">
                <a:solidFill>
                  <a:srgbClr val="484A4C"/>
                </a:solidFill>
                <a:latin typeface="Verdana" pitchFamily="34" charset="0"/>
                <a:ea typeface="宋体" pitchFamily="2" charset="-122"/>
              </a:rPr>
              <a:t> to learn more.</a:t>
            </a:r>
          </a:p>
        </p:txBody>
      </p:sp>
      <p:sp>
        <p:nvSpPr>
          <p:cNvPr id="18" name="Rounded Rectangle 17"/>
          <p:cNvSpPr/>
          <p:nvPr/>
        </p:nvSpPr>
        <p:spPr>
          <a:xfrm>
            <a:off x="4648200" y="1327150"/>
            <a:ext cx="4141788" cy="4149725"/>
          </a:xfrm>
          <a:prstGeom prst="roundRect">
            <a:avLst>
              <a:gd name="adj" fmla="val 2651"/>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5760"/>
          <a:lstStyle/>
          <a:p>
            <a:pPr>
              <a:spcBef>
                <a:spcPts val="600"/>
              </a:spcBef>
              <a:defRPr/>
            </a:pPr>
            <a:endParaRPr lang="en-US" sz="1600">
              <a:solidFill>
                <a:srgbClr val="484A4C"/>
              </a:solidFill>
            </a:endParaRPr>
          </a:p>
        </p:txBody>
      </p:sp>
      <p:sp>
        <p:nvSpPr>
          <p:cNvPr id="34824" name="TextBox 10"/>
          <p:cNvSpPr txBox="1">
            <a:spLocks noChangeArrowheads="1"/>
          </p:cNvSpPr>
          <p:nvPr/>
        </p:nvSpPr>
        <p:spPr bwMode="auto">
          <a:xfrm>
            <a:off x="4676775" y="1804988"/>
            <a:ext cx="414813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a:lnSpc>
                <a:spcPct val="80000"/>
              </a:lnSpc>
              <a:spcBef>
                <a:spcPct val="50000"/>
              </a:spcBef>
            </a:pPr>
            <a:r>
              <a:rPr lang="en-US" altLang="zh-CN" sz="1600">
                <a:solidFill>
                  <a:srgbClr val="061922"/>
                </a:solidFill>
                <a:latin typeface="Verdana" pitchFamily="34" charset="0"/>
                <a:ea typeface="宋体" pitchFamily="2" charset="-122"/>
              </a:rPr>
              <a:t>Software Vendors Supporting </a:t>
            </a:r>
            <a:br>
              <a:rPr lang="en-US" altLang="zh-CN" sz="1600">
                <a:solidFill>
                  <a:srgbClr val="061922"/>
                </a:solidFill>
                <a:latin typeface="Verdana" pitchFamily="34" charset="0"/>
                <a:ea typeface="宋体" pitchFamily="2" charset="-122"/>
              </a:rPr>
            </a:br>
            <a:r>
              <a:rPr lang="en-US" altLang="zh-CN" sz="1600">
                <a:solidFill>
                  <a:srgbClr val="061922"/>
                </a:solidFill>
                <a:latin typeface="Verdana" pitchFamily="34" charset="0"/>
                <a:ea typeface="宋体" pitchFamily="2" charset="-122"/>
              </a:rPr>
              <a:t>Intel</a:t>
            </a:r>
            <a:r>
              <a:rPr lang="en-US" altLang="zh-CN" sz="1600" baseline="30000">
                <a:solidFill>
                  <a:srgbClr val="061922"/>
                </a:solidFill>
                <a:latin typeface="Verdana" pitchFamily="34" charset="0"/>
                <a:ea typeface="宋体" pitchFamily="2" charset="-122"/>
              </a:rPr>
              <a:t>®</a:t>
            </a:r>
            <a:r>
              <a:rPr lang="en-US" altLang="zh-CN" sz="1600">
                <a:solidFill>
                  <a:srgbClr val="061922"/>
                </a:solidFill>
                <a:latin typeface="Verdana" pitchFamily="34" charset="0"/>
                <a:ea typeface="宋体" pitchFamily="2" charset="-122"/>
              </a:rPr>
              <a:t> Core™ vPro™ Technology²</a:t>
            </a:r>
            <a:endParaRPr lang="en-US" altLang="zh-CN" sz="1600" baseline="50000">
              <a:solidFill>
                <a:srgbClr val="061922"/>
              </a:solidFill>
              <a:latin typeface="Verdana" pitchFamily="34" charset="0"/>
              <a:ea typeface="宋体" pitchFamily="2" charset="-122"/>
            </a:endParaRPr>
          </a:p>
        </p:txBody>
      </p:sp>
      <p:graphicFrame>
        <p:nvGraphicFramePr>
          <p:cNvPr id="34825" name="Object 1"/>
          <p:cNvGraphicFramePr>
            <a:graphicFrameLocks/>
          </p:cNvGraphicFramePr>
          <p:nvPr/>
        </p:nvGraphicFramePr>
        <p:xfrm>
          <a:off x="4745038" y="2460625"/>
          <a:ext cx="4011612" cy="2555875"/>
        </p:xfrm>
        <a:graphic>
          <a:graphicData uri="http://schemas.openxmlformats.org/presentationml/2006/ole">
            <mc:AlternateContent xmlns:mc="http://schemas.openxmlformats.org/markup-compatibility/2006">
              <mc:Choice xmlns:v="urn:schemas-microsoft-com:vml" Requires="v">
                <p:oleObj spid="_x0000_s34835" r:id="rId6" imgW="4005419" imgH="2554445" progId="Excel.Chart.8">
                  <p:embed/>
                </p:oleObj>
              </mc:Choice>
              <mc:Fallback>
                <p:oleObj r:id="rId6" imgW="4005419" imgH="2554445" progId="Excel.Chart.8">
                  <p:embed/>
                  <p:pic>
                    <p:nvPicPr>
                      <p:cNvPr id="0" name="Object 1"/>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5038" y="2460625"/>
                        <a:ext cx="4011612" cy="255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8" name="Group 27"/>
          <p:cNvGrpSpPr/>
          <p:nvPr/>
        </p:nvGrpSpPr>
        <p:grpSpPr>
          <a:xfrm>
            <a:off x="896989" y="1370386"/>
            <a:ext cx="2733512" cy="982289"/>
            <a:chOff x="6539023" y="2937487"/>
            <a:chExt cx="2251016" cy="808904"/>
          </a:xfrm>
          <a:effectLst>
            <a:outerShdw blurRad="50800" dist="38100" dir="5400000" algn="t" rotWithShape="0">
              <a:prstClr val="black">
                <a:alpha val="40000"/>
              </a:prstClr>
            </a:outerShdw>
            <a:reflection blurRad="6350" stA="52000" endA="300" endPos="35000" dir="5400000" sy="-100000" algn="bl" rotWithShape="0"/>
          </a:effectLst>
        </p:grpSpPr>
        <p:pic>
          <p:nvPicPr>
            <p:cNvPr id="29" name="Picture 2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539023" y="2937487"/>
              <a:ext cx="1078539" cy="808904"/>
            </a:xfrm>
            <a:prstGeom prst="rect">
              <a:avLst/>
            </a:prstGeom>
            <a:noFill/>
            <a:ln w="9525">
              <a:noFill/>
              <a:miter lim="800000"/>
              <a:headEnd/>
              <a:tailEnd/>
            </a:ln>
            <a:effectLst/>
          </p:spPr>
        </p:pic>
        <p:pic>
          <p:nvPicPr>
            <p:cNvPr id="31" name="Picture 3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711504" y="2937489"/>
              <a:ext cx="1078535" cy="808901"/>
            </a:xfrm>
            <a:prstGeom prst="rect">
              <a:avLst/>
            </a:prstGeom>
            <a:noFill/>
            <a:ln w="9525">
              <a:noFill/>
              <a:miter lim="800000"/>
              <a:headEnd/>
              <a:tailEnd/>
            </a:ln>
            <a:effectLst/>
          </p:spPr>
        </p:pic>
      </p:grpSp>
      <p:sp>
        <p:nvSpPr>
          <p:cNvPr id="34827" name="Slide Number Placeholder 1"/>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0DEAB2A7-B546-4F36-B00B-4DA8F9345B68}" type="slidenum">
              <a:rPr lang="en-US" altLang="zh-CN" sz="800">
                <a:solidFill>
                  <a:srgbClr val="FFFFFF"/>
                </a:solidFill>
                <a:latin typeface="Verdana" pitchFamily="34" charset="0"/>
              </a:rPr>
              <a:pPr eaLnBrk="1" hangingPunct="1"/>
              <a:t>7</a:t>
            </a:fld>
            <a:endParaRPr lang="en-US" altLang="zh-CN" sz="800">
              <a:solidFill>
                <a:srgbClr val="FFFFFF"/>
              </a:solidFill>
              <a:latin typeface="Verdana" pitchFamily="34" charset="0"/>
            </a:endParaRPr>
          </a:p>
        </p:txBody>
      </p:sp>
      <p:sp>
        <p:nvSpPr>
          <p:cNvPr id="20" name="Rounded Rectangle 19"/>
          <p:cNvSpPr/>
          <p:nvPr/>
        </p:nvSpPr>
        <p:spPr>
          <a:xfrm>
            <a:off x="352425" y="5700713"/>
            <a:ext cx="8439150" cy="496887"/>
          </a:xfrm>
          <a:prstGeom prst="roundRect">
            <a:avLst>
              <a:gd name="adj" fmla="val 12701"/>
            </a:avLst>
          </a:prstGeom>
          <a:gradFill flip="none" rotWithShape="1">
            <a:gsLst>
              <a:gs pos="5000">
                <a:schemeClr val="accent1"/>
              </a:gs>
              <a:gs pos="95000">
                <a:schemeClr val="accent2"/>
              </a:gs>
            </a:gsLst>
            <a:lin ang="162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b">
            <a:spAutoFit/>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algn="ctr" eaLnBrk="1" hangingPunct="1"/>
            <a:r>
              <a:rPr lang="en-US" altLang="zh-CN" sz="1800" b="1">
                <a:solidFill>
                  <a:srgbClr val="FFFFFF"/>
                </a:solidFill>
                <a:latin typeface="Verdana" pitchFamily="34" charset="0"/>
                <a:ea typeface="宋体" pitchFamily="2" charset="-122"/>
              </a:rPr>
              <a:t>Proven Technology with Increasing Support and Customers¹</a:t>
            </a: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2" name="Group 14"/>
          <p:cNvGrpSpPr>
            <a:grpSpLocks/>
          </p:cNvGrpSpPr>
          <p:nvPr/>
        </p:nvGrpSpPr>
        <p:grpSpPr bwMode="auto">
          <a:xfrm>
            <a:off x="0" y="2308225"/>
            <a:ext cx="9144000" cy="4054475"/>
            <a:chOff x="0" y="2298700"/>
            <a:chExt cx="9144000" cy="4054473"/>
          </a:xfrm>
        </p:grpSpPr>
        <p:sp>
          <p:nvSpPr>
            <p:cNvPr id="16" name="Rectangle 15"/>
            <p:cNvSpPr/>
            <p:nvPr/>
          </p:nvSpPr>
          <p:spPr>
            <a:xfrm>
              <a:off x="0" y="2298700"/>
              <a:ext cx="9144000" cy="4054473"/>
            </a:xfrm>
            <a:prstGeom prst="rect">
              <a:avLst/>
            </a:prstGeom>
            <a:gradFill>
              <a:gsLst>
                <a:gs pos="31000">
                  <a:srgbClr val="FFFFFF">
                    <a:lumMod val="50000"/>
                    <a:alpha val="25000"/>
                  </a:srgbClr>
                </a:gs>
                <a:gs pos="100000">
                  <a:srgbClr val="FFFFFF"/>
                </a:gs>
              </a:gsLst>
              <a:lin ang="5400000" scaled="0"/>
            </a:gradFill>
            <a:effectLst/>
          </p:spPr>
          <p:txBody>
            <a:bodyPr lIns="91272" tIns="45634" rIns="91272" bIns="45634" anchor="ctr" anchorCtr="1"/>
            <a:lstStyle>
              <a:lvl1pPr marL="61913" indent="-61913" eaLnBrk="0" hangingPunct="0">
                <a:defRPr sz="2400">
                  <a:solidFill>
                    <a:schemeClr val="tx1"/>
                  </a:solidFill>
                  <a:latin typeface="Arial" pitchFamily="34" charset="0"/>
                </a:defRPr>
              </a:lvl1pPr>
              <a:lvl2pPr marL="742950" indent="-285750" eaLnBrk="0" hangingPunct="0">
                <a:defRPr sz="2400">
                  <a:solidFill>
                    <a:schemeClr val="tx1"/>
                  </a:solidFill>
                  <a:latin typeface="Arial" pitchFamily="34" charset="0"/>
                </a:defRPr>
              </a:lvl2pPr>
              <a:lvl3pPr marL="1143000" indent="-228600" eaLnBrk="0" hangingPunct="0">
                <a:defRPr sz="2400">
                  <a:solidFill>
                    <a:schemeClr val="tx1"/>
                  </a:solidFill>
                  <a:latin typeface="Arial" pitchFamily="34" charset="0"/>
                </a:defRPr>
              </a:lvl3pPr>
              <a:lvl4pPr marL="1600200" indent="-228600" eaLnBrk="0" hangingPunct="0">
                <a:defRPr sz="2400">
                  <a:solidFill>
                    <a:schemeClr val="tx1"/>
                  </a:solidFill>
                  <a:latin typeface="Arial" pitchFamily="34" charset="0"/>
                </a:defRPr>
              </a:lvl4pPr>
              <a:lvl5pPr marL="2057400" indent="-228600" eaLnBrk="0" hangingPunct="0">
                <a:defRPr sz="2400">
                  <a:solidFill>
                    <a:schemeClr val="tx1"/>
                  </a:solidFill>
                  <a:latin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defRPr>
              </a:lvl9pPr>
            </a:lstStyle>
            <a:p>
              <a:pPr algn="ctr">
                <a:lnSpc>
                  <a:spcPct val="85000"/>
                </a:lnSpc>
                <a:spcBef>
                  <a:spcPts val="1200"/>
                </a:spcBef>
                <a:defRPr/>
              </a:pPr>
              <a:endParaRPr lang="en-US" sz="1400" smtClean="0">
                <a:solidFill>
                  <a:srgbClr val="000000"/>
                </a:solidFill>
                <a:latin typeface="Verdana" pitchFamily="34" charset="0"/>
                <a:ea typeface="MS PGothic" pitchFamily="34" charset="-128"/>
                <a:cs typeface="MS PGothic" pitchFamily="34" charset="-128"/>
              </a:endParaRPr>
            </a:p>
          </p:txBody>
        </p:sp>
        <p:cxnSp>
          <p:nvCxnSpPr>
            <p:cNvPr id="35853" name="Straight Connector 16"/>
            <p:cNvCxnSpPr>
              <a:cxnSpLocks noChangeShapeType="1"/>
            </p:cNvCxnSpPr>
            <p:nvPr/>
          </p:nvCxnSpPr>
          <p:spPr bwMode="auto">
            <a:xfrm>
              <a:off x="0" y="2316442"/>
              <a:ext cx="9144000" cy="0"/>
            </a:xfrm>
            <a:prstGeom prst="line">
              <a:avLst/>
            </a:prstGeom>
            <a:noFill/>
            <a:ln w="9525" algn="ctr">
              <a:solidFill>
                <a:srgbClr val="FFFFFF"/>
              </a:solidFill>
              <a:round/>
              <a:headEnd/>
              <a:tailEnd/>
            </a:ln>
            <a:extLst>
              <a:ext uri="{909E8E84-426E-40DD-AFC4-6F175D3DCCD1}">
                <a14:hiddenFill xmlns:a14="http://schemas.microsoft.com/office/drawing/2010/main">
                  <a:noFill/>
                </a14:hiddenFill>
              </a:ext>
            </a:extLst>
          </p:spPr>
        </p:cxnSp>
      </p:grpSp>
      <p:sp>
        <p:nvSpPr>
          <p:cNvPr id="35843" name="Title 1"/>
          <p:cNvSpPr>
            <a:spLocks noGrp="1"/>
          </p:cNvSpPr>
          <p:nvPr>
            <p:ph type="title"/>
          </p:nvPr>
        </p:nvSpPr>
        <p:spPr/>
        <p:txBody>
          <a:bodyPr/>
          <a:lstStyle/>
          <a:p>
            <a:pPr eaLnBrk="1" hangingPunct="1"/>
            <a:r>
              <a:rPr lang="en-US" altLang="zh-CN" sz="2300" smtClean="0">
                <a:ea typeface="宋体" pitchFamily="2" charset="-122"/>
              </a:rPr>
              <a:t>Accelerate Time To Realize Value of Intel</a:t>
            </a:r>
            <a:r>
              <a:rPr lang="en-US" altLang="zh-CN" sz="2300" baseline="30000" smtClean="0">
                <a:ea typeface="宋体" pitchFamily="2" charset="-122"/>
              </a:rPr>
              <a:t>®</a:t>
            </a:r>
            <a:r>
              <a:rPr lang="en-US" altLang="zh-CN" sz="2300" smtClean="0">
                <a:ea typeface="宋体" pitchFamily="2" charset="-122"/>
              </a:rPr>
              <a:t> </a:t>
            </a:r>
            <a:br>
              <a:rPr lang="en-US" altLang="zh-CN" sz="2300" smtClean="0">
                <a:ea typeface="宋体" pitchFamily="2" charset="-122"/>
              </a:rPr>
            </a:br>
            <a:r>
              <a:rPr lang="en-US" altLang="zh-CN" sz="2300" smtClean="0">
                <a:ea typeface="宋体" pitchFamily="2" charset="-122"/>
              </a:rPr>
              <a:t>vPro™ Technology Through Simplification Efforts</a:t>
            </a:r>
          </a:p>
        </p:txBody>
      </p:sp>
      <p:sp>
        <p:nvSpPr>
          <p:cNvPr id="12" name="Rounded Rectangle 11"/>
          <p:cNvSpPr/>
          <p:nvPr/>
        </p:nvSpPr>
        <p:spPr>
          <a:xfrm>
            <a:off x="354013" y="4514850"/>
            <a:ext cx="8447087" cy="1333500"/>
          </a:xfrm>
          <a:prstGeom prst="roundRect">
            <a:avLst>
              <a:gd name="adj" fmla="val 3480"/>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a:spcBef>
                <a:spcPts val="300"/>
              </a:spcBef>
              <a:defRPr/>
            </a:pPr>
            <a:r>
              <a:rPr lang="en-US" sz="1400" b="1" dirty="0">
                <a:solidFill>
                  <a:schemeClr val="tx1"/>
                </a:solidFill>
              </a:rPr>
              <a:t>Learn how to deliver Help Desk value from Intel </a:t>
            </a:r>
            <a:r>
              <a:rPr lang="en-US" sz="1400" b="1" dirty="0" err="1">
                <a:solidFill>
                  <a:schemeClr val="tx1"/>
                </a:solidFill>
              </a:rPr>
              <a:t>vPro</a:t>
            </a:r>
            <a:r>
              <a:rPr lang="en-US" sz="1400" b="1" dirty="0">
                <a:solidFill>
                  <a:schemeClr val="tx1"/>
                </a:solidFill>
              </a:rPr>
              <a:t> Technology with Use Case Reference Designs</a:t>
            </a:r>
          </a:p>
          <a:p>
            <a:pPr marL="280988" indent="-176213">
              <a:spcBef>
                <a:spcPts val="300"/>
              </a:spcBef>
              <a:buFont typeface="Arial" pitchFamily="34" charset="0"/>
              <a:buChar char="•"/>
              <a:defRPr/>
            </a:pPr>
            <a:r>
              <a:rPr lang="en-US" sz="1200" dirty="0">
                <a:solidFill>
                  <a:srgbClr val="484A4C"/>
                </a:solidFill>
              </a:rPr>
              <a:t>A complete set of pre-integrated use cases available from Intel</a:t>
            </a:r>
          </a:p>
          <a:p>
            <a:pPr marL="280988" indent="-176213">
              <a:spcBef>
                <a:spcPts val="300"/>
              </a:spcBef>
              <a:buFont typeface="Arial" pitchFamily="34" charset="0"/>
              <a:buChar char="•"/>
              <a:defRPr/>
            </a:pPr>
            <a:r>
              <a:rPr lang="en-US" sz="1200" dirty="0">
                <a:solidFill>
                  <a:srgbClr val="484A4C"/>
                </a:solidFill>
              </a:rPr>
              <a:t>Example: Learn how Intel IT reduced password reset from &gt;20 min. to ~5 min. </a:t>
            </a:r>
            <a:r>
              <a:rPr lang="en-US" sz="1200" b="1" dirty="0">
                <a:solidFill>
                  <a:srgbClr val="FF0000"/>
                </a:solidFill>
                <a:hlinkClick r:id="rId2"/>
              </a:rPr>
              <a:t>http://communities.intel.com/docs/DOC-4800</a:t>
            </a:r>
            <a:r>
              <a:rPr lang="en-US" sz="1200" b="1" dirty="0">
                <a:solidFill>
                  <a:srgbClr val="FF0000"/>
                </a:solidFill>
              </a:rPr>
              <a:t> </a:t>
            </a:r>
          </a:p>
        </p:txBody>
      </p:sp>
      <p:sp>
        <p:nvSpPr>
          <p:cNvPr id="13" name="Rounded Rectangle 12"/>
          <p:cNvSpPr/>
          <p:nvPr/>
        </p:nvSpPr>
        <p:spPr>
          <a:xfrm>
            <a:off x="347663" y="2984500"/>
            <a:ext cx="8448675" cy="1333500"/>
          </a:xfrm>
          <a:prstGeom prst="roundRect">
            <a:avLst>
              <a:gd name="adj" fmla="val 3480"/>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a:spcBef>
                <a:spcPts val="300"/>
              </a:spcBef>
              <a:defRPr/>
            </a:pPr>
            <a:r>
              <a:rPr lang="en-US" sz="1400" b="1" dirty="0">
                <a:solidFill>
                  <a:schemeClr val="tx1"/>
                </a:solidFill>
              </a:rPr>
              <a:t>Windows* </a:t>
            </a:r>
            <a:r>
              <a:rPr lang="en-US" sz="1400" b="1" dirty="0" err="1">
                <a:solidFill>
                  <a:schemeClr val="tx1"/>
                </a:solidFill>
              </a:rPr>
              <a:t>PowerShell</a:t>
            </a:r>
            <a:r>
              <a:rPr lang="en-US" sz="1400" b="1" dirty="0">
                <a:solidFill>
                  <a:schemeClr val="tx1"/>
                </a:solidFill>
              </a:rPr>
              <a:t> Scripts available to help automate Help Desk processes</a:t>
            </a:r>
          </a:p>
          <a:p>
            <a:pPr marL="280988" indent="-176213">
              <a:spcBef>
                <a:spcPts val="300"/>
              </a:spcBef>
              <a:buFont typeface="Arial" pitchFamily="34" charset="0"/>
              <a:buChar char="•"/>
              <a:defRPr/>
            </a:pPr>
            <a:r>
              <a:rPr lang="en-US" sz="1200" dirty="0">
                <a:solidFill>
                  <a:srgbClr val="484A4C"/>
                </a:solidFill>
              </a:rPr>
              <a:t>Enables use on Intel</a:t>
            </a:r>
            <a:r>
              <a:rPr lang="en-US" sz="1200" baseline="30000" dirty="0">
                <a:solidFill>
                  <a:srgbClr val="484A4C"/>
                </a:solidFill>
              </a:rPr>
              <a:t>®</a:t>
            </a:r>
            <a:r>
              <a:rPr lang="en-US" sz="1200" dirty="0">
                <a:solidFill>
                  <a:srgbClr val="484A4C"/>
                </a:solidFill>
              </a:rPr>
              <a:t> AMT features without having an Intel AMT capable management console</a:t>
            </a:r>
          </a:p>
          <a:p>
            <a:pPr marL="280988" indent="-176213">
              <a:spcBef>
                <a:spcPts val="300"/>
              </a:spcBef>
              <a:buFont typeface="Arial" pitchFamily="34" charset="0"/>
              <a:buChar char="•"/>
              <a:defRPr/>
            </a:pPr>
            <a:r>
              <a:rPr lang="en-US" sz="1200" dirty="0">
                <a:solidFill>
                  <a:srgbClr val="484A4C"/>
                </a:solidFill>
              </a:rPr>
              <a:t>Complete predefined/simple scripts available from Intel</a:t>
            </a:r>
          </a:p>
        </p:txBody>
      </p:sp>
      <p:sp>
        <p:nvSpPr>
          <p:cNvPr id="14" name="Rounded Rectangle 13"/>
          <p:cNvSpPr/>
          <p:nvPr/>
        </p:nvSpPr>
        <p:spPr>
          <a:xfrm>
            <a:off x="342900" y="1466850"/>
            <a:ext cx="8447088" cy="1333500"/>
          </a:xfrm>
          <a:prstGeom prst="roundRect">
            <a:avLst>
              <a:gd name="adj" fmla="val 3480"/>
            </a:avLst>
          </a:prstGeom>
          <a:gradFill>
            <a:gsLst>
              <a:gs pos="100000">
                <a:srgbClr val="FFFFFF">
                  <a:lumMod val="95000"/>
                </a:srgbClr>
              </a:gs>
              <a:gs pos="0">
                <a:srgbClr val="FFFFFF"/>
              </a:gs>
            </a:gsLst>
            <a:lin ang="16200000" scaled="1"/>
          </a:gradFill>
          <a:ln w="38100">
            <a:solidFill>
              <a:schemeClr val="bg1"/>
            </a:solidFill>
          </a:ln>
          <a:effectLst>
            <a:outerShdw blurRad="63500" sx="101000" sy="101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114300">
              <a:spcBef>
                <a:spcPts val="300"/>
              </a:spcBef>
              <a:defRPr/>
            </a:pPr>
            <a:r>
              <a:rPr lang="en-US" sz="1400" b="1" dirty="0">
                <a:solidFill>
                  <a:schemeClr val="tx1"/>
                </a:solidFill>
              </a:rPr>
              <a:t>Intel </a:t>
            </a:r>
            <a:r>
              <a:rPr lang="en-US" sz="1400" b="1" dirty="0" err="1">
                <a:solidFill>
                  <a:schemeClr val="tx1"/>
                </a:solidFill>
              </a:rPr>
              <a:t>vPro</a:t>
            </a:r>
            <a:r>
              <a:rPr lang="en-US" sz="1400" b="1" dirty="0">
                <a:solidFill>
                  <a:schemeClr val="tx1"/>
                </a:solidFill>
              </a:rPr>
              <a:t> Technology adoption made simple and fast with Host Based Configuration</a:t>
            </a:r>
          </a:p>
          <a:p>
            <a:pPr marL="280988" indent="-176213">
              <a:spcBef>
                <a:spcPts val="300"/>
              </a:spcBef>
              <a:buFont typeface="Arial" pitchFamily="34" charset="0"/>
              <a:buChar char="•"/>
              <a:defRPr/>
            </a:pPr>
            <a:r>
              <a:rPr lang="en-US" sz="1200" dirty="0">
                <a:solidFill>
                  <a:srgbClr val="484A4C"/>
                </a:solidFill>
              </a:rPr>
              <a:t>Now as easy as applying a software patch or a driver installation</a:t>
            </a:r>
          </a:p>
          <a:p>
            <a:pPr marL="280988" indent="-176213">
              <a:spcBef>
                <a:spcPts val="300"/>
              </a:spcBef>
              <a:buFont typeface="Arial" pitchFamily="34" charset="0"/>
              <a:buChar char="•"/>
              <a:defRPr/>
            </a:pPr>
            <a:r>
              <a:rPr lang="en-US" sz="1200" dirty="0">
                <a:solidFill>
                  <a:srgbClr val="484A4C"/>
                </a:solidFill>
              </a:rPr>
              <a:t>Systems can be provisioned as part of standard platform deployment</a:t>
            </a:r>
          </a:p>
        </p:txBody>
      </p:sp>
      <p:pic>
        <p:nvPicPr>
          <p:cNvPr id="10" name="Picture 9" descr="firstaid.png"/>
          <p:cNvPicPr>
            <a:picLocks noChangeAspect="1"/>
          </p:cNvPicPr>
          <p:nvPr/>
        </p:nvPicPr>
        <p:blipFill>
          <a:blip r:embed="rId3"/>
          <a:srcRect/>
          <a:stretch>
            <a:fillRect/>
          </a:stretch>
        </p:blipFill>
        <p:spPr bwMode="auto">
          <a:xfrm>
            <a:off x="8429625" y="290513"/>
            <a:ext cx="438150" cy="387350"/>
          </a:xfrm>
          <a:prstGeom prst="rect">
            <a:avLst/>
          </a:prstGeom>
          <a:noFill/>
          <a:ln>
            <a:noFill/>
          </a:ln>
          <a:effectLst>
            <a:outerShdw blurRad="63500" sx="102000" sy="102000" algn="ctr" rotWithShape="0">
              <a:srgbClr val="000000">
                <a:alpha val="3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8" name="Text Placeholder 4"/>
          <p:cNvSpPr>
            <a:spLocks noGrp="1"/>
          </p:cNvSpPr>
          <p:nvPr>
            <p:ph type="body" sz="quarter" idx="13"/>
          </p:nvPr>
        </p:nvSpPr>
        <p:spPr>
          <a:xfrm>
            <a:off x="354013" y="6353175"/>
            <a:ext cx="8008937" cy="295275"/>
          </a:xfrm>
        </p:spPr>
        <p:txBody>
          <a:bodyPr/>
          <a:lstStyle/>
          <a:p>
            <a:pPr eaLnBrk="1" hangingPunct="1"/>
            <a:r>
              <a:rPr lang="en-US" altLang="zh-CN" smtClean="0">
                <a:ea typeface="宋体" pitchFamily="2" charset="-122"/>
              </a:rPr>
              <a:t>* Other names and brands may be claimed as the property of others. </a:t>
            </a:r>
          </a:p>
        </p:txBody>
      </p:sp>
      <p:sp>
        <p:nvSpPr>
          <p:cNvPr id="35849" name="Slide Number Placeholder 3"/>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itchFamily="34" charset="0"/>
                <a:cs typeface="Arial" pitchFamily="34" charset="0"/>
              </a:defRPr>
            </a:lvl1pPr>
            <a:lvl2pPr marL="742950" indent="-285750" eaLnBrk="0" hangingPunct="0">
              <a:defRPr sz="2400">
                <a:solidFill>
                  <a:schemeClr val="tx1"/>
                </a:solidFill>
                <a:latin typeface="Arial" pitchFamily="34" charset="0"/>
                <a:cs typeface="Arial" pitchFamily="34" charset="0"/>
              </a:defRPr>
            </a:lvl2pPr>
            <a:lvl3pPr marL="1143000" indent="-228600" eaLnBrk="0" hangingPunct="0">
              <a:defRPr sz="2400">
                <a:solidFill>
                  <a:schemeClr val="tx1"/>
                </a:solidFill>
                <a:latin typeface="Arial" pitchFamily="34" charset="0"/>
                <a:cs typeface="Arial" pitchFamily="34" charset="0"/>
              </a:defRPr>
            </a:lvl3pPr>
            <a:lvl4pPr marL="1600200" indent="-228600" eaLnBrk="0" hangingPunct="0">
              <a:defRPr sz="2400">
                <a:solidFill>
                  <a:schemeClr val="tx1"/>
                </a:solidFill>
                <a:latin typeface="Arial" pitchFamily="34" charset="0"/>
                <a:cs typeface="Arial" pitchFamily="34" charset="0"/>
              </a:defRPr>
            </a:lvl4pPr>
            <a:lvl5pPr marL="2057400" indent="-228600" eaLnBrk="0" hangingPunct="0">
              <a:defRPr sz="24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4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4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4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400">
                <a:solidFill>
                  <a:schemeClr val="tx1"/>
                </a:solidFill>
                <a:latin typeface="Arial" pitchFamily="34" charset="0"/>
                <a:cs typeface="Arial" pitchFamily="34" charset="0"/>
              </a:defRPr>
            </a:lvl9pPr>
          </a:lstStyle>
          <a:p>
            <a:pPr eaLnBrk="1" hangingPunct="1"/>
            <a:fld id="{AF5E7483-CFB5-4E15-81F7-D7CA89C7C846}" type="slidenum">
              <a:rPr lang="en-US" altLang="zh-CN" sz="800">
                <a:solidFill>
                  <a:srgbClr val="FFFFFF"/>
                </a:solidFill>
                <a:latin typeface="Verdana" pitchFamily="34" charset="0"/>
              </a:rPr>
              <a:pPr eaLnBrk="1" hangingPunct="1"/>
              <a:t>8</a:t>
            </a:fld>
            <a:endParaRPr lang="en-US" altLang="zh-CN" sz="800">
              <a:solidFill>
                <a:srgbClr val="FFFFFF"/>
              </a:solidFill>
              <a:latin typeface="Verdana" pitchFamily="34" charset="0"/>
            </a:endParaRPr>
          </a:p>
        </p:txBody>
      </p:sp>
    </p:spTree>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fontAlgn="auto">
              <a:lnSpc>
                <a:spcPct val="150000"/>
              </a:lnSpc>
              <a:spcBef>
                <a:spcPts val="0"/>
              </a:spcBef>
              <a:spcAft>
                <a:spcPts val="0"/>
              </a:spcAft>
              <a:buFont typeface="Wingdings" pitchFamily="2" charset="2"/>
              <a:buChar char="p"/>
            </a:pPr>
            <a:r>
              <a:rPr lang="zh-CN" altLang="en-US" sz="1800" dirty="0">
                <a:solidFill>
                  <a:srgbClr val="4F81BD">
                    <a:lumMod val="75000"/>
                  </a:srgbClr>
                </a:solidFill>
                <a:latin typeface="微软雅黑"/>
                <a:cs typeface="Segoe UI" pitchFamily="34" charset="0"/>
              </a:rPr>
              <a:t>百</a:t>
            </a:r>
            <a:r>
              <a:rPr lang="zh-CN" altLang="en-US" sz="1800" dirty="0" smtClean="0">
                <a:solidFill>
                  <a:srgbClr val="4F81BD">
                    <a:lumMod val="75000"/>
                  </a:srgbClr>
                </a:solidFill>
                <a:latin typeface="微软雅黑"/>
                <a:cs typeface="Segoe UI" pitchFamily="34" charset="0"/>
              </a:rPr>
              <a:t>度传课：司马懿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网易学堂：司马懿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a:p>
            <a:pPr marL="285750" indent="-285750" fontAlgn="auto">
              <a:lnSpc>
                <a:spcPct val="150000"/>
              </a:lnSpc>
              <a:spcBef>
                <a:spcPts val="0"/>
              </a:spcBef>
              <a:spcAft>
                <a:spcPts val="0"/>
              </a:spcAft>
              <a:buFont typeface="Wingdings" pitchFamily="2" charset="2"/>
              <a:buChar char="p"/>
            </a:pPr>
            <a:r>
              <a:rPr lang="zh-CN" altLang="en-US" sz="1800" dirty="0" smtClean="0">
                <a:solidFill>
                  <a:srgbClr val="4F81BD">
                    <a:lumMod val="75000"/>
                  </a:srgbClr>
                </a:solidFill>
                <a:latin typeface="微软雅黑"/>
                <a:cs typeface="Segoe UI" pitchFamily="34" charset="0"/>
              </a:rPr>
              <a:t>知乎：       司马懿</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学校</a:t>
            </a:r>
            <a:endParaRPr lang="en-US" altLang="zh-CN" sz="1800"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a:lnSpc>
                <a:spcPct val="150000"/>
              </a:lnSpc>
            </a:pPr>
            <a:r>
              <a:rPr lang="zh-CN" altLang="en-US" sz="1800" dirty="0" smtClean="0">
                <a:solidFill>
                  <a:srgbClr val="4F81BD">
                    <a:lumMod val="75000"/>
                  </a:srgbClr>
                </a:solidFill>
                <a:latin typeface="微软雅黑"/>
                <a:cs typeface="Segoe UI" pitchFamily="34" charset="0"/>
              </a:rPr>
              <a:t>学习世界五百强和咨询公司</a:t>
            </a:r>
            <a:r>
              <a:rPr lang="en-US" altLang="zh-CN" sz="1800" dirty="0" smtClean="0">
                <a:solidFill>
                  <a:srgbClr val="4F81BD">
                    <a:lumMod val="75000"/>
                  </a:srgbClr>
                </a:solidFill>
                <a:latin typeface="微软雅黑"/>
                <a:cs typeface="Segoe UI" pitchFamily="34" charset="0"/>
              </a:rPr>
              <a:t>PPT</a:t>
            </a:r>
            <a:r>
              <a:rPr lang="zh-CN" altLang="en-US" sz="1800" dirty="0" smtClean="0">
                <a:solidFill>
                  <a:srgbClr val="4F81BD">
                    <a:lumMod val="75000"/>
                  </a:srgbClr>
                </a:solidFill>
                <a:latin typeface="微软雅黑"/>
                <a:cs typeface="Segoe UI" pitchFamily="34" charset="0"/>
              </a:rPr>
              <a:t>课程请访问如下网站搜索：“司马懿”</a:t>
            </a:r>
            <a:endParaRPr lang="zh-CN" altLang="en-US" sz="1800"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fontAlgn="auto">
              <a:spcBef>
                <a:spcPts val="0"/>
              </a:spcBef>
              <a:spcAft>
                <a:spcPts val="0"/>
              </a:spcAft>
            </a:pPr>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ell Presentation Template 4x3ml">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rtlCol="0" anchor="t">
        <a:normAutofit/>
      </a:bodyPr>
      <a:lstStyle>
        <a:defPPr>
          <a:lnSpc>
            <a:spcPct val="90000"/>
          </a:lnSpc>
          <a:spcBef>
            <a:spcPts val="100"/>
          </a:spcBef>
          <a:spcAft>
            <a:spcPts val="100"/>
          </a:spcAft>
          <a:defRPr sz="2000" kern="1200" dirty="0" err="1" smtClean="0">
            <a:solidFill>
              <a:schemeClr val="tx2"/>
            </a:solidFill>
            <a:latin typeface="+mn-lt"/>
            <a:ea typeface="+mn-ea"/>
            <a:cs typeface="+mn-cs"/>
          </a:defRPr>
        </a:defPPr>
      </a:lstStyle>
    </a:spDef>
    <a:txDef>
      <a:spPr>
        <a:noFill/>
      </a:spPr>
      <a:bodyPr wrap="square" rtlCol="0">
        <a:spAutoFit/>
      </a:bodyPr>
      <a:lstStyle>
        <a:defPPr marL="233363" indent="-233363">
          <a:lnSpc>
            <a:spcPct val="90000"/>
          </a:lnSpc>
          <a:spcBef>
            <a:spcPts val="100"/>
          </a:spcBef>
          <a:spcAft>
            <a:spcPts val="100"/>
          </a:spcAft>
          <a:buClr>
            <a:schemeClr val="bg1"/>
          </a:buClr>
          <a:buFont typeface="Arial" pitchFamily="34" charset="0"/>
          <a:buChar char="•"/>
          <a:defRPr sz="2000" dirty="0" smtClean="0">
            <a:solidFill>
              <a:schemeClr val="bg2"/>
            </a:solidFill>
            <a:latin typeface="+mn-lt"/>
          </a:defRPr>
        </a:defPPr>
      </a:lstStyle>
    </a:txDef>
  </a:objectDefaults>
  <a:extraClrSchemeLst>
    <a:extraClrScheme>
      <a:clrScheme name="Dell Presentation Template 4x3ml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Dell Presentation Template 4x3">
  <a:themeElements>
    <a:clrScheme name="Dell 2010">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B7295A"/>
      </a:hlink>
      <a:folHlink>
        <a:srgbClr val="009BBB"/>
      </a:folHlink>
    </a:clrScheme>
    <a:fontScheme name="Dell TTF">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ct val="90000"/>
          </a:lnSpc>
          <a:spcBef>
            <a:spcPts val="100"/>
          </a:spcBef>
          <a:spcAft>
            <a:spcPts val="100"/>
          </a:spcAft>
          <a:defRPr sz="2000" dirty="0" err="1" smtClean="0">
            <a:solidFill>
              <a:schemeClr val="tx2"/>
            </a:solidFill>
            <a:latin typeface="+mn-lt"/>
          </a:defRPr>
        </a:defPPr>
      </a:lstStyle>
    </a:txDef>
  </a:objectDefaults>
  <a:extraClrSchemeLst>
    <a:extraClrScheme>
      <a:clrScheme name="3_Dell Presentation Template 4x3 1">
        <a:dk1>
          <a:srgbClr val="444444"/>
        </a:dk1>
        <a:lt1>
          <a:srgbClr val="0085C3"/>
        </a:lt1>
        <a:dk2>
          <a:srgbClr val="FFFFFF"/>
        </a:dk2>
        <a:lt2>
          <a:srgbClr val="000000"/>
        </a:lt2>
        <a:accent1>
          <a:srgbClr val="B7295A"/>
        </a:accent1>
        <a:accent2>
          <a:srgbClr val="F2AF00"/>
        </a:accent2>
        <a:accent3>
          <a:srgbClr val="AAC2DE"/>
        </a:accent3>
        <a:accent4>
          <a:srgbClr val="393939"/>
        </a:accent4>
        <a:accent5>
          <a:srgbClr val="D8ACB5"/>
        </a:accent5>
        <a:accent6>
          <a:srgbClr val="DB9E00"/>
        </a:accent6>
        <a:hlink>
          <a:srgbClr val="DC5034"/>
        </a:hlink>
        <a:folHlink>
          <a:srgbClr val="D42E1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erver Gold 20110314">
  <a:themeElements>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err="1" smtClean="0">
            <a:latin typeface="+mn-lt"/>
          </a:defRPr>
        </a:defPPr>
      </a:lstStyle>
    </a:txDef>
  </a:objectDefaults>
  <a:extraClrSchemeLst/>
</a:theme>
</file>

<file path=ppt/theme/theme4.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2.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3.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4.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5.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6.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ppt/theme/themeOverride7.xml><?xml version="1.0" encoding="utf-8"?>
<a:themeOverride xmlns:a="http://schemas.openxmlformats.org/drawingml/2006/main">
  <a:clrScheme name="Custom 43">
    <a:dk1>
      <a:srgbClr val="061922"/>
    </a:dk1>
    <a:lt1>
      <a:srgbClr val="FFFFFF"/>
    </a:lt1>
    <a:dk2>
      <a:srgbClr val="484A4C"/>
    </a:dk2>
    <a:lt2>
      <a:srgbClr val="B4BABD"/>
    </a:lt2>
    <a:accent1>
      <a:srgbClr val="0071C5"/>
    </a:accent1>
    <a:accent2>
      <a:srgbClr val="00AEEF"/>
    </a:accent2>
    <a:accent3>
      <a:srgbClr val="004280"/>
    </a:accent3>
    <a:accent4>
      <a:srgbClr val="FFDA00"/>
    </a:accent4>
    <a:accent5>
      <a:srgbClr val="A6CE39"/>
    </a:accent5>
    <a:accent6>
      <a:srgbClr val="FDB813"/>
    </a:accent6>
    <a:hlink>
      <a:srgbClr val="004280"/>
    </a:hlink>
    <a:folHlink>
      <a:srgbClr val="06192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Collateral" ma:contentTypeID="0x010100C853596257179A42AC3F20BF384DEAFC0100312B293DF220D04F9BA635F1DD300D64" ma:contentTypeVersion="54" ma:contentTypeDescription="" ma:contentTypeScope="" ma:versionID="2e276ad77d69f05dfb1cb8ee1a0602d6">
  <xsd:schema xmlns:xsd="http://www.w3.org/2001/XMLSchema" xmlns:xs="http://www.w3.org/2001/XMLSchema" xmlns:p="http://schemas.microsoft.com/office/2006/metadata/properties" xmlns:ns1="http://schemas.microsoft.com/sharepoint/v3" xmlns:ns2="188c4ecf-ac0a-4232-ae52-56422d226716" targetNamespace="http://schemas.microsoft.com/office/2006/metadata/properties" ma:root="true" ma:fieldsID="cca53747300a2d39858a76cdcd3474db" ns1:_="" ns2:_="">
    <xsd:import namespace="http://schemas.microsoft.com/sharepoint/v3"/>
    <xsd:import namespace="188c4ecf-ac0a-4232-ae52-56422d226716"/>
    <xsd:element name="properties">
      <xsd:complexType>
        <xsd:sequence>
          <xsd:element name="documentManagement">
            <xsd:complexType>
              <xsd:all>
                <xsd:element ref="ns1:URL" minOccurs="0"/>
                <xsd:element ref="ns2:CampaignId" minOccurs="0"/>
                <xsd:element ref="ns2:Product_x0020_Line" minOccurs="0"/>
                <xsd:element ref="ns2:Function" minOccurs="0"/>
                <xsd:element ref="ns2:Format_x0020_Collateral" minOccurs="0"/>
                <xsd:element ref="ns1:Audience" minOccurs="0"/>
                <xsd:element ref="ns1:PublishingStartDate" minOccurs="0"/>
                <xsd:element ref="ns1:PublishingExpirationDate" minOccurs="0"/>
                <xsd:element ref="ns2:Document_x0020_Type" minOccurs="0"/>
                <xsd:element ref="ns2:Products" minOccurs="0"/>
                <xsd:element ref="ns2:Services" minOccurs="0"/>
                <xsd:element ref="ns2:Solutions" minOccurs="0"/>
                <xsd:element ref="ns2:ThumbNail" minOccurs="0"/>
                <xsd:element ref="ns2:Description_x0020_Collateral" minOccurs="0"/>
                <xsd:element ref="ns2:Collateral_x0020_Owner_x0020_Nam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8" nillable="true" ma:displayName="URL" ma:internalName="URL">
      <xsd:complexType>
        <xsd:complexContent>
          <xsd:extension base="dms:URL">
            <xsd:sequence>
              <xsd:element name="Url" type="dms:ValidUrl" minOccurs="0" nillable="true"/>
              <xsd:element name="Description" type="xsd:string" nillable="true"/>
            </xsd:sequence>
          </xsd:extension>
        </xsd:complexContent>
      </xsd:complexType>
    </xsd:element>
    <xsd:element name="Audience" ma:index="13" nillable="true" ma:displayName="Target Audiences" ma:description="" ma:internalName="Target_x0020_Audiences">
      <xsd:simpleType>
        <xsd:restriction base="dms:Unknown"/>
      </xsd:simpleType>
    </xsd:element>
    <xsd:element name="PublishingStartDate" ma:index="14" nillable="true" ma:displayName="Scheduling Start Date" ma:description="" ma:internalName="PublishingStartDate">
      <xsd:simpleType>
        <xsd:restriction base="dms:Unknown"/>
      </xsd:simpleType>
    </xsd:element>
    <xsd:element name="PublishingExpirationDate" ma:index="15" nillable="true" ma:displayName="Scheduling End Date" ma:description=""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88c4ecf-ac0a-4232-ae52-56422d226716" elementFormDefault="qualified">
    <xsd:import namespace="http://schemas.microsoft.com/office/2006/documentManagement/types"/>
    <xsd:import namespace="http://schemas.microsoft.com/office/infopath/2007/PartnerControls"/>
    <xsd:element name="CampaignId" ma:index="9" nillable="true" ma:displayName="CampaignId" ma:list="dd856edb-bd20-4e53-bf78-c951104e5c13" ma:internalName="CampaignId" ma:showField="CampaignId" ma:web="f047fc7a-9d34-4af6-ade2-022b68dddfb6">
      <xsd:simpleType>
        <xsd:restriction base="dms:Lookup"/>
      </xsd:simpleType>
    </xsd:element>
    <xsd:element name="Product_x0020_Line" ma:index="10" nillable="true" ma:displayName="Product Line" ma:list="d018e1ba-f2d0-4620-bcc0-9d70d5ca3745" ma:internalName="Product_x0020_Line" ma:showField="Product_x0020_Lin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unction" ma:index="11" nillable="true" ma:displayName="Function" ma:list="d018e1ba-f2d0-4620-bcc0-9d70d5ca3745" ma:internalName="Function" ma:showField="Function"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Format_x0020_Collateral" ma:index="12" nillable="true" ma:displayName="Format Collateral" ma:list="d018e1ba-f2d0-4620-bcc0-9d70d5ca3745" ma:internalName="Format_x0020_Collateral" ma:showField="Format_x0020_Collateral" ma:web="f047fc7a-9d34-4af6-ade2-022b68dddfb6">
      <xsd:simpleType>
        <xsd:restriction base="dms:Lookup"/>
      </xsd:simpleType>
    </xsd:element>
    <xsd:element name="Document_x0020_Type" ma:index="16" nillable="true" ma:displayName="Document Type" ma:list="d018e1ba-f2d0-4620-bcc0-9d70d5ca3745" ma:internalName="Document_x0020_Type" ma:showField="Document_x0020_Type"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Products" ma:index="17" nillable="true" ma:displayName="Products" ma:list="d018e1ba-f2d0-4620-bcc0-9d70d5ca3745" ma:internalName="Products" ma:showField="Product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ervices" ma:index="18" nillable="true" ma:displayName="Services" ma:list="d018e1ba-f2d0-4620-bcc0-9d70d5ca3745" ma:internalName="Services" ma:showField="Service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Solutions" ma:index="19" nillable="true" ma:displayName="Solutions" ma:list="d018e1ba-f2d0-4620-bcc0-9d70d5ca3745" ma:internalName="Solutions" ma:showField="Solutions" ma:web="f047fc7a-9d34-4af6-ade2-022b68dddfb6">
      <xsd:complexType>
        <xsd:complexContent>
          <xsd:extension base="dms:MultiChoiceLookup">
            <xsd:sequence>
              <xsd:element name="Value" type="dms:Lookup" maxOccurs="unbounded" minOccurs="0" nillable="true"/>
            </xsd:sequence>
          </xsd:extension>
        </xsd:complexContent>
      </xsd:complexType>
    </xsd:element>
    <xsd:element name="ThumbNail" ma:index="22" nillable="true" ma:displayName="ThumbNail" ma:internalName="ThumbNail">
      <xsd:simpleType>
        <xsd:restriction base="dms:Unknown"/>
      </xsd:simpleType>
    </xsd:element>
    <xsd:element name="Description_x0020_Collateral" ma:index="23" nillable="true" ma:displayName="Description Collateral" ma:internalName="Description_x0020_Collateral">
      <xsd:simpleType>
        <xsd:restriction base="dms:Note">
          <xsd:maxLength value="255"/>
        </xsd:restriction>
      </xsd:simpleType>
    </xsd:element>
    <xsd:element name="Collateral_x0020_Owner_x0020_Name" ma:index="25" ma:displayName="Collateral Owner Name" ma:list="UserInfo" ma:SharePointGroup="0" ma:internalName="Collateral_x0020_Owner_x0020_Nam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Document_x0020_Type xmlns="188c4ecf-ac0a-4232-ae52-56422d226716"/>
    <Format_x0020_Collateral xmlns="188c4ecf-ac0a-4232-ae52-56422d226716">3</Format_x0020_Collateral>
    <Product_x0020_Line xmlns="188c4ecf-ac0a-4232-ae52-56422d226716"/>
    <Description_x0020_Collateral xmlns="188c4ecf-ac0a-4232-ae52-56422d226716" xsi:nil="true"/>
    <CampaignId xmlns="188c4ecf-ac0a-4232-ae52-56422d226716" xsi:nil="true"/>
    <URL xmlns="http://schemas.microsoft.com/sharepoint/v3">
      <Url xsi:nil="true"/>
      <Description xsi:nil="true"/>
    </URL>
    <Function xmlns="188c4ecf-ac0a-4232-ae52-56422d226716"/>
    <Solutions xmlns="188c4ecf-ac0a-4232-ae52-56422d226716"/>
    <Audience xmlns="http://schemas.microsoft.com/sharepoint/v3">b9dd66bd-53f3-41b2-9011-6d6843bb6a35;;;;</Audience>
    <Services xmlns="188c4ecf-ac0a-4232-ae52-56422d226716"/>
    <Products xmlns="188c4ecf-ac0a-4232-ae52-56422d226716"/>
    <ThumbNail xmlns="188c4ecf-ac0a-4232-ae52-56422d226716" xsi:nil="true"/>
    <PublishingExpirationDate xmlns="http://schemas.microsoft.com/sharepoint/v3" xsi:nil="true"/>
    <PublishingStartDate xmlns="http://schemas.microsoft.com/sharepoint/v3" xsi:nil="true"/>
    <Collateral_x0020_Owner_x0020_Name xmlns="188c4ecf-ac0a-4232-ae52-56422d226716">
      <UserInfo>
        <DisplayName/>
        <AccountId/>
        <AccountType/>
      </UserInfo>
    </Collateral_x0020_Owner_x0020_Name>
  </documentManagement>
</p:properties>
</file>

<file path=customXml/itemProps1.xml><?xml version="1.0" encoding="utf-8"?>
<ds:datastoreItem xmlns:ds="http://schemas.openxmlformats.org/officeDocument/2006/customXml" ds:itemID="{CEC1FE7E-40CF-4E43-8058-31A49FFB577D}">
  <ds:schemaRefs>
    <ds:schemaRef ds:uri="http://schemas.microsoft.com/office/2006/metadata/longProperties"/>
  </ds:schemaRefs>
</ds:datastoreItem>
</file>

<file path=customXml/itemProps2.xml><?xml version="1.0" encoding="utf-8"?>
<ds:datastoreItem xmlns:ds="http://schemas.openxmlformats.org/officeDocument/2006/customXml" ds:itemID="{2BC42B81-BD2A-42E9-A19D-1B9BBF02378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88c4ecf-ac0a-4232-ae52-56422d2267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F70D8F-67A1-4361-85A4-CDE8A8360DA3}">
  <ds:schemaRefs>
    <ds:schemaRef ds:uri="http://schemas.microsoft.com/sharepoint/v3/contenttype/forms"/>
  </ds:schemaRefs>
</ds:datastoreItem>
</file>

<file path=customXml/itemProps4.xml><?xml version="1.0" encoding="utf-8"?>
<ds:datastoreItem xmlns:ds="http://schemas.openxmlformats.org/officeDocument/2006/customXml" ds:itemID="{82195133-8A35-4A6A-BD77-996E14C4DA8F}">
  <ds:schemaRefs>
    <ds:schemaRef ds:uri="http://purl.org/dc/dcmitype/"/>
    <ds:schemaRef ds:uri="http://purl.org/dc/elements/1.1/"/>
    <ds:schemaRef ds:uri="http://schemas.microsoft.com/office/2006/metadata/properties"/>
    <ds:schemaRef ds:uri="http://purl.org/dc/terms/"/>
    <ds:schemaRef ds:uri="http://schemas.microsoft.com/office/2006/documentManagement/types"/>
    <ds:schemaRef ds:uri="http://schemas.microsoft.com/sharepoint/v3"/>
    <ds:schemaRef ds:uri="http://schemas.openxmlformats.org/package/2006/metadata/core-properties"/>
    <ds:schemaRef ds:uri="188c4ecf-ac0a-4232-ae52-56422d226716"/>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7076</TotalTime>
  <Words>1110</Words>
  <Application>Microsoft Office PowerPoint</Application>
  <PresentationFormat>全屏显示(4:3)</PresentationFormat>
  <Paragraphs>150</Paragraphs>
  <Slides>9</Slides>
  <Notes>7</Notes>
  <HiddenSlides>0</HiddenSlides>
  <MMClips>0</MMClips>
  <ScaleCrop>false</ScaleCrop>
  <HeadingPairs>
    <vt:vector size="8" baseType="variant">
      <vt:variant>
        <vt:lpstr>已用的字体</vt:lpstr>
      </vt:variant>
      <vt:variant>
        <vt:i4>14</vt:i4>
      </vt:variant>
      <vt:variant>
        <vt:lpstr>主题</vt:lpstr>
      </vt:variant>
      <vt:variant>
        <vt:i4>4</vt:i4>
      </vt:variant>
      <vt:variant>
        <vt:lpstr>嵌入 OLE 服务器</vt:lpstr>
      </vt:variant>
      <vt:variant>
        <vt:i4>1</vt:i4>
      </vt:variant>
      <vt:variant>
        <vt:lpstr>幻灯片标题</vt:lpstr>
      </vt:variant>
      <vt:variant>
        <vt:i4>9</vt:i4>
      </vt:variant>
    </vt:vector>
  </HeadingPairs>
  <TitlesOfParts>
    <vt:vector size="28" baseType="lpstr">
      <vt:lpstr>Arial</vt:lpstr>
      <vt:lpstr>宋体</vt:lpstr>
      <vt:lpstr>Arial Black</vt:lpstr>
      <vt:lpstr>Museo Sans For Dell</vt:lpstr>
      <vt:lpstr>Trebuchet MS</vt:lpstr>
      <vt:lpstr>Museo For Dell</vt:lpstr>
      <vt:lpstr>Museo For Dell 300</vt:lpstr>
      <vt:lpstr>Calibri</vt:lpstr>
      <vt:lpstr>ＭＳ Ｐゴシック</vt:lpstr>
      <vt:lpstr>Segoe UI</vt:lpstr>
      <vt:lpstr>微软雅黑</vt:lpstr>
      <vt:lpstr>ＭＳ ゴシック</vt:lpstr>
      <vt:lpstr>Verdana</vt:lpstr>
      <vt:lpstr>Wingdings</vt:lpstr>
      <vt:lpstr>Dell Presentation Template 4x3ml</vt:lpstr>
      <vt:lpstr>3_Dell Presentation Template 4x3</vt:lpstr>
      <vt:lpstr>Server Gold 20110314</vt:lpstr>
      <vt:lpstr>Default Theme</vt:lpstr>
      <vt:lpstr>Microsoft Excel 图表</vt:lpstr>
      <vt:lpstr>Dell Systems With Intel® vPro™ Technology </vt:lpstr>
      <vt:lpstr>The Business Needs Have Changed </vt:lpstr>
      <vt:lpstr>Risks Associated with Deploying  Windows* 7 With Older PCs</vt:lpstr>
      <vt:lpstr>2nd Gen Intel® Core™ vPro™ Processors and Microsoft Windows* 7: Intelligent Performance for Evolving Business Needs</vt:lpstr>
      <vt:lpstr>Intel® vPro™ Technology</vt:lpstr>
      <vt:lpstr>2nd Gen Intel® Core™ vPro™ Technology: The Best Platform for Business    </vt:lpstr>
      <vt:lpstr>Intel® Core™ vPro™ Technology </vt:lpstr>
      <vt:lpstr>Accelerate Time To Realize Value of Intel®  vPro™ Technology Through Simplification Efforts</vt:lpstr>
      <vt:lpstr>声明：</vt:lpstr>
    </vt:vector>
  </TitlesOfParts>
  <Company>Dell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Dell vPro Customer Presentation</dc:title>
  <dc:creator>Mark Leutwyler</dc:creator>
  <cp:lastModifiedBy>Microsoft</cp:lastModifiedBy>
  <cp:revision>213</cp:revision>
  <cp:lastPrinted>2000-07-17T22:36:56Z</cp:lastPrinted>
  <dcterms:created xsi:type="dcterms:W3CDTF">2010-05-11T16:11:16Z</dcterms:created>
  <dcterms:modified xsi:type="dcterms:W3CDTF">2018-01-05T05:16:31Z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ContentType">
    <vt:lpwstr>Collateral</vt:lpwstr>
  </property>
  <property fmtid="{D5CDD505-2E9C-101B-9397-08002B2CF9AE}" pid="4" name="display_urn:schemas-microsoft-com:office:office#Editor">
    <vt:lpwstr>System Account</vt:lpwstr>
  </property>
  <property fmtid="{D5CDD505-2E9C-101B-9397-08002B2CF9AE}" pid="5" name="xd_Signature">
    <vt:lpwstr/>
  </property>
  <property fmtid="{D5CDD505-2E9C-101B-9397-08002B2CF9AE}" pid="6" name="Order">
    <vt:lpwstr>294800.000000000</vt:lpwstr>
  </property>
  <property fmtid="{D5CDD505-2E9C-101B-9397-08002B2CF9AE}" pid="7" name="TemplateUrl">
    <vt:lpwstr/>
  </property>
  <property fmtid="{D5CDD505-2E9C-101B-9397-08002B2CF9AE}" pid="8" name="xd_ProgID">
    <vt:lpwstr/>
  </property>
  <property fmtid="{D5CDD505-2E9C-101B-9397-08002B2CF9AE}" pid="9" name="_SourceUrl">
    <vt:lpwstr/>
  </property>
  <property fmtid="{D5CDD505-2E9C-101B-9397-08002B2CF9AE}" pid="10" name="_SharedFileIndex">
    <vt:lpwstr/>
  </property>
</Properties>
</file>