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801" r:id="rId4"/>
    <p:sldMasterId id="2147483840" r:id="rId5"/>
  </p:sldMasterIdLst>
  <p:notesMasterIdLst>
    <p:notesMasterId r:id="rId23"/>
  </p:notesMasterIdLst>
  <p:handoutMasterIdLst>
    <p:handoutMasterId r:id="rId24"/>
  </p:handoutMasterIdLst>
  <p:sldIdLst>
    <p:sldId id="362" r:id="rId6"/>
    <p:sldId id="363" r:id="rId7"/>
    <p:sldId id="364" r:id="rId8"/>
    <p:sldId id="365" r:id="rId9"/>
    <p:sldId id="381" r:id="rId10"/>
    <p:sldId id="366" r:id="rId11"/>
    <p:sldId id="367" r:id="rId12"/>
    <p:sldId id="368" r:id="rId13"/>
    <p:sldId id="380" r:id="rId14"/>
    <p:sldId id="369" r:id="rId15"/>
    <p:sldId id="379" r:id="rId16"/>
    <p:sldId id="370" r:id="rId17"/>
    <p:sldId id="383" r:id="rId18"/>
    <p:sldId id="371" r:id="rId19"/>
    <p:sldId id="384" r:id="rId20"/>
    <p:sldId id="377" r:id="rId21"/>
    <p:sldId id="385" r:id="rId22"/>
  </p:sldIdLst>
  <p:sldSz cx="9144000" cy="6858000" type="screen4x3"/>
  <p:notesSz cx="6997700" cy="9283700"/>
  <p:embeddedFontLst>
    <p:embeddedFont>
      <p:font typeface="微软雅黑" pitchFamily="34" charset="-122"/>
      <p:regular r:id="rId25"/>
      <p:bold r:id="rId26"/>
    </p:embeddedFont>
    <p:embeddedFont>
      <p:font typeface="Arial Black" pitchFamily="34" charset="0"/>
      <p:bold r:id="rId27"/>
    </p:embeddedFont>
    <p:embeddedFont>
      <p:font typeface="Verdana" pitchFamily="34" charset="0"/>
      <p:regular r:id="rId28"/>
      <p:bold r:id="rId29"/>
      <p:italic r:id="rId30"/>
      <p:boldItalic r:id="rId31"/>
    </p:embeddedFont>
    <p:embeddedFont>
      <p:font typeface="Museo For Dell" charset="0"/>
      <p:regular r:id="rId32"/>
      <p:bold r:id="rId33"/>
    </p:embeddedFont>
    <p:embeddedFont>
      <p:font typeface="Segoe UI" pitchFamily="34" charset="0"/>
      <p:regular r:id="rId34"/>
      <p:bold r:id="rId35"/>
      <p:italic r:id="rId36"/>
      <p:boldItalic r:id="rId37"/>
    </p:embeddedFont>
    <p:embeddedFont>
      <p:font typeface="Museo Sans For Dell" charset="0"/>
      <p:regular r:id="rId38"/>
      <p:bold r:id="rId39"/>
    </p:embeddedFont>
    <p:embeddedFont>
      <p:font typeface="Trebuchet MS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78787"/>
    <a:srgbClr val="009BBB"/>
    <a:srgbClr val="DC5034"/>
    <a:srgbClr val="DC320F"/>
    <a:srgbClr val="D42E12"/>
    <a:srgbClr val="00B0F6"/>
    <a:srgbClr val="00A7EA"/>
    <a:srgbClr val="5E89A6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82" autoAdjust="0"/>
    <p:restoredTop sz="86400" autoAdjust="0"/>
  </p:normalViewPr>
  <p:slideViewPr>
    <p:cSldViewPr snapToGrid="0">
      <p:cViewPr>
        <p:scale>
          <a:sx n="80" d="100"/>
          <a:sy n="80" d="100"/>
        </p:scale>
        <p:origin x="-540" y="-48"/>
      </p:cViewPr>
      <p:guideLst>
        <p:guide orient="horz" pos="4319"/>
        <p:guide pos="2886"/>
      </p:guideLst>
    </p:cSldViewPr>
  </p:slideViewPr>
  <p:outlineViewPr>
    <p:cViewPr>
      <p:scale>
        <a:sx n="33" d="100"/>
        <a:sy n="33" d="100"/>
      </p:scale>
      <p:origin x="0" y="9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74"/>
    </p:cViewPr>
  </p:sorterViewPr>
  <p:notesViewPr>
    <p:cSldViewPr snapToGrid="0">
      <p:cViewPr varScale="1">
        <p:scale>
          <a:sx n="97" d="100"/>
          <a:sy n="97" d="100"/>
        </p:scale>
        <p:origin x="-3540" y="-102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7.fntdata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4B3A45-FB7A-4867-A4B7-23B1EA617E79}" type="doc">
      <dgm:prSet loTypeId="urn:microsoft.com/office/officeart/2005/8/layout/hList2#1" loCatId="list" qsTypeId="urn:microsoft.com/office/officeart/2005/8/quickstyle/simple3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F1358AE9-CFB2-45CC-BCDD-D4CE85EE36C0}">
      <dgm:prSet phldrT="[Text]"/>
      <dgm:spPr/>
      <dgm:t>
        <a:bodyPr/>
        <a:lstStyle/>
        <a:p>
          <a:r>
            <a:rPr lang="en-US" dirty="0" smtClean="0"/>
            <a:t>Dependable Design</a:t>
          </a:r>
          <a:endParaRPr lang="en-US" dirty="0"/>
        </a:p>
      </dgm:t>
    </dgm:pt>
    <dgm:pt modelId="{72147592-A7C0-4672-9A14-887A6B1408DF}" type="parTrans" cxnId="{0939AF14-9457-4FE4-8B48-9C0784C0C215}">
      <dgm:prSet/>
      <dgm:spPr/>
      <dgm:t>
        <a:bodyPr/>
        <a:lstStyle/>
        <a:p>
          <a:endParaRPr lang="en-US"/>
        </a:p>
      </dgm:t>
    </dgm:pt>
    <dgm:pt modelId="{05370E55-D4F6-4495-8B35-6DF64CF71AF1}" type="sibTrans" cxnId="{0939AF14-9457-4FE4-8B48-9C0784C0C215}">
      <dgm:prSet/>
      <dgm:spPr/>
      <dgm:t>
        <a:bodyPr/>
        <a:lstStyle/>
        <a:p>
          <a:endParaRPr lang="en-US"/>
        </a:p>
      </dgm:t>
    </dgm:pt>
    <dgm:pt modelId="{EA5A28DF-B489-4F56-A67F-E8580469B890}">
      <dgm:prSet phldrT="[Text]"/>
      <dgm:spPr/>
      <dgm:t>
        <a:bodyPr/>
        <a:lstStyle/>
        <a:p>
          <a:r>
            <a:rPr lang="en-US" b="1" dirty="0" smtClean="0"/>
            <a:t>Mobile Collaboration</a:t>
          </a:r>
          <a:endParaRPr lang="en-US" b="1" dirty="0"/>
        </a:p>
      </dgm:t>
    </dgm:pt>
    <dgm:pt modelId="{84B46CB1-286A-45E0-9BDF-B084B0245088}" type="parTrans" cxnId="{C5E8865D-742A-43A8-A57D-72174EADA5B1}">
      <dgm:prSet/>
      <dgm:spPr/>
      <dgm:t>
        <a:bodyPr/>
        <a:lstStyle/>
        <a:p>
          <a:endParaRPr lang="en-US"/>
        </a:p>
      </dgm:t>
    </dgm:pt>
    <dgm:pt modelId="{57B70C75-283F-40CE-B4B0-F8AE72334A7E}" type="sibTrans" cxnId="{C5E8865D-742A-43A8-A57D-72174EADA5B1}">
      <dgm:prSet/>
      <dgm:spPr/>
      <dgm:t>
        <a:bodyPr/>
        <a:lstStyle/>
        <a:p>
          <a:endParaRPr lang="en-US"/>
        </a:p>
      </dgm:t>
    </dgm:pt>
    <dgm:pt modelId="{A4715F5B-A7F8-465C-A93B-1769932A8C4C}">
      <dgm:prSet phldrT="[Text]"/>
      <dgm:spPr/>
      <dgm:t>
        <a:bodyPr/>
        <a:lstStyle/>
        <a:p>
          <a:r>
            <a:rPr lang="en-US" dirty="0" smtClean="0"/>
            <a:t>Business-class control</a:t>
          </a:r>
          <a:endParaRPr lang="en-US" dirty="0"/>
        </a:p>
      </dgm:t>
    </dgm:pt>
    <dgm:pt modelId="{CF4804CA-8418-4BD1-9133-487C686A69F1}" type="parTrans" cxnId="{39EEC867-30AC-4FC7-AF49-E9DD2DEF76B0}">
      <dgm:prSet/>
      <dgm:spPr/>
      <dgm:t>
        <a:bodyPr/>
        <a:lstStyle/>
        <a:p>
          <a:endParaRPr lang="en-US"/>
        </a:p>
      </dgm:t>
    </dgm:pt>
    <dgm:pt modelId="{1DB22A60-266A-4697-8316-D2D7FA3A86D5}" type="sibTrans" cxnId="{39EEC867-30AC-4FC7-AF49-E9DD2DEF76B0}">
      <dgm:prSet/>
      <dgm:spPr/>
      <dgm:t>
        <a:bodyPr/>
        <a:lstStyle/>
        <a:p>
          <a:endParaRPr lang="en-US"/>
        </a:p>
      </dgm:t>
    </dgm:pt>
    <dgm:pt modelId="{89EB264F-3C0F-441F-B2E2-7788766C67F0}">
      <dgm:prSet/>
      <dgm:spPr/>
      <dgm:t>
        <a:bodyPr/>
        <a:lstStyle/>
        <a:p>
          <a:r>
            <a:rPr lang="en-US" dirty="0" smtClean="0"/>
            <a:t>Intelligent Productivity</a:t>
          </a:r>
        </a:p>
      </dgm:t>
    </dgm:pt>
    <dgm:pt modelId="{6BDEEB37-695A-44C8-91C6-7575326EF174}" type="parTrans" cxnId="{6EDB508A-6012-4F4C-80A6-520ADEB25319}">
      <dgm:prSet/>
      <dgm:spPr/>
      <dgm:t>
        <a:bodyPr/>
        <a:lstStyle/>
        <a:p>
          <a:endParaRPr lang="en-US"/>
        </a:p>
      </dgm:t>
    </dgm:pt>
    <dgm:pt modelId="{94640358-DEC9-4069-A196-634084D5EE8B}" type="sibTrans" cxnId="{6EDB508A-6012-4F4C-80A6-520ADEB25319}">
      <dgm:prSet/>
      <dgm:spPr/>
      <dgm:t>
        <a:bodyPr/>
        <a:lstStyle/>
        <a:p>
          <a:endParaRPr lang="en-US"/>
        </a:p>
      </dgm:t>
    </dgm:pt>
    <dgm:pt modelId="{6B77DD16-0D6F-4AD4-B797-01D2B9FAA82F}">
      <dgm:prSet phldrT="[Text]"/>
      <dgm:spPr/>
      <dgm:t>
        <a:bodyPr/>
        <a:lstStyle/>
        <a:p>
          <a:r>
            <a:rPr lang="en-US" b="1" dirty="0" smtClean="0"/>
            <a:t>Inter-Compatible Family</a:t>
          </a:r>
          <a:endParaRPr lang="en-US" dirty="0"/>
        </a:p>
      </dgm:t>
    </dgm:pt>
    <dgm:pt modelId="{75991367-BB1E-43C6-9092-2D952C414757}" type="parTrans" cxnId="{CB339950-D65D-48E7-934A-29D24AED798D}">
      <dgm:prSet/>
      <dgm:spPr/>
      <dgm:t>
        <a:bodyPr/>
        <a:lstStyle/>
        <a:p>
          <a:endParaRPr lang="en-US"/>
        </a:p>
      </dgm:t>
    </dgm:pt>
    <dgm:pt modelId="{2FC1C440-30B8-47E9-AA9C-6DA455766DF9}" type="sibTrans" cxnId="{CB339950-D65D-48E7-934A-29D24AED798D}">
      <dgm:prSet/>
      <dgm:spPr/>
      <dgm:t>
        <a:bodyPr/>
        <a:lstStyle/>
        <a:p>
          <a:endParaRPr lang="en-US"/>
        </a:p>
      </dgm:t>
    </dgm:pt>
    <dgm:pt modelId="{FC8BFB48-132A-47A0-88D6-91DECFF4F352}">
      <dgm:prSet/>
      <dgm:spPr/>
      <dgm:t>
        <a:bodyPr/>
        <a:lstStyle/>
        <a:p>
          <a:r>
            <a:rPr lang="en-US" dirty="0" smtClean="0"/>
            <a:t>Highly Accelerated Life Tests</a:t>
          </a:r>
        </a:p>
      </dgm:t>
    </dgm:pt>
    <dgm:pt modelId="{4A5C73E3-09BE-49DE-A54B-964BE92ED3B7}" type="parTrans" cxnId="{58073015-AA1B-49AA-9789-864BD694D905}">
      <dgm:prSet/>
      <dgm:spPr/>
      <dgm:t>
        <a:bodyPr/>
        <a:lstStyle/>
        <a:p>
          <a:endParaRPr lang="en-US"/>
        </a:p>
      </dgm:t>
    </dgm:pt>
    <dgm:pt modelId="{23B8FED4-5F98-4B47-A9D8-07CE28C69D6D}" type="sibTrans" cxnId="{58073015-AA1B-49AA-9789-864BD694D905}">
      <dgm:prSet/>
      <dgm:spPr/>
      <dgm:t>
        <a:bodyPr/>
        <a:lstStyle/>
        <a:p>
          <a:endParaRPr lang="en-US"/>
        </a:p>
      </dgm:t>
    </dgm:pt>
    <dgm:pt modelId="{034E1F25-FE42-4D56-A15F-607D90204232}">
      <dgm:prSet/>
      <dgm:spPr/>
      <dgm:t>
        <a:bodyPr/>
        <a:lstStyle/>
        <a:p>
          <a:r>
            <a:rPr lang="en-US" dirty="0" smtClean="0"/>
            <a:t>MIL-STD 810G tested</a:t>
          </a:r>
        </a:p>
      </dgm:t>
    </dgm:pt>
    <dgm:pt modelId="{0BBC1F84-DDB7-4EDE-AACB-2980C738ED5B}" type="parTrans" cxnId="{3DD9263D-E86F-4A78-84DB-4ABD8D251801}">
      <dgm:prSet/>
      <dgm:spPr/>
      <dgm:t>
        <a:bodyPr/>
        <a:lstStyle/>
        <a:p>
          <a:endParaRPr lang="en-US"/>
        </a:p>
      </dgm:t>
    </dgm:pt>
    <dgm:pt modelId="{5BEA6473-839F-491D-87B4-0F0B19A714AE}" type="sibTrans" cxnId="{3DD9263D-E86F-4A78-84DB-4ABD8D251801}">
      <dgm:prSet/>
      <dgm:spPr/>
      <dgm:t>
        <a:bodyPr/>
        <a:lstStyle/>
        <a:p>
          <a:endParaRPr lang="en-US"/>
        </a:p>
      </dgm:t>
    </dgm:pt>
    <dgm:pt modelId="{98D5C9DD-7854-4CB5-BB21-BFF7AB39A0CC}">
      <dgm:prSet/>
      <dgm:spPr/>
      <dgm:t>
        <a:bodyPr/>
        <a:lstStyle/>
        <a:p>
          <a:r>
            <a:rPr lang="en-US" dirty="0" smtClean="0"/>
            <a:t>Dell StrikeZone™</a:t>
          </a:r>
        </a:p>
      </dgm:t>
    </dgm:pt>
    <dgm:pt modelId="{C17BCF0B-9C35-4B61-803E-20B6EDE229BC}" type="parTrans" cxnId="{C8E64F7F-B558-4FB0-BF29-8F3B0D21C0B1}">
      <dgm:prSet/>
      <dgm:spPr/>
      <dgm:t>
        <a:bodyPr/>
        <a:lstStyle/>
        <a:p>
          <a:endParaRPr lang="en-US"/>
        </a:p>
      </dgm:t>
    </dgm:pt>
    <dgm:pt modelId="{31CB1DB2-9540-4F17-B354-CBC9A6996EB4}" type="sibTrans" cxnId="{C8E64F7F-B558-4FB0-BF29-8F3B0D21C0B1}">
      <dgm:prSet/>
      <dgm:spPr/>
      <dgm:t>
        <a:bodyPr/>
        <a:lstStyle/>
        <a:p>
          <a:endParaRPr lang="en-US"/>
        </a:p>
      </dgm:t>
    </dgm:pt>
    <dgm:pt modelId="{FE469096-513B-466C-9DB7-27778CD67FCE}">
      <dgm:prSet/>
      <dgm:spPr/>
      <dgm:t>
        <a:bodyPr/>
        <a:lstStyle/>
        <a:p>
          <a:r>
            <a:rPr lang="en-US" dirty="0" smtClean="0"/>
            <a:t>Dell TriMetal™ design</a:t>
          </a:r>
        </a:p>
      </dgm:t>
    </dgm:pt>
    <dgm:pt modelId="{D3862F47-99C0-4FA6-9E92-2CE3F6313708}" type="parTrans" cxnId="{0699E6B2-D425-4432-BE95-9B9998681CB7}">
      <dgm:prSet/>
      <dgm:spPr/>
      <dgm:t>
        <a:bodyPr/>
        <a:lstStyle/>
        <a:p>
          <a:endParaRPr lang="en-US"/>
        </a:p>
      </dgm:t>
    </dgm:pt>
    <dgm:pt modelId="{514A02FE-677A-4061-BDF7-CD776997F17E}" type="sibTrans" cxnId="{0699E6B2-D425-4432-BE95-9B9998681CB7}">
      <dgm:prSet/>
      <dgm:spPr/>
      <dgm:t>
        <a:bodyPr/>
        <a:lstStyle/>
        <a:p>
          <a:endParaRPr lang="en-US"/>
        </a:p>
      </dgm:t>
    </dgm:pt>
    <dgm:pt modelId="{6795C7E4-41E5-4FFA-A311-F1B731BA576E}">
      <dgm:prSet/>
      <dgm:spPr/>
      <dgm:t>
        <a:bodyPr/>
        <a:lstStyle/>
        <a:p>
          <a:endParaRPr lang="en-US" dirty="0" smtClean="0"/>
        </a:p>
      </dgm:t>
    </dgm:pt>
    <dgm:pt modelId="{C8BD0B3F-037A-4C08-856E-BD4E3F391027}" type="parTrans" cxnId="{6BFF4DB9-A6B6-43B5-AB40-99F14B15C52B}">
      <dgm:prSet/>
      <dgm:spPr/>
      <dgm:t>
        <a:bodyPr/>
        <a:lstStyle/>
        <a:p>
          <a:endParaRPr lang="en-US"/>
        </a:p>
      </dgm:t>
    </dgm:pt>
    <dgm:pt modelId="{BDCA5B50-8FB2-4F54-A0E4-7025C7ACA057}" type="sibTrans" cxnId="{6BFF4DB9-A6B6-43B5-AB40-99F14B15C52B}">
      <dgm:prSet/>
      <dgm:spPr/>
      <dgm:t>
        <a:bodyPr/>
        <a:lstStyle/>
        <a:p>
          <a:endParaRPr lang="en-US"/>
        </a:p>
      </dgm:t>
    </dgm:pt>
    <dgm:pt modelId="{7B3CD048-F549-4C1B-8276-F8F86D4F0598}">
      <dgm:prSet/>
      <dgm:spPr/>
      <dgm:t>
        <a:bodyPr/>
        <a:lstStyle/>
        <a:p>
          <a:r>
            <a:rPr lang="en-US" b="1" dirty="0" smtClean="0"/>
            <a:t>Dependable Technologies</a:t>
          </a:r>
        </a:p>
      </dgm:t>
    </dgm:pt>
    <dgm:pt modelId="{9A0F85DF-4681-41F2-AB88-25D05622F85E}" type="parTrans" cxnId="{D54004F3-0984-4B99-86C0-DB7627535C31}">
      <dgm:prSet/>
      <dgm:spPr/>
      <dgm:t>
        <a:bodyPr/>
        <a:lstStyle/>
        <a:p>
          <a:endParaRPr lang="en-US"/>
        </a:p>
      </dgm:t>
    </dgm:pt>
    <dgm:pt modelId="{B5B23BD2-0C49-4E2E-BB62-A76B6FA85408}" type="sibTrans" cxnId="{D54004F3-0984-4B99-86C0-DB7627535C31}">
      <dgm:prSet/>
      <dgm:spPr/>
      <dgm:t>
        <a:bodyPr/>
        <a:lstStyle/>
        <a:p>
          <a:endParaRPr lang="en-US"/>
        </a:p>
      </dgm:t>
    </dgm:pt>
    <dgm:pt modelId="{050670A4-04DF-4BD9-AB8E-61CDC57E800B}">
      <dgm:prSet/>
      <dgm:spPr/>
      <dgm:t>
        <a:bodyPr/>
        <a:lstStyle/>
        <a:p>
          <a:r>
            <a:rPr lang="en-US" dirty="0" smtClean="0"/>
            <a:t>Solid State Drives</a:t>
          </a:r>
        </a:p>
      </dgm:t>
    </dgm:pt>
    <dgm:pt modelId="{83A4DFE9-24E1-403F-89C9-000F3128FACE}" type="parTrans" cxnId="{53FBD904-56CD-447E-BEE7-A21EC58F98E2}">
      <dgm:prSet/>
      <dgm:spPr/>
      <dgm:t>
        <a:bodyPr/>
        <a:lstStyle/>
        <a:p>
          <a:endParaRPr lang="en-US"/>
        </a:p>
      </dgm:t>
    </dgm:pt>
    <dgm:pt modelId="{7E94F510-5FCC-438C-AEA7-A616CB49DDDE}" type="sibTrans" cxnId="{53FBD904-56CD-447E-BEE7-A21EC58F98E2}">
      <dgm:prSet/>
      <dgm:spPr/>
      <dgm:t>
        <a:bodyPr/>
        <a:lstStyle/>
        <a:p>
          <a:endParaRPr lang="en-US"/>
        </a:p>
      </dgm:t>
    </dgm:pt>
    <dgm:pt modelId="{B8C276B3-4FE3-45A4-9B7D-F2D5DE64F806}">
      <dgm:prSet/>
      <dgm:spPr/>
      <dgm:t>
        <a:bodyPr/>
        <a:lstStyle/>
        <a:p>
          <a:r>
            <a:rPr lang="en-US" dirty="0" smtClean="0"/>
            <a:t>Free Fall Sensors on motherboard</a:t>
          </a:r>
        </a:p>
      </dgm:t>
    </dgm:pt>
    <dgm:pt modelId="{54A61057-51AF-4F14-99A3-48B975AC5916}" type="parTrans" cxnId="{70613529-FCA6-485E-9175-CE5A56F6DB11}">
      <dgm:prSet/>
      <dgm:spPr/>
      <dgm:t>
        <a:bodyPr/>
        <a:lstStyle/>
        <a:p>
          <a:endParaRPr lang="en-US"/>
        </a:p>
      </dgm:t>
    </dgm:pt>
    <dgm:pt modelId="{9ABB7F79-799F-426B-B8F0-3BF24AD8CFD3}" type="sibTrans" cxnId="{70613529-FCA6-485E-9175-CE5A56F6DB11}">
      <dgm:prSet/>
      <dgm:spPr/>
      <dgm:t>
        <a:bodyPr/>
        <a:lstStyle/>
        <a:p>
          <a:endParaRPr lang="en-US"/>
        </a:p>
      </dgm:t>
    </dgm:pt>
    <dgm:pt modelId="{9DC64A67-3D2F-43C5-A63D-FD1B4BBD9277}">
      <dgm:prSet/>
      <dgm:spPr/>
      <dgm:t>
        <a:bodyPr/>
        <a:lstStyle/>
        <a:p>
          <a:r>
            <a:rPr lang="en-US" b="1" dirty="0" smtClean="0"/>
            <a:t>Professional Style</a:t>
          </a:r>
        </a:p>
      </dgm:t>
    </dgm:pt>
    <dgm:pt modelId="{30E9EF3F-5255-4B9B-8FAD-18CF3A3AFE4D}" type="parTrans" cxnId="{FAC4BD76-1A79-4C09-BFEB-A16A2920AA87}">
      <dgm:prSet/>
      <dgm:spPr/>
      <dgm:t>
        <a:bodyPr/>
        <a:lstStyle/>
        <a:p>
          <a:endParaRPr lang="en-US"/>
        </a:p>
      </dgm:t>
    </dgm:pt>
    <dgm:pt modelId="{2B5F58AF-2FC7-4812-981D-679E6F4EBE0B}" type="sibTrans" cxnId="{FAC4BD76-1A79-4C09-BFEB-A16A2920AA87}">
      <dgm:prSet/>
      <dgm:spPr/>
      <dgm:t>
        <a:bodyPr/>
        <a:lstStyle/>
        <a:p>
          <a:endParaRPr lang="en-US"/>
        </a:p>
      </dgm:t>
    </dgm:pt>
    <dgm:pt modelId="{97E368E0-1815-46CE-8F11-177B87724C8F}">
      <dgm:prSet/>
      <dgm:spPr/>
      <dgm:t>
        <a:bodyPr/>
        <a:lstStyle/>
        <a:p>
          <a:r>
            <a:rPr lang="en-US" dirty="0" smtClean="0"/>
            <a:t>Choice of colors</a:t>
          </a:r>
        </a:p>
      </dgm:t>
    </dgm:pt>
    <dgm:pt modelId="{CDA9FD4F-9631-4261-A74D-5CE70E229682}" type="parTrans" cxnId="{F011C290-B3E1-4334-A0C0-B8262D1AEABC}">
      <dgm:prSet/>
      <dgm:spPr/>
      <dgm:t>
        <a:bodyPr/>
        <a:lstStyle/>
        <a:p>
          <a:endParaRPr lang="en-US"/>
        </a:p>
      </dgm:t>
    </dgm:pt>
    <dgm:pt modelId="{99F9DBA0-46B3-4618-9878-CC4B6DADB3F6}" type="sibTrans" cxnId="{F011C290-B3E1-4334-A0C0-B8262D1AEABC}">
      <dgm:prSet/>
      <dgm:spPr/>
      <dgm:t>
        <a:bodyPr/>
        <a:lstStyle/>
        <a:p>
          <a:endParaRPr lang="en-US"/>
        </a:p>
      </dgm:t>
    </dgm:pt>
    <dgm:pt modelId="{665538D8-10A9-477F-86A0-07B29B7EEA8E}">
      <dgm:prSet/>
      <dgm:spPr/>
      <dgm:t>
        <a:bodyPr/>
        <a:lstStyle/>
        <a:p>
          <a:r>
            <a:rPr lang="en-US" dirty="0" smtClean="0"/>
            <a:t>Lightweight</a:t>
          </a:r>
        </a:p>
      </dgm:t>
    </dgm:pt>
    <dgm:pt modelId="{50163243-7025-479F-81CB-D3164AD59C62}" type="parTrans" cxnId="{0F756437-4E57-44B1-8A56-2A1FEAAE42D0}">
      <dgm:prSet/>
      <dgm:spPr/>
      <dgm:t>
        <a:bodyPr/>
        <a:lstStyle/>
        <a:p>
          <a:endParaRPr lang="en-US"/>
        </a:p>
      </dgm:t>
    </dgm:pt>
    <dgm:pt modelId="{15DD804C-B7A9-4B26-8C28-C7F57F5066F4}" type="sibTrans" cxnId="{0F756437-4E57-44B1-8A56-2A1FEAAE42D0}">
      <dgm:prSet/>
      <dgm:spPr/>
      <dgm:t>
        <a:bodyPr/>
        <a:lstStyle/>
        <a:p>
          <a:endParaRPr lang="en-US"/>
        </a:p>
      </dgm:t>
    </dgm:pt>
    <dgm:pt modelId="{48DFEB5E-1629-490E-9074-7792ED2771A9}">
      <dgm:prSet/>
      <dgm:spPr/>
      <dgm:t>
        <a:bodyPr/>
        <a:lstStyle/>
        <a:p>
          <a:r>
            <a:rPr lang="en-US" b="1" dirty="0" smtClean="0"/>
            <a:t>Durable Design</a:t>
          </a:r>
        </a:p>
      </dgm:t>
    </dgm:pt>
    <dgm:pt modelId="{FE17FA8E-87E0-415A-8D08-DFA417A9791C}" type="parTrans" cxnId="{50C47C7E-C734-4BAE-A0F9-206048F0BF8F}">
      <dgm:prSet/>
      <dgm:spPr/>
      <dgm:t>
        <a:bodyPr/>
        <a:lstStyle/>
        <a:p>
          <a:endParaRPr lang="en-US"/>
        </a:p>
      </dgm:t>
    </dgm:pt>
    <dgm:pt modelId="{323464B4-FDA8-4651-802D-06C191792EBC}" type="sibTrans" cxnId="{50C47C7E-C734-4BAE-A0F9-206048F0BF8F}">
      <dgm:prSet/>
      <dgm:spPr/>
      <dgm:t>
        <a:bodyPr/>
        <a:lstStyle/>
        <a:p>
          <a:endParaRPr lang="en-US"/>
        </a:p>
      </dgm:t>
    </dgm:pt>
    <dgm:pt modelId="{34D50146-6C33-4379-A35D-A843A58ED31F}">
      <dgm:prSet phldrT="[Text]"/>
      <dgm:spPr/>
      <dgm:t>
        <a:bodyPr/>
        <a:lstStyle/>
        <a:p>
          <a:r>
            <a:rPr lang="en-US" b="1" dirty="0" smtClean="0"/>
            <a:t>Intense Testing</a:t>
          </a:r>
          <a:endParaRPr lang="en-US" b="1" dirty="0"/>
        </a:p>
      </dgm:t>
    </dgm:pt>
    <dgm:pt modelId="{EF0EF3CB-B6A1-4DE3-8688-53ADAD8C3047}" type="parTrans" cxnId="{D3D5C86F-9406-47F4-9F0B-A04F9FB7FB40}">
      <dgm:prSet/>
      <dgm:spPr/>
      <dgm:t>
        <a:bodyPr/>
        <a:lstStyle/>
        <a:p>
          <a:endParaRPr lang="en-US"/>
        </a:p>
      </dgm:t>
    </dgm:pt>
    <dgm:pt modelId="{0925E43D-9CFF-4813-BC5B-534889A89D1A}" type="sibTrans" cxnId="{D3D5C86F-9406-47F4-9F0B-A04F9FB7FB40}">
      <dgm:prSet/>
      <dgm:spPr/>
      <dgm:t>
        <a:bodyPr/>
        <a:lstStyle/>
        <a:p>
          <a:endParaRPr lang="en-US"/>
        </a:p>
      </dgm:t>
    </dgm:pt>
    <dgm:pt modelId="{76555708-291C-4E6B-9251-F86F6D881F70}">
      <dgm:prSet/>
      <dgm:spPr/>
      <dgm:t>
        <a:bodyPr/>
        <a:lstStyle/>
        <a:p>
          <a:r>
            <a:rPr lang="en-US" dirty="0" smtClean="0"/>
            <a:t>Webcam &amp; digital array microphone</a:t>
          </a:r>
        </a:p>
      </dgm:t>
    </dgm:pt>
    <dgm:pt modelId="{0071A299-36DF-4B5B-92E2-9D0B1224D6D4}" type="parTrans" cxnId="{6346D283-A60D-4AC5-B826-259511417FF5}">
      <dgm:prSet/>
      <dgm:spPr/>
      <dgm:t>
        <a:bodyPr/>
        <a:lstStyle/>
        <a:p>
          <a:endParaRPr lang="en-US"/>
        </a:p>
      </dgm:t>
    </dgm:pt>
    <dgm:pt modelId="{F84E1889-8196-49BA-AC59-4C4D6C89B749}" type="sibTrans" cxnId="{6346D283-A60D-4AC5-B826-259511417FF5}">
      <dgm:prSet/>
      <dgm:spPr/>
      <dgm:t>
        <a:bodyPr/>
        <a:lstStyle/>
        <a:p>
          <a:endParaRPr lang="en-US"/>
        </a:p>
      </dgm:t>
    </dgm:pt>
    <dgm:pt modelId="{BB2FF1D7-8E0B-451A-A37A-6BB2DD3F12B2}">
      <dgm:prSet/>
      <dgm:spPr/>
      <dgm:t>
        <a:bodyPr/>
        <a:lstStyle/>
        <a:p>
          <a:r>
            <a:rPr lang="en-US" dirty="0" smtClean="0"/>
            <a:t>Mobile Broadband option</a:t>
          </a:r>
        </a:p>
      </dgm:t>
    </dgm:pt>
    <dgm:pt modelId="{7581F337-B5A4-493A-9C48-99D59AEA9306}" type="parTrans" cxnId="{6DC03F50-5842-469D-9A88-DB794DD9A9DA}">
      <dgm:prSet/>
      <dgm:spPr/>
      <dgm:t>
        <a:bodyPr/>
        <a:lstStyle/>
        <a:p>
          <a:endParaRPr lang="en-US"/>
        </a:p>
      </dgm:t>
    </dgm:pt>
    <dgm:pt modelId="{2977DD9F-C777-4EEB-858C-1DCC0E016553}" type="sibTrans" cxnId="{6DC03F50-5842-469D-9A88-DB794DD9A9DA}">
      <dgm:prSet/>
      <dgm:spPr/>
      <dgm:t>
        <a:bodyPr/>
        <a:lstStyle/>
        <a:p>
          <a:endParaRPr lang="en-US"/>
        </a:p>
      </dgm:t>
    </dgm:pt>
    <dgm:pt modelId="{43DC40F5-8448-40CD-978F-9946D298F21A}">
      <dgm:prSet/>
      <dgm:spPr/>
      <dgm:t>
        <a:bodyPr/>
        <a:lstStyle/>
        <a:p>
          <a:r>
            <a:rPr lang="en-US" b="1" dirty="0" smtClean="0"/>
            <a:t>Natural Interaction</a:t>
          </a:r>
        </a:p>
      </dgm:t>
    </dgm:pt>
    <dgm:pt modelId="{7ACA65DF-3F26-4079-A840-E6F05604B1A8}" type="parTrans" cxnId="{D6B2C519-DC9A-4078-8AC2-3A6E69E1017E}">
      <dgm:prSet/>
      <dgm:spPr/>
      <dgm:t>
        <a:bodyPr/>
        <a:lstStyle/>
        <a:p>
          <a:endParaRPr lang="en-US"/>
        </a:p>
      </dgm:t>
    </dgm:pt>
    <dgm:pt modelId="{54E7D04F-7866-420F-8DE2-2C5C55E91DE4}" type="sibTrans" cxnId="{D6B2C519-DC9A-4078-8AC2-3A6E69E1017E}">
      <dgm:prSet/>
      <dgm:spPr/>
      <dgm:t>
        <a:bodyPr/>
        <a:lstStyle/>
        <a:p>
          <a:endParaRPr lang="en-US"/>
        </a:p>
      </dgm:t>
    </dgm:pt>
    <dgm:pt modelId="{C819C11A-61E2-4078-A19B-DFEC754F838E}">
      <dgm:prSet/>
      <dgm:spPr/>
      <dgm:t>
        <a:bodyPr/>
        <a:lstStyle/>
        <a:p>
          <a:r>
            <a:rPr lang="en-US" dirty="0" smtClean="0"/>
            <a:t>Multi-touch touchpad</a:t>
          </a:r>
        </a:p>
      </dgm:t>
    </dgm:pt>
    <dgm:pt modelId="{7898FD3B-3A8D-4967-AAF4-3337729EF79E}" type="parTrans" cxnId="{618DFE34-054C-49FD-AE9E-3AB3EA03EC99}">
      <dgm:prSet/>
      <dgm:spPr/>
      <dgm:t>
        <a:bodyPr/>
        <a:lstStyle/>
        <a:p>
          <a:endParaRPr lang="en-US"/>
        </a:p>
      </dgm:t>
    </dgm:pt>
    <dgm:pt modelId="{A7B97A1A-3D71-4BE5-9D76-1925C3DEB3DF}" type="sibTrans" cxnId="{618DFE34-054C-49FD-AE9E-3AB3EA03EC99}">
      <dgm:prSet/>
      <dgm:spPr/>
      <dgm:t>
        <a:bodyPr/>
        <a:lstStyle/>
        <a:p>
          <a:endParaRPr lang="en-US"/>
        </a:p>
      </dgm:t>
    </dgm:pt>
    <dgm:pt modelId="{27A640DD-00F2-42ED-8494-FE8145A29008}">
      <dgm:prSet/>
      <dgm:spPr/>
      <dgm:t>
        <a:bodyPr/>
        <a:lstStyle/>
        <a:p>
          <a:r>
            <a:rPr lang="en-US" dirty="0" smtClean="0"/>
            <a:t>Back-lit keyboards</a:t>
          </a:r>
        </a:p>
      </dgm:t>
    </dgm:pt>
    <dgm:pt modelId="{D439A565-C086-4928-9F6C-06119453B524}" type="parTrans" cxnId="{609D3CCC-45BB-47F2-BE1C-67AF04C8B7F3}">
      <dgm:prSet/>
      <dgm:spPr/>
      <dgm:t>
        <a:bodyPr/>
        <a:lstStyle/>
        <a:p>
          <a:endParaRPr lang="en-US"/>
        </a:p>
      </dgm:t>
    </dgm:pt>
    <dgm:pt modelId="{543B1D2F-00AB-4F41-9F56-74B5510F3B1D}" type="sibTrans" cxnId="{609D3CCC-45BB-47F2-BE1C-67AF04C8B7F3}">
      <dgm:prSet/>
      <dgm:spPr/>
      <dgm:t>
        <a:bodyPr/>
        <a:lstStyle/>
        <a:p>
          <a:endParaRPr lang="en-US"/>
        </a:p>
      </dgm:t>
    </dgm:pt>
    <dgm:pt modelId="{C6D40FB0-B639-462C-BC0B-B0CA4D11BD5B}">
      <dgm:prSet/>
      <dgm:spPr/>
      <dgm:t>
        <a:bodyPr/>
        <a:lstStyle/>
        <a:p>
          <a:r>
            <a:rPr lang="en-US" b="1" dirty="0" smtClean="0"/>
            <a:t>Practical Environment</a:t>
          </a:r>
        </a:p>
      </dgm:t>
    </dgm:pt>
    <dgm:pt modelId="{31256C8E-1F32-40E4-8F65-A99B26DF9DA9}" type="parTrans" cxnId="{3A833832-789E-4F26-B9A0-E60525025332}">
      <dgm:prSet/>
      <dgm:spPr/>
      <dgm:t>
        <a:bodyPr/>
        <a:lstStyle/>
        <a:p>
          <a:endParaRPr lang="en-US"/>
        </a:p>
      </dgm:t>
    </dgm:pt>
    <dgm:pt modelId="{49D42D9F-55B6-4C63-A18B-1E238314AF43}" type="sibTrans" cxnId="{3A833832-789E-4F26-B9A0-E60525025332}">
      <dgm:prSet/>
      <dgm:spPr/>
      <dgm:t>
        <a:bodyPr/>
        <a:lstStyle/>
        <a:p>
          <a:endParaRPr lang="en-US"/>
        </a:p>
      </dgm:t>
    </dgm:pt>
    <dgm:pt modelId="{BCBFCDC2-E680-4BC0-903B-3373A9526261}">
      <dgm:prSet/>
      <dgm:spPr/>
      <dgm:t>
        <a:bodyPr/>
        <a:lstStyle/>
        <a:p>
          <a:r>
            <a:rPr lang="en-US" dirty="0" smtClean="0"/>
            <a:t>Energy-efficient features</a:t>
          </a:r>
        </a:p>
      </dgm:t>
    </dgm:pt>
    <dgm:pt modelId="{8954CF04-4566-4B3C-8361-E6BF96D2B3F4}" type="parTrans" cxnId="{5FBBF6A9-A931-4224-835D-049B44314D86}">
      <dgm:prSet/>
      <dgm:spPr/>
      <dgm:t>
        <a:bodyPr/>
        <a:lstStyle/>
        <a:p>
          <a:endParaRPr lang="en-US"/>
        </a:p>
      </dgm:t>
    </dgm:pt>
    <dgm:pt modelId="{1D253369-2D05-4132-B34C-442B72CAE124}" type="sibTrans" cxnId="{5FBBF6A9-A931-4224-835D-049B44314D86}">
      <dgm:prSet/>
      <dgm:spPr/>
      <dgm:t>
        <a:bodyPr/>
        <a:lstStyle/>
        <a:p>
          <a:endParaRPr lang="en-US"/>
        </a:p>
      </dgm:t>
    </dgm:pt>
    <dgm:pt modelId="{1F994CD6-9C55-4A74-8233-97C14D62452E}">
      <dgm:prSet/>
      <dgm:spPr/>
      <dgm:t>
        <a:bodyPr/>
        <a:lstStyle/>
        <a:p>
          <a:r>
            <a:rPr lang="en-US" b="1" dirty="0" smtClean="0"/>
            <a:t>Long-Life Stability</a:t>
          </a:r>
          <a:endParaRPr lang="en-US" dirty="0" smtClean="0"/>
        </a:p>
      </dgm:t>
    </dgm:pt>
    <dgm:pt modelId="{BC811C2A-0AA2-4645-9362-C6C001EE7457}" type="parTrans" cxnId="{53A620C8-48CD-425D-87F2-3124C6C74043}">
      <dgm:prSet/>
      <dgm:spPr/>
      <dgm:t>
        <a:bodyPr/>
        <a:lstStyle/>
        <a:p>
          <a:endParaRPr lang="en-US"/>
        </a:p>
      </dgm:t>
    </dgm:pt>
    <dgm:pt modelId="{19E237C6-B640-45A5-9678-A7AD5140383F}" type="sibTrans" cxnId="{53A620C8-48CD-425D-87F2-3124C6C74043}">
      <dgm:prSet/>
      <dgm:spPr/>
      <dgm:t>
        <a:bodyPr/>
        <a:lstStyle/>
        <a:p>
          <a:endParaRPr lang="en-US"/>
        </a:p>
      </dgm:t>
    </dgm:pt>
    <dgm:pt modelId="{9ED28FB7-556E-48F6-968C-C1588D84FA8A}">
      <dgm:prSet/>
      <dgm:spPr/>
      <dgm:t>
        <a:bodyPr/>
        <a:lstStyle/>
        <a:p>
          <a:r>
            <a:rPr lang="en-US" dirty="0" smtClean="0"/>
            <a:t>Long lifecycles with managed transitions</a:t>
          </a:r>
        </a:p>
      </dgm:t>
    </dgm:pt>
    <dgm:pt modelId="{5EF690FF-2ECF-4E4E-81E4-0F8E20FF64B8}" type="parTrans" cxnId="{0034EAA0-02D9-41C2-B173-5B956208B669}">
      <dgm:prSet/>
      <dgm:spPr/>
      <dgm:t>
        <a:bodyPr/>
        <a:lstStyle/>
        <a:p>
          <a:endParaRPr lang="en-US"/>
        </a:p>
      </dgm:t>
    </dgm:pt>
    <dgm:pt modelId="{769BFA61-DFB0-49BF-AC89-0497D56E9E31}" type="sibTrans" cxnId="{0034EAA0-02D9-41C2-B173-5B956208B669}">
      <dgm:prSet/>
      <dgm:spPr/>
      <dgm:t>
        <a:bodyPr/>
        <a:lstStyle/>
        <a:p>
          <a:endParaRPr lang="en-US"/>
        </a:p>
      </dgm:t>
    </dgm:pt>
    <dgm:pt modelId="{23C9E871-2C54-4F18-BB60-71AD467488B3}">
      <dgm:prSet/>
      <dgm:spPr/>
      <dgm:t>
        <a:bodyPr/>
        <a:lstStyle/>
        <a:p>
          <a:r>
            <a:rPr lang="en-US" dirty="0" smtClean="0"/>
            <a:t>Image Stability</a:t>
          </a:r>
        </a:p>
      </dgm:t>
    </dgm:pt>
    <dgm:pt modelId="{9C57CFEB-6D42-4584-95D8-7711865F91EB}" type="parTrans" cxnId="{48BB99AA-191C-470B-8C3E-91EB259D1E67}">
      <dgm:prSet/>
      <dgm:spPr/>
      <dgm:t>
        <a:bodyPr/>
        <a:lstStyle/>
        <a:p>
          <a:endParaRPr lang="en-US"/>
        </a:p>
      </dgm:t>
    </dgm:pt>
    <dgm:pt modelId="{057C9413-2292-48C3-9846-CFAD675ECEB6}" type="sibTrans" cxnId="{48BB99AA-191C-470B-8C3E-91EB259D1E67}">
      <dgm:prSet/>
      <dgm:spPr/>
      <dgm:t>
        <a:bodyPr/>
        <a:lstStyle/>
        <a:p>
          <a:endParaRPr lang="en-US"/>
        </a:p>
      </dgm:t>
    </dgm:pt>
    <dgm:pt modelId="{0F75F626-E332-4215-8561-8FC5BEEF0E85}">
      <dgm:prSet/>
      <dgm:spPr/>
      <dgm:t>
        <a:bodyPr/>
        <a:lstStyle/>
        <a:p>
          <a:r>
            <a:rPr lang="en-US" b="1" dirty="0" smtClean="0"/>
            <a:t>Management &amp; Security</a:t>
          </a:r>
          <a:endParaRPr lang="en-US" dirty="0" smtClean="0"/>
        </a:p>
      </dgm:t>
    </dgm:pt>
    <dgm:pt modelId="{8D304594-FE92-429C-A967-D381B3C335A0}" type="parTrans" cxnId="{8DC7D501-E725-4007-902D-FCF904A3BACA}">
      <dgm:prSet/>
      <dgm:spPr/>
      <dgm:t>
        <a:bodyPr/>
        <a:lstStyle/>
        <a:p>
          <a:endParaRPr lang="en-US"/>
        </a:p>
      </dgm:t>
    </dgm:pt>
    <dgm:pt modelId="{7A4514A1-1A28-45D2-8874-45F3E9822E22}" type="sibTrans" cxnId="{8DC7D501-E725-4007-902D-FCF904A3BACA}">
      <dgm:prSet/>
      <dgm:spPr/>
      <dgm:t>
        <a:bodyPr/>
        <a:lstStyle/>
        <a:p>
          <a:endParaRPr lang="en-US"/>
        </a:p>
      </dgm:t>
    </dgm:pt>
    <dgm:pt modelId="{A977671D-12B9-4DDC-BE23-B4F3E6C02C62}">
      <dgm:prSet/>
      <dgm:spPr/>
      <dgm:t>
        <a:bodyPr/>
        <a:lstStyle/>
        <a:p>
          <a:r>
            <a:rPr lang="en-US" dirty="0" smtClean="0"/>
            <a:t>Remote manageable</a:t>
          </a:r>
        </a:p>
      </dgm:t>
    </dgm:pt>
    <dgm:pt modelId="{2DE3CC32-0A3F-4418-B419-D4DC2625477E}" type="parTrans" cxnId="{2C58A6A3-8EE9-4697-8F83-85EFE791C168}">
      <dgm:prSet/>
      <dgm:spPr/>
      <dgm:t>
        <a:bodyPr/>
        <a:lstStyle/>
        <a:p>
          <a:endParaRPr lang="en-US"/>
        </a:p>
      </dgm:t>
    </dgm:pt>
    <dgm:pt modelId="{B2FF4F7D-382E-43D3-AB1F-672D54814EFA}" type="sibTrans" cxnId="{2C58A6A3-8EE9-4697-8F83-85EFE791C168}">
      <dgm:prSet/>
      <dgm:spPr/>
      <dgm:t>
        <a:bodyPr/>
        <a:lstStyle/>
        <a:p>
          <a:endParaRPr lang="en-US"/>
        </a:p>
      </dgm:t>
    </dgm:pt>
    <dgm:pt modelId="{8313A24B-4C96-4D19-BB7E-7DCE28812188}">
      <dgm:prSet/>
      <dgm:spPr/>
      <dgm:t>
        <a:bodyPr/>
        <a:lstStyle/>
        <a:p>
          <a:r>
            <a:rPr lang="en-US" dirty="0" smtClean="0"/>
            <a:t>Data protection</a:t>
          </a:r>
        </a:p>
      </dgm:t>
    </dgm:pt>
    <dgm:pt modelId="{67FBEDFD-1BA1-4CBD-ACEF-F06138155930}" type="parTrans" cxnId="{B8147963-C752-4411-B7C8-B2FAF8779F53}">
      <dgm:prSet/>
      <dgm:spPr/>
      <dgm:t>
        <a:bodyPr/>
        <a:lstStyle/>
        <a:p>
          <a:endParaRPr lang="en-US"/>
        </a:p>
      </dgm:t>
    </dgm:pt>
    <dgm:pt modelId="{9667490F-D7B6-46C8-80E7-97ACD79E3632}" type="sibTrans" cxnId="{B8147963-C752-4411-B7C8-B2FAF8779F53}">
      <dgm:prSet/>
      <dgm:spPr/>
      <dgm:t>
        <a:bodyPr/>
        <a:lstStyle/>
        <a:p>
          <a:endParaRPr lang="en-US"/>
        </a:p>
      </dgm:t>
    </dgm:pt>
    <dgm:pt modelId="{643D65F9-B369-4A9C-B650-FB416C408A5C}">
      <dgm:prSet/>
      <dgm:spPr/>
      <dgm:t>
        <a:bodyPr/>
        <a:lstStyle/>
        <a:p>
          <a:r>
            <a:rPr lang="en-US" b="1" dirty="0" err="1" smtClean="0"/>
            <a:t>ProSupport</a:t>
          </a:r>
          <a:r>
            <a:rPr lang="en-US" b="1" dirty="0" smtClean="0"/>
            <a:t> Services</a:t>
          </a:r>
          <a:r>
            <a:rPr lang="en-US" dirty="0" smtClean="0"/>
            <a:t> </a:t>
          </a:r>
        </a:p>
      </dgm:t>
    </dgm:pt>
    <dgm:pt modelId="{12F2D5BE-A55F-4DFF-82AC-951416F69F84}" type="parTrans" cxnId="{F8301400-1601-4AE7-9F04-D0E4A12C1866}">
      <dgm:prSet/>
      <dgm:spPr/>
      <dgm:t>
        <a:bodyPr/>
        <a:lstStyle/>
        <a:p>
          <a:endParaRPr lang="en-US"/>
        </a:p>
      </dgm:t>
    </dgm:pt>
    <dgm:pt modelId="{B1278462-F169-4584-A5F9-D5ABDF34595D}" type="sibTrans" cxnId="{F8301400-1601-4AE7-9F04-D0E4A12C1866}">
      <dgm:prSet/>
      <dgm:spPr/>
      <dgm:t>
        <a:bodyPr/>
        <a:lstStyle/>
        <a:p>
          <a:endParaRPr lang="en-US"/>
        </a:p>
      </dgm:t>
    </dgm:pt>
    <dgm:pt modelId="{A278022A-BABE-49BB-8E5B-5F36ABDC5EFF}">
      <dgm:prSet/>
      <dgm:spPr/>
      <dgm:t>
        <a:bodyPr/>
        <a:lstStyle/>
        <a:p>
          <a:r>
            <a:rPr lang="en-US" dirty="0" smtClean="0"/>
            <a:t>Worldwide 24/7 </a:t>
          </a:r>
        </a:p>
      </dgm:t>
    </dgm:pt>
    <dgm:pt modelId="{EE48AFCE-F164-4C4A-ACC3-8613E53EBEAE}" type="parTrans" cxnId="{2AA4A7FB-737A-4439-AF28-6E9FC7193B8A}">
      <dgm:prSet/>
      <dgm:spPr/>
      <dgm:t>
        <a:bodyPr/>
        <a:lstStyle/>
        <a:p>
          <a:endParaRPr lang="en-US"/>
        </a:p>
      </dgm:t>
    </dgm:pt>
    <dgm:pt modelId="{DA63A29F-ABB9-4A21-AFE0-98537E99FC8A}" type="sibTrans" cxnId="{2AA4A7FB-737A-4439-AF28-6E9FC7193B8A}">
      <dgm:prSet/>
      <dgm:spPr/>
      <dgm:t>
        <a:bodyPr/>
        <a:lstStyle/>
        <a:p>
          <a:endParaRPr lang="en-US"/>
        </a:p>
      </dgm:t>
    </dgm:pt>
    <dgm:pt modelId="{C7AE3A89-F666-4A60-8E5E-61C3F00798CC}">
      <dgm:prSet/>
      <dgm:spPr/>
      <dgm:t>
        <a:bodyPr/>
        <a:lstStyle/>
        <a:p>
          <a:r>
            <a:rPr lang="en-US" dirty="0" smtClean="0"/>
            <a:t>IT or End-User support </a:t>
          </a:r>
        </a:p>
      </dgm:t>
    </dgm:pt>
    <dgm:pt modelId="{CF06443F-A2D9-4E87-8344-7CB7C0D05F72}" type="parTrans" cxnId="{20D22B49-7B60-4E1F-8B16-24734DB7755F}">
      <dgm:prSet/>
      <dgm:spPr/>
      <dgm:t>
        <a:bodyPr/>
        <a:lstStyle/>
        <a:p>
          <a:endParaRPr lang="en-US"/>
        </a:p>
      </dgm:t>
    </dgm:pt>
    <dgm:pt modelId="{A6331974-743B-423D-8528-C3D0AB514BE1}" type="sibTrans" cxnId="{20D22B49-7B60-4E1F-8B16-24734DB7755F}">
      <dgm:prSet/>
      <dgm:spPr/>
      <dgm:t>
        <a:bodyPr/>
        <a:lstStyle/>
        <a:p>
          <a:endParaRPr lang="en-US"/>
        </a:p>
      </dgm:t>
    </dgm:pt>
    <dgm:pt modelId="{0F936076-A574-4A3F-94E5-C06FD55973F8}">
      <dgm:prSet/>
      <dgm:spPr/>
      <dgm:t>
        <a:bodyPr/>
        <a:lstStyle/>
        <a:p>
          <a:endParaRPr lang="en-US" dirty="0" smtClean="0"/>
        </a:p>
      </dgm:t>
    </dgm:pt>
    <dgm:pt modelId="{BBD61AB7-275F-45CD-9A48-E8A1DFE6D4F8}" type="parTrans" cxnId="{B220DFB1-6049-49E9-B64D-DC0F3B3AE227}">
      <dgm:prSet/>
      <dgm:spPr/>
      <dgm:t>
        <a:bodyPr/>
        <a:lstStyle/>
        <a:p>
          <a:endParaRPr lang="en-US"/>
        </a:p>
      </dgm:t>
    </dgm:pt>
    <dgm:pt modelId="{B6B83488-ACF1-4BC7-A595-D1C750BF5B6B}" type="sibTrans" cxnId="{B220DFB1-6049-49E9-B64D-DC0F3B3AE227}">
      <dgm:prSet/>
      <dgm:spPr/>
      <dgm:t>
        <a:bodyPr/>
        <a:lstStyle/>
        <a:p>
          <a:endParaRPr lang="en-US"/>
        </a:p>
      </dgm:t>
    </dgm:pt>
    <dgm:pt modelId="{9900CDD3-B01E-421A-BCC0-F46EDB73A173}">
      <dgm:prSet/>
      <dgm:spPr/>
      <dgm:t>
        <a:bodyPr/>
        <a:lstStyle/>
        <a:p>
          <a:endParaRPr lang="en-US" dirty="0" smtClean="0"/>
        </a:p>
      </dgm:t>
    </dgm:pt>
    <dgm:pt modelId="{34958FC7-199C-472C-B5B7-61043D19934E}" type="parTrans" cxnId="{B3FF1B5C-7F11-4678-B013-9E61E7425490}">
      <dgm:prSet/>
      <dgm:spPr/>
      <dgm:t>
        <a:bodyPr/>
        <a:lstStyle/>
        <a:p>
          <a:endParaRPr lang="en-US"/>
        </a:p>
      </dgm:t>
    </dgm:pt>
    <dgm:pt modelId="{CE97AFB2-93BD-48A9-BC8B-06AD5ACE9F95}" type="sibTrans" cxnId="{B3FF1B5C-7F11-4678-B013-9E61E7425490}">
      <dgm:prSet/>
      <dgm:spPr/>
      <dgm:t>
        <a:bodyPr/>
        <a:lstStyle/>
        <a:p>
          <a:endParaRPr lang="en-US"/>
        </a:p>
      </dgm:t>
    </dgm:pt>
    <dgm:pt modelId="{A2613D26-8E1E-43A9-BC42-58079BFE1568}">
      <dgm:prSet/>
      <dgm:spPr/>
      <dgm:t>
        <a:bodyPr/>
        <a:lstStyle/>
        <a:p>
          <a:endParaRPr lang="en-US" dirty="0" smtClean="0"/>
        </a:p>
      </dgm:t>
    </dgm:pt>
    <dgm:pt modelId="{4464CEB7-DFAB-49B1-B06A-27943049935F}" type="parTrans" cxnId="{05FA5495-0ADE-4B89-8C40-930F06044E87}">
      <dgm:prSet/>
      <dgm:spPr/>
      <dgm:t>
        <a:bodyPr/>
        <a:lstStyle/>
        <a:p>
          <a:endParaRPr lang="en-US"/>
        </a:p>
      </dgm:t>
    </dgm:pt>
    <dgm:pt modelId="{23290B15-8C60-4E18-830D-C1EA6CDE8979}" type="sibTrans" cxnId="{05FA5495-0ADE-4B89-8C40-930F06044E87}">
      <dgm:prSet/>
      <dgm:spPr/>
      <dgm:t>
        <a:bodyPr/>
        <a:lstStyle/>
        <a:p>
          <a:endParaRPr lang="en-US"/>
        </a:p>
      </dgm:t>
    </dgm:pt>
    <dgm:pt modelId="{4A8D8781-1556-4E84-B423-2FFECCD98866}">
      <dgm:prSet/>
      <dgm:spPr/>
      <dgm:t>
        <a:bodyPr/>
        <a:lstStyle/>
        <a:p>
          <a:endParaRPr lang="en-US" b="1" dirty="0" smtClean="0"/>
        </a:p>
      </dgm:t>
    </dgm:pt>
    <dgm:pt modelId="{71DD2534-A9CC-4132-BDFF-41B2C4E510F1}" type="parTrans" cxnId="{C2C35295-1DFA-4B89-A980-534983ED0878}">
      <dgm:prSet/>
      <dgm:spPr/>
      <dgm:t>
        <a:bodyPr/>
        <a:lstStyle/>
        <a:p>
          <a:endParaRPr lang="en-US"/>
        </a:p>
      </dgm:t>
    </dgm:pt>
    <dgm:pt modelId="{1AF07ABE-EF94-4D80-BA28-363D485A11C4}" type="sibTrans" cxnId="{C2C35295-1DFA-4B89-A980-534983ED0878}">
      <dgm:prSet/>
      <dgm:spPr/>
      <dgm:t>
        <a:bodyPr/>
        <a:lstStyle/>
        <a:p>
          <a:endParaRPr lang="en-US"/>
        </a:p>
      </dgm:t>
    </dgm:pt>
    <dgm:pt modelId="{F6AB8EC4-124E-43E2-A099-6E220B155280}">
      <dgm:prSet/>
      <dgm:spPr/>
      <dgm:t>
        <a:bodyPr/>
        <a:lstStyle/>
        <a:p>
          <a:endParaRPr lang="en-US" dirty="0" smtClean="0"/>
        </a:p>
      </dgm:t>
    </dgm:pt>
    <dgm:pt modelId="{E6D9D749-7EC9-4793-9EFC-19DC736B53F1}" type="parTrans" cxnId="{938CB918-850B-4B2A-AD25-EEAD14264C5E}">
      <dgm:prSet/>
      <dgm:spPr/>
      <dgm:t>
        <a:bodyPr/>
        <a:lstStyle/>
        <a:p>
          <a:endParaRPr lang="en-US"/>
        </a:p>
      </dgm:t>
    </dgm:pt>
    <dgm:pt modelId="{F6311D35-6906-43AE-8A9F-BC2CCCB8ECAA}" type="sibTrans" cxnId="{938CB918-850B-4B2A-AD25-EEAD14264C5E}">
      <dgm:prSet/>
      <dgm:spPr/>
      <dgm:t>
        <a:bodyPr/>
        <a:lstStyle/>
        <a:p>
          <a:endParaRPr lang="en-US"/>
        </a:p>
      </dgm:t>
    </dgm:pt>
    <dgm:pt modelId="{72086FFF-FAC9-41FF-8E9D-38AD30B6D624}">
      <dgm:prSet/>
      <dgm:spPr/>
      <dgm:t>
        <a:bodyPr/>
        <a:lstStyle/>
        <a:p>
          <a:endParaRPr lang="en-US" dirty="0" smtClean="0"/>
        </a:p>
      </dgm:t>
    </dgm:pt>
    <dgm:pt modelId="{BE96636B-ED02-4461-BC3A-B2CB624422B2}" type="parTrans" cxnId="{FAA9904F-24AF-42A4-9DBA-16FCDBD1F3DB}">
      <dgm:prSet/>
      <dgm:spPr/>
      <dgm:t>
        <a:bodyPr/>
        <a:lstStyle/>
        <a:p>
          <a:endParaRPr lang="en-US"/>
        </a:p>
      </dgm:t>
    </dgm:pt>
    <dgm:pt modelId="{97337DC2-AC17-4A5A-9B34-B847B30A2A9C}" type="sibTrans" cxnId="{FAA9904F-24AF-42A4-9DBA-16FCDBD1F3DB}">
      <dgm:prSet/>
      <dgm:spPr/>
      <dgm:t>
        <a:bodyPr/>
        <a:lstStyle/>
        <a:p>
          <a:endParaRPr lang="en-US"/>
        </a:p>
      </dgm:t>
    </dgm:pt>
    <dgm:pt modelId="{16F7F5C8-82B3-4D6D-BF0B-E22F254399E7}">
      <dgm:prSet/>
      <dgm:spPr/>
      <dgm:t>
        <a:bodyPr/>
        <a:lstStyle/>
        <a:p>
          <a:endParaRPr lang="en-US" dirty="0" smtClean="0"/>
        </a:p>
      </dgm:t>
    </dgm:pt>
    <dgm:pt modelId="{97116FCD-F80C-463C-B288-26DE4579197F}" type="parTrans" cxnId="{1BA37662-2B23-442B-9F33-C36AC2121EBC}">
      <dgm:prSet/>
      <dgm:spPr/>
      <dgm:t>
        <a:bodyPr/>
        <a:lstStyle/>
        <a:p>
          <a:endParaRPr lang="en-US"/>
        </a:p>
      </dgm:t>
    </dgm:pt>
    <dgm:pt modelId="{8CC20C70-E038-4010-98FD-DC2109670612}" type="sibTrans" cxnId="{1BA37662-2B23-442B-9F33-C36AC2121EBC}">
      <dgm:prSet/>
      <dgm:spPr/>
      <dgm:t>
        <a:bodyPr/>
        <a:lstStyle/>
        <a:p>
          <a:endParaRPr lang="en-US"/>
        </a:p>
      </dgm:t>
    </dgm:pt>
    <dgm:pt modelId="{89BCC273-AA42-4EE5-B2A6-42F3E9666BAA}">
      <dgm:prSet phldrT="[Text]"/>
      <dgm:spPr/>
      <dgm:t>
        <a:bodyPr/>
        <a:lstStyle/>
        <a:p>
          <a:r>
            <a:rPr lang="en-US" dirty="0" smtClean="0"/>
            <a:t>Docking &amp; Peripherals</a:t>
          </a:r>
          <a:endParaRPr lang="en-US" dirty="0"/>
        </a:p>
      </dgm:t>
    </dgm:pt>
    <dgm:pt modelId="{FBBE8B39-78B8-4B46-9BC1-67DC850A47FC}" type="parTrans" cxnId="{16DC55F4-CF02-45C4-9F6B-F3093ABB2614}">
      <dgm:prSet/>
      <dgm:spPr/>
      <dgm:t>
        <a:bodyPr/>
        <a:lstStyle/>
        <a:p>
          <a:endParaRPr lang="en-US"/>
        </a:p>
      </dgm:t>
    </dgm:pt>
    <dgm:pt modelId="{0C805325-63E9-434C-9965-BB3E86FFE5A5}" type="sibTrans" cxnId="{16DC55F4-CF02-45C4-9F6B-F3093ABB2614}">
      <dgm:prSet/>
      <dgm:spPr/>
      <dgm:t>
        <a:bodyPr/>
        <a:lstStyle/>
        <a:p>
          <a:endParaRPr lang="en-US"/>
        </a:p>
      </dgm:t>
    </dgm:pt>
    <dgm:pt modelId="{C82EEC31-6B3F-42FD-A178-A6025AA55C4B}">
      <dgm:prSet/>
      <dgm:spPr/>
      <dgm:t>
        <a:bodyPr/>
        <a:lstStyle/>
        <a:p>
          <a:r>
            <a:rPr lang="en-US" dirty="0" smtClean="0"/>
            <a:t>Tested in extreme temperatures, dry &amp; wet conditions</a:t>
          </a:r>
        </a:p>
      </dgm:t>
    </dgm:pt>
    <dgm:pt modelId="{4048DEA6-05D3-4596-AD35-73BE29C27E83}" type="parTrans" cxnId="{02A443C8-142C-40C4-810D-607EBBC9228C}">
      <dgm:prSet/>
      <dgm:spPr/>
      <dgm:t>
        <a:bodyPr/>
        <a:lstStyle/>
        <a:p>
          <a:endParaRPr lang="en-US"/>
        </a:p>
      </dgm:t>
    </dgm:pt>
    <dgm:pt modelId="{D4DF1D26-D8BF-4C56-834A-B6E791BEEEF2}" type="sibTrans" cxnId="{02A443C8-142C-40C4-810D-607EBBC9228C}">
      <dgm:prSet/>
      <dgm:spPr/>
      <dgm:t>
        <a:bodyPr/>
        <a:lstStyle/>
        <a:p>
          <a:endParaRPr lang="en-US"/>
        </a:p>
      </dgm:t>
    </dgm:pt>
    <dgm:pt modelId="{1F6B0E6B-FCE1-4ED1-B6E9-60DA2C93A6E8}">
      <dgm:prSet/>
      <dgm:spPr/>
      <dgm:t>
        <a:bodyPr/>
        <a:lstStyle/>
        <a:p>
          <a:r>
            <a:rPr lang="en-US" dirty="0" smtClean="0"/>
            <a:t>Premium Panel Guarantee</a:t>
          </a:r>
        </a:p>
      </dgm:t>
    </dgm:pt>
    <dgm:pt modelId="{FF39858D-BF25-4C56-A1BC-2D99F2830FC3}" type="parTrans" cxnId="{FCB85519-3376-49F8-B32B-DEC8AFF3036A}">
      <dgm:prSet/>
      <dgm:spPr/>
      <dgm:t>
        <a:bodyPr/>
        <a:lstStyle/>
        <a:p>
          <a:endParaRPr lang="en-US"/>
        </a:p>
      </dgm:t>
    </dgm:pt>
    <dgm:pt modelId="{A0B5270B-31FE-4D2D-B439-54B9ED61A7E6}" type="sibTrans" cxnId="{FCB85519-3376-49F8-B32B-DEC8AFF3036A}">
      <dgm:prSet/>
      <dgm:spPr/>
      <dgm:t>
        <a:bodyPr/>
        <a:lstStyle/>
        <a:p>
          <a:endParaRPr lang="en-US"/>
        </a:p>
      </dgm:t>
    </dgm:pt>
    <dgm:pt modelId="{3E71B8CE-1587-4306-B351-D9D70197FAC6}">
      <dgm:prSet/>
      <dgm:spPr/>
      <dgm:t>
        <a:bodyPr/>
        <a:lstStyle/>
        <a:p>
          <a:r>
            <a:rPr lang="en-US" dirty="0" smtClean="0"/>
            <a:t>Dell Latitude ON™ for instant access to email, calendar, contacts and web browsing</a:t>
          </a:r>
        </a:p>
      </dgm:t>
    </dgm:pt>
    <dgm:pt modelId="{B0203120-18E1-46C1-8976-CACF687C34CF}" type="parTrans" cxnId="{4230EB1D-DB40-4497-B73B-EEBBAA03F864}">
      <dgm:prSet/>
      <dgm:spPr/>
      <dgm:t>
        <a:bodyPr/>
        <a:lstStyle/>
        <a:p>
          <a:endParaRPr lang="en-US"/>
        </a:p>
      </dgm:t>
    </dgm:pt>
    <dgm:pt modelId="{8F3C89FA-22BD-4E10-BF93-2915BA3D4DDA}" type="sibTrans" cxnId="{4230EB1D-DB40-4497-B73B-EEBBAA03F864}">
      <dgm:prSet/>
      <dgm:spPr/>
      <dgm:t>
        <a:bodyPr/>
        <a:lstStyle/>
        <a:p>
          <a:endParaRPr lang="en-US"/>
        </a:p>
      </dgm:t>
    </dgm:pt>
    <dgm:pt modelId="{86F835DE-E07D-4018-A7AA-7289DAB6BCBE}">
      <dgm:prSet/>
      <dgm:spPr/>
      <dgm:t>
        <a:bodyPr/>
        <a:lstStyle/>
        <a:p>
          <a:r>
            <a:rPr lang="en-US" dirty="0" smtClean="0"/>
            <a:t>3yr long-life batteries, battery-slice options</a:t>
          </a:r>
        </a:p>
      </dgm:t>
    </dgm:pt>
    <dgm:pt modelId="{89E1DB44-53A0-49EA-9103-D884819C7AD9}" type="parTrans" cxnId="{C288ACBE-4776-42A2-81D0-A527F9E841DF}">
      <dgm:prSet/>
      <dgm:spPr/>
      <dgm:t>
        <a:bodyPr/>
        <a:lstStyle/>
        <a:p>
          <a:endParaRPr lang="en-US"/>
        </a:p>
      </dgm:t>
    </dgm:pt>
    <dgm:pt modelId="{EBE8A64D-7811-4E19-98C2-0887C336EAAA}" type="sibTrans" cxnId="{C288ACBE-4776-42A2-81D0-A527F9E841DF}">
      <dgm:prSet/>
      <dgm:spPr/>
      <dgm:t>
        <a:bodyPr/>
        <a:lstStyle/>
        <a:p>
          <a:endParaRPr lang="en-US"/>
        </a:p>
      </dgm:t>
    </dgm:pt>
    <dgm:pt modelId="{9372B385-EE4B-4F69-84B1-1DD6A4D60EF7}">
      <dgm:prSet/>
      <dgm:spPr/>
      <dgm:t>
        <a:bodyPr/>
        <a:lstStyle/>
        <a:p>
          <a:r>
            <a:rPr lang="en-US" dirty="0" smtClean="0"/>
            <a:t>Thin &amp; light AC adapters</a:t>
          </a:r>
        </a:p>
      </dgm:t>
    </dgm:pt>
    <dgm:pt modelId="{A9A251BA-A845-453E-82C9-46E0E1D2DD22}" type="parTrans" cxnId="{96BAD79A-755C-4116-B668-18EB6B9880DB}">
      <dgm:prSet/>
      <dgm:spPr/>
      <dgm:t>
        <a:bodyPr/>
        <a:lstStyle/>
        <a:p>
          <a:endParaRPr lang="en-US"/>
        </a:p>
      </dgm:t>
    </dgm:pt>
    <dgm:pt modelId="{5654BD1E-131F-4766-9DCB-9C0C09E70456}" type="sibTrans" cxnId="{96BAD79A-755C-4116-B668-18EB6B9880DB}">
      <dgm:prSet/>
      <dgm:spPr/>
      <dgm:t>
        <a:bodyPr/>
        <a:lstStyle/>
        <a:p>
          <a:endParaRPr lang="en-US"/>
        </a:p>
      </dgm:t>
    </dgm:pt>
    <dgm:pt modelId="{1BCAD8D9-8B91-48FE-A26E-1C67489F0F7E}" type="pres">
      <dgm:prSet presAssocID="{2D4B3A45-FB7A-4867-A4B7-23B1EA617E79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251D529-1CE2-42E9-8116-82E03511313E}" type="pres">
      <dgm:prSet presAssocID="{F1358AE9-CFB2-45CC-BCDD-D4CE85EE36C0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E94D7A-AC28-4CD4-9F89-7CEAE7CE22F8}" type="pres">
      <dgm:prSet presAssocID="{F1358AE9-CFB2-45CC-BCDD-D4CE85EE36C0}" presName="image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8CC16E4-C260-458B-86DC-3B12AE6C3109}" type="pres">
      <dgm:prSet presAssocID="{F1358AE9-CFB2-45CC-BCDD-D4CE85EE36C0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34CCE7-D51C-4203-8FD6-9A343E5BBAFB}" type="pres">
      <dgm:prSet presAssocID="{F1358AE9-CFB2-45CC-BCDD-D4CE85EE36C0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6DB762-D2D5-425F-976D-0BFBAD8851DA}" type="pres">
      <dgm:prSet presAssocID="{05370E55-D4F6-4495-8B35-6DF64CF71AF1}" presName="sibTrans" presStyleCnt="0"/>
      <dgm:spPr/>
      <dgm:t>
        <a:bodyPr/>
        <a:lstStyle/>
        <a:p>
          <a:endParaRPr lang="en-US"/>
        </a:p>
      </dgm:t>
    </dgm:pt>
    <dgm:pt modelId="{C738562E-0E94-423F-89A0-943E48E87B09}" type="pres">
      <dgm:prSet presAssocID="{89EB264F-3C0F-441F-B2E2-7788766C67F0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43716-E426-4EF3-AE9E-78ED62CC2011}" type="pres">
      <dgm:prSet presAssocID="{89EB264F-3C0F-441F-B2E2-7788766C67F0}" presName="image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9B84425-0356-44C5-9FA5-B9B439C8B1F6}" type="pres">
      <dgm:prSet presAssocID="{89EB264F-3C0F-441F-B2E2-7788766C67F0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5EDBD3-339F-45BC-97D2-BD7F92FECF9A}" type="pres">
      <dgm:prSet presAssocID="{89EB264F-3C0F-441F-B2E2-7788766C67F0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88143-46FD-4F10-B8F1-ACEED64AB724}" type="pres">
      <dgm:prSet presAssocID="{94640358-DEC9-4069-A196-634084D5EE8B}" presName="sibTrans" presStyleCnt="0"/>
      <dgm:spPr/>
      <dgm:t>
        <a:bodyPr/>
        <a:lstStyle/>
        <a:p>
          <a:endParaRPr lang="en-US"/>
        </a:p>
      </dgm:t>
    </dgm:pt>
    <dgm:pt modelId="{A69F5710-4D07-484E-B5CD-AA3E291FA6EB}" type="pres">
      <dgm:prSet presAssocID="{A4715F5B-A7F8-465C-A93B-1769932A8C4C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80BF5-224A-426C-BC90-3D71093A61C3}" type="pres">
      <dgm:prSet presAssocID="{A4715F5B-A7F8-465C-A93B-1769932A8C4C}" presName="image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02A7E6C-23B8-4465-BD80-FDCD8656415C}" type="pres">
      <dgm:prSet presAssocID="{A4715F5B-A7F8-465C-A93B-1769932A8C4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BA9332-510D-476A-AEC4-A49B7C3406CF}" type="pres">
      <dgm:prSet presAssocID="{A4715F5B-A7F8-465C-A93B-1769932A8C4C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4EECCA-1989-436C-8E0B-D8EBF2F041A9}" type="presOf" srcId="{1F994CD6-9C55-4A74-8233-97C14D62452E}" destId="{102A7E6C-23B8-4465-BD80-FDCD8656415C}" srcOrd="0" destOrd="3" presId="urn:microsoft.com/office/officeart/2005/8/layout/hList2#1"/>
    <dgm:cxn modelId="{7B7CB2E9-5FC9-471C-838B-BC36E1AE16DB}" type="presOf" srcId="{0F75F626-E332-4215-8561-8FC5BEEF0E85}" destId="{102A7E6C-23B8-4465-BD80-FDCD8656415C}" srcOrd="0" destOrd="7" presId="urn:microsoft.com/office/officeart/2005/8/layout/hList2#1"/>
    <dgm:cxn modelId="{4230EB1D-DB40-4497-B73B-EEBBAA03F864}" srcId="{EA5A28DF-B489-4F56-A67F-E8580469B890}" destId="{3E71B8CE-1587-4306-B351-D9D70197FAC6}" srcOrd="1" destOrd="0" parTransId="{B0203120-18E1-46C1-8976-CACF687C34CF}" sibTransId="{8F3C89FA-22BD-4E10-BF93-2915BA3D4DDA}"/>
    <dgm:cxn modelId="{9E4FA971-E511-45B8-88D7-5E5A1136C7BD}" type="presOf" srcId="{FE469096-513B-466C-9DB7-27778CD67FCE}" destId="{B8CC16E4-C260-458B-86DC-3B12AE6C3109}" srcOrd="0" destOrd="6" presId="urn:microsoft.com/office/officeart/2005/8/layout/hList2#1"/>
    <dgm:cxn modelId="{D3D5C86F-9406-47F4-9F0B-A04F9FB7FB40}" srcId="{F1358AE9-CFB2-45CC-BCDD-D4CE85EE36C0}" destId="{34D50146-6C33-4379-A35D-A843A58ED31F}" srcOrd="0" destOrd="0" parTransId="{EF0EF3CB-B6A1-4DE3-8688-53ADAD8C3047}" sibTransId="{0925E43D-9CFF-4813-BC5B-534889A89D1A}"/>
    <dgm:cxn modelId="{0939AF14-9457-4FE4-8B48-9C0784C0C215}" srcId="{2D4B3A45-FB7A-4867-A4B7-23B1EA617E79}" destId="{F1358AE9-CFB2-45CC-BCDD-D4CE85EE36C0}" srcOrd="0" destOrd="0" parTransId="{72147592-A7C0-4672-9A14-887A6B1408DF}" sibTransId="{05370E55-D4F6-4495-8B35-6DF64CF71AF1}"/>
    <dgm:cxn modelId="{253A4C9A-4A07-4A2D-A86E-E7863565039A}" type="presOf" srcId="{B8C276B3-4FE3-45A4-9B7D-F2D5DE64F806}" destId="{B8CC16E4-C260-458B-86DC-3B12AE6C3109}" srcOrd="0" destOrd="10" presId="urn:microsoft.com/office/officeart/2005/8/layout/hList2#1"/>
    <dgm:cxn modelId="{938CB918-850B-4B2A-AD25-EEAD14264C5E}" srcId="{6B77DD16-0D6F-4AD4-B797-01D2B9FAA82F}" destId="{F6AB8EC4-124E-43E2-A099-6E220B155280}" srcOrd="1" destOrd="0" parTransId="{E6D9D749-7EC9-4793-9EFC-19DC736B53F1}" sibTransId="{F6311D35-6906-43AE-8A9F-BC2CCCB8ECAA}"/>
    <dgm:cxn modelId="{31F4CEDF-9A1B-4521-9970-D435F1408821}" type="presOf" srcId="{9900CDD3-B01E-421A-BCC0-F46EDB73A173}" destId="{B8CC16E4-C260-458B-86DC-3B12AE6C3109}" srcOrd="0" destOrd="12" presId="urn:microsoft.com/office/officeart/2005/8/layout/hList2#1"/>
    <dgm:cxn modelId="{20CA0D86-F872-4EA6-B1C8-8B65A115075D}" type="presOf" srcId="{34D50146-6C33-4379-A35D-A843A58ED31F}" destId="{B8CC16E4-C260-458B-86DC-3B12AE6C3109}" srcOrd="0" destOrd="0" presId="urn:microsoft.com/office/officeart/2005/8/layout/hList2#1"/>
    <dgm:cxn modelId="{D6B2C519-DC9A-4078-8AC2-3A6E69E1017E}" srcId="{89EB264F-3C0F-441F-B2E2-7788766C67F0}" destId="{43DC40F5-8448-40CD-978F-9946D298F21A}" srcOrd="1" destOrd="0" parTransId="{7ACA65DF-3F26-4079-A840-E6F05604B1A8}" sibTransId="{54E7D04F-7866-420F-8DE2-2C5C55E91DE4}"/>
    <dgm:cxn modelId="{AEFE62F6-DF20-452D-9823-11CB7DC01E87}" type="presOf" srcId="{8313A24B-4C96-4D19-BB7E-7DCE28812188}" destId="{102A7E6C-23B8-4465-BD80-FDCD8656415C}" srcOrd="0" destOrd="9" presId="urn:microsoft.com/office/officeart/2005/8/layout/hList2#1"/>
    <dgm:cxn modelId="{48BB99AA-191C-470B-8C3E-91EB259D1E67}" srcId="{1F994CD6-9C55-4A74-8233-97C14D62452E}" destId="{23C9E871-2C54-4F18-BB60-71AD467488B3}" srcOrd="1" destOrd="0" parTransId="{9C57CFEB-6D42-4584-95D8-7711865F91EB}" sibTransId="{057C9413-2292-48C3-9846-CFAD675ECEB6}"/>
    <dgm:cxn modelId="{C1DFA0E4-18A4-4CFF-8D08-62DCF89CE832}" type="presOf" srcId="{BB2FF1D7-8E0B-451A-A37A-6BB2DD3F12B2}" destId="{79B84425-0356-44C5-9FA5-B9B439C8B1F6}" srcOrd="0" destOrd="3" presId="urn:microsoft.com/office/officeart/2005/8/layout/hList2#1"/>
    <dgm:cxn modelId="{66A6C187-6B69-4C93-BF1D-713536C8B622}" type="presOf" srcId="{C82EEC31-6B3F-42FD-A178-A6025AA55C4B}" destId="{79B84425-0356-44C5-9FA5-B9B439C8B1F6}" srcOrd="0" destOrd="13" presId="urn:microsoft.com/office/officeart/2005/8/layout/hList2#1"/>
    <dgm:cxn modelId="{D21FF660-BDC6-4AC5-9E66-804F53B036A8}" type="presOf" srcId="{034E1F25-FE42-4D56-A15F-607D90204232}" destId="{B8CC16E4-C260-458B-86DC-3B12AE6C3109}" srcOrd="0" destOrd="2" presId="urn:microsoft.com/office/officeart/2005/8/layout/hList2#1"/>
    <dgm:cxn modelId="{70613529-FCA6-485E-9175-CE5A56F6DB11}" srcId="{7B3CD048-F549-4C1B-8276-F8F86D4F0598}" destId="{B8C276B3-4FE3-45A4-9B7D-F2D5DE64F806}" srcOrd="1" destOrd="0" parTransId="{54A61057-51AF-4F14-99A3-48B975AC5916}" sibTransId="{9ABB7F79-799F-426B-B8F0-3BF24AD8CFD3}"/>
    <dgm:cxn modelId="{FCB85519-3376-49F8-B32B-DEC8AFF3036A}" srcId="{7B3CD048-F549-4C1B-8276-F8F86D4F0598}" destId="{1F6B0E6B-FCE1-4ED1-B6E9-60DA2C93A6E8}" srcOrd="2" destOrd="0" parTransId="{FF39858D-BF25-4C56-A1BC-2D99F2830FC3}" sibTransId="{A0B5270B-31FE-4D2D-B439-54B9ED61A7E6}"/>
    <dgm:cxn modelId="{98771E34-3B4D-45AD-91D3-2283C4195C3B}" type="presOf" srcId="{FC8BFB48-132A-47A0-88D6-91DECFF4F352}" destId="{B8CC16E4-C260-458B-86DC-3B12AE6C3109}" srcOrd="0" destOrd="1" presId="urn:microsoft.com/office/officeart/2005/8/layout/hList2#1"/>
    <dgm:cxn modelId="{39EEC867-30AC-4FC7-AF49-E9DD2DEF76B0}" srcId="{2D4B3A45-FB7A-4867-A4B7-23B1EA617E79}" destId="{A4715F5B-A7F8-465C-A93B-1769932A8C4C}" srcOrd="2" destOrd="0" parTransId="{CF4804CA-8418-4BD1-9133-487C686A69F1}" sibTransId="{1DB22A60-266A-4697-8316-D2D7FA3A86D5}"/>
    <dgm:cxn modelId="{53A620C8-48CD-425D-87F2-3124C6C74043}" srcId="{A4715F5B-A7F8-465C-A93B-1769932A8C4C}" destId="{1F994CD6-9C55-4A74-8233-97C14D62452E}" srcOrd="1" destOrd="0" parTransId="{BC811C2A-0AA2-4645-9362-C6C001EE7457}" sibTransId="{19E237C6-B640-45A5-9678-A7AD5140383F}"/>
    <dgm:cxn modelId="{E6B41E0E-4E94-4E21-844E-3D898B5EF923}" type="presOf" srcId="{2D4B3A45-FB7A-4867-A4B7-23B1EA617E79}" destId="{1BCAD8D9-8B91-48FE-A26E-1C67489F0F7E}" srcOrd="0" destOrd="0" presId="urn:microsoft.com/office/officeart/2005/8/layout/hList2#1"/>
    <dgm:cxn modelId="{B220DFB1-6049-49E9-B64D-DC0F3B3AE227}" srcId="{F1358AE9-CFB2-45CC-BCDD-D4CE85EE36C0}" destId="{0F936076-A574-4A3F-94E5-C06FD55973F8}" srcOrd="1" destOrd="0" parTransId="{BBD61AB7-275F-45CD-9A48-E8A1DFE6D4F8}" sibTransId="{B6B83488-ACF1-4BC7-A595-D1C750BF5B6B}"/>
    <dgm:cxn modelId="{38EE1E32-E2A1-4B86-9EC1-77BC85499889}" type="presOf" srcId="{4A8D8781-1556-4E84-B423-2FFECCD98866}" destId="{79B84425-0356-44C5-9FA5-B9B439C8B1F6}" srcOrd="0" destOrd="10" presId="urn:microsoft.com/office/officeart/2005/8/layout/hList2#1"/>
    <dgm:cxn modelId="{16DC55F4-CF02-45C4-9F6B-F3093ABB2614}" srcId="{6B77DD16-0D6F-4AD4-B797-01D2B9FAA82F}" destId="{89BCC273-AA42-4EE5-B2A6-42F3E9666BAA}" srcOrd="0" destOrd="0" parTransId="{FBBE8B39-78B8-4B46-9BC1-67DC850A47FC}" sibTransId="{0C805325-63E9-434C-9965-BB3E86FFE5A5}"/>
    <dgm:cxn modelId="{EB2087AC-F744-42CB-9E55-99B3E9285B7A}" type="presOf" srcId="{9ED28FB7-556E-48F6-968C-C1588D84FA8A}" destId="{102A7E6C-23B8-4465-BD80-FDCD8656415C}" srcOrd="0" destOrd="4" presId="urn:microsoft.com/office/officeart/2005/8/layout/hList2#1"/>
    <dgm:cxn modelId="{EAEE9896-0AC1-4BCD-ABFD-C166FD4A4295}" type="presOf" srcId="{7B3CD048-F549-4C1B-8276-F8F86D4F0598}" destId="{B8CC16E4-C260-458B-86DC-3B12AE6C3109}" srcOrd="0" destOrd="8" presId="urn:microsoft.com/office/officeart/2005/8/layout/hList2#1"/>
    <dgm:cxn modelId="{0F756437-4E57-44B1-8A56-2A1FEAAE42D0}" srcId="{9DC64A67-3D2F-43C5-A63D-FD1B4BBD9277}" destId="{665538D8-10A9-477F-86A0-07B29B7EEA8E}" srcOrd="1" destOrd="0" parTransId="{50163243-7025-479F-81CB-D3164AD59C62}" sibTransId="{15DD804C-B7A9-4B26-8C28-C7F57F5066F4}"/>
    <dgm:cxn modelId="{2425D562-81D3-48A3-8605-E96B226D8EBF}" type="presOf" srcId="{C7AE3A89-F666-4A60-8E5E-61C3F00798CC}" destId="{102A7E6C-23B8-4465-BD80-FDCD8656415C}" srcOrd="0" destOrd="13" presId="urn:microsoft.com/office/officeart/2005/8/layout/hList2#1"/>
    <dgm:cxn modelId="{B8AE59BE-9A37-458B-BD21-AD2F7D4D2E83}" type="presOf" srcId="{97E368E0-1815-46CE-8F11-177B87724C8F}" destId="{B8CC16E4-C260-458B-86DC-3B12AE6C3109}" srcOrd="0" destOrd="14" presId="urn:microsoft.com/office/officeart/2005/8/layout/hList2#1"/>
    <dgm:cxn modelId="{2AA4A7FB-737A-4439-AF28-6E9FC7193B8A}" srcId="{643D65F9-B369-4A9C-B650-FB416C408A5C}" destId="{A278022A-BABE-49BB-8E5B-5F36ABDC5EFF}" srcOrd="0" destOrd="0" parTransId="{EE48AFCE-F164-4C4A-ACC3-8613E53EBEAE}" sibTransId="{DA63A29F-ABB9-4A21-AFE0-98537E99FC8A}"/>
    <dgm:cxn modelId="{C2C35295-1DFA-4B89-A980-534983ED0878}" srcId="{43DC40F5-8448-40CD-978F-9946D298F21A}" destId="{4A8D8781-1556-4E84-B423-2FFECCD98866}" srcOrd="3" destOrd="0" parTransId="{71DD2534-A9CC-4132-BDFF-41B2C4E510F1}" sibTransId="{1AF07ABE-EF94-4D80-BA28-363D485A11C4}"/>
    <dgm:cxn modelId="{2FC68622-5834-4E94-872E-311F2A0BA9DD}" type="presOf" srcId="{6795C7E4-41E5-4FFA-A311-F1B731BA576E}" destId="{B8CC16E4-C260-458B-86DC-3B12AE6C3109}" srcOrd="0" destOrd="7" presId="urn:microsoft.com/office/officeart/2005/8/layout/hList2#1"/>
    <dgm:cxn modelId="{1BA37662-2B23-442B-9F33-C36AC2121EBC}" srcId="{0F75F626-E332-4215-8561-8FC5BEEF0E85}" destId="{16F7F5C8-82B3-4D6D-BF0B-E22F254399E7}" srcOrd="2" destOrd="0" parTransId="{97116FCD-F80C-463C-B288-26DE4579197F}" sibTransId="{8CC20C70-E038-4010-98FD-DC2109670612}"/>
    <dgm:cxn modelId="{6EDB508A-6012-4F4C-80A6-520ADEB25319}" srcId="{2D4B3A45-FB7A-4867-A4B7-23B1EA617E79}" destId="{89EB264F-3C0F-441F-B2E2-7788766C67F0}" srcOrd="1" destOrd="0" parTransId="{6BDEEB37-695A-44C8-91C6-7575326EF174}" sibTransId="{94640358-DEC9-4069-A196-634084D5EE8B}"/>
    <dgm:cxn modelId="{F8301400-1601-4AE7-9F04-D0E4A12C1866}" srcId="{A4715F5B-A7F8-465C-A93B-1769932A8C4C}" destId="{643D65F9-B369-4A9C-B650-FB416C408A5C}" srcOrd="3" destOrd="0" parTransId="{12F2D5BE-A55F-4DFF-82AC-951416F69F84}" sibTransId="{B1278462-F169-4584-A5F9-D5ABDF34595D}"/>
    <dgm:cxn modelId="{CE403233-72A3-4D36-92D8-9A9DC0A03931}" type="presOf" srcId="{86F835DE-E07D-4018-A7AA-7289DAB6BCBE}" destId="{79B84425-0356-44C5-9FA5-B9B439C8B1F6}" srcOrd="0" destOrd="4" presId="urn:microsoft.com/office/officeart/2005/8/layout/hList2#1"/>
    <dgm:cxn modelId="{B9164DC9-D069-4756-9B04-6C0193864B50}" type="presOf" srcId="{43DC40F5-8448-40CD-978F-9946D298F21A}" destId="{79B84425-0356-44C5-9FA5-B9B439C8B1F6}" srcOrd="0" destOrd="6" presId="urn:microsoft.com/office/officeart/2005/8/layout/hList2#1"/>
    <dgm:cxn modelId="{C288ACBE-4776-42A2-81D0-A527F9E841DF}" srcId="{EA5A28DF-B489-4F56-A67F-E8580469B890}" destId="{86F835DE-E07D-4018-A7AA-7289DAB6BCBE}" srcOrd="3" destOrd="0" parTransId="{89E1DB44-53A0-49EA-9103-D884819C7AD9}" sibTransId="{EBE8A64D-7811-4E19-98C2-0887C336EAAA}"/>
    <dgm:cxn modelId="{0034EAA0-02D9-41C2-B173-5B956208B669}" srcId="{1F994CD6-9C55-4A74-8233-97C14D62452E}" destId="{9ED28FB7-556E-48F6-968C-C1588D84FA8A}" srcOrd="0" destOrd="0" parTransId="{5EF690FF-2ECF-4E4E-81E4-0F8E20FF64B8}" sibTransId="{769BFA61-DFB0-49BF-AC89-0497D56E9E31}"/>
    <dgm:cxn modelId="{D54004F3-0984-4B99-86C0-DB7627535C31}" srcId="{F1358AE9-CFB2-45CC-BCDD-D4CE85EE36C0}" destId="{7B3CD048-F549-4C1B-8276-F8F86D4F0598}" srcOrd="3" destOrd="0" parTransId="{9A0F85DF-4681-41F2-AB88-25D05622F85E}" sibTransId="{B5B23BD2-0C49-4E2E-BB62-A76B6FA85408}"/>
    <dgm:cxn modelId="{6757097B-143F-4C6E-8703-B6EE5EBC7B10}" type="presOf" srcId="{89BCC273-AA42-4EE5-B2A6-42F3E9666BAA}" destId="{102A7E6C-23B8-4465-BD80-FDCD8656415C}" srcOrd="0" destOrd="1" presId="urn:microsoft.com/office/officeart/2005/8/layout/hList2#1"/>
    <dgm:cxn modelId="{6DC03F50-5842-469D-9A88-DB794DD9A9DA}" srcId="{EA5A28DF-B489-4F56-A67F-E8580469B890}" destId="{BB2FF1D7-8E0B-451A-A37A-6BB2DD3F12B2}" srcOrd="2" destOrd="0" parTransId="{7581F337-B5A4-493A-9C48-99D59AEA9306}" sibTransId="{2977DD9F-C777-4EEB-858C-1DCC0E016553}"/>
    <dgm:cxn modelId="{6881C2B9-2103-4F7F-8619-849FAEEB78A1}" type="presOf" srcId="{89EB264F-3C0F-441F-B2E2-7788766C67F0}" destId="{5B5EDBD3-339F-45BC-97D2-BD7F92FECF9A}" srcOrd="0" destOrd="0" presId="urn:microsoft.com/office/officeart/2005/8/layout/hList2#1"/>
    <dgm:cxn modelId="{FAC4BD76-1A79-4C09-BFEB-A16A2920AA87}" srcId="{F1358AE9-CFB2-45CC-BCDD-D4CE85EE36C0}" destId="{9DC64A67-3D2F-43C5-A63D-FD1B4BBD9277}" srcOrd="5" destOrd="0" parTransId="{30E9EF3F-5255-4B9B-8FAD-18CF3A3AFE4D}" sibTransId="{2B5F58AF-2FC7-4812-981D-679E6F4EBE0B}"/>
    <dgm:cxn modelId="{0699E6B2-D425-4432-BE95-9B9998681CB7}" srcId="{48DFEB5E-1629-490E-9074-7792ED2771A9}" destId="{FE469096-513B-466C-9DB7-27778CD67FCE}" srcOrd="1" destOrd="0" parTransId="{D3862F47-99C0-4FA6-9E92-2CE3F6313708}" sibTransId="{514A02FE-677A-4061-BDF7-CD776997F17E}"/>
    <dgm:cxn modelId="{30A16E11-2F5C-4A25-A576-7A2DC8427E4F}" type="presOf" srcId="{A278022A-BABE-49BB-8E5B-5F36ABDC5EFF}" destId="{102A7E6C-23B8-4465-BD80-FDCD8656415C}" srcOrd="0" destOrd="12" presId="urn:microsoft.com/office/officeart/2005/8/layout/hList2#1"/>
    <dgm:cxn modelId="{B70FF4AA-AB1B-447C-AF51-CA9353DD8FD3}" type="presOf" srcId="{27A640DD-00F2-42ED-8494-FE8145A29008}" destId="{79B84425-0356-44C5-9FA5-B9B439C8B1F6}" srcOrd="0" destOrd="8" presId="urn:microsoft.com/office/officeart/2005/8/layout/hList2#1"/>
    <dgm:cxn modelId="{6346D283-A60D-4AC5-B826-259511417FF5}" srcId="{EA5A28DF-B489-4F56-A67F-E8580469B890}" destId="{76555708-291C-4E6B-9251-F86F6D881F70}" srcOrd="0" destOrd="0" parTransId="{0071A299-36DF-4B5B-92E2-9D0B1224D6D4}" sibTransId="{F84E1889-8196-49BA-AC59-4C4D6C89B749}"/>
    <dgm:cxn modelId="{18AD205B-8885-455E-8097-C35E32A45E6F}" type="presOf" srcId="{F6AB8EC4-124E-43E2-A099-6E220B155280}" destId="{102A7E6C-23B8-4465-BD80-FDCD8656415C}" srcOrd="0" destOrd="2" presId="urn:microsoft.com/office/officeart/2005/8/layout/hList2#1"/>
    <dgm:cxn modelId="{1348D6CB-1D66-4F39-89D5-465239731FF3}" type="presOf" srcId="{643D65F9-B369-4A9C-B650-FB416C408A5C}" destId="{102A7E6C-23B8-4465-BD80-FDCD8656415C}" srcOrd="0" destOrd="11" presId="urn:microsoft.com/office/officeart/2005/8/layout/hList2#1"/>
    <dgm:cxn modelId="{3DD9263D-E86F-4A78-84DB-4ABD8D251801}" srcId="{34D50146-6C33-4379-A35D-A843A58ED31F}" destId="{034E1F25-FE42-4D56-A15F-607D90204232}" srcOrd="1" destOrd="0" parTransId="{0BBC1F84-DDB7-4EDE-AACB-2980C738ED5B}" sibTransId="{5BEA6473-839F-491D-87B4-0F0B19A714AE}"/>
    <dgm:cxn modelId="{85845A26-6E3D-4478-B178-2E06D51B1A45}" type="presOf" srcId="{A977671D-12B9-4DDC-BE23-B4F3E6C02C62}" destId="{102A7E6C-23B8-4465-BD80-FDCD8656415C}" srcOrd="0" destOrd="8" presId="urn:microsoft.com/office/officeart/2005/8/layout/hList2#1"/>
    <dgm:cxn modelId="{FAA9904F-24AF-42A4-9DBA-16FCDBD1F3DB}" srcId="{1F994CD6-9C55-4A74-8233-97C14D62452E}" destId="{72086FFF-FAC9-41FF-8E9D-38AD30B6D624}" srcOrd="2" destOrd="0" parTransId="{BE96636B-ED02-4461-BC3A-B2CB624422B2}" sibTransId="{97337DC2-AC17-4A5A-9B34-B847B30A2A9C}"/>
    <dgm:cxn modelId="{63A2625B-2F3F-4345-A2B8-3D6B7CFBA021}" type="presOf" srcId="{9DC64A67-3D2F-43C5-A63D-FD1B4BBD9277}" destId="{B8CC16E4-C260-458B-86DC-3B12AE6C3109}" srcOrd="0" destOrd="13" presId="urn:microsoft.com/office/officeart/2005/8/layout/hList2#1"/>
    <dgm:cxn modelId="{017FD9F3-31DF-44FA-9E25-F2F140A270AA}" type="presOf" srcId="{665538D8-10A9-477F-86A0-07B29B7EEA8E}" destId="{B8CC16E4-C260-458B-86DC-3B12AE6C3109}" srcOrd="0" destOrd="15" presId="urn:microsoft.com/office/officeart/2005/8/layout/hList2#1"/>
    <dgm:cxn modelId="{D17863E0-B599-44CD-AD16-ED749D266B9E}" type="presOf" srcId="{C6D40FB0-B639-462C-BC0B-B0CA4D11BD5B}" destId="{79B84425-0356-44C5-9FA5-B9B439C8B1F6}" srcOrd="0" destOrd="11" presId="urn:microsoft.com/office/officeart/2005/8/layout/hList2#1"/>
    <dgm:cxn modelId="{CEE4897B-E11B-466C-8499-517404B23397}" type="presOf" srcId="{1F6B0E6B-FCE1-4ED1-B6E9-60DA2C93A6E8}" destId="{B8CC16E4-C260-458B-86DC-3B12AE6C3109}" srcOrd="0" destOrd="11" presId="urn:microsoft.com/office/officeart/2005/8/layout/hList2#1"/>
    <dgm:cxn modelId="{96BAD79A-755C-4116-B668-18EB6B9880DB}" srcId="{43DC40F5-8448-40CD-978F-9946D298F21A}" destId="{9372B385-EE4B-4F69-84B1-1DD6A4D60EF7}" srcOrd="2" destOrd="0" parTransId="{A9A251BA-A845-453E-82C9-46E0E1D2DD22}" sibTransId="{5654BD1E-131F-4766-9DCB-9C0C09E70456}"/>
    <dgm:cxn modelId="{7263D5FB-2CAF-4CCC-B274-D8C2DDD6C405}" type="presOf" srcId="{EA5A28DF-B489-4F56-A67F-E8580469B890}" destId="{79B84425-0356-44C5-9FA5-B9B439C8B1F6}" srcOrd="0" destOrd="0" presId="urn:microsoft.com/office/officeart/2005/8/layout/hList2#1"/>
    <dgm:cxn modelId="{2A4CBCE4-D94D-47BA-A472-51AA311A26E8}" type="presOf" srcId="{F1358AE9-CFB2-45CC-BCDD-D4CE85EE36C0}" destId="{4F34CCE7-D51C-4203-8FD6-9A343E5BBAFB}" srcOrd="0" destOrd="0" presId="urn:microsoft.com/office/officeart/2005/8/layout/hList2#1"/>
    <dgm:cxn modelId="{609D3CCC-45BB-47F2-BE1C-67AF04C8B7F3}" srcId="{43DC40F5-8448-40CD-978F-9946D298F21A}" destId="{27A640DD-00F2-42ED-8494-FE8145A29008}" srcOrd="1" destOrd="0" parTransId="{D439A565-C086-4928-9F6C-06119453B524}" sibTransId="{543B1D2F-00AB-4F41-9F56-74B5510F3B1D}"/>
    <dgm:cxn modelId="{05FA5495-0ADE-4B89-8C40-930F06044E87}" srcId="{EA5A28DF-B489-4F56-A67F-E8580469B890}" destId="{A2613D26-8E1E-43A9-BC42-58079BFE1568}" srcOrd="4" destOrd="0" parTransId="{4464CEB7-DFAB-49B1-B06A-27943049935F}" sibTransId="{23290B15-8C60-4E18-830D-C1EA6CDE8979}"/>
    <dgm:cxn modelId="{20D22B49-7B60-4E1F-8B16-24734DB7755F}" srcId="{643D65F9-B369-4A9C-B650-FB416C408A5C}" destId="{C7AE3A89-F666-4A60-8E5E-61C3F00798CC}" srcOrd="1" destOrd="0" parTransId="{CF06443F-A2D9-4E87-8344-7CB7C0D05F72}" sibTransId="{A6331974-743B-423D-8528-C3D0AB514BE1}"/>
    <dgm:cxn modelId="{3A833832-789E-4F26-B9A0-E60525025332}" srcId="{89EB264F-3C0F-441F-B2E2-7788766C67F0}" destId="{C6D40FB0-B639-462C-BC0B-B0CA4D11BD5B}" srcOrd="2" destOrd="0" parTransId="{31256C8E-1F32-40E4-8F65-A99B26DF9DA9}" sibTransId="{49D42D9F-55B6-4C63-A18B-1E238314AF43}"/>
    <dgm:cxn modelId="{53FBD904-56CD-447E-BEE7-A21EC58F98E2}" srcId="{7B3CD048-F549-4C1B-8276-F8F86D4F0598}" destId="{050670A4-04DF-4BD9-AB8E-61CDC57E800B}" srcOrd="0" destOrd="0" parTransId="{83A4DFE9-24E1-403F-89C9-000F3128FACE}" sibTransId="{7E94F510-5FCC-438C-AEA7-A616CB49DDDE}"/>
    <dgm:cxn modelId="{6DBB8C28-86DD-41A9-9B12-D535A0556641}" type="presOf" srcId="{16F7F5C8-82B3-4D6D-BF0B-E22F254399E7}" destId="{102A7E6C-23B8-4465-BD80-FDCD8656415C}" srcOrd="0" destOrd="10" presId="urn:microsoft.com/office/officeart/2005/8/layout/hList2#1"/>
    <dgm:cxn modelId="{942EC81A-2C9B-4DAC-8AF4-E5A82CB83EEB}" type="presOf" srcId="{3E71B8CE-1587-4306-B351-D9D70197FAC6}" destId="{79B84425-0356-44C5-9FA5-B9B439C8B1F6}" srcOrd="0" destOrd="2" presId="urn:microsoft.com/office/officeart/2005/8/layout/hList2#1"/>
    <dgm:cxn modelId="{B3FF1B5C-7F11-4678-B013-9E61E7425490}" srcId="{F1358AE9-CFB2-45CC-BCDD-D4CE85EE36C0}" destId="{9900CDD3-B01E-421A-BCC0-F46EDB73A173}" srcOrd="4" destOrd="0" parTransId="{34958FC7-199C-472C-B5B7-61043D19934E}" sibTransId="{CE97AFB2-93BD-48A9-BC8B-06AD5ACE9F95}"/>
    <dgm:cxn modelId="{52E9A031-5130-4BE3-B321-A460E9F808FA}" type="presOf" srcId="{050670A4-04DF-4BD9-AB8E-61CDC57E800B}" destId="{B8CC16E4-C260-458B-86DC-3B12AE6C3109}" srcOrd="0" destOrd="9" presId="urn:microsoft.com/office/officeart/2005/8/layout/hList2#1"/>
    <dgm:cxn modelId="{618DFE34-054C-49FD-AE9E-3AB3EA03EC99}" srcId="{43DC40F5-8448-40CD-978F-9946D298F21A}" destId="{C819C11A-61E2-4078-A19B-DFEC754F838E}" srcOrd="0" destOrd="0" parTransId="{7898FD3B-3A8D-4967-AAF4-3337729EF79E}" sibTransId="{A7B97A1A-3D71-4BE5-9D76-1925C3DEB3DF}"/>
    <dgm:cxn modelId="{CD9086EB-997D-4042-8C05-FEE580D17590}" type="presOf" srcId="{76555708-291C-4E6B-9251-F86F6D881F70}" destId="{79B84425-0356-44C5-9FA5-B9B439C8B1F6}" srcOrd="0" destOrd="1" presId="urn:microsoft.com/office/officeart/2005/8/layout/hList2#1"/>
    <dgm:cxn modelId="{5FBBF6A9-A931-4224-835D-049B44314D86}" srcId="{C6D40FB0-B639-462C-BC0B-B0CA4D11BD5B}" destId="{BCBFCDC2-E680-4BC0-903B-3373A9526261}" srcOrd="0" destOrd="0" parTransId="{8954CF04-4566-4B3C-8361-E6BF96D2B3F4}" sibTransId="{1D253369-2D05-4132-B34C-442B72CAE124}"/>
    <dgm:cxn modelId="{39F5E505-552C-4478-9C98-E8EA3522D47C}" type="presOf" srcId="{48DFEB5E-1629-490E-9074-7792ED2771A9}" destId="{B8CC16E4-C260-458B-86DC-3B12AE6C3109}" srcOrd="0" destOrd="4" presId="urn:microsoft.com/office/officeart/2005/8/layout/hList2#1"/>
    <dgm:cxn modelId="{501A4DF9-0F07-4EFB-8D97-1C7FE055DE0D}" type="presOf" srcId="{98D5C9DD-7854-4CB5-BB21-BFF7AB39A0CC}" destId="{B8CC16E4-C260-458B-86DC-3B12AE6C3109}" srcOrd="0" destOrd="5" presId="urn:microsoft.com/office/officeart/2005/8/layout/hList2#1"/>
    <dgm:cxn modelId="{158472ED-CE9F-4362-BD91-54931D553B56}" type="presOf" srcId="{6B77DD16-0D6F-4AD4-B797-01D2B9FAA82F}" destId="{102A7E6C-23B8-4465-BD80-FDCD8656415C}" srcOrd="0" destOrd="0" presId="urn:microsoft.com/office/officeart/2005/8/layout/hList2#1"/>
    <dgm:cxn modelId="{30392265-B875-43E4-BB07-03F5DA9F7BE3}" type="presOf" srcId="{9372B385-EE4B-4F69-84B1-1DD6A4D60EF7}" destId="{79B84425-0356-44C5-9FA5-B9B439C8B1F6}" srcOrd="0" destOrd="9" presId="urn:microsoft.com/office/officeart/2005/8/layout/hList2#1"/>
    <dgm:cxn modelId="{EF88AEF9-90C6-4B54-BE34-7A71DE9BEDB5}" type="presOf" srcId="{C819C11A-61E2-4078-A19B-DFEC754F838E}" destId="{79B84425-0356-44C5-9FA5-B9B439C8B1F6}" srcOrd="0" destOrd="7" presId="urn:microsoft.com/office/officeart/2005/8/layout/hList2#1"/>
    <dgm:cxn modelId="{C5E8865D-742A-43A8-A57D-72174EADA5B1}" srcId="{89EB264F-3C0F-441F-B2E2-7788766C67F0}" destId="{EA5A28DF-B489-4F56-A67F-E8580469B890}" srcOrd="0" destOrd="0" parTransId="{84B46CB1-286A-45E0-9BDF-B084B0245088}" sibTransId="{57B70C75-283F-40CE-B4B0-F8AE72334A7E}"/>
    <dgm:cxn modelId="{8DC7D501-E725-4007-902D-FCF904A3BACA}" srcId="{A4715F5B-A7F8-465C-A93B-1769932A8C4C}" destId="{0F75F626-E332-4215-8561-8FC5BEEF0E85}" srcOrd="2" destOrd="0" parTransId="{8D304594-FE92-429C-A967-D381B3C335A0}" sibTransId="{7A4514A1-1A28-45D2-8874-45F3E9822E22}"/>
    <dgm:cxn modelId="{F011C290-B3E1-4334-A0C0-B8262D1AEABC}" srcId="{9DC64A67-3D2F-43C5-A63D-FD1B4BBD9277}" destId="{97E368E0-1815-46CE-8F11-177B87724C8F}" srcOrd="0" destOrd="0" parTransId="{CDA9FD4F-9631-4261-A74D-5CE70E229682}" sibTransId="{99F9DBA0-46B3-4618-9878-CC4B6DADB3F6}"/>
    <dgm:cxn modelId="{2C58A6A3-8EE9-4697-8F83-85EFE791C168}" srcId="{0F75F626-E332-4215-8561-8FC5BEEF0E85}" destId="{A977671D-12B9-4DDC-BE23-B4F3E6C02C62}" srcOrd="0" destOrd="0" parTransId="{2DE3CC32-0A3F-4418-B419-D4DC2625477E}" sibTransId="{B2FF4F7D-382E-43D3-AB1F-672D54814EFA}"/>
    <dgm:cxn modelId="{02A443C8-142C-40C4-810D-607EBBC9228C}" srcId="{C6D40FB0-B639-462C-BC0B-B0CA4D11BD5B}" destId="{C82EEC31-6B3F-42FD-A178-A6025AA55C4B}" srcOrd="1" destOrd="0" parTransId="{4048DEA6-05D3-4596-AD35-73BE29C27E83}" sibTransId="{D4DF1D26-D8BF-4C56-834A-B6E791BEEEF2}"/>
    <dgm:cxn modelId="{50C47C7E-C734-4BAE-A0F9-206048F0BF8F}" srcId="{F1358AE9-CFB2-45CC-BCDD-D4CE85EE36C0}" destId="{48DFEB5E-1629-490E-9074-7792ED2771A9}" srcOrd="2" destOrd="0" parTransId="{FE17FA8E-87E0-415A-8D08-DFA417A9791C}" sibTransId="{323464B4-FDA8-4651-802D-06C191792EBC}"/>
    <dgm:cxn modelId="{CB339950-D65D-48E7-934A-29D24AED798D}" srcId="{A4715F5B-A7F8-465C-A93B-1769932A8C4C}" destId="{6B77DD16-0D6F-4AD4-B797-01D2B9FAA82F}" srcOrd="0" destOrd="0" parTransId="{75991367-BB1E-43C6-9092-2D952C414757}" sibTransId="{2FC1C440-30B8-47E9-AA9C-6DA455766DF9}"/>
    <dgm:cxn modelId="{065568AC-8871-49DA-9C15-6888F3521428}" type="presOf" srcId="{BCBFCDC2-E680-4BC0-903B-3373A9526261}" destId="{79B84425-0356-44C5-9FA5-B9B439C8B1F6}" srcOrd="0" destOrd="12" presId="urn:microsoft.com/office/officeart/2005/8/layout/hList2#1"/>
    <dgm:cxn modelId="{1FF108A0-036D-4B3A-AD39-A9B987994521}" type="presOf" srcId="{A4715F5B-A7F8-465C-A93B-1769932A8C4C}" destId="{4CBA9332-510D-476A-AEC4-A49B7C3406CF}" srcOrd="0" destOrd="0" presId="urn:microsoft.com/office/officeart/2005/8/layout/hList2#1"/>
    <dgm:cxn modelId="{6919ED76-F118-44C0-B259-202525E5A819}" type="presOf" srcId="{23C9E871-2C54-4F18-BB60-71AD467488B3}" destId="{102A7E6C-23B8-4465-BD80-FDCD8656415C}" srcOrd="0" destOrd="5" presId="urn:microsoft.com/office/officeart/2005/8/layout/hList2#1"/>
    <dgm:cxn modelId="{48446C7C-2A39-4C11-9593-E7B9A2125F1F}" type="presOf" srcId="{A2613D26-8E1E-43A9-BC42-58079BFE1568}" destId="{79B84425-0356-44C5-9FA5-B9B439C8B1F6}" srcOrd="0" destOrd="5" presId="urn:microsoft.com/office/officeart/2005/8/layout/hList2#1"/>
    <dgm:cxn modelId="{6BFF4DB9-A6B6-43B5-AB40-99F14B15C52B}" srcId="{48DFEB5E-1629-490E-9074-7792ED2771A9}" destId="{6795C7E4-41E5-4FFA-A311-F1B731BA576E}" srcOrd="2" destOrd="0" parTransId="{C8BD0B3F-037A-4C08-856E-BD4E3F391027}" sibTransId="{BDCA5B50-8FB2-4F54-A0E4-7025C7ACA057}"/>
    <dgm:cxn modelId="{B8147963-C752-4411-B7C8-B2FAF8779F53}" srcId="{0F75F626-E332-4215-8561-8FC5BEEF0E85}" destId="{8313A24B-4C96-4D19-BB7E-7DCE28812188}" srcOrd="1" destOrd="0" parTransId="{67FBEDFD-1BA1-4CBD-ACEF-F06138155930}" sibTransId="{9667490F-D7B6-46C8-80E7-97ACD79E3632}"/>
    <dgm:cxn modelId="{C8E64F7F-B558-4FB0-BF29-8F3B0D21C0B1}" srcId="{48DFEB5E-1629-490E-9074-7792ED2771A9}" destId="{98D5C9DD-7854-4CB5-BB21-BFF7AB39A0CC}" srcOrd="0" destOrd="0" parTransId="{C17BCF0B-9C35-4B61-803E-20B6EDE229BC}" sibTransId="{31CB1DB2-9540-4F17-B354-CBC9A6996EB4}"/>
    <dgm:cxn modelId="{B1479B0F-12F5-4DC1-A5FC-4CEF97575391}" type="presOf" srcId="{0F936076-A574-4A3F-94E5-C06FD55973F8}" destId="{B8CC16E4-C260-458B-86DC-3B12AE6C3109}" srcOrd="0" destOrd="3" presId="urn:microsoft.com/office/officeart/2005/8/layout/hList2#1"/>
    <dgm:cxn modelId="{58073015-AA1B-49AA-9789-864BD694D905}" srcId="{34D50146-6C33-4379-A35D-A843A58ED31F}" destId="{FC8BFB48-132A-47A0-88D6-91DECFF4F352}" srcOrd="0" destOrd="0" parTransId="{4A5C73E3-09BE-49DE-A54B-964BE92ED3B7}" sibTransId="{23B8FED4-5F98-4B47-A9D8-07CE28C69D6D}"/>
    <dgm:cxn modelId="{EED8D2A8-D673-4401-9AAB-780E6B94FAC2}" type="presOf" srcId="{72086FFF-FAC9-41FF-8E9D-38AD30B6D624}" destId="{102A7E6C-23B8-4465-BD80-FDCD8656415C}" srcOrd="0" destOrd="6" presId="urn:microsoft.com/office/officeart/2005/8/layout/hList2#1"/>
    <dgm:cxn modelId="{ADFB59D2-FD6A-4500-B738-5F5AB445F769}" type="presParOf" srcId="{1BCAD8D9-8B91-48FE-A26E-1C67489F0F7E}" destId="{3251D529-1CE2-42E9-8116-82E03511313E}" srcOrd="0" destOrd="0" presId="urn:microsoft.com/office/officeart/2005/8/layout/hList2#1"/>
    <dgm:cxn modelId="{1CF20D6D-43EF-4918-99C1-38935194D14A}" type="presParOf" srcId="{3251D529-1CE2-42E9-8116-82E03511313E}" destId="{C5E94D7A-AC28-4CD4-9F89-7CEAE7CE22F8}" srcOrd="0" destOrd="0" presId="urn:microsoft.com/office/officeart/2005/8/layout/hList2#1"/>
    <dgm:cxn modelId="{94D018D8-2921-450E-8066-8EB0FF20B841}" type="presParOf" srcId="{3251D529-1CE2-42E9-8116-82E03511313E}" destId="{B8CC16E4-C260-458B-86DC-3B12AE6C3109}" srcOrd="1" destOrd="0" presId="urn:microsoft.com/office/officeart/2005/8/layout/hList2#1"/>
    <dgm:cxn modelId="{D5A81D76-51CB-492E-8492-B580F79CA650}" type="presParOf" srcId="{3251D529-1CE2-42E9-8116-82E03511313E}" destId="{4F34CCE7-D51C-4203-8FD6-9A343E5BBAFB}" srcOrd="2" destOrd="0" presId="urn:microsoft.com/office/officeart/2005/8/layout/hList2#1"/>
    <dgm:cxn modelId="{1AC8E4F4-1514-45D2-8C6D-C54CA77AE551}" type="presParOf" srcId="{1BCAD8D9-8B91-48FE-A26E-1C67489F0F7E}" destId="{166DB762-D2D5-425F-976D-0BFBAD8851DA}" srcOrd="1" destOrd="0" presId="urn:microsoft.com/office/officeart/2005/8/layout/hList2#1"/>
    <dgm:cxn modelId="{2573BA04-2F7C-4FC9-9BEC-38A1714A63BB}" type="presParOf" srcId="{1BCAD8D9-8B91-48FE-A26E-1C67489F0F7E}" destId="{C738562E-0E94-423F-89A0-943E48E87B09}" srcOrd="2" destOrd="0" presId="urn:microsoft.com/office/officeart/2005/8/layout/hList2#1"/>
    <dgm:cxn modelId="{B1246039-71B4-4E0A-80E5-809796F92E53}" type="presParOf" srcId="{C738562E-0E94-423F-89A0-943E48E87B09}" destId="{E7E43716-E426-4EF3-AE9E-78ED62CC2011}" srcOrd="0" destOrd="0" presId="urn:microsoft.com/office/officeart/2005/8/layout/hList2#1"/>
    <dgm:cxn modelId="{E80B0D83-DCDB-4064-974E-3415C1DDFA19}" type="presParOf" srcId="{C738562E-0E94-423F-89A0-943E48E87B09}" destId="{79B84425-0356-44C5-9FA5-B9B439C8B1F6}" srcOrd="1" destOrd="0" presId="urn:microsoft.com/office/officeart/2005/8/layout/hList2#1"/>
    <dgm:cxn modelId="{9FAE9242-80D6-4004-91B4-71635B8A9BF4}" type="presParOf" srcId="{C738562E-0E94-423F-89A0-943E48E87B09}" destId="{5B5EDBD3-339F-45BC-97D2-BD7F92FECF9A}" srcOrd="2" destOrd="0" presId="urn:microsoft.com/office/officeart/2005/8/layout/hList2#1"/>
    <dgm:cxn modelId="{541FD806-E639-48ED-B445-0DAC2A7DC0F8}" type="presParOf" srcId="{1BCAD8D9-8B91-48FE-A26E-1C67489F0F7E}" destId="{BC588143-46FD-4F10-B8F1-ACEED64AB724}" srcOrd="3" destOrd="0" presId="urn:microsoft.com/office/officeart/2005/8/layout/hList2#1"/>
    <dgm:cxn modelId="{CFF752CC-7C54-49B6-950E-AA5669102144}" type="presParOf" srcId="{1BCAD8D9-8B91-48FE-A26E-1C67489F0F7E}" destId="{A69F5710-4D07-484E-B5CD-AA3E291FA6EB}" srcOrd="4" destOrd="0" presId="urn:microsoft.com/office/officeart/2005/8/layout/hList2#1"/>
    <dgm:cxn modelId="{C12B8957-284E-49A3-8A49-EE12F97A6AE7}" type="presParOf" srcId="{A69F5710-4D07-484E-B5CD-AA3E291FA6EB}" destId="{CAF80BF5-224A-426C-BC90-3D71093A61C3}" srcOrd="0" destOrd="0" presId="urn:microsoft.com/office/officeart/2005/8/layout/hList2#1"/>
    <dgm:cxn modelId="{DCACB898-8DA0-4710-A44E-CD1B48BBA423}" type="presParOf" srcId="{A69F5710-4D07-484E-B5CD-AA3E291FA6EB}" destId="{102A7E6C-23B8-4465-BD80-FDCD8656415C}" srcOrd="1" destOrd="0" presId="urn:microsoft.com/office/officeart/2005/8/layout/hList2#1"/>
    <dgm:cxn modelId="{DFA63055-3DA6-41D4-BE3F-B71BA7203B58}" type="presParOf" srcId="{A69F5710-4D07-484E-B5CD-AA3E291FA6EB}" destId="{4CBA9332-510D-476A-AEC4-A49B7C3406CF}" srcOrd="2" destOrd="0" presId="urn:microsoft.com/office/officeart/2005/8/layout/hList2#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#1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93107" cy="4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9" tIns="45396" rIns="90789" bIns="45396" numCol="1" anchor="t" anchorCtr="0" compatLnSpc="1">
            <a:prstTxWarp prst="textNoShape">
              <a:avLst/>
            </a:prstTxWarp>
          </a:bodyPr>
          <a:lstStyle>
            <a:lvl1pPr algn="l" defTabSz="907823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5051" y="0"/>
            <a:ext cx="2994698" cy="4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9" tIns="45396" rIns="90789" bIns="45396" numCol="1" anchor="t" anchorCtr="0" compatLnSpc="1">
            <a:prstTxWarp prst="textNoShape">
              <a:avLst/>
            </a:prstTxWarp>
          </a:bodyPr>
          <a:lstStyle>
            <a:lvl1pPr algn="r" defTabSz="907823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sz="1000">
              <a:latin typeface="Museo Sans For Dell" pitchFamily="2" charset="0"/>
            </a:endParaRP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55046"/>
            <a:ext cx="2993107" cy="532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9" tIns="45396" rIns="90789" bIns="45396" numCol="1" anchor="b" anchorCtr="0" compatLnSpc="1">
            <a:prstTxWarp prst="textNoShape">
              <a:avLst/>
            </a:prstTxWarp>
          </a:bodyPr>
          <a:lstStyle>
            <a:lvl1pPr algn="l" defTabSz="907823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sz="1000">
              <a:latin typeface="Museo Sans For Dell" pitchFamily="2" charset="0"/>
            </a:endParaRP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051" y="8755046"/>
            <a:ext cx="2994698" cy="532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9" tIns="45396" rIns="90789" bIns="45396" numCol="1" anchor="b" anchorCtr="0" compatLnSpc="1">
            <a:prstTxWarp prst="textNoShape">
              <a:avLst/>
            </a:prstTxWarp>
          </a:bodyPr>
          <a:lstStyle>
            <a:lvl1pPr algn="r" defTabSz="907823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>
              <a:latin typeface="Museo Sans For De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404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93107" cy="4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9" tIns="45396" rIns="90789" bIns="45396" numCol="1" anchor="t" anchorCtr="0" compatLnSpc="1">
            <a:prstTxWarp prst="textNoShape">
              <a:avLst/>
            </a:prstTxWarp>
          </a:bodyPr>
          <a:lstStyle>
            <a:lvl1pPr algn="l" defTabSz="907823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051" y="0"/>
            <a:ext cx="2994698" cy="4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9" tIns="45396" rIns="90789" bIns="45396" numCol="1" anchor="t" anchorCtr="0" compatLnSpc="1">
            <a:prstTxWarp prst="textNoShape">
              <a:avLst/>
            </a:prstTxWarp>
          </a:bodyPr>
          <a:lstStyle>
            <a:lvl1pPr algn="r" defTabSz="907823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7388"/>
            <a:ext cx="4686300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425" y="4428834"/>
            <a:ext cx="5144900" cy="412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9" tIns="45396" rIns="90789" bIns="45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55046"/>
            <a:ext cx="2993107" cy="532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9" tIns="45396" rIns="90789" bIns="45396" numCol="1" anchor="b" anchorCtr="0" compatLnSpc="1">
            <a:prstTxWarp prst="textNoShape">
              <a:avLst/>
            </a:prstTxWarp>
          </a:bodyPr>
          <a:lstStyle>
            <a:lvl1pPr algn="l" defTabSz="907823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051" y="8755046"/>
            <a:ext cx="2994698" cy="532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9" tIns="45396" rIns="90789" bIns="45396" numCol="1" anchor="b" anchorCtr="0" compatLnSpc="1">
            <a:prstTxWarp prst="textNoShape">
              <a:avLst/>
            </a:prstTxWarp>
          </a:bodyPr>
          <a:lstStyle>
            <a:lvl1pPr algn="r" defTabSz="907823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229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3965061" y="1"/>
            <a:ext cx="3032640" cy="4651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285" tIns="45642" rIns="91285" bIns="45642" anchor="ctr"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0" y="1"/>
            <a:ext cx="3032641" cy="4651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285" tIns="45642" rIns="91285" bIns="45642" anchor="ctr"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818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19" tIns="46510" rIns="93019" bIns="46510"/>
          <a:lstStyle/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Arial" pitchFamily="34" charset="0"/>
              </a:rPr>
              <a:t>230MT compares to HP dx2400 or Lenovo </a:t>
            </a:r>
            <a:r>
              <a:rPr lang="en-US" baseline="0" dirty="0" err="1" smtClean="0">
                <a:latin typeface="Arial" pitchFamily="34" charset="0"/>
              </a:rPr>
              <a:t>ThinkCenter</a:t>
            </a:r>
            <a:r>
              <a:rPr lang="en-US" baseline="0" dirty="0" smtClean="0">
                <a:latin typeface="Arial" pitchFamily="34" charset="0"/>
              </a:rPr>
              <a:t> A58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Arial" pitchFamily="34" charset="0"/>
              </a:rPr>
              <a:t>430MT compares to HP dx7500 or Lenovo </a:t>
            </a:r>
            <a:r>
              <a:rPr lang="en-US" baseline="0" dirty="0" err="1" smtClean="0">
                <a:latin typeface="Arial" pitchFamily="34" charset="0"/>
              </a:rPr>
              <a:t>ThinkStation</a:t>
            </a:r>
            <a:r>
              <a:rPr lang="en-US" baseline="0" dirty="0" smtClean="0">
                <a:latin typeface="Arial" pitchFamily="34" charset="0"/>
              </a:rPr>
              <a:t> A58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19" tIns="46510" rIns="93019" bIns="46510"/>
          <a:lstStyle/>
          <a:p>
            <a:pPr marL="220005" indent="-220005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</a:rPr>
              <a:t>Pricing</a:t>
            </a:r>
            <a:r>
              <a:rPr lang="en-US" baseline="0" dirty="0" smtClean="0">
                <a:latin typeface="Arial" pitchFamily="34" charset="0"/>
              </a:rPr>
              <a:t> can change weekly</a:t>
            </a:r>
          </a:p>
          <a:p>
            <a:pPr marL="220005" indent="-220005">
              <a:buFont typeface="+mj-lt"/>
              <a:buAutoNum type="arabicPeriod"/>
            </a:pPr>
            <a:r>
              <a:rPr lang="en-US" baseline="0" dirty="0" smtClean="0">
                <a:latin typeface="Arial" pitchFamily="34" charset="0"/>
              </a:rPr>
              <a:t>Emails are sent out to notify customers about deals- email Bonnie Duncan if you would like to be included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35709A46-4ADB-4D2E-835C-D70DEB913FB9}" type="slidenum">
              <a:rPr lang="zh-CN" altLang="en-US" smtClean="0">
                <a:solidFill>
                  <a:prstClr val="black"/>
                </a:solidFill>
              </a:rPr>
              <a:pPr>
                <a:buClr>
                  <a:srgbClr val="1F497D"/>
                </a:buClr>
              </a:pPr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9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19" tIns="46510" rIns="93019" bIns="46510"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19" tIns="46510" rIns="93019" bIns="46510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</a:rPr>
              <a:t>1984: Being</a:t>
            </a:r>
            <a:r>
              <a:rPr lang="en-US" baseline="0" dirty="0" smtClean="0">
                <a:latin typeface="Arial" pitchFamily="34" charset="0"/>
              </a:rPr>
              <a:t> direct allowed for customization, reduction in time-to-customer, faster inventory turns, faster product innovation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Arial" pitchFamily="34" charset="0"/>
              </a:rPr>
              <a:t>1990: Initial launch into Retail unsuccessful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Arial" pitchFamily="34" charset="0"/>
              </a:rPr>
              <a:t>90’s: International growth, met with mixed success due to indirect nature of businesses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Arial" pitchFamily="34" charset="0"/>
              </a:rPr>
              <a:t>1996: Dell.com strengthened Direct relationships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Arial" pitchFamily="34" charset="0"/>
              </a:rPr>
              <a:t>1996-2007: The market evolved (customers became more comfortable with technology, IT budgets were developed, our competition reacted)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Arial" pitchFamily="34" charset="0"/>
              </a:rPr>
              <a:t>2007: Michael brought back as CEO, re-launched retail partnerships with </a:t>
            </a:r>
            <a:r>
              <a:rPr lang="en-US" baseline="0" dirty="0" err="1" smtClean="0">
                <a:latin typeface="Arial" pitchFamily="34" charset="0"/>
              </a:rPr>
              <a:t>Walmart</a:t>
            </a:r>
            <a:r>
              <a:rPr lang="en-US" baseline="0" dirty="0" smtClean="0">
                <a:latin typeface="Arial" pitchFamily="34" charset="0"/>
              </a:rPr>
              <a:t>, Staples, etc.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Arial" pitchFamily="34" charset="0"/>
              </a:rPr>
              <a:t>2007: International distribution deals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Arial" pitchFamily="34" charset="0"/>
              </a:rPr>
              <a:t>2007-2008: Launched </a:t>
            </a:r>
            <a:r>
              <a:rPr lang="en-US" baseline="0" dirty="0" err="1" smtClean="0">
                <a:latin typeface="Arial" pitchFamily="34" charset="0"/>
              </a:rPr>
              <a:t>PartnerDirect</a:t>
            </a:r>
            <a:r>
              <a:rPr lang="en-US" baseline="0" dirty="0" smtClean="0">
                <a:latin typeface="Arial" pitchFamily="34" charset="0"/>
              </a:rPr>
              <a:t>: many lessons learned and Distribution is one of those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Arial" pitchFamily="34" charset="0"/>
              </a:rPr>
              <a:t>2009: </a:t>
            </a:r>
            <a:r>
              <a:rPr lang="en-US" dirty="0" smtClean="0"/>
              <a:t>Greg Davis,</a:t>
            </a:r>
            <a:r>
              <a:rPr lang="en-US" baseline="0" dirty="0" smtClean="0"/>
              <a:t> our VP of Global </a:t>
            </a:r>
            <a:r>
              <a:rPr lang="en-US" baseline="0" dirty="0" err="1" smtClean="0"/>
              <a:t>Commerical</a:t>
            </a:r>
            <a:r>
              <a:rPr lang="en-US" baseline="0" dirty="0" smtClean="0"/>
              <a:t> Channels, was </a:t>
            </a:r>
            <a:r>
              <a:rPr lang="en-US" dirty="0" smtClean="0"/>
              <a:t>named #9 Channel Sales Leader by CRN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19" tIns="46510" rIns="93019" bIns="46510"/>
          <a:lstStyle/>
          <a:p>
            <a:r>
              <a:rPr lang="en-US" dirty="0" smtClean="0">
                <a:latin typeface="Arial" pitchFamily="34" charset="0"/>
              </a:rPr>
              <a:t>We are working</a:t>
            </a:r>
            <a:r>
              <a:rPr lang="en-US" baseline="0" dirty="0" smtClean="0">
                <a:latin typeface="Arial" pitchFamily="34" charset="0"/>
              </a:rPr>
              <a:t> on some exciting new changes, so look for announcements as new programs become available.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63989" y="8818564"/>
            <a:ext cx="3032125" cy="463550"/>
          </a:xfrm>
          <a:prstGeom prst="rect">
            <a:avLst/>
          </a:prstGeom>
        </p:spPr>
        <p:txBody>
          <a:bodyPr lIns="91434" tIns="45717" rIns="91434" bIns="45717"/>
          <a:lstStyle/>
          <a:p>
            <a:pPr>
              <a:defRPr/>
            </a:pPr>
            <a:fld id="{7E90DA3E-AEEC-4453-BE76-DEB119CE1C6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19" tIns="46510" rIns="93019" bIns="46510"/>
          <a:lstStyle/>
          <a:p>
            <a:pPr>
              <a:buFont typeface="Arial" pitchFamily="34" charset="0"/>
              <a:buChar char="•"/>
            </a:pPr>
            <a:r>
              <a:rPr lang="en-US" b="1" u="sng" baseline="0" dirty="0" smtClean="0">
                <a:latin typeface="Arial" pitchFamily="34" charset="0"/>
              </a:rPr>
              <a:t>If asked</a:t>
            </a:r>
            <a:r>
              <a:rPr lang="en-US" b="0" u="none" baseline="0" dirty="0" smtClean="0">
                <a:latin typeface="Arial" pitchFamily="34" charset="0"/>
              </a:rPr>
              <a:t>, </a:t>
            </a:r>
            <a:r>
              <a:rPr lang="en-US" b="0" u="none" baseline="0" dirty="0" err="1" smtClean="0">
                <a:latin typeface="Arial" pitchFamily="34" charset="0"/>
              </a:rPr>
              <a:t>EqualLogic</a:t>
            </a:r>
            <a:r>
              <a:rPr lang="en-US" b="0" u="none" baseline="0" dirty="0" smtClean="0">
                <a:latin typeface="Arial" pitchFamily="34" charset="0"/>
              </a:rPr>
              <a:t>, and Consumer products such as </a:t>
            </a:r>
            <a:r>
              <a:rPr lang="en-US" b="0" u="none" baseline="0" dirty="0" err="1" smtClean="0">
                <a:latin typeface="Arial" pitchFamily="34" charset="0"/>
              </a:rPr>
              <a:t>Alienware</a:t>
            </a:r>
            <a:r>
              <a:rPr lang="en-US" b="0" u="none" baseline="0" dirty="0" smtClean="0">
                <a:latin typeface="Arial" pitchFamily="34" charset="0"/>
              </a:rPr>
              <a:t>, </a:t>
            </a:r>
            <a:r>
              <a:rPr lang="en-US" b="0" u="none" baseline="0" dirty="0" err="1" smtClean="0">
                <a:latin typeface="Arial" pitchFamily="34" charset="0"/>
              </a:rPr>
              <a:t>Inspiron</a:t>
            </a:r>
            <a:r>
              <a:rPr lang="en-US" b="0" u="none" baseline="0" dirty="0" smtClean="0">
                <a:latin typeface="Arial" pitchFamily="34" charset="0"/>
              </a:rPr>
              <a:t>, Studio, etc. are not currently available through distribution</a:t>
            </a:r>
          </a:p>
          <a:p>
            <a:pPr>
              <a:buFont typeface="Arial" pitchFamily="34" charset="0"/>
              <a:buChar char="•"/>
            </a:pPr>
            <a:r>
              <a:rPr lang="en-US" b="0" u="none" baseline="0" dirty="0" smtClean="0">
                <a:latin typeface="Arial" pitchFamily="34" charset="0"/>
              </a:rPr>
              <a:t>Services are available on a limited basis</a:t>
            </a:r>
            <a:endParaRPr lang="en-US" b="1" u="sng" baseline="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19" tIns="46510" rIns="93019" bIns="46510"/>
          <a:lstStyle/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Arial" pitchFamily="34" charset="0"/>
              </a:rPr>
              <a:t>Long lifecycles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Arial" pitchFamily="34" charset="0"/>
              </a:rPr>
              <a:t>Commonality- docking solutions, peripherals, AC adapters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Arial" pitchFamily="34" charset="0"/>
              </a:rPr>
              <a:t>E6X10 series compare to HP </a:t>
            </a:r>
            <a:r>
              <a:rPr lang="en-US" baseline="0" dirty="0" err="1" smtClean="0">
                <a:latin typeface="Arial" pitchFamily="34" charset="0"/>
              </a:rPr>
              <a:t>EliteBook</a:t>
            </a:r>
            <a:r>
              <a:rPr lang="en-US" baseline="0" dirty="0" smtClean="0">
                <a:latin typeface="Arial" pitchFamily="34" charset="0"/>
              </a:rPr>
              <a:t>: features new Intel </a:t>
            </a:r>
            <a:r>
              <a:rPr lang="en-US" baseline="0" dirty="0" err="1" smtClean="0">
                <a:latin typeface="Arial" pitchFamily="34" charset="0"/>
              </a:rPr>
              <a:t>i</a:t>
            </a:r>
            <a:r>
              <a:rPr lang="en-US" baseline="0" dirty="0" smtClean="0">
                <a:latin typeface="Arial" pitchFamily="34" charset="0"/>
              </a:rPr>
              <a:t>-Core processors and DDR-3 memory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Arial" pitchFamily="34" charset="0"/>
              </a:rPr>
              <a:t>E5X10 series compare to HP ProBook: features new Intel </a:t>
            </a:r>
            <a:r>
              <a:rPr lang="en-US" baseline="0" dirty="0" err="1" smtClean="0">
                <a:latin typeface="Arial" pitchFamily="34" charset="0"/>
              </a:rPr>
              <a:t>i</a:t>
            </a:r>
            <a:r>
              <a:rPr lang="en-US" baseline="0" dirty="0" smtClean="0">
                <a:latin typeface="Arial" pitchFamily="34" charset="0"/>
              </a:rPr>
              <a:t>-Core processors and DDR-3 memory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Arial" pitchFamily="34" charset="0"/>
              </a:rPr>
              <a:t>Via CTO, we also have tablets, ruggedized, classroom-ready, and ultra-thin and light versions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Arial" pitchFamily="34" charset="0"/>
              </a:rPr>
              <a:t>Latitude E-family carries Premium Panel Guarantee: 100% zero bright dots on LCD panels or free exchange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Arial" pitchFamily="34" charset="0"/>
              </a:rPr>
              <a:t>E-Family lifecycle target- 5 years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19" tIns="46510" rIns="93019" bIns="46510"/>
          <a:lstStyle/>
          <a:p>
            <a:pPr>
              <a:buFont typeface="Arial" pitchFamily="34" charset="0"/>
              <a:buChar char="•"/>
            </a:pPr>
            <a:r>
              <a:rPr lang="en-US" baseline="0" dirty="0" err="1" smtClean="0">
                <a:latin typeface="Arial" pitchFamily="34" charset="0"/>
              </a:rPr>
              <a:t>Opti</a:t>
            </a:r>
            <a:r>
              <a:rPr lang="en-US" baseline="0" dirty="0" smtClean="0">
                <a:latin typeface="Arial" pitchFamily="34" charset="0"/>
              </a:rPr>
              <a:t> 380 series compares to HP Compaq dx2450, HP Compaq 500B, or HP Pro 3000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err="1" smtClean="0">
                <a:latin typeface="Arial" pitchFamily="34" charset="0"/>
              </a:rPr>
              <a:t>Opti</a:t>
            </a:r>
            <a:r>
              <a:rPr lang="en-US" baseline="0" dirty="0" smtClean="0">
                <a:latin typeface="Arial" pitchFamily="34" charset="0"/>
              </a:rPr>
              <a:t> 780 series compares to HP Compaq dc5800, HP Compaq 6000 Pro, HP Compaq dc7900, HP Compaq 8000 Elite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19" tIns="46510" rIns="93019" bIns="46510"/>
          <a:lstStyle/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Arial" pitchFamily="34" charset="0"/>
              </a:rPr>
              <a:t>Vostro 1015 compares to HP Compaq 610/615, Acer </a:t>
            </a:r>
            <a:r>
              <a:rPr lang="en-US" baseline="0" dirty="0" err="1" smtClean="0">
                <a:latin typeface="Arial" pitchFamily="34" charset="0"/>
              </a:rPr>
              <a:t>Extensa</a:t>
            </a:r>
            <a:r>
              <a:rPr lang="en-US" baseline="0" dirty="0" smtClean="0">
                <a:latin typeface="Arial" pitchFamily="34" charset="0"/>
              </a:rPr>
              <a:t> 4630, or Lenovo SL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>
                <a:latin typeface="Arial" pitchFamily="34" charset="0"/>
              </a:rPr>
              <a:t>Vostro 3X00 compares to HP ProBook 4xxx series, Acer </a:t>
            </a:r>
            <a:r>
              <a:rPr lang="en-US" baseline="0" dirty="0" err="1" smtClean="0">
                <a:latin typeface="Arial" pitchFamily="34" charset="0"/>
              </a:rPr>
              <a:t>TravelMate</a:t>
            </a:r>
            <a:r>
              <a:rPr lang="en-US" baseline="0" dirty="0" smtClean="0">
                <a:latin typeface="Arial" pitchFamily="34" charset="0"/>
              </a:rPr>
              <a:t> X730, or Lenovo SL 300, 410, 510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/>
          </p:nvPr>
        </p:nvSpPr>
        <p:spPr>
          <a:xfrm>
            <a:off x="438150" y="2679490"/>
            <a:ext cx="5962650" cy="1006685"/>
          </a:xfrm>
        </p:spPr>
        <p:txBody>
          <a:bodyPr anchor="b" anchorCtr="0"/>
          <a:lstStyle>
            <a:lvl1pPr algn="l">
              <a:lnSpc>
                <a:spcPts val="4000"/>
              </a:lnSpc>
              <a:defRPr sz="3600" b="0" i="0" smtClean="0">
                <a:solidFill>
                  <a:schemeClr val="bg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447674" y="4165390"/>
            <a:ext cx="5953125" cy="800101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1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781175"/>
            <a:ext cx="824865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5076825"/>
            <a:ext cx="824865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itchFamily="34" charset="0"/>
            </a:endParaRPr>
          </a:p>
        </p:txBody>
      </p:sp>
      <p:pic>
        <p:nvPicPr>
          <p:cNvPr id="11" name="Picture 10" descr="dell_blue_lrg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65289" y="2651760"/>
            <a:ext cx="1487427" cy="148742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0" y="6611779"/>
            <a:ext cx="8039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Dell Confidential Material 	© 2010 All Rights Reserved</a:t>
            </a:r>
            <a:endParaRPr lang="en-US" sz="1000" dirty="0"/>
          </a:p>
        </p:txBody>
      </p:sp>
    </p:spTree>
  </p:cSld>
  <p:clrMapOvr>
    <a:masterClrMapping/>
  </p:clrMapOvr>
  <p:transition spd="med">
    <p:wipe dir="r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 descr="dell_gray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_Blue_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8" name="Picture 17" descr="dell_white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9" name="TextBox 3"/>
          <p:cNvSpPr txBox="1"/>
          <p:nvPr userDrawn="1"/>
        </p:nvSpPr>
        <p:spPr bwMode="black">
          <a:xfrm>
            <a:off x="5350331" y="6425457"/>
            <a:ext cx="2743200" cy="153888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000" dirty="0">
                <a:solidFill>
                  <a:schemeClr val="tx2"/>
                </a:solidFill>
                <a:latin typeface="Museo Sans For Dell" pitchFamily="2" charset="0"/>
              </a:rPr>
              <a:t>Global Marketing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tx2"/>
                </a:solidFill>
                <a:latin typeface="Museo Sans For Dell" pitchFamily="2" charset="0"/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tx2"/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and_Content_Blue_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38100"/>
            <a:ext cx="8239126" cy="960120"/>
          </a:xfrm>
        </p:spPr>
        <p:txBody>
          <a:bodyPr wrap="square" anchor="b"/>
          <a:lstStyle>
            <a:lvl1pPr>
              <a:lnSpc>
                <a:spcPct val="90000"/>
              </a:lnSpc>
              <a:defRPr sz="30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1712264"/>
          </a:xfrm>
        </p:spPr>
        <p:txBody>
          <a:bodyPr lIns="0" tIns="0" rIns="0" bIns="0"/>
          <a:lstStyle>
            <a:lvl1pPr>
              <a:spcBef>
                <a:spcPts val="1600"/>
              </a:spcBef>
              <a:buClr>
                <a:schemeClr val="tx2"/>
              </a:buClr>
              <a:defRPr sz="22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Clr>
                <a:schemeClr val="tx2"/>
              </a:buClr>
              <a:buFont typeface="Museo For Dell 300" pitchFamily="50" charset="0"/>
              <a:buChar char="–"/>
              <a:defRPr sz="18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20" name="Straight Connector 19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  <p:sp>
        <p:nvSpPr>
          <p:cNvPr id="22" name="TextBox 3"/>
          <p:cNvSpPr txBox="1"/>
          <p:nvPr userDrawn="1"/>
        </p:nvSpPr>
        <p:spPr bwMode="black">
          <a:xfrm>
            <a:off x="5350331" y="6425457"/>
            <a:ext cx="2743200" cy="153888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000" dirty="0">
                <a:solidFill>
                  <a:schemeClr val="tx2"/>
                </a:solidFill>
                <a:latin typeface="Museo Sans For Dell" pitchFamily="2" charset="0"/>
              </a:rPr>
              <a:t>Global Marketing</a:t>
            </a:r>
          </a:p>
        </p:txBody>
      </p:sp>
      <p:pic>
        <p:nvPicPr>
          <p:cNvPr id="10" name="Picture 9" descr="dell_white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tx2"/>
                </a:solidFill>
                <a:latin typeface="Museo Sans For Dell" pitchFamily="2" charset="0"/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tx2"/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_Blue_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/>
          </p:nvPr>
        </p:nvSpPr>
        <p:spPr>
          <a:xfrm>
            <a:off x="369888" y="2900380"/>
            <a:ext cx="6399622" cy="1006685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5400" b="0" i="0" smtClean="0">
                <a:solidFill>
                  <a:schemeClr val="tx2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80999" y="1781175"/>
            <a:ext cx="8311513" cy="3295650"/>
            <a:chOff x="280033" y="1781175"/>
            <a:chExt cx="8412480" cy="32956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80033" y="178117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0033" y="507682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9" descr="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7195" y="2681959"/>
            <a:ext cx="1371487" cy="13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tx2"/>
                </a:solidFill>
                <a:latin typeface="Museo Sans For Dell" pitchFamily="2" charset="0"/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tx2"/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6611779"/>
            <a:ext cx="8039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Dell Confidential Material 	© 2010 All Rights Reserved</a:t>
            </a:r>
            <a:endParaRPr lang="en-US" sz="1000" dirty="0"/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611779"/>
            <a:ext cx="8039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Dell Confidential Material 	© 2010 All Rights Reserved</a:t>
            </a:r>
            <a:endParaRPr lang="en-US" sz="1000" dirty="0"/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556792"/>
            <a:ext cx="7772400" cy="578495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7464" y="2204864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10925" y="6463706"/>
            <a:ext cx="4067880" cy="288032"/>
            <a:chOff x="64" y="5823182"/>
            <a:chExt cx="4067880" cy="288032"/>
          </a:xfrm>
        </p:grpSpPr>
        <p:sp>
          <p:nvSpPr>
            <p:cNvPr id="8" name="矩形 7"/>
            <p:cNvSpPr/>
            <p:nvPr/>
          </p:nvSpPr>
          <p:spPr>
            <a:xfrm>
              <a:off x="64" y="5823182"/>
              <a:ext cx="2411696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世界</a:t>
              </a:r>
              <a:r>
                <a:rPr lang="en-US" altLang="zh-CN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500</a:t>
              </a:r>
              <a:r>
                <a:rPr lang="zh-CN" altLang="en-US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强研究中心</a:t>
              </a:r>
              <a:endParaRPr lang="zh-CN" altLang="en-US" sz="14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83944" y="5823182"/>
              <a:ext cx="1584000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dirty="0" smtClean="0">
                  <a:solidFill>
                    <a:prstClr val="white"/>
                  </a:solidFill>
                  <a:latin typeface="微软雅黑" pitchFamily="34" charset="-122"/>
                </a:rPr>
                <a:t>zhao-biao.com</a:t>
              </a:r>
              <a:endParaRPr lang="zh-CN" altLang="en-US" sz="12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350877" y="6476846"/>
            <a:ext cx="4499928" cy="28803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91440" bIns="9144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 smtClean="0">
                <a:solidFill>
                  <a:prstClr val="white"/>
                </a:solidFill>
                <a:latin typeface="微软雅黑" pitchFamily="34" charset="-122"/>
              </a:rPr>
              <a:t>找表网：专注于海外</a:t>
            </a:r>
            <a:r>
              <a:rPr lang="zh-CN" altLang="en-US" sz="1400" b="1" dirty="0">
                <a:solidFill>
                  <a:prstClr val="white"/>
                </a:solidFill>
                <a:latin typeface="微软雅黑" pitchFamily="34" charset="-122"/>
              </a:rPr>
              <a:t>知名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 pitchFamily="34" charset="-122"/>
              </a:rPr>
              <a:t>上市公司公开资料研究</a:t>
            </a:r>
            <a:endParaRPr lang="zh-CN" altLang="en-US" sz="1400" b="1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402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753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01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4" y="38100"/>
            <a:ext cx="8239126" cy="960120"/>
          </a:xfrm>
        </p:spPr>
        <p:txBody>
          <a:bodyPr wrap="square" anchor="b"/>
          <a:lstStyle>
            <a:lvl1pPr>
              <a:lnSpc>
                <a:spcPct val="90000"/>
              </a:lnSpc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1008481"/>
          </a:xfrm>
        </p:spPr>
        <p:txBody>
          <a:bodyPr lIns="0" tIns="0" rIns="0" bIns="0"/>
          <a:lstStyle>
            <a:lvl1pPr>
              <a:spcBef>
                <a:spcPts val="1600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4" name="Picture 13" descr="dell_gray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淘宝封面样式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484784"/>
            <a:ext cx="7772400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36925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283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1811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651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24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3035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2022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740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85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76" y="38100"/>
            <a:ext cx="8244842" cy="960120"/>
          </a:xfrm>
        </p:spPr>
        <p:txBody>
          <a:bodyPr anchor="b"/>
          <a:lstStyle>
            <a:lvl1pPr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581526" y="1310640"/>
            <a:ext cx="4112532" cy="100848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600"/>
              </a:spcBef>
              <a:defRPr sz="2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49944" y="1310640"/>
            <a:ext cx="3926113" cy="100848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600"/>
              </a:spcBef>
              <a:defRPr sz="2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25" name="Picture 24" descr="dell_gray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"/>
            <a:ext cx="8258175" cy="960120"/>
          </a:xfrm>
        </p:spPr>
        <p:txBody>
          <a:bodyPr anchor="b"/>
          <a:lstStyle>
            <a:lvl1pPr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7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6" name="Picture 15" descr="dell_gray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6" name="Picture 15" descr="dell_gray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rgbClr val="DC503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 descr="dell_gray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4" y="38100"/>
            <a:ext cx="8239125" cy="96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47675" y="1310640"/>
            <a:ext cx="8239125" cy="1008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Box 3"/>
          <p:cNvSpPr txBox="1"/>
          <p:nvPr/>
        </p:nvSpPr>
        <p:spPr bwMode="black">
          <a:xfrm>
            <a:off x="5350331" y="6434985"/>
            <a:ext cx="2743200" cy="153888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000" dirty="0">
                <a:solidFill>
                  <a:schemeClr val="accent4"/>
                </a:solidFill>
                <a:latin typeface="Museo Sans For Dell" pitchFamily="2" charset="0"/>
              </a:rPr>
              <a:t>Global Marketing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31" r:id="rId3"/>
    <p:sldLayoutId id="2147483805" r:id="rId4"/>
    <p:sldLayoutId id="2147483837" r:id="rId5"/>
    <p:sldLayoutId id="2147483811" r:id="rId6"/>
    <p:sldLayoutId id="2147483832" r:id="rId7"/>
    <p:sldLayoutId id="2147483833" r:id="rId8"/>
    <p:sldLayoutId id="2147483813" r:id="rId9"/>
    <p:sldLayoutId id="2147483834" r:id="rId10"/>
    <p:sldLayoutId id="2147483812" r:id="rId11"/>
    <p:sldLayoutId id="2147483814" r:id="rId12"/>
    <p:sldLayoutId id="2147483836" r:id="rId13"/>
    <p:sldLayoutId id="2147483817" r:id="rId14"/>
    <p:sldLayoutId id="2147483838" r:id="rId15"/>
    <p:sldLayoutId id="2147483839" r:id="rId16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0" cap="none" baseline="0">
          <a:solidFill>
            <a:schemeClr val="bg1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2000"/>
        </a:spcBef>
        <a:spcAft>
          <a:spcPct val="0"/>
        </a:spcAft>
        <a:buClr>
          <a:schemeClr val="bg1"/>
        </a:buClr>
        <a:buFont typeface="Arial" pitchFamily="34" charset="0"/>
        <a:buChar char="•"/>
        <a:defRPr sz="22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Sans For Dell" pitchFamily="2" charset="0"/>
        <a:buChar char="–"/>
        <a:defRPr sz="18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Sans For Dell" pitchFamily="2" charset="0"/>
        <a:buChar char="›"/>
        <a:defRPr sz="16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879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Verdana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Verdana"/>
              <a:cs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798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Verdana"/>
              <a:cs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879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Verdana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Verdana"/>
              <a:cs typeface="Arial" charset="0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74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" Target="slide13.xml"/><Relationship Id="rId7" Type="http://schemas.openxmlformats.org/officeDocument/2006/relationships/image" Target="../media/image23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slide" Target="slide16.xml"/><Relationship Id="rId10" Type="http://schemas.openxmlformats.org/officeDocument/2006/relationships/image" Target="../media/image28.png"/><Relationship Id="rId4" Type="http://schemas.openxmlformats.org/officeDocument/2006/relationships/slide" Target="slide14.xml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alle.taobao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11" Type="http://schemas.openxmlformats.org/officeDocument/2006/relationships/image" Target="../media/image17.jpeg"/><Relationship Id="rId5" Type="http://schemas.openxmlformats.org/officeDocument/2006/relationships/image" Target="../media/image12.jpeg"/><Relationship Id="rId10" Type="http://schemas.openxmlformats.org/officeDocument/2006/relationships/image" Target="../media/image16.png"/><Relationship Id="rId4" Type="http://schemas.openxmlformats.org/officeDocument/2006/relationships/image" Target="../media/image11.jpeg"/><Relationship Id="rId9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hyperlink" Target="http://www.dell.com/content/topics/topic.aspx/global/products/landing/en/latitude-e2-family?c=us&amp;l=en&amp;s=gen" TargetMode="External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jpeg"/><Relationship Id="rId11" Type="http://schemas.microsoft.com/office/2007/relationships/diagramDrawing" Target="../diagrams/drawing1.xml"/><Relationship Id="rId5" Type="http://schemas.openxmlformats.org/officeDocument/2006/relationships/image" Target="../media/image7.jpeg"/><Relationship Id="rId10" Type="http://schemas.openxmlformats.org/officeDocument/2006/relationships/diagramColors" Target="../diagrams/colors1.xml"/><Relationship Id="rId4" Type="http://schemas.openxmlformats.org/officeDocument/2006/relationships/image" Target="../media/image18.jpeg"/><Relationship Id="rId9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" Target="slide7.xml"/><Relationship Id="rId7" Type="http://schemas.openxmlformats.org/officeDocument/2006/relationships/image" Target="../media/image2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6.xml"/><Relationship Id="rId5" Type="http://schemas.openxmlformats.org/officeDocument/2006/relationships/slide" Target="slide10.xml"/><Relationship Id="rId4" Type="http://schemas.openxmlformats.org/officeDocument/2006/relationships/slide" Target="slide8.xml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76422" y="2065313"/>
            <a:ext cx="7152534" cy="2969825"/>
          </a:xfrm>
        </p:spPr>
        <p:txBody>
          <a:bodyPr>
            <a:noAutofit/>
          </a:bodyPr>
          <a:lstStyle/>
          <a:p>
            <a:pPr eaLnBrk="1" hangingPunct="1">
              <a:spcBef>
                <a:spcPct val="10000"/>
              </a:spcBef>
            </a:pPr>
            <a:r>
              <a:rPr lang="en-US" sz="2800" dirty="0" smtClean="0">
                <a:solidFill>
                  <a:schemeClr val="bg1"/>
                </a:solidFill>
              </a:rPr>
              <a:t>Jon Barnes</a:t>
            </a:r>
          </a:p>
          <a:p>
            <a:pPr eaLnBrk="1" hangingPunct="1">
              <a:spcBef>
                <a:spcPct val="10000"/>
              </a:spcBef>
            </a:pPr>
            <a:r>
              <a:rPr lang="en-US" sz="2800" dirty="0" smtClean="0">
                <a:solidFill>
                  <a:schemeClr val="bg1"/>
                </a:solidFill>
              </a:rPr>
              <a:t>Dell Channel Account Manager</a:t>
            </a:r>
          </a:p>
          <a:p>
            <a:pPr eaLnBrk="1" hangingPunct="1">
              <a:spcBef>
                <a:spcPct val="10000"/>
              </a:spcBef>
            </a:pPr>
            <a:endParaRPr lang="en-US" sz="28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10000"/>
              </a:spcBef>
            </a:pPr>
            <a:endParaRPr lang="en-US" sz="2800" dirty="0">
              <a:solidFill>
                <a:schemeClr val="bg1"/>
              </a:solidFill>
            </a:endParaRPr>
          </a:p>
          <a:p>
            <a:pPr eaLnBrk="1" hangingPunct="1">
              <a:spcBef>
                <a:spcPct val="10000"/>
              </a:spcBef>
            </a:pPr>
            <a:r>
              <a:rPr lang="en-US" sz="2800" dirty="0" smtClean="0">
                <a:solidFill>
                  <a:schemeClr val="bg1"/>
                </a:solidFill>
              </a:rPr>
              <a:t>Tech Data Client Systems Partner Summit</a:t>
            </a:r>
          </a:p>
          <a:p>
            <a:pPr eaLnBrk="1" hangingPunct="1">
              <a:spcBef>
                <a:spcPct val="10000"/>
              </a:spcBef>
            </a:pPr>
            <a:endParaRPr lang="en-US" sz="2800" dirty="0">
              <a:solidFill>
                <a:schemeClr val="bg1"/>
              </a:solidFill>
            </a:endParaRPr>
          </a:p>
          <a:p>
            <a:pPr algn="r" eaLnBrk="1" hangingPunct="1">
              <a:spcBef>
                <a:spcPct val="10000"/>
              </a:spcBef>
            </a:pPr>
            <a:r>
              <a:rPr lang="en-US" sz="1600" dirty="0" smtClean="0">
                <a:solidFill>
                  <a:schemeClr val="bg1"/>
                </a:solidFill>
              </a:rPr>
              <a:t>June 17, 2010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1120140" y="1194529"/>
            <a:ext cx="2160270" cy="1963961"/>
            <a:chOff x="1177290" y="1011649"/>
            <a:chExt cx="2160270" cy="1963961"/>
          </a:xfrm>
        </p:grpSpPr>
        <p:pic>
          <p:nvPicPr>
            <p:cNvPr id="3993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10919" r="1733"/>
            <a:stretch>
              <a:fillRect/>
            </a:stretch>
          </p:blipFill>
          <p:spPr bwMode="auto">
            <a:xfrm>
              <a:off x="1177290" y="1017270"/>
              <a:ext cx="2160270" cy="1958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Rectangle 22"/>
            <p:cNvSpPr/>
            <p:nvPr/>
          </p:nvSpPr>
          <p:spPr bwMode="auto">
            <a:xfrm>
              <a:off x="2775346" y="1011649"/>
              <a:ext cx="457200" cy="30861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rgbClr val="FDE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9652" y="1291590"/>
            <a:ext cx="2319818" cy="1520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Title 6"/>
          <p:cNvSpPr>
            <a:spLocks noGrp="1"/>
          </p:cNvSpPr>
          <p:nvPr>
            <p:ph type="title"/>
          </p:nvPr>
        </p:nvSpPr>
        <p:spPr>
          <a:xfrm>
            <a:off x="425904" y="38100"/>
            <a:ext cx="8492465" cy="960120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OptiPlex</a:t>
            </a:r>
            <a:r>
              <a:rPr lang="en-US" sz="2800" dirty="0" smtClean="0"/>
              <a:t>™ 380MT, 380DT, 380SFF, 780MT, 780SFF- Medium &amp; Large End-Users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164714" y="2397983"/>
            <a:ext cx="8819266" cy="3922777"/>
            <a:chOff x="359024" y="2397983"/>
            <a:chExt cx="8458840" cy="3922777"/>
          </a:xfrm>
        </p:grpSpPr>
        <p:sp>
          <p:nvSpPr>
            <p:cNvPr id="11" name="Freeform 10"/>
            <p:cNvSpPr/>
            <p:nvPr/>
          </p:nvSpPr>
          <p:spPr>
            <a:xfrm rot="16200000">
              <a:off x="-1396878" y="4153885"/>
              <a:ext cx="3922776" cy="410972"/>
            </a:xfrm>
            <a:custGeom>
              <a:avLst/>
              <a:gdLst>
                <a:gd name="connsiteX0" fmla="*/ 0 w 3922776"/>
                <a:gd name="connsiteY0" fmla="*/ 0 h 410972"/>
                <a:gd name="connsiteX1" fmla="*/ 3922776 w 3922776"/>
                <a:gd name="connsiteY1" fmla="*/ 0 h 410972"/>
                <a:gd name="connsiteX2" fmla="*/ 3922776 w 3922776"/>
                <a:gd name="connsiteY2" fmla="*/ 410972 h 410972"/>
                <a:gd name="connsiteX3" fmla="*/ 0 w 3922776"/>
                <a:gd name="connsiteY3" fmla="*/ 410972 h 410972"/>
                <a:gd name="connsiteX4" fmla="*/ 0 w 3922776"/>
                <a:gd name="connsiteY4" fmla="*/ 0 h 41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776" h="410972">
                  <a:moveTo>
                    <a:pt x="0" y="0"/>
                  </a:moveTo>
                  <a:lnTo>
                    <a:pt x="3922776" y="0"/>
                  </a:lnTo>
                  <a:lnTo>
                    <a:pt x="3922776" y="410972"/>
                  </a:lnTo>
                  <a:lnTo>
                    <a:pt x="0" y="41097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362455" bIns="0" numCol="1" spcCol="1270" anchor="t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Stable</a:t>
              </a:r>
              <a:endParaRPr lang="en-US" sz="24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737107" y="2397983"/>
              <a:ext cx="1161045" cy="3922776"/>
            </a:xfrm>
            <a:custGeom>
              <a:avLst/>
              <a:gdLst>
                <a:gd name="connsiteX0" fmla="*/ 0 w 2047078"/>
                <a:gd name="connsiteY0" fmla="*/ 0 h 3922776"/>
                <a:gd name="connsiteX1" fmla="*/ 2047078 w 2047078"/>
                <a:gd name="connsiteY1" fmla="*/ 0 h 3922776"/>
                <a:gd name="connsiteX2" fmla="*/ 2047078 w 2047078"/>
                <a:gd name="connsiteY2" fmla="*/ 3922776 h 3922776"/>
                <a:gd name="connsiteX3" fmla="*/ 0 w 2047078"/>
                <a:gd name="connsiteY3" fmla="*/ 3922776 h 3922776"/>
                <a:gd name="connsiteX4" fmla="*/ 0 w 2047078"/>
                <a:gd name="connsiteY4" fmla="*/ 0 h 392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078" h="3922776">
                  <a:moveTo>
                    <a:pt x="0" y="0"/>
                  </a:moveTo>
                  <a:lnTo>
                    <a:pt x="2047078" y="0"/>
                  </a:lnTo>
                  <a:lnTo>
                    <a:pt x="2047078" y="3922776"/>
                  </a:lnTo>
                  <a:lnTo>
                    <a:pt x="0" y="392277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99568" tIns="362455" rIns="99568" bIns="99568" numCol="1" spcCol="1270" anchor="t" anchorCtr="0">
              <a:noAutofit/>
            </a:bodyPr>
            <a:lstStyle/>
            <a:p>
              <a:pPr marL="57150" lvl="1" indent="-5715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100" dirty="0" smtClean="0"/>
                <a:t>3-Year Warranty</a:t>
              </a:r>
            </a:p>
            <a:p>
              <a:pPr marL="228600" lvl="2" indent="-11430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100" b="0" dirty="0" smtClean="0"/>
                <a:t>North-American based</a:t>
              </a:r>
            </a:p>
            <a:p>
              <a:pPr marL="228600" lvl="2" indent="-11430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100" b="0" dirty="0" smtClean="0"/>
                <a:t>Customizable for end-user or IT</a:t>
              </a:r>
            </a:p>
            <a:p>
              <a:pPr marL="514350" lvl="2" indent="-5715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endParaRPr lang="en-US" sz="1100" dirty="0" smtClean="0"/>
            </a:p>
            <a:p>
              <a:pPr marL="57150" lvl="1" indent="-5715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100" dirty="0" smtClean="0"/>
                <a:t>Managed 60-90 Day Image Transitions</a:t>
              </a:r>
            </a:p>
            <a:p>
              <a:pPr marL="57150" lvl="1" indent="-5715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endParaRPr lang="en-US" sz="1100" dirty="0" smtClean="0"/>
            </a:p>
            <a:p>
              <a:pPr marL="57150" lvl="1" indent="-5715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100" dirty="0" smtClean="0"/>
                <a:t>Long Lifecycles- Up to 24 Month</a:t>
              </a:r>
            </a:p>
          </p:txBody>
        </p:sp>
        <p:sp>
          <p:nvSpPr>
            <p:cNvPr id="17" name="Freeform 16"/>
            <p:cNvSpPr/>
            <p:nvPr/>
          </p:nvSpPr>
          <p:spPr>
            <a:xfrm rot="16200000">
              <a:off x="210114" y="4153886"/>
              <a:ext cx="3922776" cy="410972"/>
            </a:xfrm>
            <a:custGeom>
              <a:avLst/>
              <a:gdLst>
                <a:gd name="connsiteX0" fmla="*/ 0 w 3922776"/>
                <a:gd name="connsiteY0" fmla="*/ 0 h 410972"/>
                <a:gd name="connsiteX1" fmla="*/ 3922776 w 3922776"/>
                <a:gd name="connsiteY1" fmla="*/ 0 h 410972"/>
                <a:gd name="connsiteX2" fmla="*/ 3922776 w 3922776"/>
                <a:gd name="connsiteY2" fmla="*/ 410972 h 410972"/>
                <a:gd name="connsiteX3" fmla="*/ 0 w 3922776"/>
                <a:gd name="connsiteY3" fmla="*/ 410972 h 410972"/>
                <a:gd name="connsiteX4" fmla="*/ 0 w 3922776"/>
                <a:gd name="connsiteY4" fmla="*/ 0 h 41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776" h="410972">
                  <a:moveTo>
                    <a:pt x="0" y="0"/>
                  </a:moveTo>
                  <a:lnTo>
                    <a:pt x="3922776" y="0"/>
                  </a:lnTo>
                  <a:lnTo>
                    <a:pt x="3922776" y="410972"/>
                  </a:lnTo>
                  <a:lnTo>
                    <a:pt x="0" y="41097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-1" rIns="362455" bIns="0" numCol="1" spcCol="1270" anchor="t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Manageable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2352492" y="2397983"/>
              <a:ext cx="3006090" cy="3922776"/>
            </a:xfrm>
            <a:custGeom>
              <a:avLst/>
              <a:gdLst>
                <a:gd name="connsiteX0" fmla="*/ 0 w 2047078"/>
                <a:gd name="connsiteY0" fmla="*/ 0 h 3922776"/>
                <a:gd name="connsiteX1" fmla="*/ 2047078 w 2047078"/>
                <a:gd name="connsiteY1" fmla="*/ 0 h 3922776"/>
                <a:gd name="connsiteX2" fmla="*/ 2047078 w 2047078"/>
                <a:gd name="connsiteY2" fmla="*/ 3922776 h 3922776"/>
                <a:gd name="connsiteX3" fmla="*/ 0 w 2047078"/>
                <a:gd name="connsiteY3" fmla="*/ 3922776 h 3922776"/>
                <a:gd name="connsiteX4" fmla="*/ 0 w 2047078"/>
                <a:gd name="connsiteY4" fmla="*/ 0 h 392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078" h="3922776">
                  <a:moveTo>
                    <a:pt x="0" y="0"/>
                  </a:moveTo>
                  <a:lnTo>
                    <a:pt x="2047078" y="0"/>
                  </a:lnTo>
                  <a:lnTo>
                    <a:pt x="2047078" y="3922776"/>
                  </a:lnTo>
                  <a:lnTo>
                    <a:pt x="0" y="392277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alpha val="90000"/>
                <a:hueOff val="0"/>
                <a:satOff val="0"/>
                <a:lumOff val="0"/>
                <a:alphaOff val="-20000"/>
              </a:schemeClr>
            </a:fillRef>
            <a:effectRef idx="1">
              <a:schemeClr val="accent6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dk1"/>
            </a:fontRef>
          </p:style>
          <p:txBody>
            <a:bodyPr spcFirstLastPara="0" vert="horz" wrap="square" lIns="99568" tIns="362455" rIns="99568" bIns="99568" numCol="1" spcCol="1270" anchor="t" anchorCtr="0">
              <a:noAutofit/>
            </a:bodyPr>
            <a:lstStyle/>
            <a:p>
              <a:pPr marL="57150" lvl="1" indent="-5715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100" dirty="0" smtClean="0"/>
                <a:t>Designed for Productivity</a:t>
              </a:r>
            </a:p>
            <a:p>
              <a:pPr marL="228600" lvl="2" indent="-11430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100" b="0" dirty="0" smtClean="0"/>
                <a:t>Tool-less chassis design speeds maintenance, lowers costs</a:t>
              </a:r>
            </a:p>
            <a:p>
              <a:pPr marL="228600" lvl="2" indent="-11430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100" b="0" dirty="0" smtClean="0"/>
                <a:t>Highly customizable  features can meet your unique workforce requirements</a:t>
              </a:r>
            </a:p>
            <a:p>
              <a:pPr marL="228600" lvl="2" indent="-11430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100" b="0" dirty="0" smtClean="0"/>
                <a:t>High performing, energy efficient</a:t>
              </a:r>
            </a:p>
            <a:p>
              <a:pPr marL="57150" lvl="1" indent="-5715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endParaRPr lang="en-US" sz="1100" dirty="0" smtClean="0"/>
            </a:p>
            <a:p>
              <a:pPr marL="57150" lvl="1" indent="-5715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100" dirty="0" smtClean="0"/>
                <a:t>Management tools and services that  simplify and save</a:t>
              </a:r>
            </a:p>
            <a:p>
              <a:pPr marL="228600" lvl="2" indent="-11430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100" b="0" dirty="0" smtClean="0"/>
                <a:t>Client Manager™ comprehensive remote system management</a:t>
              </a:r>
            </a:p>
            <a:p>
              <a:pPr marL="228600" lvl="2" indent="-11430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100" b="0" dirty="0" smtClean="0"/>
                <a:t>Dependable deployment and migration</a:t>
              </a:r>
            </a:p>
            <a:p>
              <a:pPr marL="57150" lvl="1" indent="-5715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endParaRPr lang="en-US" sz="1100" dirty="0" smtClean="0"/>
            </a:p>
            <a:p>
              <a:pPr marL="57150" lvl="1" indent="-5715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100" dirty="0" smtClean="0"/>
                <a:t>Energy Efficient</a:t>
              </a:r>
            </a:p>
            <a:p>
              <a:pPr marL="228600" lvl="2" indent="-11430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100" b="0" dirty="0" smtClean="0"/>
                <a:t>EPEAT GOLD  and ENERGY STAR 5.0 certified</a:t>
              </a:r>
            </a:p>
            <a:p>
              <a:pPr marL="228600" lvl="2" indent="-11430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100" b="0" dirty="0" smtClean="0"/>
                <a:t>Up to 90% efficient power supplies</a:t>
              </a:r>
            </a:p>
            <a:p>
              <a:pPr marL="228600" lvl="2" indent="-11430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100" b="0" dirty="0" smtClean="0"/>
                <a:t>Energy Smart™ settings</a:t>
              </a:r>
            </a:p>
            <a:p>
              <a:pPr marL="228600" lvl="2" indent="-11430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100" b="0" dirty="0" smtClean="0"/>
                <a:t>89% recyclable packaging, BFR and PVC-free</a:t>
              </a:r>
            </a:p>
          </p:txBody>
        </p:sp>
        <p:sp>
          <p:nvSpPr>
            <p:cNvPr id="20" name="Freeform 19"/>
            <p:cNvSpPr/>
            <p:nvPr/>
          </p:nvSpPr>
          <p:spPr>
            <a:xfrm rot="16200000">
              <a:off x="3734546" y="4153885"/>
              <a:ext cx="3922776" cy="410972"/>
            </a:xfrm>
            <a:custGeom>
              <a:avLst/>
              <a:gdLst>
                <a:gd name="connsiteX0" fmla="*/ 0 w 3922776"/>
                <a:gd name="connsiteY0" fmla="*/ 0 h 410972"/>
                <a:gd name="connsiteX1" fmla="*/ 3922776 w 3922776"/>
                <a:gd name="connsiteY1" fmla="*/ 0 h 410972"/>
                <a:gd name="connsiteX2" fmla="*/ 3922776 w 3922776"/>
                <a:gd name="connsiteY2" fmla="*/ 410972 h 410972"/>
                <a:gd name="connsiteX3" fmla="*/ 0 w 3922776"/>
                <a:gd name="connsiteY3" fmla="*/ 410972 h 410972"/>
                <a:gd name="connsiteX4" fmla="*/ 0 w 3922776"/>
                <a:gd name="connsiteY4" fmla="*/ 0 h 41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776" h="410972">
                  <a:moveTo>
                    <a:pt x="0" y="0"/>
                  </a:moveTo>
                  <a:lnTo>
                    <a:pt x="3922776" y="0"/>
                  </a:lnTo>
                  <a:lnTo>
                    <a:pt x="3922776" y="410972"/>
                  </a:lnTo>
                  <a:lnTo>
                    <a:pt x="0" y="41097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362455" bIns="0" numCol="1" spcCol="1270" anchor="t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Secure</a:t>
              </a:r>
              <a:endParaRPr lang="en-US" sz="2400" kern="1200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5824998" y="2397983"/>
              <a:ext cx="2992866" cy="3922776"/>
            </a:xfrm>
            <a:custGeom>
              <a:avLst/>
              <a:gdLst>
                <a:gd name="connsiteX0" fmla="*/ 0 w 2047078"/>
                <a:gd name="connsiteY0" fmla="*/ 0 h 3922776"/>
                <a:gd name="connsiteX1" fmla="*/ 2047078 w 2047078"/>
                <a:gd name="connsiteY1" fmla="*/ 0 h 3922776"/>
                <a:gd name="connsiteX2" fmla="*/ 2047078 w 2047078"/>
                <a:gd name="connsiteY2" fmla="*/ 3922776 h 3922776"/>
                <a:gd name="connsiteX3" fmla="*/ 0 w 2047078"/>
                <a:gd name="connsiteY3" fmla="*/ 3922776 h 3922776"/>
                <a:gd name="connsiteX4" fmla="*/ 0 w 2047078"/>
                <a:gd name="connsiteY4" fmla="*/ 0 h 392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078" h="3922776">
                  <a:moveTo>
                    <a:pt x="0" y="0"/>
                  </a:moveTo>
                  <a:lnTo>
                    <a:pt x="2047078" y="0"/>
                  </a:lnTo>
                  <a:lnTo>
                    <a:pt x="2047078" y="3922776"/>
                  </a:lnTo>
                  <a:lnTo>
                    <a:pt x="0" y="392277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alpha val="90000"/>
                <a:hueOff val="0"/>
                <a:satOff val="0"/>
                <a:lumOff val="0"/>
                <a:alphaOff val="-40000"/>
              </a:schemeClr>
            </a:fillRef>
            <a:effectRef idx="1">
              <a:schemeClr val="accent6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dk1"/>
            </a:fontRef>
          </p:style>
          <p:txBody>
            <a:bodyPr spcFirstLastPara="0" vert="horz" wrap="square" lIns="99568" tIns="362455" rIns="99568" bIns="99568" numCol="1" spcCol="1270" anchor="t" anchorCtr="0">
              <a:noAutofit/>
            </a:bodyPr>
            <a:lstStyle/>
            <a:p>
              <a:pPr marL="114300" lvl="2" indent="-11430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100" dirty="0" smtClean="0"/>
                <a:t>Anti Chassis Intrusion design to help protect internal components from theft</a:t>
              </a:r>
            </a:p>
            <a:p>
              <a:pPr marL="228600" lvl="2" indent="-11430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100" b="0" dirty="0" smtClean="0"/>
                <a:t>Chassis Intrusion switch</a:t>
              </a:r>
            </a:p>
            <a:p>
              <a:pPr marL="228600" lvl="2" indent="-11430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100" b="0" dirty="0" smtClean="0"/>
                <a:t>Security Slot</a:t>
              </a:r>
            </a:p>
            <a:p>
              <a:pPr marL="228600" lvl="2" indent="-11430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100" b="0" dirty="0" smtClean="0"/>
                <a:t>Network Alerts</a:t>
              </a:r>
            </a:p>
            <a:p>
              <a:pPr marL="228600" lvl="2" indent="-11430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100" b="0" dirty="0" smtClean="0"/>
                <a:t>CFI Asset Tags</a:t>
              </a:r>
            </a:p>
            <a:p>
              <a:pPr marL="228600" lvl="2" indent="-11430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100" b="0" dirty="0" smtClean="0"/>
                <a:t>CFI Security Labels</a:t>
              </a:r>
            </a:p>
            <a:p>
              <a:pPr marL="57150" lvl="1" indent="-5715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endParaRPr lang="en-US" sz="1100" dirty="0" smtClean="0"/>
            </a:p>
            <a:p>
              <a:pPr marL="57150" lvl="1" indent="-5715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100" dirty="0" err="1" smtClean="0"/>
                <a:t>OptiPlex</a:t>
              </a:r>
              <a:r>
                <a:rPr lang="en-US" sz="1100" dirty="0" smtClean="0"/>
                <a:t> built-in security features</a:t>
              </a:r>
            </a:p>
            <a:p>
              <a:pPr marL="228600" lvl="2" indent="-11430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100" b="0" dirty="0" smtClean="0"/>
                <a:t>Full disk encryption, RAID 1</a:t>
              </a:r>
            </a:p>
            <a:p>
              <a:pPr marL="228600" lvl="2" indent="-11430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100" b="0" dirty="0" smtClean="0"/>
                <a:t>Smartcard options</a:t>
              </a:r>
            </a:p>
            <a:p>
              <a:pPr marL="228600" lvl="2" indent="-11430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100" b="0" dirty="0" smtClean="0"/>
                <a:t> Pre-boot authentication</a:t>
              </a:r>
            </a:p>
            <a:p>
              <a:pPr marL="228600" lvl="2" indent="-11430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100" b="0" dirty="0" smtClean="0"/>
                <a:t>TPM 1.2 on select models</a:t>
              </a:r>
            </a:p>
            <a:p>
              <a:pPr marL="228600" lvl="2" indent="-11430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100" b="0" dirty="0" smtClean="0"/>
                <a:t>VPN access support</a:t>
              </a:r>
            </a:p>
            <a:p>
              <a:pPr marL="57150" lvl="1" indent="-5715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endParaRPr lang="en-US" sz="1100" dirty="0" smtClean="0"/>
            </a:p>
            <a:p>
              <a:pPr marL="57150" lvl="1" indent="-5715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100" dirty="0" smtClean="0"/>
                <a:t>Leading-edge security tools</a:t>
              </a:r>
            </a:p>
            <a:p>
              <a:pPr marL="228600" lvl="2" indent="-11430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100" b="0" dirty="0" smtClean="0"/>
                <a:t>Client isolation, remote patching</a:t>
              </a:r>
            </a:p>
            <a:p>
              <a:pPr marL="228600" lvl="2" indent="-11430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100" b="0" dirty="0" smtClean="0"/>
                <a:t>Dell </a:t>
              </a:r>
              <a:r>
                <a:rPr lang="en-US" sz="1100" b="0" dirty="0" err="1" smtClean="0"/>
                <a:t>ControlPoint</a:t>
              </a:r>
              <a:r>
                <a:rPr lang="en-US" sz="1100" b="0" dirty="0" smtClean="0"/>
                <a:t> and anti-malware software</a:t>
              </a:r>
            </a:p>
            <a:p>
              <a:pPr marL="228600" lvl="2" indent="-114300" defTabSz="48895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100" b="0" dirty="0" smtClean="0"/>
                <a:t>Intel AMT Circuit Breaker client isolation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94310" y="6400800"/>
            <a:ext cx="5177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1" dirty="0" smtClean="0">
                <a:solidFill>
                  <a:schemeClr val="tx1"/>
                </a:solidFill>
              </a:rPr>
              <a:t>Note: CTO and deal-registration may be required to access some products / features</a:t>
            </a:r>
            <a:endParaRPr lang="en-US" sz="1000" b="0" i="1" dirty="0">
              <a:solidFill>
                <a:schemeClr val="tx1"/>
              </a:solidFill>
            </a:endParaRPr>
          </a:p>
        </p:txBody>
      </p:sp>
      <p:sp>
        <p:nvSpPr>
          <p:cNvPr id="25" name="Rectangle 151"/>
          <p:cNvSpPr>
            <a:spLocks noChangeArrowheads="1"/>
          </p:cNvSpPr>
          <p:nvPr/>
        </p:nvSpPr>
        <p:spPr bwMode="ltGray">
          <a:xfrm>
            <a:off x="0" y="1222375"/>
            <a:ext cx="9144000" cy="42863"/>
          </a:xfrm>
          <a:prstGeom prst="rect">
            <a:avLst/>
          </a:prstGeom>
          <a:solidFill>
            <a:srgbClr val="1DB2A2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OptiPlex</a:t>
            </a:r>
            <a:r>
              <a:rPr lang="en-US" dirty="0" smtClean="0"/>
              <a:t> Competitive Matrix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2707" y="1441376"/>
          <a:ext cx="8229600" cy="308198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76068"/>
                <a:gridCol w="770467"/>
                <a:gridCol w="1642533"/>
                <a:gridCol w="1897332"/>
                <a:gridCol w="1371600"/>
                <a:gridCol w="1371600"/>
              </a:tblGrid>
              <a:tr h="532454">
                <a:tc>
                  <a:txBody>
                    <a:bodyPr/>
                    <a:lstStyle/>
                    <a:p>
                      <a:endParaRPr lang="en-US" b="0" dirty="0" smtClean="0">
                        <a:solidFill>
                          <a:schemeClr val="bg1"/>
                        </a:solidFill>
                        <a:latin typeface="Museo Sans For Dell" pitchFamily="2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Museo Sans For Dell" pitchFamily="2" charset="0"/>
                        </a:rPr>
                        <a:t>Platform</a:t>
                      </a:r>
                      <a:endParaRPr lang="en-US" b="0" dirty="0">
                        <a:solidFill>
                          <a:schemeClr val="bg1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580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Museo Sans For Dell" pitchFamily="2" charset="0"/>
                        </a:rPr>
                        <a:t>Premier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2">
                            <a:lumMod val="50000"/>
                          </a:schemeClr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2">
                            <a:lumMod val="50000"/>
                          </a:schemeClr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2">
                            <a:lumMod val="50000"/>
                          </a:schemeClr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5808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Museo Sans For Dell" pitchFamily="2" charset="0"/>
                        </a:rPr>
                        <a:t>980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Museo Sans For Dell" pitchFamily="2" charset="0"/>
                          <a:hlinkClick r:id="rId2" action="ppaction://hlinksldjump"/>
                        </a:rPr>
                        <a:t>Compaq 8100 Elite</a:t>
                      </a:r>
                      <a:endParaRPr lang="en-US" sz="1200" dirty="0" smtClean="0">
                        <a:solidFill>
                          <a:schemeClr val="bg1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  <a:latin typeface="Museo Sans For Dell" pitchFamily="2" charset="0"/>
                          <a:hlinkClick r:id="rId3" action="ppaction://hlinksldjump"/>
                        </a:rPr>
                        <a:t>ThinkCentre M90/M90p</a:t>
                      </a:r>
                      <a:endParaRPr 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  <a:latin typeface="Museo Sans For Dell" pitchFamily="2" charset="0"/>
                          <a:hlinkClick r:id="rId4" action="ppaction://hlinksldjump"/>
                        </a:rPr>
                        <a:t>Esprimo P9900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  <a:latin typeface="Museo Sans For Dell" pitchFamily="2" charset="0"/>
                          <a:hlinkClick r:id="rId4" action="ppaction://hlinksldjump"/>
                        </a:rPr>
                        <a:t>Esprimo E9900</a:t>
                      </a:r>
                      <a:endParaRPr lang="en-US" sz="1200" dirty="0" smtClean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  <a:latin typeface="Museo Sans For Dell" pitchFamily="2" charset="0"/>
                        </a:rPr>
                        <a:t>-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580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Museo Sans For Dell" pitchFamily="2" charset="0"/>
                        </a:rPr>
                        <a:t>Mainstream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5808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Museo Sans For Dell" pitchFamily="2" charset="0"/>
                        </a:rPr>
                        <a:t>780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  <a:latin typeface="Museo Sans For Dell" pitchFamily="2" charset="0"/>
                          <a:hlinkClick r:id="rId5" action="ppaction://hlinksldjump"/>
                        </a:rPr>
                        <a:t>Compaq 8000 Elite</a:t>
                      </a:r>
                      <a:endParaRPr lang="en-US" sz="1200" dirty="0" smtClean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  <a:latin typeface="Museo Sans For Dell" pitchFamily="2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  <a:hlinkClick r:id="" action="ppaction://noaction"/>
                        </a:rPr>
                        <a:t>HP 8000 Elite (USFF)</a:t>
                      </a:r>
                      <a:endParaRPr lang="en-US" sz="1200" dirty="0" smtClean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  <a:latin typeface="Museo Sans For Dell" pitchFamily="2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  <a:latin typeface="Museo Sans For Dell" pitchFamily="2" charset="0"/>
                          <a:hlinkClick r:id="" action="ppaction://noaction"/>
                        </a:rPr>
                        <a:t>Compaq 6000 Pro</a:t>
                      </a:r>
                      <a:endParaRPr lang="en-US" sz="1200" dirty="0" smtClean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  <a:latin typeface="Museo Sans For Dell" pitchFamily="2" charset="0"/>
                          <a:hlinkClick r:id="" action="ppaction://noaction"/>
                        </a:rPr>
                        <a:t>ThinkCentre M58/M58p</a:t>
                      </a:r>
                      <a:endParaRPr 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  <a:latin typeface="Museo Sans For Dell" pitchFamily="2" charset="0"/>
                          <a:hlinkClick r:id="rId5" action="ppaction://hlinksldjump"/>
                        </a:rPr>
                        <a:t>Esprimo P7936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  <a:latin typeface="Museo Sans For Dell" pitchFamily="2" charset="0"/>
                          <a:hlinkClick r:id="rId5" action="ppaction://hlinksldjump"/>
                        </a:rPr>
                        <a:t>Esprimo E7936</a:t>
                      </a:r>
                      <a:endParaRPr lang="en-US" sz="1200" dirty="0" smtClean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  <a:latin typeface="Museo Sans For Dell" pitchFamily="2" charset="0"/>
                          <a:hlinkClick r:id="" action="ppaction://noaction"/>
                        </a:rPr>
                        <a:t>Veriton M670G</a:t>
                      </a:r>
                      <a:endParaRPr lang="en-US" sz="1200" baseline="0" dirty="0" smtClean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580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Museo Sans For Dell" pitchFamily="2" charset="0"/>
                        </a:rPr>
                        <a:t>Essential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5808">
                <a:tc>
                  <a:txBody>
                    <a:bodyPr/>
                    <a:lstStyle/>
                    <a:p>
                      <a:pPr algn="l"/>
                      <a:endParaRPr lang="en-US" sz="1200" dirty="0" smtClean="0"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Museo Sans For Dell" pitchFamily="2" charset="0"/>
                        </a:rPr>
                        <a:t>380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  <a:latin typeface="Museo Sans For Dell" pitchFamily="2" charset="0"/>
                          <a:hlinkClick r:id="" action="ppaction://noaction"/>
                        </a:rPr>
                        <a:t>Pro 3000 (3010)</a:t>
                      </a:r>
                      <a:endParaRPr lang="en-US" sz="1200" dirty="0" smtClean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  <a:latin typeface="Museo Sans For Dell" pitchFamily="2" charset="0"/>
                          <a:hlinkClick r:id="" action="ppaction://noaction"/>
                        </a:rPr>
                        <a:t>ThinkCentre A58</a:t>
                      </a:r>
                      <a:endParaRPr lang="en-US" sz="1200" dirty="0" smtClean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  <a:latin typeface="Museo Sans For Dell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  <a:latin typeface="Museo Sans For Dell" pitchFamily="2" charset="0"/>
                          <a:hlinkClick r:id="" action="ppaction://noaction"/>
                        </a:rPr>
                        <a:t>ThinkCentre M58e</a:t>
                      </a:r>
                      <a:endParaRPr lang="en-US" sz="1200" dirty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  <a:latin typeface="Museo Sans For Dell" pitchFamily="2" charset="0"/>
                          <a:hlinkClick r:id="" action="ppaction://noaction"/>
                        </a:rPr>
                        <a:t>Esprimo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  <a:latin typeface="Museo Sans For Dell" pitchFamily="2" charset="0"/>
                          <a:hlinkClick r:id="" action="ppaction://noaction"/>
                        </a:rPr>
                        <a:t> P3521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  <a:latin typeface="Museo Sans For Dell" pitchFamily="2" charset="0"/>
                          <a:hlinkClick r:id="" action="ppaction://noaction"/>
                        </a:rPr>
                        <a:t>Esprimo E3521</a:t>
                      </a:r>
                      <a:endParaRPr lang="en-US" sz="1200" dirty="0" smtClean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  <a:latin typeface="Museo Sans For Dell" pitchFamily="2" charset="0"/>
                          <a:hlinkClick r:id="" action="ppaction://noaction"/>
                        </a:rPr>
                        <a:t>Veriton M265</a:t>
                      </a:r>
                      <a:endParaRPr lang="en-US" sz="1200" dirty="0" smtClean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  <a:latin typeface="Museo Sans For Dell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>
                              <a:lumMod val="40000"/>
                              <a:lumOff val="60000"/>
                            </a:schemeClr>
                          </a:solidFill>
                          <a:latin typeface="Museo Sans For Dell" pitchFamily="2" charset="0"/>
                          <a:hlinkClick r:id="" action="ppaction://noaction"/>
                        </a:rPr>
                        <a:t>Veriton L460G</a:t>
                      </a:r>
                      <a:endParaRPr lang="en-US" sz="1200" dirty="0" smtClean="0">
                        <a:solidFill>
                          <a:schemeClr val="bg1">
                            <a:lumMod val="40000"/>
                            <a:lumOff val="60000"/>
                          </a:schemeClr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71686" y="1542422"/>
            <a:ext cx="1498249" cy="36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3924" y="1455416"/>
            <a:ext cx="60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59100" y="1407796"/>
            <a:ext cx="619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 cstate="print"/>
          <a:srcRect t="12727" b="12929"/>
          <a:stretch>
            <a:fillRect/>
          </a:stretch>
        </p:blipFill>
        <p:spPr bwMode="auto">
          <a:xfrm>
            <a:off x="6187869" y="1430837"/>
            <a:ext cx="875619" cy="500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0" cstate="print"/>
          <a:srcRect t="34286" r="-5143" b="36000"/>
          <a:stretch>
            <a:fillRect/>
          </a:stretch>
        </p:blipFill>
        <p:spPr bwMode="auto">
          <a:xfrm>
            <a:off x="7484435" y="1546799"/>
            <a:ext cx="1052587" cy="297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Vostro™ 1015, V3X00- </a:t>
            </a:r>
            <a:br>
              <a:rPr lang="en-US" dirty="0" smtClean="0"/>
            </a:br>
            <a:r>
              <a:rPr lang="en-US" dirty="0" smtClean="0"/>
              <a:t>Small Business End-Users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6560" y="773380"/>
            <a:ext cx="2377440" cy="1863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23710" y="4783974"/>
            <a:ext cx="2320290" cy="232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>
          <a:xfrm>
            <a:off x="266700" y="1271588"/>
            <a:ext cx="6917871" cy="5209222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1800" dirty="0" smtClean="0">
                <a:solidFill>
                  <a:schemeClr val="bg1"/>
                </a:solidFill>
              </a:rPr>
              <a:t>Vostro™ Laptops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400" dirty="0" smtClean="0">
                <a:solidFill>
                  <a:schemeClr val="bg1"/>
                </a:solidFill>
              </a:rPr>
              <a:t>“Essential” value-oriented series- easy to buy, easy to own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1800" dirty="0" smtClean="0">
                <a:solidFill>
                  <a:schemeClr val="bg1"/>
                </a:solidFill>
              </a:rPr>
              <a:t>Vostro™ 1015 (15.6”)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1500" b="0" dirty="0" smtClean="0">
                <a:solidFill>
                  <a:schemeClr val="bg1"/>
                </a:solidFill>
              </a:rPr>
              <a:t>Standard 2.0MP webcam, 802.11b/g/n, DVD burner, 1-yr NBD warranty, Microsoft® Office Ready 2007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1500" b="0" dirty="0" smtClean="0">
                <a:solidFill>
                  <a:schemeClr val="bg1"/>
                </a:solidFill>
              </a:rPr>
              <a:t>Choice of Windows® 7 Home Premium or Professional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1800" dirty="0" smtClean="0">
                <a:solidFill>
                  <a:schemeClr val="bg1"/>
                </a:solidFill>
              </a:rPr>
              <a:t>Vostro V3300 (13.3”), V3400 (14.0”), V3500 (15.6”), V3700 (17.3”)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1500" b="0" dirty="0" smtClean="0">
                <a:solidFill>
                  <a:schemeClr val="bg1"/>
                </a:solidFill>
              </a:rPr>
              <a:t>Intel® </a:t>
            </a:r>
            <a:r>
              <a:rPr lang="en-US" sz="1500" b="0" dirty="0" err="1" smtClean="0">
                <a:solidFill>
                  <a:schemeClr val="bg1"/>
                </a:solidFill>
              </a:rPr>
              <a:t>i</a:t>
            </a:r>
            <a:r>
              <a:rPr lang="en-US" sz="1500" b="0" dirty="0" smtClean="0">
                <a:solidFill>
                  <a:schemeClr val="bg1"/>
                </a:solidFill>
              </a:rPr>
              <a:t>-Core processor, DDR3 memory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1500" b="0" dirty="0" smtClean="0">
                <a:solidFill>
                  <a:schemeClr val="bg1"/>
                </a:solidFill>
              </a:rPr>
              <a:t>Standard 2.0MP webcam, 802.11b/g/n, DVD burner, 1-yr NBD warranty, Microsoft® Office Ready 2007, free-fall sensor, HDMI (14” and up), 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1500" b="0" dirty="0" smtClean="0">
                <a:solidFill>
                  <a:schemeClr val="bg1"/>
                </a:solidFill>
              </a:rPr>
              <a:t>Optional discrete graphics, fingerprint reader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4310" y="6400800"/>
            <a:ext cx="5177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1" dirty="0" smtClean="0">
                <a:solidFill>
                  <a:schemeClr val="tx1"/>
                </a:solidFill>
              </a:rPr>
              <a:t>Note: CTO and deal-registration may be required to access some products / features</a:t>
            </a:r>
            <a:endParaRPr lang="en-US" sz="1000" b="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Vostro Notebook Competitive Matrix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8435" y="1504507"/>
          <a:ext cx="7729268" cy="23934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32317"/>
                <a:gridCol w="1932317"/>
                <a:gridCol w="1932317"/>
                <a:gridCol w="1932317"/>
              </a:tblGrid>
              <a:tr h="532454">
                <a:tc>
                  <a:txBody>
                    <a:bodyPr/>
                    <a:lstStyle/>
                    <a:p>
                      <a:endParaRPr lang="en-US" b="0" dirty="0" smtClean="0">
                        <a:solidFill>
                          <a:schemeClr val="bg1"/>
                        </a:solidFill>
                        <a:latin typeface="Museo Sans For Dell" pitchFamily="2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Museo Sans For Dell" pitchFamily="2" charset="0"/>
                        </a:rPr>
                        <a:t>Platform</a:t>
                      </a:r>
                      <a:endParaRPr lang="en-US" b="0" dirty="0">
                        <a:solidFill>
                          <a:schemeClr val="bg1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2131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Museo Sans For Dell" pitchFamily="2" charset="0"/>
                        </a:rPr>
                        <a:t>Essential</a:t>
                      </a:r>
                      <a:endParaRPr lang="en-US" sz="1200" dirty="0">
                        <a:solidFill>
                          <a:srgbClr val="000000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200" dirty="0" smtClean="0">
                        <a:solidFill>
                          <a:srgbClr val="000000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050" dirty="0" smtClean="0">
                        <a:solidFill>
                          <a:srgbClr val="000000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200" dirty="0" smtClean="0">
                        <a:solidFill>
                          <a:srgbClr val="000000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58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Museo Sans For Dell" pitchFamily="2" charset="0"/>
                        </a:rPr>
                        <a:t>14”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Museo Sans For Dell" pitchFamily="2" charset="0"/>
                        </a:rPr>
                        <a:t>Vostro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Museo Sans For Dell" pitchFamily="2" charset="0"/>
                        </a:rPr>
                        <a:t> 3400</a:t>
                      </a:r>
                      <a:endParaRPr lang="en-US" sz="1200" dirty="0">
                        <a:solidFill>
                          <a:srgbClr val="000000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Museo Sans For Dell" pitchFamily="2" charset="0"/>
                        </a:rPr>
                        <a:t>ProBook 4420s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Museo Sans For Dell" pitchFamily="2" charset="0"/>
                        </a:rPr>
                        <a:t>ThinkPad SL410</a:t>
                      </a:r>
                      <a:endParaRPr lang="en-US" sz="1200" dirty="0">
                        <a:solidFill>
                          <a:srgbClr val="000000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58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Museo Sans For Dell" pitchFamily="2" charset="0"/>
                        </a:rPr>
                        <a:t>15”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Museo Sans For Dell" pitchFamily="2" charset="0"/>
                        </a:rPr>
                        <a:t>Vostro 3500</a:t>
                      </a:r>
                      <a:endParaRPr lang="en-US" sz="1200" dirty="0">
                        <a:solidFill>
                          <a:srgbClr val="000000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Museo Sans For Dell" pitchFamily="2" charset="0"/>
                        </a:rPr>
                        <a:t>ProBook 4520s</a:t>
                      </a:r>
                      <a:endParaRPr lang="en-US" sz="1200" dirty="0">
                        <a:solidFill>
                          <a:srgbClr val="000000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Museo Sans For Dell" pitchFamily="2" charset="0"/>
                        </a:rPr>
                        <a:t>ThinkPad SL510</a:t>
                      </a:r>
                      <a:endParaRPr lang="en-US" sz="1200" dirty="0">
                        <a:solidFill>
                          <a:srgbClr val="000000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58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Museo Sans For Dell" pitchFamily="2" charset="0"/>
                        </a:rPr>
                        <a:t>17”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Museo Sans For Dell" pitchFamily="2" charset="0"/>
                        </a:rPr>
                        <a:t>Vostro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Museo Sans For Dell" pitchFamily="2" charset="0"/>
                        </a:rPr>
                        <a:t> 3700</a:t>
                      </a:r>
                      <a:endParaRPr lang="en-US" sz="1200" dirty="0">
                        <a:solidFill>
                          <a:srgbClr val="000000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Museo Sans For Dell" pitchFamily="2" charset="0"/>
                        </a:rPr>
                        <a:t>ProBook 4720s</a:t>
                      </a:r>
                      <a:endParaRPr lang="en-US" sz="1200" dirty="0">
                        <a:solidFill>
                          <a:srgbClr val="000000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580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Museo Sans For Dell" pitchFamily="2" charset="0"/>
                        </a:rPr>
                        <a:t>Essential - Value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58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Museo Sans For Dell" pitchFamily="2" charset="0"/>
                        </a:rPr>
                        <a:t>15”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Museo Sans For Dell" pitchFamily="2" charset="0"/>
                        </a:rPr>
                        <a:t>Vostro 1015</a:t>
                      </a:r>
                      <a:endParaRPr lang="en-US" sz="1200" dirty="0">
                        <a:solidFill>
                          <a:srgbClr val="000000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Museo Sans For Dell" pitchFamily="2" charset="0"/>
                        </a:rPr>
                        <a:t>HP 620</a:t>
                      </a:r>
                      <a:endParaRPr lang="en-US" sz="1200" dirty="0">
                        <a:solidFill>
                          <a:srgbClr val="000000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Museo Sans For Dell" pitchFamily="2" charset="0"/>
                        </a:rPr>
                        <a:t>G550</a:t>
                      </a:r>
                      <a:endParaRPr lang="en-US" sz="1200" dirty="0">
                        <a:solidFill>
                          <a:srgbClr val="000000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9863" y="1607480"/>
            <a:ext cx="1562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6518" y="1516996"/>
            <a:ext cx="60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1544" y="1440801"/>
            <a:ext cx="619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6878" y="3682441"/>
            <a:ext cx="2697122" cy="359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Vostro™ 230MT, 430MT- </a:t>
            </a:r>
            <a:br>
              <a:rPr lang="en-US" dirty="0" smtClean="0"/>
            </a:br>
            <a:r>
              <a:rPr lang="en-US" dirty="0" smtClean="0"/>
              <a:t>Small Business End-Users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>
          <a:xfrm>
            <a:off x="266700" y="1271588"/>
            <a:ext cx="7654142" cy="5209222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Vostro Desktops- “Mainstream” value-oriented series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2000" b="0" dirty="0" smtClean="0">
                <a:solidFill>
                  <a:schemeClr val="bg1"/>
                </a:solidFill>
              </a:rPr>
              <a:t>Expandable and reliable for everyday business needs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Vostro™ 230MT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2000" b="0" dirty="0" smtClean="0">
                <a:solidFill>
                  <a:schemeClr val="bg1"/>
                </a:solidFill>
              </a:rPr>
              <a:t>Core™2 Duo processor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2000" b="0" dirty="0" smtClean="0">
                <a:solidFill>
                  <a:schemeClr val="bg1"/>
                </a:solidFill>
              </a:rPr>
              <a:t>DVD burner, 1-yr NBD warranty, Microsoft® Office Ready 2007, DDR3 memory, Windows® 7 Professional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2000" b="0" dirty="0" smtClean="0">
                <a:solidFill>
                  <a:schemeClr val="bg1"/>
                </a:solidFill>
              </a:rPr>
              <a:t>6 external USB, 2 DIMMs, 300W power supply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4310" y="6400800"/>
            <a:ext cx="5177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1" dirty="0" smtClean="0">
                <a:solidFill>
                  <a:schemeClr val="tx1"/>
                </a:solidFill>
              </a:rPr>
              <a:t>Note: CTO and deal-registration may be required to access some products / features</a:t>
            </a:r>
            <a:endParaRPr lang="en-US" sz="1000" b="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Vostro Desktop Competitive Matrix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8435" y="1504507"/>
          <a:ext cx="7729268" cy="131621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32317"/>
                <a:gridCol w="1932317"/>
                <a:gridCol w="1932317"/>
                <a:gridCol w="1932317"/>
              </a:tblGrid>
              <a:tr h="532454">
                <a:tc>
                  <a:txBody>
                    <a:bodyPr/>
                    <a:lstStyle/>
                    <a:p>
                      <a:endParaRPr lang="en-US" b="0" dirty="0" smtClean="0">
                        <a:solidFill>
                          <a:schemeClr val="bg1"/>
                        </a:solidFill>
                        <a:latin typeface="Museo Sans For Dell" pitchFamily="2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Museo Sans For Dell" pitchFamily="2" charset="0"/>
                        </a:rPr>
                        <a:t>Platform</a:t>
                      </a:r>
                      <a:endParaRPr lang="en-US" b="0" dirty="0">
                        <a:solidFill>
                          <a:schemeClr val="bg1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0324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Museo Sans For Dell" pitchFamily="2" charset="0"/>
                        </a:rPr>
                        <a:t>Mainstream</a:t>
                      </a:r>
                      <a:endParaRPr lang="en-US" sz="1200" dirty="0">
                        <a:solidFill>
                          <a:srgbClr val="000000"/>
                        </a:solidFill>
                        <a:latin typeface="Museo Sans For Dell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200" dirty="0" smtClean="0">
                        <a:solidFill>
                          <a:srgbClr val="000000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050" dirty="0" smtClean="0">
                        <a:solidFill>
                          <a:srgbClr val="000000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200" dirty="0" smtClean="0">
                        <a:solidFill>
                          <a:srgbClr val="000000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5808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000000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Museo Sans For Dell" pitchFamily="2" charset="0"/>
                        </a:rPr>
                        <a:t>Vostro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Museo Sans For Dell" pitchFamily="2" charset="0"/>
                        </a:rPr>
                        <a:t> 230</a:t>
                      </a:r>
                      <a:endParaRPr lang="en-US" sz="1200" dirty="0">
                        <a:solidFill>
                          <a:srgbClr val="000000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Museo Sans For Dell" pitchFamily="2" charset="0"/>
                        </a:rPr>
                        <a:t>Compaq 500B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Museo Sans For Dell" pitchFamily="2" charset="0"/>
                        </a:rPr>
                        <a:t>ThinkCentre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Museo Sans For Dell" pitchFamily="2" charset="0"/>
                        </a:rPr>
                        <a:t> A58</a:t>
                      </a:r>
                      <a:endParaRPr lang="en-US" sz="1200" dirty="0">
                        <a:solidFill>
                          <a:srgbClr val="000000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9863" y="1607480"/>
            <a:ext cx="1562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6518" y="1516996"/>
            <a:ext cx="60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1544" y="1440801"/>
            <a:ext cx="619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Channel Benefits Comparison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8848" y="1241916"/>
          <a:ext cx="8754093" cy="42745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14921"/>
                <a:gridCol w="1962124"/>
                <a:gridCol w="2188524"/>
                <a:gridCol w="2188524"/>
              </a:tblGrid>
              <a:tr h="52727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Dell.com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PartnerDirect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Distribution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62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Deal registration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4162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Configure-to-order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4162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Demo units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4162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Flexible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quantity limits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  <a:sym typeface="Wingdings"/>
                        </a:rPr>
                        <a:t>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4162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In-stock availability on</a:t>
                      </a:r>
                      <a:r>
                        <a:rPr lang="en-US" sz="1400" baseline="0" dirty="0" smtClean="0"/>
                        <a:t> popular configurations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  <a:sym typeface="Wingdings"/>
                        </a:rPr>
                        <a:t></a:t>
                      </a:r>
                      <a:endParaRPr lang="en-US" sz="200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  <a:sym typeface="Wingdings"/>
                        </a:rPr>
                        <a:t></a:t>
                      </a:r>
                      <a:endParaRPr lang="en-US" sz="200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4162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Managed pricing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  <a:sym typeface="Wingdings"/>
                        </a:rPr>
                        <a:t>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  <a:sym typeface="Wingdings"/>
                        </a:rPr>
                        <a:t></a:t>
                      </a:r>
                      <a:endParaRPr lang="en-US" sz="20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4162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Customized </a:t>
                      </a:r>
                      <a:r>
                        <a:rPr lang="en-US" sz="1400" baseline="0" dirty="0" smtClean="0"/>
                        <a:t>terms and lines of credit (per distributor)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  <a:sym typeface="Wingdings"/>
                        </a:rPr>
                        <a:t></a:t>
                      </a:r>
                      <a:endParaRPr lang="en-US" sz="20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  <a:sym typeface="Wingdings"/>
                        </a:rPr>
                        <a:t></a:t>
                      </a:r>
                      <a:endParaRPr lang="en-US" sz="20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4162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solutions sale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  <a:sym typeface="Wingdings"/>
                        </a:rPr>
                        <a:t></a:t>
                      </a:r>
                      <a:endParaRPr lang="en-US" sz="20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  <a:sym typeface="Wingdings"/>
                        </a:rPr>
                        <a:t></a:t>
                      </a:r>
                      <a:endParaRPr lang="en-US" sz="20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声明：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374441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所有的版权属于原有公司，文件均来自公开渠道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此文件仅供学习使用，任何人不得进行以此为商业目的的行为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如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有疑问，请立即删除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286" y="3717032"/>
            <a:ext cx="8568952" cy="100811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180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百</a:t>
            </a:r>
            <a:r>
              <a:rPr lang="zh-CN" altLang="en-US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度传课：司马懿</a:t>
            </a:r>
            <a:r>
              <a:rPr lang="en-US" altLang="zh-CN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学校</a:t>
            </a:r>
            <a:endParaRPr lang="en-US" altLang="zh-CN" sz="1800" dirty="0" smtClean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网易学堂：司马懿</a:t>
            </a:r>
            <a:r>
              <a:rPr lang="en-US" altLang="zh-CN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学校</a:t>
            </a:r>
            <a:endParaRPr lang="en-US" altLang="zh-CN" sz="1800" dirty="0" smtClean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知乎：       司马懿</a:t>
            </a:r>
            <a:r>
              <a:rPr lang="en-US" altLang="zh-CN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学校</a:t>
            </a:r>
            <a:endParaRPr lang="en-US" altLang="zh-CN" sz="1800" dirty="0" smtClean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7" name="圆角矩形 6">
            <a:hlinkClick r:id="rId3"/>
          </p:cNvPr>
          <p:cNvSpPr/>
          <p:nvPr/>
        </p:nvSpPr>
        <p:spPr>
          <a:xfrm>
            <a:off x="3589793" y="3776208"/>
            <a:ext cx="144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8" name="圆角矩形 7">
            <a:hlinkClick r:id="rId3"/>
          </p:cNvPr>
          <p:cNvSpPr/>
          <p:nvPr/>
        </p:nvSpPr>
        <p:spPr>
          <a:xfrm>
            <a:off x="3589793" y="4214090"/>
            <a:ext cx="144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6" name="圆角矩形 15">
            <a:hlinkClick r:id="rId3"/>
          </p:cNvPr>
          <p:cNvSpPr/>
          <p:nvPr/>
        </p:nvSpPr>
        <p:spPr>
          <a:xfrm>
            <a:off x="5148064" y="3776208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</a:t>
            </a:r>
            <a:r>
              <a:rPr lang="en-US" altLang="zh-CN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://www.chuanke.com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7" name="圆角矩形 16">
            <a:hlinkClick r:id="rId3"/>
          </p:cNvPr>
          <p:cNvSpPr/>
          <p:nvPr/>
        </p:nvSpPr>
        <p:spPr>
          <a:xfrm>
            <a:off x="5148064" y="4214090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</a:t>
            </a:r>
            <a:r>
              <a:rPr lang="en-US" altLang="zh-CN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://study.163.com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1353" y="2921167"/>
            <a:ext cx="752481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学习世界五百强和咨询公司</a:t>
            </a:r>
            <a:r>
              <a:rPr lang="en-US" altLang="zh-CN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1800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课程请访问如下网站搜索：“司马懿”</a:t>
            </a:r>
            <a:endParaRPr lang="zh-CN" altLang="en-US" sz="1800" dirty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8" name="圆角矩形 17">
            <a:hlinkClick r:id="rId3"/>
          </p:cNvPr>
          <p:cNvSpPr/>
          <p:nvPr/>
        </p:nvSpPr>
        <p:spPr>
          <a:xfrm>
            <a:off x="3589793" y="4653136"/>
            <a:ext cx="144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9" name="圆角矩形 18">
            <a:hlinkClick r:id="rId3"/>
          </p:cNvPr>
          <p:cNvSpPr/>
          <p:nvPr/>
        </p:nvSpPr>
        <p:spPr>
          <a:xfrm>
            <a:off x="5148064" y="4653136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</a:t>
            </a:r>
            <a:r>
              <a:rPr lang="en-US" altLang="zh-CN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www.zhiu.com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>
          <a:xfrm>
            <a:off x="447675" y="1310640"/>
            <a:ext cx="8239125" cy="2846933"/>
          </a:xfrm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Why is Dell in distribution?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Why should I consider Dell?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What about pricing and channel conflict?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Current product offerings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1843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836" y="4478693"/>
            <a:ext cx="3328988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Brief History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97180" y="4491990"/>
            <a:ext cx="85153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67"/>
          <p:cNvGrpSpPr/>
          <p:nvPr/>
        </p:nvGrpSpPr>
        <p:grpSpPr>
          <a:xfrm>
            <a:off x="-45720" y="3783330"/>
            <a:ext cx="857250" cy="1038999"/>
            <a:chOff x="-45720" y="3147060"/>
            <a:chExt cx="857250" cy="1038999"/>
          </a:xfrm>
        </p:grpSpPr>
        <p:grpSp>
          <p:nvGrpSpPr>
            <p:cNvPr id="3" name="Group 11"/>
            <p:cNvGrpSpPr/>
            <p:nvPr/>
          </p:nvGrpSpPr>
          <p:grpSpPr>
            <a:xfrm>
              <a:off x="22860" y="3577590"/>
              <a:ext cx="525780" cy="608469"/>
              <a:chOff x="22860" y="3577590"/>
              <a:chExt cx="525780" cy="608469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 rot="5400000">
                <a:off x="91440" y="3771900"/>
                <a:ext cx="38862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" name="TextBox 9"/>
              <p:cNvSpPr txBox="1"/>
              <p:nvPr/>
            </p:nvSpPr>
            <p:spPr>
              <a:xfrm>
                <a:off x="22860" y="3909060"/>
                <a:ext cx="5257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tx1"/>
                    </a:solidFill>
                  </a:rPr>
                  <a:t>1984</a:t>
                </a:r>
                <a:endParaRPr lang="en-US" sz="12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-45720" y="3147060"/>
              <a:ext cx="857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chemeClr val="tx1"/>
                  </a:solidFill>
                </a:rPr>
                <a:t>Dell Founded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609600" y="3909060"/>
            <a:ext cx="857250" cy="913269"/>
            <a:chOff x="723900" y="3276600"/>
            <a:chExt cx="857250" cy="913269"/>
          </a:xfrm>
        </p:grpSpPr>
        <p:grpSp>
          <p:nvGrpSpPr>
            <p:cNvPr id="5" name="Group 12"/>
            <p:cNvGrpSpPr/>
            <p:nvPr/>
          </p:nvGrpSpPr>
          <p:grpSpPr>
            <a:xfrm>
              <a:off x="895350" y="3581400"/>
              <a:ext cx="525780" cy="608469"/>
              <a:chOff x="22860" y="3577590"/>
              <a:chExt cx="525780" cy="608469"/>
            </a:xfrm>
          </p:grpSpPr>
          <p:cxnSp>
            <p:nvCxnSpPr>
              <p:cNvPr id="14" name="Straight Connector 13"/>
              <p:cNvCxnSpPr/>
              <p:nvPr/>
            </p:nvCxnSpPr>
            <p:spPr bwMode="auto">
              <a:xfrm rot="5400000">
                <a:off x="91440" y="3771900"/>
                <a:ext cx="38862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" name="TextBox 14"/>
              <p:cNvSpPr txBox="1"/>
              <p:nvPr/>
            </p:nvSpPr>
            <p:spPr>
              <a:xfrm>
                <a:off x="22860" y="3909060"/>
                <a:ext cx="5257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tx1"/>
                    </a:solidFill>
                  </a:rPr>
                  <a:t>1988</a:t>
                </a:r>
                <a:endParaRPr lang="en-US" sz="12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23900" y="3276600"/>
              <a:ext cx="857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chemeClr val="tx1"/>
                  </a:solidFill>
                </a:rPr>
                <a:t>IPO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17"/>
          <p:cNvGrpSpPr/>
          <p:nvPr/>
        </p:nvGrpSpPr>
        <p:grpSpPr>
          <a:xfrm rot="10800000">
            <a:off x="7978140" y="4206239"/>
            <a:ext cx="1040130" cy="913269"/>
            <a:chOff x="613410" y="3276600"/>
            <a:chExt cx="1040130" cy="913269"/>
          </a:xfrm>
        </p:grpSpPr>
        <p:grpSp>
          <p:nvGrpSpPr>
            <p:cNvPr id="8" name="Group 12"/>
            <p:cNvGrpSpPr/>
            <p:nvPr/>
          </p:nvGrpSpPr>
          <p:grpSpPr>
            <a:xfrm>
              <a:off x="895350" y="3581400"/>
              <a:ext cx="525780" cy="608469"/>
              <a:chOff x="22860" y="3577590"/>
              <a:chExt cx="525780" cy="608469"/>
            </a:xfrm>
          </p:grpSpPr>
          <p:cxnSp>
            <p:nvCxnSpPr>
              <p:cNvPr id="21" name="Straight Connector 20"/>
              <p:cNvCxnSpPr/>
              <p:nvPr/>
            </p:nvCxnSpPr>
            <p:spPr bwMode="auto">
              <a:xfrm rot="5400000">
                <a:off x="91440" y="3771900"/>
                <a:ext cx="38862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" name="TextBox 21"/>
              <p:cNvSpPr txBox="1"/>
              <p:nvPr/>
            </p:nvSpPr>
            <p:spPr>
              <a:xfrm rot="10800000">
                <a:off x="22860" y="3909060"/>
                <a:ext cx="5257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tx1"/>
                    </a:solidFill>
                  </a:rPr>
                  <a:t>2009</a:t>
                </a:r>
                <a:endParaRPr lang="en-US" sz="12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0800000">
              <a:off x="613410" y="3276600"/>
              <a:ext cx="10401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rgbClr val="FF0000"/>
                  </a:solidFill>
                </a:rPr>
                <a:t>Distribution</a:t>
              </a:r>
              <a:endParaRPr lang="en-US" sz="1200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22"/>
          <p:cNvGrpSpPr/>
          <p:nvPr/>
        </p:nvGrpSpPr>
        <p:grpSpPr>
          <a:xfrm>
            <a:off x="1104900" y="3771900"/>
            <a:ext cx="857250" cy="1050429"/>
            <a:chOff x="723900" y="3139440"/>
            <a:chExt cx="857250" cy="1050429"/>
          </a:xfrm>
        </p:grpSpPr>
        <p:grpSp>
          <p:nvGrpSpPr>
            <p:cNvPr id="13" name="Group 12"/>
            <p:cNvGrpSpPr/>
            <p:nvPr/>
          </p:nvGrpSpPr>
          <p:grpSpPr>
            <a:xfrm>
              <a:off x="895350" y="3581400"/>
              <a:ext cx="525780" cy="608469"/>
              <a:chOff x="22860" y="3577590"/>
              <a:chExt cx="525780" cy="608469"/>
            </a:xfrm>
          </p:grpSpPr>
          <p:cxnSp>
            <p:nvCxnSpPr>
              <p:cNvPr id="26" name="Straight Connector 25"/>
              <p:cNvCxnSpPr/>
              <p:nvPr/>
            </p:nvCxnSpPr>
            <p:spPr bwMode="auto">
              <a:xfrm rot="5400000">
                <a:off x="91440" y="3771900"/>
                <a:ext cx="38862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7" name="TextBox 26"/>
              <p:cNvSpPr txBox="1"/>
              <p:nvPr/>
            </p:nvSpPr>
            <p:spPr>
              <a:xfrm>
                <a:off x="22860" y="3909060"/>
                <a:ext cx="5257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tx1"/>
                    </a:solidFill>
                  </a:rPr>
                  <a:t>1989</a:t>
                </a:r>
                <a:endParaRPr lang="en-US" sz="12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723900" y="3139440"/>
              <a:ext cx="857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chemeClr val="tx1"/>
                  </a:solidFill>
                </a:rPr>
                <a:t>On-Site Services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27"/>
          <p:cNvGrpSpPr/>
          <p:nvPr/>
        </p:nvGrpSpPr>
        <p:grpSpPr>
          <a:xfrm rot="10800000">
            <a:off x="1817370" y="4206239"/>
            <a:ext cx="857250" cy="878979"/>
            <a:chOff x="723900" y="3310890"/>
            <a:chExt cx="857250" cy="878979"/>
          </a:xfrm>
        </p:grpSpPr>
        <p:grpSp>
          <p:nvGrpSpPr>
            <p:cNvPr id="18" name="Group 12"/>
            <p:cNvGrpSpPr/>
            <p:nvPr/>
          </p:nvGrpSpPr>
          <p:grpSpPr>
            <a:xfrm>
              <a:off x="895350" y="3581400"/>
              <a:ext cx="525780" cy="608469"/>
              <a:chOff x="22860" y="3577590"/>
              <a:chExt cx="525780" cy="608469"/>
            </a:xfrm>
          </p:grpSpPr>
          <p:cxnSp>
            <p:nvCxnSpPr>
              <p:cNvPr id="31" name="Straight Connector 30"/>
              <p:cNvCxnSpPr/>
              <p:nvPr/>
            </p:nvCxnSpPr>
            <p:spPr bwMode="auto">
              <a:xfrm rot="5400000">
                <a:off x="91440" y="3771900"/>
                <a:ext cx="38862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" name="TextBox 31"/>
              <p:cNvSpPr txBox="1"/>
              <p:nvPr/>
            </p:nvSpPr>
            <p:spPr>
              <a:xfrm rot="10800000">
                <a:off x="22860" y="3909060"/>
                <a:ext cx="5257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tx1"/>
                    </a:solidFill>
                  </a:rPr>
                  <a:t>1990</a:t>
                </a:r>
                <a:endParaRPr lang="en-US" sz="12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 rot="10800000">
              <a:off x="723900" y="3310890"/>
              <a:ext cx="857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rgbClr val="FF0000"/>
                  </a:solidFill>
                </a:rPr>
                <a:t>Retail</a:t>
              </a:r>
              <a:endParaRPr lang="en-US" sz="1200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32"/>
          <p:cNvGrpSpPr/>
          <p:nvPr/>
        </p:nvGrpSpPr>
        <p:grpSpPr>
          <a:xfrm>
            <a:off x="2392680" y="3760470"/>
            <a:ext cx="857250" cy="1061859"/>
            <a:chOff x="723900" y="3128010"/>
            <a:chExt cx="857250" cy="1061859"/>
          </a:xfrm>
        </p:grpSpPr>
        <p:grpSp>
          <p:nvGrpSpPr>
            <p:cNvPr id="23" name="Group 12"/>
            <p:cNvGrpSpPr/>
            <p:nvPr/>
          </p:nvGrpSpPr>
          <p:grpSpPr>
            <a:xfrm>
              <a:off x="895350" y="3581400"/>
              <a:ext cx="525780" cy="608469"/>
              <a:chOff x="22860" y="3577590"/>
              <a:chExt cx="525780" cy="608469"/>
            </a:xfrm>
          </p:grpSpPr>
          <p:cxnSp>
            <p:nvCxnSpPr>
              <p:cNvPr id="36" name="Straight Connector 35"/>
              <p:cNvCxnSpPr/>
              <p:nvPr/>
            </p:nvCxnSpPr>
            <p:spPr bwMode="auto">
              <a:xfrm rot="5400000">
                <a:off x="91440" y="3771900"/>
                <a:ext cx="38862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7" name="TextBox 36"/>
              <p:cNvSpPr txBox="1"/>
              <p:nvPr/>
            </p:nvSpPr>
            <p:spPr>
              <a:xfrm>
                <a:off x="22860" y="3909060"/>
                <a:ext cx="5257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tx1"/>
                    </a:solidFill>
                  </a:rPr>
                  <a:t>1992</a:t>
                </a:r>
                <a:endParaRPr lang="en-US" sz="12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723900" y="3128010"/>
              <a:ext cx="857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chemeClr val="tx1"/>
                  </a:solidFill>
                </a:rPr>
                <a:t>Fortune 500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37"/>
          <p:cNvGrpSpPr/>
          <p:nvPr/>
        </p:nvGrpSpPr>
        <p:grpSpPr>
          <a:xfrm>
            <a:off x="3147060" y="3943350"/>
            <a:ext cx="857250" cy="878979"/>
            <a:chOff x="723900" y="3310890"/>
            <a:chExt cx="857250" cy="878979"/>
          </a:xfrm>
        </p:grpSpPr>
        <p:grpSp>
          <p:nvGrpSpPr>
            <p:cNvPr id="28" name="Group 12"/>
            <p:cNvGrpSpPr/>
            <p:nvPr/>
          </p:nvGrpSpPr>
          <p:grpSpPr>
            <a:xfrm>
              <a:off x="895350" y="3581400"/>
              <a:ext cx="525780" cy="608469"/>
              <a:chOff x="22860" y="3577590"/>
              <a:chExt cx="525780" cy="608469"/>
            </a:xfrm>
          </p:grpSpPr>
          <p:cxnSp>
            <p:nvCxnSpPr>
              <p:cNvPr id="41" name="Straight Connector 40"/>
              <p:cNvCxnSpPr/>
              <p:nvPr/>
            </p:nvCxnSpPr>
            <p:spPr bwMode="auto">
              <a:xfrm rot="5400000">
                <a:off x="91440" y="3771900"/>
                <a:ext cx="38862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2" name="TextBox 41"/>
              <p:cNvSpPr txBox="1"/>
              <p:nvPr/>
            </p:nvSpPr>
            <p:spPr>
              <a:xfrm>
                <a:off x="22860" y="3909060"/>
                <a:ext cx="5257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tx1"/>
                    </a:solidFill>
                  </a:rPr>
                  <a:t>1996</a:t>
                </a:r>
                <a:endParaRPr lang="en-US" sz="12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23900" y="3310890"/>
              <a:ext cx="857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chemeClr val="tx1"/>
                  </a:solidFill>
                </a:rPr>
                <a:t>Dell.com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47"/>
          <p:cNvGrpSpPr/>
          <p:nvPr/>
        </p:nvGrpSpPr>
        <p:grpSpPr>
          <a:xfrm rot="10800000">
            <a:off x="4552950" y="4206239"/>
            <a:ext cx="857250" cy="1050429"/>
            <a:chOff x="723900" y="3139440"/>
            <a:chExt cx="857250" cy="1050429"/>
          </a:xfrm>
        </p:grpSpPr>
        <p:grpSp>
          <p:nvGrpSpPr>
            <p:cNvPr id="33" name="Group 12"/>
            <p:cNvGrpSpPr/>
            <p:nvPr/>
          </p:nvGrpSpPr>
          <p:grpSpPr>
            <a:xfrm>
              <a:off x="895350" y="3581400"/>
              <a:ext cx="525780" cy="608469"/>
              <a:chOff x="22860" y="3577590"/>
              <a:chExt cx="525780" cy="608469"/>
            </a:xfrm>
          </p:grpSpPr>
          <p:cxnSp>
            <p:nvCxnSpPr>
              <p:cNvPr id="51" name="Straight Connector 50"/>
              <p:cNvCxnSpPr/>
              <p:nvPr/>
            </p:nvCxnSpPr>
            <p:spPr bwMode="auto">
              <a:xfrm rot="5400000">
                <a:off x="91440" y="3771900"/>
                <a:ext cx="38862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2" name="TextBox 51"/>
              <p:cNvSpPr txBox="1"/>
              <p:nvPr/>
            </p:nvSpPr>
            <p:spPr>
              <a:xfrm rot="10800000">
                <a:off x="22860" y="3909060"/>
                <a:ext cx="5257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tx1"/>
                    </a:solidFill>
                  </a:rPr>
                  <a:t>2005</a:t>
                </a:r>
                <a:endParaRPr lang="en-US" sz="12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 rot="10800000">
              <a:off x="723900" y="3139440"/>
              <a:ext cx="857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rgbClr val="FF0000"/>
                  </a:solidFill>
                </a:rPr>
                <a:t>Mall kiosks</a:t>
              </a:r>
              <a:endParaRPr lang="en-US" sz="1200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Group 52"/>
          <p:cNvGrpSpPr/>
          <p:nvPr/>
        </p:nvGrpSpPr>
        <p:grpSpPr>
          <a:xfrm rot="10800000">
            <a:off x="5284470" y="4206240"/>
            <a:ext cx="857250" cy="1061859"/>
            <a:chOff x="723900" y="3128010"/>
            <a:chExt cx="857250" cy="1061859"/>
          </a:xfrm>
        </p:grpSpPr>
        <p:grpSp>
          <p:nvGrpSpPr>
            <p:cNvPr id="38" name="Group 12"/>
            <p:cNvGrpSpPr/>
            <p:nvPr/>
          </p:nvGrpSpPr>
          <p:grpSpPr>
            <a:xfrm>
              <a:off x="895350" y="3581400"/>
              <a:ext cx="525780" cy="608469"/>
              <a:chOff x="22860" y="3577590"/>
              <a:chExt cx="525780" cy="608469"/>
            </a:xfrm>
          </p:grpSpPr>
          <p:cxnSp>
            <p:nvCxnSpPr>
              <p:cNvPr id="56" name="Straight Connector 55"/>
              <p:cNvCxnSpPr/>
              <p:nvPr/>
            </p:nvCxnSpPr>
            <p:spPr bwMode="auto">
              <a:xfrm rot="5400000">
                <a:off x="91440" y="3771900"/>
                <a:ext cx="38862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7" name="TextBox 56"/>
              <p:cNvSpPr txBox="1"/>
              <p:nvPr/>
            </p:nvSpPr>
            <p:spPr>
              <a:xfrm rot="10800000">
                <a:off x="22860" y="3909060"/>
                <a:ext cx="5257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tx1"/>
                    </a:solidFill>
                  </a:rPr>
                  <a:t>2006</a:t>
                </a:r>
                <a:endParaRPr lang="en-US" sz="12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 rot="10800000">
              <a:off x="723900" y="3128010"/>
              <a:ext cx="857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rgbClr val="FF0000"/>
                  </a:solidFill>
                </a:rPr>
                <a:t>Dallas store</a:t>
              </a:r>
              <a:endParaRPr lang="en-US" sz="1200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Group 57"/>
          <p:cNvGrpSpPr/>
          <p:nvPr/>
        </p:nvGrpSpPr>
        <p:grpSpPr>
          <a:xfrm rot="10800000">
            <a:off x="7216140" y="4206239"/>
            <a:ext cx="857250" cy="1027569"/>
            <a:chOff x="723900" y="3162300"/>
            <a:chExt cx="857250" cy="1027569"/>
          </a:xfrm>
        </p:grpSpPr>
        <p:grpSp>
          <p:nvGrpSpPr>
            <p:cNvPr id="43" name="Group 12"/>
            <p:cNvGrpSpPr/>
            <p:nvPr/>
          </p:nvGrpSpPr>
          <p:grpSpPr>
            <a:xfrm>
              <a:off x="895350" y="3581400"/>
              <a:ext cx="525780" cy="608469"/>
              <a:chOff x="22860" y="3577590"/>
              <a:chExt cx="525780" cy="608469"/>
            </a:xfrm>
          </p:grpSpPr>
          <p:cxnSp>
            <p:nvCxnSpPr>
              <p:cNvPr id="61" name="Straight Connector 60"/>
              <p:cNvCxnSpPr/>
              <p:nvPr/>
            </p:nvCxnSpPr>
            <p:spPr bwMode="auto">
              <a:xfrm rot="5400000">
                <a:off x="91440" y="3771900"/>
                <a:ext cx="38862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2" name="TextBox 61"/>
              <p:cNvSpPr txBox="1"/>
              <p:nvPr/>
            </p:nvSpPr>
            <p:spPr>
              <a:xfrm rot="10800000">
                <a:off x="22860" y="3909060"/>
                <a:ext cx="5257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tx1"/>
                    </a:solidFill>
                  </a:rPr>
                  <a:t>2007</a:t>
                </a:r>
                <a:endParaRPr lang="en-US" sz="12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 rot="10800000">
              <a:off x="723900" y="3162300"/>
              <a:ext cx="857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rgbClr val="FF0000"/>
                  </a:solidFill>
                </a:rPr>
                <a:t>Partner Direct</a:t>
              </a:r>
              <a:endParaRPr lang="en-US" sz="1200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Group 62"/>
          <p:cNvGrpSpPr/>
          <p:nvPr/>
        </p:nvGrpSpPr>
        <p:grpSpPr>
          <a:xfrm rot="10800000">
            <a:off x="6477000" y="4206239"/>
            <a:ext cx="857250" cy="913269"/>
            <a:chOff x="723900" y="3276600"/>
            <a:chExt cx="857250" cy="913269"/>
          </a:xfrm>
        </p:grpSpPr>
        <p:grpSp>
          <p:nvGrpSpPr>
            <p:cNvPr id="45" name="Group 12"/>
            <p:cNvGrpSpPr/>
            <p:nvPr/>
          </p:nvGrpSpPr>
          <p:grpSpPr>
            <a:xfrm>
              <a:off x="895350" y="3581400"/>
              <a:ext cx="525780" cy="608469"/>
              <a:chOff x="22860" y="3577590"/>
              <a:chExt cx="525780" cy="608469"/>
            </a:xfrm>
          </p:grpSpPr>
          <p:cxnSp>
            <p:nvCxnSpPr>
              <p:cNvPr id="66" name="Straight Connector 65"/>
              <p:cNvCxnSpPr/>
              <p:nvPr/>
            </p:nvCxnSpPr>
            <p:spPr bwMode="auto">
              <a:xfrm rot="5400000">
                <a:off x="91440" y="3771900"/>
                <a:ext cx="38862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7" name="TextBox 66"/>
              <p:cNvSpPr txBox="1"/>
              <p:nvPr/>
            </p:nvSpPr>
            <p:spPr>
              <a:xfrm rot="10800000">
                <a:off x="22860" y="3909060"/>
                <a:ext cx="5257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tx1"/>
                    </a:solidFill>
                  </a:rPr>
                  <a:t>2007</a:t>
                </a:r>
                <a:endParaRPr lang="en-US" sz="12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 rot="10800000">
              <a:off x="723900" y="3276600"/>
              <a:ext cx="857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rgbClr val="FF0000"/>
                  </a:solidFill>
                </a:rPr>
                <a:t>Retail</a:t>
              </a:r>
              <a:endParaRPr lang="en-US" sz="1200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423410" y="1645920"/>
            <a:ext cx="1463040" cy="107721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“Direct is not a religion- it’s a business model.”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9458" name="Picture 2" descr="Michael De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4973" y="1417521"/>
            <a:ext cx="1445577" cy="1782879"/>
          </a:xfrm>
          <a:prstGeom prst="rect">
            <a:avLst/>
          </a:prstGeom>
          <a:noFill/>
          <a:effectLst>
            <a:softEdge rad="63500"/>
          </a:effectLst>
        </p:spPr>
      </p:pic>
      <p:grpSp>
        <p:nvGrpSpPr>
          <p:cNvPr id="46" name="Group 76"/>
          <p:cNvGrpSpPr/>
          <p:nvPr/>
        </p:nvGrpSpPr>
        <p:grpSpPr>
          <a:xfrm>
            <a:off x="3825240" y="3604260"/>
            <a:ext cx="857250" cy="1210449"/>
            <a:chOff x="723900" y="2979420"/>
            <a:chExt cx="857250" cy="1210449"/>
          </a:xfrm>
        </p:grpSpPr>
        <p:grpSp>
          <p:nvGrpSpPr>
            <p:cNvPr id="47" name="Group 12"/>
            <p:cNvGrpSpPr/>
            <p:nvPr/>
          </p:nvGrpSpPr>
          <p:grpSpPr>
            <a:xfrm>
              <a:off x="895350" y="3581400"/>
              <a:ext cx="525780" cy="608469"/>
              <a:chOff x="22860" y="3577590"/>
              <a:chExt cx="525780" cy="608469"/>
            </a:xfrm>
          </p:grpSpPr>
          <p:cxnSp>
            <p:nvCxnSpPr>
              <p:cNvPr id="80" name="Straight Connector 79"/>
              <p:cNvCxnSpPr/>
              <p:nvPr/>
            </p:nvCxnSpPr>
            <p:spPr bwMode="auto">
              <a:xfrm rot="5400000">
                <a:off x="91440" y="3771900"/>
                <a:ext cx="38862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1" name="TextBox 80"/>
              <p:cNvSpPr txBox="1"/>
              <p:nvPr/>
            </p:nvSpPr>
            <p:spPr>
              <a:xfrm>
                <a:off x="22860" y="3909060"/>
                <a:ext cx="5257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tx1"/>
                    </a:solidFill>
                  </a:rPr>
                  <a:t>2001</a:t>
                </a:r>
                <a:endParaRPr lang="en-US" sz="12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723900" y="2979420"/>
              <a:ext cx="857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chemeClr val="tx1"/>
                  </a:solidFill>
                </a:rPr>
                <a:t>#1 Global Share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81"/>
          <p:cNvGrpSpPr/>
          <p:nvPr/>
        </p:nvGrpSpPr>
        <p:grpSpPr>
          <a:xfrm>
            <a:off x="5863590" y="3741420"/>
            <a:ext cx="994410" cy="1061859"/>
            <a:chOff x="655320" y="3128010"/>
            <a:chExt cx="994410" cy="1061859"/>
          </a:xfrm>
        </p:grpSpPr>
        <p:grpSp>
          <p:nvGrpSpPr>
            <p:cNvPr id="49" name="Group 12"/>
            <p:cNvGrpSpPr/>
            <p:nvPr/>
          </p:nvGrpSpPr>
          <p:grpSpPr>
            <a:xfrm>
              <a:off x="895350" y="3581400"/>
              <a:ext cx="525780" cy="608469"/>
              <a:chOff x="22860" y="3577590"/>
              <a:chExt cx="525780" cy="608469"/>
            </a:xfrm>
          </p:grpSpPr>
          <p:cxnSp>
            <p:nvCxnSpPr>
              <p:cNvPr id="85" name="Straight Connector 84"/>
              <p:cNvCxnSpPr/>
              <p:nvPr/>
            </p:nvCxnSpPr>
            <p:spPr bwMode="auto">
              <a:xfrm rot="5400000">
                <a:off x="91440" y="3771900"/>
                <a:ext cx="38862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6" name="TextBox 85"/>
              <p:cNvSpPr txBox="1"/>
              <p:nvPr/>
            </p:nvSpPr>
            <p:spPr>
              <a:xfrm>
                <a:off x="22860" y="3909060"/>
                <a:ext cx="5257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>
                    <a:solidFill>
                      <a:schemeClr val="tx1"/>
                    </a:solidFill>
                  </a:rPr>
                  <a:t>2007</a:t>
                </a:r>
                <a:endParaRPr lang="en-US" sz="12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655320" y="3128010"/>
              <a:ext cx="9944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chemeClr val="tx1"/>
                  </a:solidFill>
                </a:rPr>
                <a:t>Michael Dell- CEO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240030" y="566928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Fact: 26% of Dell’s commercial revenue came from indirect channels in FY’10 (22% </a:t>
            </a:r>
            <a:r>
              <a:rPr lang="en-US" sz="2000" dirty="0" err="1" smtClean="0">
                <a:solidFill>
                  <a:schemeClr val="bg1"/>
                </a:solidFill>
              </a:rPr>
              <a:t>YoY</a:t>
            </a:r>
            <a:r>
              <a:rPr lang="en-US" sz="2000" dirty="0" smtClean="0">
                <a:solidFill>
                  <a:schemeClr val="bg1"/>
                </a:solidFill>
              </a:rPr>
              <a:t> growth)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>
          <a:xfrm>
            <a:off x="276225" y="1328738"/>
            <a:ext cx="8609013" cy="5121402"/>
          </a:xfr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Sales  / Support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In-stock “hot seller” popular configurations for rapid delivery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Configure-to-Order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Drop ship capabilities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Dedicated Tech Data and Dell resources:</a:t>
            </a:r>
          </a:p>
          <a:p>
            <a:pPr lvl="2"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Doug Abraham - Tech Data PSC</a:t>
            </a:r>
          </a:p>
          <a:p>
            <a:pPr lvl="2"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Ryan Svor - Dell ISR</a:t>
            </a:r>
          </a:p>
          <a:p>
            <a:pPr lvl="2"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Jon Barnes - Dell CAM</a:t>
            </a:r>
          </a:p>
          <a:p>
            <a:pPr lvl="2">
              <a:spcBef>
                <a:spcPts val="600"/>
              </a:spcBef>
            </a:pPr>
            <a:endParaRPr lang="en-US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ts val="6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Pricing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“Street-level parity” pricing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Channel Promotions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Special Bid Pricing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Deal Registration</a:t>
            </a:r>
          </a:p>
          <a:p>
            <a:pPr lvl="1" eaLnBrk="1" hangingPunct="1">
              <a:spcBef>
                <a:spcPts val="600"/>
              </a:spcBef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843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Dell in Distribution- Value Proposition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Promotions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3843103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Instant Savings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Monitor Bundles – Optiplex &amp; Vostro PC’s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$50 off E2010H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$30 off P190S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Docking Station Bundles – Latitude E Series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$40 off E-Port Replicator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Promotions Line Card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Available upon request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Add You To Weekly Distribution List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LIfeStyle_0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160520" y="3644265"/>
            <a:ext cx="1781630" cy="708660"/>
          </a:xfrm>
          <a:prstGeom prst="rect">
            <a:avLst/>
          </a:prstGeom>
        </p:spPr>
      </p:pic>
      <p:pic>
        <p:nvPicPr>
          <p:cNvPr id="7" name="Picture 6" descr="Latitude E2 group2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24550" y="3326579"/>
            <a:ext cx="2894939" cy="163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>
            <a:spLocks/>
          </p:cNvSpPr>
          <p:nvPr/>
        </p:nvSpPr>
        <p:spPr bwMode="auto">
          <a:xfrm>
            <a:off x="0" y="23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8747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Managing Channel Vs Direct Conflict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266700" y="1271588"/>
            <a:ext cx="8609013" cy="5053012"/>
          </a:xfrm>
          <a:prstGeom prst="rect">
            <a:avLst/>
          </a:prstGeom>
        </p:spPr>
        <p:txBody>
          <a:bodyPr/>
          <a:lstStyle/>
          <a:p>
            <a:pPr marL="346075" marR="0" lvl="0" indent="-346075" algn="l" defTabSz="874713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SzTx/>
              <a:buFont typeface="Arial" pitchFamily="34" charset="0"/>
              <a:buChar char="•"/>
              <a:tabLst>
                <a:tab pos="346075" algn="l"/>
              </a:tabLst>
              <a:defRPr/>
            </a:pPr>
            <a:r>
              <a:rPr lang="en-US" kern="0" dirty="0" smtClean="0">
                <a:solidFill>
                  <a:schemeClr val="bg1"/>
                </a:solidFill>
                <a:latin typeface="+mj-lt"/>
              </a:rPr>
              <a:t>Deal Registration</a:t>
            </a:r>
          </a:p>
          <a:p>
            <a:pPr marL="803275" lvl="1" indent="-346075" defTabSz="874713">
              <a:lnSpc>
                <a:spcPct val="150000"/>
              </a:lnSpc>
              <a:spcBef>
                <a:spcPts val="600"/>
              </a:spcBef>
              <a:buClr>
                <a:schemeClr val="bg1"/>
              </a:buClr>
              <a:buFont typeface="Arial" pitchFamily="34" charset="0"/>
              <a:buChar char="•"/>
              <a:tabLst>
                <a:tab pos="346075" algn="l"/>
              </a:tabLst>
            </a:pPr>
            <a:r>
              <a:rPr lang="en-US" sz="2000" kern="0" baseline="0" dirty="0" smtClean="0">
                <a:solidFill>
                  <a:schemeClr val="bg1"/>
                </a:solidFill>
                <a:latin typeface="+mj-lt"/>
              </a:rPr>
              <a:t>$15k for SMB End-Users (Typically &lt;500 Employees)</a:t>
            </a:r>
          </a:p>
          <a:p>
            <a:pPr marL="803275" lvl="1" indent="-346075" defTabSz="874713">
              <a:lnSpc>
                <a:spcPct val="150000"/>
              </a:lnSpc>
              <a:spcBef>
                <a:spcPts val="600"/>
              </a:spcBef>
              <a:buClr>
                <a:schemeClr val="bg1"/>
              </a:buClr>
              <a:buFont typeface="Arial" pitchFamily="34" charset="0"/>
              <a:buChar char="•"/>
              <a:tabLst>
                <a:tab pos="346075" algn="l"/>
              </a:tabLst>
            </a:pPr>
            <a:r>
              <a:rPr lang="en-US" sz="2000" kern="0" dirty="0" smtClean="0">
                <a:solidFill>
                  <a:schemeClr val="bg1"/>
                </a:solidFill>
                <a:latin typeface="+mj-lt"/>
              </a:rPr>
              <a:t>$25k for SLED / HCLS </a:t>
            </a:r>
            <a:r>
              <a:rPr lang="en-US" sz="1200" kern="0" dirty="0" smtClean="0">
                <a:solidFill>
                  <a:schemeClr val="bg1"/>
                </a:solidFill>
                <a:latin typeface="+mj-lt"/>
              </a:rPr>
              <a:t>(Enterprise Products Only)</a:t>
            </a:r>
          </a:p>
          <a:p>
            <a:pPr marL="803275" lvl="1" indent="-346075" defTabSz="874713">
              <a:lnSpc>
                <a:spcPct val="150000"/>
              </a:lnSpc>
              <a:spcBef>
                <a:spcPts val="600"/>
              </a:spcBef>
              <a:buClr>
                <a:schemeClr val="bg1"/>
              </a:buClr>
              <a:buFont typeface="Arial" pitchFamily="34" charset="0"/>
              <a:buChar char="•"/>
              <a:tabLst>
                <a:tab pos="346075" algn="l"/>
              </a:tabLst>
            </a:pPr>
            <a:r>
              <a:rPr lang="en-US" sz="2000" kern="0" dirty="0" smtClean="0">
                <a:solidFill>
                  <a:schemeClr val="bg1"/>
                </a:solidFill>
                <a:latin typeface="+mj-lt"/>
              </a:rPr>
              <a:t>$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50k for All Other Account Types</a:t>
            </a:r>
          </a:p>
          <a:p>
            <a:pPr marL="803275" lvl="1" indent="-346075" defTabSz="874713">
              <a:lnSpc>
                <a:spcPct val="150000"/>
              </a:lnSpc>
              <a:spcBef>
                <a:spcPts val="600"/>
              </a:spcBef>
              <a:buClr>
                <a:schemeClr val="bg1"/>
              </a:buClr>
              <a:buFont typeface="Arial" pitchFamily="34" charset="0"/>
              <a:buChar char="•"/>
              <a:tabLst>
                <a:tab pos="346075" algn="l"/>
              </a:tabLst>
              <a:defRPr/>
            </a:pPr>
            <a:r>
              <a:rPr lang="en-US" sz="2000" kern="0" dirty="0" smtClean="0">
                <a:solidFill>
                  <a:schemeClr val="bg1"/>
                </a:solidFill>
                <a:latin typeface="+mj-lt"/>
              </a:rPr>
              <a:t>First Come – First Serve</a:t>
            </a:r>
          </a:p>
          <a:p>
            <a:pPr marL="803275" lvl="1" indent="-346075" defTabSz="874713">
              <a:lnSpc>
                <a:spcPct val="150000"/>
              </a:lnSpc>
              <a:spcBef>
                <a:spcPts val="600"/>
              </a:spcBef>
              <a:buClr>
                <a:schemeClr val="bg1"/>
              </a:buClr>
              <a:buFont typeface="Arial" pitchFamily="34" charset="0"/>
              <a:buChar char="•"/>
              <a:tabLst>
                <a:tab pos="346075" algn="l"/>
              </a:tabLst>
            </a:pPr>
            <a:r>
              <a:rPr lang="en-US" sz="2000" kern="0" dirty="0" smtClean="0">
                <a:solidFill>
                  <a:schemeClr val="bg1"/>
                </a:solidFill>
                <a:latin typeface="+mj-lt"/>
              </a:rPr>
              <a:t>Dual Compensation</a:t>
            </a:r>
          </a:p>
          <a:p>
            <a:pPr marL="803275" lvl="1" indent="-346075" defTabSz="874713">
              <a:lnSpc>
                <a:spcPct val="150000"/>
              </a:lnSpc>
              <a:spcBef>
                <a:spcPts val="600"/>
              </a:spcBef>
              <a:buClr>
                <a:schemeClr val="bg1"/>
              </a:buClr>
              <a:buFont typeface="Arial" pitchFamily="34" charset="0"/>
              <a:buChar char="•"/>
              <a:tabLst>
                <a:tab pos="346075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72% approval rate in 2009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029" name="Picture 5" descr="http://ts2.mm.bing.net/images/thumbnail.aspx?q=1635412869681&amp;id=532bba87a71a45212486d0b0415ffffa&amp;url=http%3a%2f%2feggheadmarketing.files.wordpress.com%2f2008%2f03%2fhandshake5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9437" y="4760858"/>
            <a:ext cx="2356861" cy="154669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2910" y="1401264"/>
            <a:ext cx="1562653" cy="156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24775" y="3799431"/>
            <a:ext cx="2003077" cy="188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2594" name="Picture 18"/>
          <p:cNvPicPr>
            <a:picLocks noChangeAspect="1" noChangeArrowheads="1"/>
          </p:cNvPicPr>
          <p:nvPr/>
        </p:nvPicPr>
        <p:blipFill>
          <a:blip r:embed="rId5" cstate="print"/>
          <a:srcRect t="20130" b="29189"/>
          <a:stretch>
            <a:fillRect/>
          </a:stretch>
        </p:blipFill>
        <p:spPr bwMode="auto">
          <a:xfrm>
            <a:off x="7650746" y="5566829"/>
            <a:ext cx="1493254" cy="75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2590" name="Picture 14"/>
          <p:cNvPicPr>
            <a:picLocks noChangeAspect="1" noChangeArrowheads="1"/>
          </p:cNvPicPr>
          <p:nvPr/>
        </p:nvPicPr>
        <p:blipFill>
          <a:blip r:embed="rId6" cstate="print"/>
          <a:srcRect t="25200"/>
          <a:stretch>
            <a:fillRect/>
          </a:stretch>
        </p:blipFill>
        <p:spPr bwMode="auto">
          <a:xfrm>
            <a:off x="6174755" y="5435246"/>
            <a:ext cx="1419225" cy="1061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Product Availability</a:t>
            </a:r>
          </a:p>
        </p:txBody>
      </p:sp>
      <p:pic>
        <p:nvPicPr>
          <p:cNvPr id="4" name="Picture 6" descr="Latitude E2 group2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0042" y="2594409"/>
            <a:ext cx="2187388" cy="12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86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33298" y="4005229"/>
            <a:ext cx="1247156" cy="1247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2579" name="Picture 3"/>
          <p:cNvPicPr>
            <a:picLocks noChangeAspect="1" noChangeArrowheads="1"/>
          </p:cNvPicPr>
          <p:nvPr/>
        </p:nvPicPr>
        <p:blipFill>
          <a:blip r:embed="rId9" cstate="print"/>
          <a:srcRect t="31226" b="26560"/>
          <a:stretch>
            <a:fillRect/>
          </a:stretch>
        </p:blipFill>
        <p:spPr bwMode="auto">
          <a:xfrm>
            <a:off x="6779766" y="2859844"/>
            <a:ext cx="2153964" cy="909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>
          <a:xfrm>
            <a:off x="192272" y="995140"/>
            <a:ext cx="6917871" cy="5361441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Current Inventory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2100" dirty="0" smtClean="0">
                <a:solidFill>
                  <a:schemeClr val="bg1"/>
                </a:solidFill>
              </a:rPr>
              <a:t>Medium &amp; Large Businesses</a:t>
            </a:r>
          </a:p>
          <a:p>
            <a:pPr lvl="2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1800" dirty="0" smtClean="0">
                <a:solidFill>
                  <a:schemeClr val="bg1"/>
                </a:solidFill>
              </a:rPr>
              <a:t>Latitude™ Laptops</a:t>
            </a:r>
          </a:p>
          <a:p>
            <a:pPr lvl="2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1800" dirty="0" err="1" smtClean="0">
                <a:solidFill>
                  <a:schemeClr val="bg1"/>
                </a:solidFill>
              </a:rPr>
              <a:t>OptiPlex</a:t>
            </a:r>
            <a:r>
              <a:rPr lang="en-US" sz="1800" dirty="0" smtClean="0">
                <a:solidFill>
                  <a:schemeClr val="bg1"/>
                </a:solidFill>
              </a:rPr>
              <a:t>™ Desktops</a:t>
            </a:r>
          </a:p>
          <a:p>
            <a:pPr lvl="2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1800" dirty="0" err="1" smtClean="0">
                <a:solidFill>
                  <a:schemeClr val="bg1"/>
                </a:solidFill>
              </a:rPr>
              <a:t>PowerEdge</a:t>
            </a:r>
            <a:r>
              <a:rPr lang="en-US" sz="1800" dirty="0" smtClean="0">
                <a:solidFill>
                  <a:schemeClr val="bg1"/>
                </a:solidFill>
              </a:rPr>
              <a:t>™ Servers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2100" dirty="0" smtClean="0">
                <a:solidFill>
                  <a:schemeClr val="bg1"/>
                </a:solidFill>
              </a:rPr>
              <a:t>Peripherals</a:t>
            </a:r>
          </a:p>
          <a:p>
            <a:pPr lvl="2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1800" dirty="0" smtClean="0">
                <a:solidFill>
                  <a:schemeClr val="bg1"/>
                </a:solidFill>
              </a:rPr>
              <a:t>Dell™ Projectors</a:t>
            </a:r>
          </a:p>
          <a:p>
            <a:pPr lvl="2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1800" dirty="0" smtClean="0">
                <a:solidFill>
                  <a:schemeClr val="bg1"/>
                </a:solidFill>
              </a:rPr>
              <a:t>Dell™ Monitors</a:t>
            </a:r>
          </a:p>
          <a:p>
            <a:pPr lvl="2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1800" dirty="0" smtClean="0">
                <a:solidFill>
                  <a:schemeClr val="bg1"/>
                </a:solidFill>
              </a:rPr>
              <a:t>Select system /sever options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100" dirty="0" smtClean="0">
                <a:solidFill>
                  <a:schemeClr val="bg1"/>
                </a:solidFill>
              </a:rPr>
              <a:t>Small Businesses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1800" dirty="0" smtClean="0">
                <a:solidFill>
                  <a:schemeClr val="bg1"/>
                </a:solidFill>
              </a:rPr>
              <a:t>Vostro™ Laptops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1800" dirty="0" smtClean="0">
                <a:solidFill>
                  <a:schemeClr val="bg1"/>
                </a:solidFill>
              </a:rPr>
              <a:t>Vostro™ Desktops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3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3000" dirty="0" smtClean="0">
                <a:solidFill>
                  <a:schemeClr val="bg1"/>
                </a:solidFill>
              </a:rPr>
              <a:t>CTO and/or Drop Ship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2100" b="0" dirty="0" err="1" smtClean="0">
                <a:solidFill>
                  <a:schemeClr val="bg1"/>
                </a:solidFill>
              </a:rPr>
              <a:t>PowerVault</a:t>
            </a:r>
            <a:r>
              <a:rPr lang="en-US" sz="2100" b="0" dirty="0" smtClean="0">
                <a:solidFill>
                  <a:schemeClr val="bg1"/>
                </a:solidFill>
              </a:rPr>
              <a:t>™ Storage, </a:t>
            </a:r>
            <a:r>
              <a:rPr lang="en-US" sz="2100" b="0" dirty="0" err="1" smtClean="0">
                <a:solidFill>
                  <a:schemeClr val="bg1"/>
                </a:solidFill>
              </a:rPr>
              <a:t>PowerConnect</a:t>
            </a:r>
            <a:r>
              <a:rPr lang="en-US" sz="2100" b="0" dirty="0" smtClean="0">
                <a:solidFill>
                  <a:schemeClr val="bg1"/>
                </a:solidFill>
              </a:rPr>
              <a:t>™ Networking Hardware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2100" b="0" dirty="0" smtClean="0">
                <a:solidFill>
                  <a:schemeClr val="bg1"/>
                </a:solidFill>
              </a:rPr>
              <a:t>Precision™ Workstations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153484" y="2675822"/>
            <a:ext cx="1514945" cy="125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423776" y="1329345"/>
            <a:ext cx="1290565" cy="129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194310" y="6347637"/>
            <a:ext cx="5177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1" dirty="0" smtClean="0">
                <a:solidFill>
                  <a:schemeClr val="tx1"/>
                </a:solidFill>
              </a:rPr>
              <a:t>Note: CTO and deal-registration may be required to access some products / features</a:t>
            </a:r>
            <a:endParaRPr lang="en-US" sz="1000" b="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New E-Family Latitude Laptops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0870" y="1261745"/>
            <a:ext cx="1988820" cy="1312621"/>
          </a:xfrm>
          <a:prstGeom prst="rect">
            <a:avLst/>
          </a:prstGeom>
          <a:noFill/>
        </p:spPr>
      </p:pic>
      <p:pic>
        <p:nvPicPr>
          <p:cNvPr id="16" name="Picture 15" descr="LIfeStyle_01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3931920" y="1463040"/>
            <a:ext cx="1781630" cy="708660"/>
          </a:xfrm>
          <a:prstGeom prst="rect">
            <a:avLst/>
          </a:prstGeom>
        </p:spPr>
      </p:pic>
      <p:sp>
        <p:nvSpPr>
          <p:cNvPr id="1843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Latitude™ E6410, E6510, E5410, E5510- </a:t>
            </a:r>
            <a:br>
              <a:rPr lang="en-US" sz="2800" dirty="0" smtClean="0"/>
            </a:br>
            <a:r>
              <a:rPr lang="en-US" sz="2800" dirty="0" smtClean="0"/>
              <a:t>Medium &amp; Large End-Users</a:t>
            </a:r>
          </a:p>
        </p:txBody>
      </p:sp>
      <p:pic>
        <p:nvPicPr>
          <p:cNvPr id="4" name="Picture 6" descr="Latitude E2 group2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078679"/>
            <a:ext cx="2894939" cy="163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Diagram 12"/>
          <p:cNvGraphicFramePr/>
          <p:nvPr/>
        </p:nvGraphicFramePr>
        <p:xfrm>
          <a:off x="323850" y="1668780"/>
          <a:ext cx="8534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4310" y="6400800"/>
            <a:ext cx="5177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1" dirty="0" smtClean="0">
                <a:solidFill>
                  <a:schemeClr val="tx1"/>
                </a:solidFill>
              </a:rPr>
              <a:t>Note: CTO and deal-registration may be required to access some products / features</a:t>
            </a:r>
            <a:endParaRPr lang="en-US" sz="1000" b="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Latitude Competitive Matrix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9067" y="1483242"/>
          <a:ext cx="8229600" cy="313754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532454">
                <a:tc>
                  <a:txBody>
                    <a:bodyPr/>
                    <a:lstStyle/>
                    <a:p>
                      <a:endParaRPr lang="en-US" b="0" dirty="0" smtClean="0">
                        <a:solidFill>
                          <a:schemeClr val="bg1"/>
                        </a:solidFill>
                        <a:latin typeface="Museo Sans For Dell" pitchFamily="2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Museo Sans For Dell" pitchFamily="2" charset="0"/>
                        </a:rPr>
                        <a:t>Platform</a:t>
                      </a:r>
                      <a:endParaRPr lang="en-US" b="0" dirty="0">
                        <a:solidFill>
                          <a:schemeClr val="bg1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58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useo Sans For Dell" pitchFamily="2" charset="0"/>
                        </a:rPr>
                        <a:t>Mainstream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Museo Sans For Dell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Museo Sans For Dell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Museo Sans For Dell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58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Museo Sans For Dell" pitchFamily="2" charset="0"/>
                        </a:rPr>
                        <a:t>14”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Museo Sans For Dell" pitchFamily="2" charset="0"/>
                        </a:rPr>
                        <a:t>Latitude E6410</a:t>
                      </a:r>
                      <a:endParaRPr lang="en-US" sz="1200" dirty="0">
                        <a:latin typeface="Museo Sans For Dell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>
                          <a:solidFill>
                            <a:schemeClr val="bg2"/>
                          </a:solidFill>
                          <a:latin typeface="Museo Sans For Dell" pitchFamily="2" charset="0"/>
                          <a:hlinkClick r:id="rId2" action="ppaction://hlinksldjump"/>
                        </a:rPr>
                        <a:t>EliteBook 8440p</a:t>
                      </a:r>
                      <a:endParaRPr lang="en-US" sz="1200" u="sng" dirty="0">
                        <a:solidFill>
                          <a:schemeClr val="bg2"/>
                        </a:solidFill>
                        <a:latin typeface="Museo Sans For Dell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>
                          <a:solidFill>
                            <a:schemeClr val="tx1"/>
                          </a:solidFill>
                          <a:latin typeface="Museo Sans For Dell" pitchFamily="2" charset="0"/>
                          <a:hlinkClick r:id="rId3" action="ppaction://hlinksldjump"/>
                        </a:rPr>
                        <a:t>ThinkPad T410</a:t>
                      </a:r>
                      <a:endParaRPr lang="en-US" sz="1200" u="sng" dirty="0">
                        <a:solidFill>
                          <a:schemeClr val="tx1"/>
                        </a:solidFill>
                        <a:latin typeface="Museo Sans For Dell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58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Museo Sans For Dell" pitchFamily="2" charset="0"/>
                        </a:rPr>
                        <a:t>15”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Museo Sans For Dell" pitchFamily="2" charset="0"/>
                        </a:rPr>
                        <a:t>Latitude E6510</a:t>
                      </a:r>
                      <a:endParaRPr lang="en-US" sz="1200" dirty="0">
                        <a:latin typeface="Museo Sans For Dell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>
                          <a:solidFill>
                            <a:schemeClr val="tx1"/>
                          </a:solidFill>
                          <a:latin typeface="Museo Sans For Dell" pitchFamily="2" charset="0"/>
                          <a:hlinkClick r:id="rId4" action="ppaction://hlinksldjump"/>
                        </a:rPr>
                        <a:t>EliteBook 8540p</a:t>
                      </a:r>
                      <a:endParaRPr lang="en-US" sz="1200" u="sng" dirty="0">
                        <a:solidFill>
                          <a:schemeClr val="tx1"/>
                        </a:solidFill>
                        <a:latin typeface="Museo Sans For Dell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>
                          <a:solidFill>
                            <a:schemeClr val="tx1"/>
                          </a:solidFill>
                          <a:latin typeface="Museo Sans For Dell" pitchFamily="2" charset="0"/>
                          <a:hlinkClick r:id="rId5" action="ppaction://hlinksldjump"/>
                        </a:rPr>
                        <a:t>ThinkPad T510</a:t>
                      </a:r>
                      <a:endParaRPr lang="en-US" sz="1200" u="sng" dirty="0">
                        <a:solidFill>
                          <a:schemeClr val="tx1"/>
                        </a:solidFill>
                        <a:latin typeface="Museo Sans For Dell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58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useo Sans For Dell" pitchFamily="2" charset="0"/>
                        </a:rPr>
                        <a:t>Essential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Museo Sans For Dell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u="sng" dirty="0">
                        <a:solidFill>
                          <a:schemeClr val="tx1"/>
                        </a:solidFill>
                        <a:latin typeface="Museo Sans For Dell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u="sng" dirty="0">
                        <a:solidFill>
                          <a:schemeClr val="tx1"/>
                        </a:solidFill>
                        <a:latin typeface="Museo Sans For Dell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3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Museo Sans For Dell" pitchFamily="2" charset="0"/>
                        </a:rPr>
                        <a:t>14”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Museo Sans For Dell" pitchFamily="2" charset="0"/>
                        </a:rPr>
                        <a:t>Latitude</a:t>
                      </a:r>
                      <a:r>
                        <a:rPr lang="en-US" sz="1200" baseline="0" dirty="0" smtClean="0">
                          <a:latin typeface="Museo Sans For Dell" pitchFamily="2" charset="0"/>
                        </a:rPr>
                        <a:t> </a:t>
                      </a:r>
                      <a:r>
                        <a:rPr lang="en-US" sz="1200" dirty="0" smtClean="0">
                          <a:latin typeface="Museo Sans For Dell" pitchFamily="2" charset="0"/>
                        </a:rPr>
                        <a:t>E5410</a:t>
                      </a:r>
                      <a:endParaRPr lang="en-US" sz="1200" dirty="0">
                        <a:latin typeface="Museo Sans For Dell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>
                          <a:solidFill>
                            <a:schemeClr val="tx1"/>
                          </a:solidFill>
                          <a:latin typeface="Museo Sans For Dell" pitchFamily="2" charset="0"/>
                          <a:hlinkClick r:id="rId6" action="ppaction://hlinksldjump"/>
                        </a:rPr>
                        <a:t>ProBook 6440b</a:t>
                      </a:r>
                      <a:endParaRPr lang="en-US" sz="1200" u="sng" dirty="0">
                        <a:solidFill>
                          <a:schemeClr val="tx1"/>
                        </a:solidFill>
                        <a:latin typeface="Museo Sans For Dell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>
                          <a:solidFill>
                            <a:schemeClr val="tx1"/>
                          </a:solidFill>
                          <a:latin typeface="Museo Sans For Dell" pitchFamily="2" charset="0"/>
                          <a:hlinkClick r:id="rId6" action="ppaction://hlinksldjump"/>
                        </a:rPr>
                        <a:t>ThinkPad L412</a:t>
                      </a:r>
                      <a:endParaRPr lang="en-US" sz="1200" u="sng" dirty="0" smtClean="0">
                        <a:solidFill>
                          <a:schemeClr val="tx1"/>
                        </a:solidFill>
                        <a:latin typeface="Museo Sans For Dell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3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Museo Sans For Dell" pitchFamily="2" charset="0"/>
                        </a:rPr>
                        <a:t>15”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Museo Sans For Dell" pitchFamily="2" charset="0"/>
                        </a:rPr>
                        <a:t>Latitude E5510</a:t>
                      </a:r>
                      <a:endParaRPr lang="en-US" sz="1200" dirty="0">
                        <a:latin typeface="Museo Sans For Dell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>
                          <a:solidFill>
                            <a:schemeClr val="tx1"/>
                          </a:solidFill>
                          <a:latin typeface="Museo Sans For Dell" pitchFamily="2" charset="0"/>
                          <a:hlinkClick r:id="" action="ppaction://noaction"/>
                        </a:rPr>
                        <a:t>ProBook 6540b</a:t>
                      </a:r>
                      <a:endParaRPr lang="en-US" sz="1200" u="sng" dirty="0">
                        <a:solidFill>
                          <a:schemeClr val="tx1"/>
                        </a:solidFill>
                        <a:latin typeface="Museo Sans For Dell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 smtClean="0">
                          <a:solidFill>
                            <a:schemeClr val="tx1"/>
                          </a:solidFill>
                          <a:latin typeface="Museo Sans For Dell" pitchFamily="2" charset="0"/>
                          <a:hlinkClick r:id="" action="ppaction://noaction"/>
                        </a:rPr>
                        <a:t>ThinkPad L512</a:t>
                      </a:r>
                      <a:endParaRPr lang="en-US" sz="1200" u="sng" dirty="0" smtClean="0">
                        <a:solidFill>
                          <a:schemeClr val="tx1"/>
                        </a:solidFill>
                        <a:latin typeface="Museo Sans For Dell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5808">
                <a:tc>
                  <a:txBody>
                    <a:bodyPr/>
                    <a:lstStyle/>
                    <a:p>
                      <a:pPr algn="l"/>
                      <a:endParaRPr lang="en-US" sz="1200" dirty="0" smtClean="0"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u="sng" dirty="0">
                        <a:solidFill>
                          <a:schemeClr val="tx1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u="sng" dirty="0">
                        <a:solidFill>
                          <a:schemeClr val="tx1"/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5808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Museo Sans For Dell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13713" y="1516218"/>
            <a:ext cx="1562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85118" y="1444784"/>
            <a:ext cx="60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27269" y="1397164"/>
            <a:ext cx="619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4x3_Dell_PPTX_Template_BW1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B7295A"/>
      </a:accent1>
      <a:accent2>
        <a:srgbClr val="F2AF00"/>
      </a:accent2>
      <a:accent3>
        <a:srgbClr val="7AB800"/>
      </a:accent3>
      <a:accent4>
        <a:srgbClr val="AAAAAA"/>
      </a:accent4>
      <a:accent5>
        <a:srgbClr val="6E2585"/>
      </a:accent5>
      <a:accent6>
        <a:srgbClr val="3084B6"/>
      </a:accent6>
      <a:hlink>
        <a:srgbClr val="DC5034"/>
      </a:hlink>
      <a:folHlink>
        <a:srgbClr val="009BBB"/>
      </a:folHlink>
    </a:clrScheme>
    <a:fontScheme name="Dell TTF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873BDD3-AA35-4F19-A12A-C6462BECFBD1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4x3_Dell_PPTX_Template_BW1</Template>
  <TotalTime>307</TotalTime>
  <Words>1543</Words>
  <Application>Microsoft Office PowerPoint</Application>
  <PresentationFormat>全屏显示(4:3)</PresentationFormat>
  <Paragraphs>362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Museo For Dell 300</vt:lpstr>
      <vt:lpstr>微软雅黑</vt:lpstr>
      <vt:lpstr>Arial Black</vt:lpstr>
      <vt:lpstr>Verdana</vt:lpstr>
      <vt:lpstr>Museo For Dell</vt:lpstr>
      <vt:lpstr>Segoe UI</vt:lpstr>
      <vt:lpstr>Museo Sans For Dell</vt:lpstr>
      <vt:lpstr>Trebuchet MS</vt:lpstr>
      <vt:lpstr>4x3_Dell_PPTX_Template_BW1</vt:lpstr>
      <vt:lpstr>Default Theme</vt:lpstr>
      <vt:lpstr>PowerPoint 演示文稿</vt:lpstr>
      <vt:lpstr>Agenda</vt:lpstr>
      <vt:lpstr>A Brief History</vt:lpstr>
      <vt:lpstr>Dell in Distribution- Value Proposition</vt:lpstr>
      <vt:lpstr>Distribution Promotions</vt:lpstr>
      <vt:lpstr>PowerPoint 演示文稿</vt:lpstr>
      <vt:lpstr>Product Availability</vt:lpstr>
      <vt:lpstr>Latitude™ E6410, E6510, E5410, E5510-  Medium &amp; Large End-Users</vt:lpstr>
      <vt:lpstr>Latitude Competitive Matrix</vt:lpstr>
      <vt:lpstr>OptiPlex™ 380MT, 380DT, 380SFF, 780MT, 780SFF- Medium &amp; Large End-Users</vt:lpstr>
      <vt:lpstr>OptiPlex Competitive Matrix</vt:lpstr>
      <vt:lpstr>Vostro™ 1015, V3X00-  Small Business End-Users</vt:lpstr>
      <vt:lpstr>Vostro Notebook Competitive Matrix</vt:lpstr>
      <vt:lpstr>Vostro™ 230MT, 430MT-  Small Business End-Users</vt:lpstr>
      <vt:lpstr>Vostro Desktop Competitive Matrix</vt:lpstr>
      <vt:lpstr>Channel Benefits Comparison</vt:lpstr>
      <vt:lpstr>声明：</vt:lpstr>
    </vt:vector>
  </TitlesOfParts>
  <Company>Dell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Marcus Chugh</dc:creator>
  <cp:lastModifiedBy>Microsoft</cp:lastModifiedBy>
  <cp:revision>15</cp:revision>
  <cp:lastPrinted>2000-07-17T22:36:56Z</cp:lastPrinted>
  <dcterms:created xsi:type="dcterms:W3CDTF">2010-05-06T16:47:58Z</dcterms:created>
  <dcterms:modified xsi:type="dcterms:W3CDTF">2018-01-05T05:16:43Z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</Properties>
</file>