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77" r:id="rId2"/>
  </p:sldMasterIdLst>
  <p:notesMasterIdLst>
    <p:notesMasterId r:id="rId43"/>
  </p:notesMasterIdLst>
  <p:handoutMasterIdLst>
    <p:handoutMasterId r:id="rId44"/>
  </p:handoutMasterIdLst>
  <p:sldIdLst>
    <p:sldId id="303" r:id="rId3"/>
    <p:sldId id="470" r:id="rId4"/>
    <p:sldId id="454" r:id="rId5"/>
    <p:sldId id="453" r:id="rId6"/>
    <p:sldId id="465" r:id="rId7"/>
    <p:sldId id="455" r:id="rId8"/>
    <p:sldId id="459" r:id="rId9"/>
    <p:sldId id="466" r:id="rId10"/>
    <p:sldId id="471" r:id="rId11"/>
    <p:sldId id="442" r:id="rId12"/>
    <p:sldId id="443" r:id="rId13"/>
    <p:sldId id="444" r:id="rId14"/>
    <p:sldId id="445" r:id="rId15"/>
    <p:sldId id="450" r:id="rId16"/>
    <p:sldId id="467" r:id="rId17"/>
    <p:sldId id="460" r:id="rId18"/>
    <p:sldId id="375" r:id="rId19"/>
    <p:sldId id="401" r:id="rId20"/>
    <p:sldId id="400" r:id="rId21"/>
    <p:sldId id="461" r:id="rId22"/>
    <p:sldId id="380" r:id="rId23"/>
    <p:sldId id="405" r:id="rId24"/>
    <p:sldId id="428" r:id="rId25"/>
    <p:sldId id="435" r:id="rId26"/>
    <p:sldId id="422" r:id="rId27"/>
    <p:sldId id="424" r:id="rId28"/>
    <p:sldId id="462" r:id="rId29"/>
    <p:sldId id="427" r:id="rId30"/>
    <p:sldId id="419" r:id="rId31"/>
    <p:sldId id="429" r:id="rId32"/>
    <p:sldId id="437" r:id="rId33"/>
    <p:sldId id="409" r:id="rId34"/>
    <p:sldId id="463" r:id="rId35"/>
    <p:sldId id="430" r:id="rId36"/>
    <p:sldId id="431" r:id="rId37"/>
    <p:sldId id="432" r:id="rId38"/>
    <p:sldId id="468" r:id="rId39"/>
    <p:sldId id="464" r:id="rId40"/>
    <p:sldId id="354" r:id="rId41"/>
    <p:sldId id="472" r:id="rId4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9191"/>
    <a:srgbClr val="1A1819"/>
    <a:srgbClr val="5D5F62"/>
    <a:srgbClr val="31011A"/>
    <a:srgbClr val="D10063"/>
    <a:srgbClr val="E8610D"/>
    <a:srgbClr val="F2AB05"/>
    <a:srgbClr val="380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93" autoAdjust="0"/>
    <p:restoredTop sz="93668" autoAdjust="0"/>
  </p:normalViewPr>
  <p:slideViewPr>
    <p:cSldViewPr snapToGrid="0">
      <p:cViewPr varScale="1">
        <p:scale>
          <a:sx n="81" d="100"/>
          <a:sy n="81" d="100"/>
        </p:scale>
        <p:origin x="-1040" y="-56"/>
      </p:cViewPr>
      <p:guideLst>
        <p:guide orient="horz" pos="206"/>
        <p:guide orient="horz" pos="1503"/>
        <p:guide orient="horz" pos="2794"/>
        <p:guide orient="horz" pos="3134"/>
        <p:guide orient="horz" pos="855"/>
        <p:guide pos="222"/>
        <p:guide pos="5547"/>
        <p:guide pos="289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3606" y="-90"/>
      </p:cViewPr>
      <p:guideLst>
        <p:guide orient="horz" pos="5584"/>
        <p:guide pos="244"/>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2"/>
          <p:cNvSpPr>
            <a:spLocks noGrp="1"/>
          </p:cNvSpPr>
          <p:nvPr>
            <p:ph type="dt" idx="1"/>
          </p:nvPr>
        </p:nvSpPr>
        <p:spPr>
          <a:xfrm>
            <a:off x="5357813" y="8864600"/>
            <a:ext cx="1211262" cy="268288"/>
          </a:xfrm>
          <a:prstGeom prst="rect">
            <a:avLst/>
          </a:prstGeom>
        </p:spPr>
        <p:txBody>
          <a:bodyPr vert="horz" lIns="91440" tIns="45720" rIns="91440" bIns="45720" rtlCol="0" anchor="b"/>
          <a:lstStyle>
            <a:lvl1pPr marL="0" algn="r" defTabSz="914400" rtl="0" eaLnBrk="1" fontAlgn="auto" latinLnBrk="0" hangingPunct="1">
              <a:spcBef>
                <a:spcPts val="0"/>
              </a:spcBef>
              <a:spcAft>
                <a:spcPts val="0"/>
              </a:spcAft>
              <a:defRPr lang="en-US" sz="800" kern="1200">
                <a:solidFill>
                  <a:schemeClr val="tx1"/>
                </a:solidFill>
                <a:latin typeface="Futura Bk" pitchFamily="34" charset="0"/>
                <a:ea typeface="+mn-ea"/>
                <a:cs typeface="+mn-cs"/>
              </a:defRPr>
            </a:lvl1pPr>
          </a:lstStyle>
          <a:p>
            <a:pPr>
              <a:defRPr/>
            </a:pPr>
            <a:fld id="{3F00322D-50CD-4F6F-A16D-B7581567F065}" type="datetime3">
              <a:rPr/>
              <a:pPr>
                <a:defRPr/>
              </a:pPr>
              <a:t>7 June 2011</a:t>
            </a:fld>
            <a:endParaRPr dirty="0"/>
          </a:p>
        </p:txBody>
      </p:sp>
      <p:sp>
        <p:nvSpPr>
          <p:cNvPr id="7" name="Footer Placeholder 5"/>
          <p:cNvSpPr>
            <a:spLocks noGrp="1"/>
          </p:cNvSpPr>
          <p:nvPr>
            <p:ph type="ftr" sz="quarter" idx="2"/>
          </p:nvPr>
        </p:nvSpPr>
        <p:spPr>
          <a:xfrm>
            <a:off x="288925" y="8864600"/>
            <a:ext cx="1222375" cy="268288"/>
          </a:xfrm>
          <a:prstGeom prst="rect">
            <a:avLst/>
          </a:prstGeom>
        </p:spPr>
        <p:txBody>
          <a:bodyPr vert="horz" lIns="91440" tIns="45720" rIns="91440" bIns="45720" rtlCol="0" anchor="b"/>
          <a:lstStyle>
            <a:lvl1pPr algn="l" fontAlgn="auto">
              <a:spcBef>
                <a:spcPts val="0"/>
              </a:spcBef>
              <a:spcAft>
                <a:spcPts val="0"/>
              </a:spcAft>
              <a:defRPr sz="800">
                <a:solidFill>
                  <a:schemeClr val="tx1"/>
                </a:solidFill>
                <a:latin typeface="Futura Bk" pitchFamily="34" charset="0"/>
              </a:defRPr>
            </a:lvl1pPr>
          </a:lstStyle>
          <a:p>
            <a:pPr>
              <a:defRPr/>
            </a:pPr>
            <a:r>
              <a:rPr lang="en-US"/>
              <a:t>HP Confidential</a:t>
            </a:r>
            <a:endParaRPr lang="en-US" dirty="0"/>
          </a:p>
        </p:txBody>
      </p:sp>
      <p:sp>
        <p:nvSpPr>
          <p:cNvPr id="8" name="Slide Number Placeholder 6"/>
          <p:cNvSpPr>
            <a:spLocks noGrp="1"/>
          </p:cNvSpPr>
          <p:nvPr>
            <p:ph type="sldNum" sz="quarter" idx="3"/>
          </p:nvPr>
        </p:nvSpPr>
        <p:spPr>
          <a:xfrm>
            <a:off x="3124200" y="8864600"/>
            <a:ext cx="596900" cy="268288"/>
          </a:xfrm>
          <a:prstGeom prst="rect">
            <a:avLst/>
          </a:prstGeom>
        </p:spPr>
        <p:txBody>
          <a:bodyPr vert="horz" lIns="91440" tIns="45720" rIns="91440" bIns="45720" rtlCol="0" anchor="b"/>
          <a:lstStyle>
            <a:lvl1pPr marL="0" algn="ctr" defTabSz="914400" rtl="0" eaLnBrk="1" fontAlgn="auto" latinLnBrk="0" hangingPunct="1">
              <a:spcBef>
                <a:spcPts val="0"/>
              </a:spcBef>
              <a:spcAft>
                <a:spcPts val="0"/>
              </a:spcAft>
              <a:defRPr lang="en-US" sz="800" kern="1200">
                <a:solidFill>
                  <a:schemeClr val="tx1"/>
                </a:solidFill>
                <a:latin typeface="Futura Bk" pitchFamily="34" charset="0"/>
                <a:ea typeface="+mn-ea"/>
                <a:cs typeface="+mn-cs"/>
              </a:defRPr>
            </a:lvl1pPr>
          </a:lstStyle>
          <a:p>
            <a:pPr>
              <a:defRPr/>
            </a:pPr>
            <a:fld id="{8028C318-DDEA-4305-A8ED-6D2FCBD5EC84}" type="slidenum">
              <a:rPr/>
              <a:pPr>
                <a:defRPr/>
              </a:pPr>
              <a:t>‹#›</a:t>
            </a:fld>
            <a:endParaRPr/>
          </a:p>
        </p:txBody>
      </p:sp>
      <p:sp>
        <p:nvSpPr>
          <p:cNvPr id="9" name="Header Placeholder 1"/>
          <p:cNvSpPr>
            <a:spLocks noGrp="1"/>
          </p:cNvSpPr>
          <p:nvPr>
            <p:ph type="hdr" sz="quarter"/>
          </p:nvPr>
        </p:nvSpPr>
        <p:spPr>
          <a:xfrm>
            <a:off x="288925" y="30163"/>
            <a:ext cx="2971800" cy="457200"/>
          </a:xfrm>
          <a:prstGeom prst="rect">
            <a:avLst/>
          </a:prstGeom>
        </p:spPr>
        <p:txBody>
          <a:bodyPr vert="horz" lIns="91440" tIns="45720" rIns="91440" bIns="45720" rtlCol="0"/>
          <a:lstStyle>
            <a:lvl1pPr algn="l" fontAlgn="auto">
              <a:spcBef>
                <a:spcPts val="0"/>
              </a:spcBef>
              <a:spcAft>
                <a:spcPts val="0"/>
              </a:spcAft>
              <a:defRPr sz="1200">
                <a:latin typeface="Futura Bk" pitchFamily="34" charset="0"/>
              </a:defRPr>
            </a:lvl1pPr>
          </a:lstStyle>
          <a:p>
            <a:pPr>
              <a:defRPr/>
            </a:pPr>
            <a:endParaRPr lang="en-US"/>
          </a:p>
        </p:txBody>
      </p:sp>
    </p:spTree>
    <p:extLst>
      <p:ext uri="{BB962C8B-B14F-4D97-AF65-F5344CB8AC3E}">
        <p14:creationId xmlns:p14="http://schemas.microsoft.com/office/powerpoint/2010/main" val="25004991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88925" y="30163"/>
            <a:ext cx="2971800" cy="457200"/>
          </a:xfrm>
          <a:prstGeom prst="rect">
            <a:avLst/>
          </a:prstGeom>
        </p:spPr>
        <p:txBody>
          <a:bodyPr vert="horz" lIns="91440" tIns="45720" rIns="91440" bIns="45720" rtlCol="0"/>
          <a:lstStyle>
            <a:lvl1pPr algn="l" fontAlgn="auto">
              <a:spcBef>
                <a:spcPts val="0"/>
              </a:spcBef>
              <a:spcAft>
                <a:spcPts val="0"/>
              </a:spcAft>
              <a:defRPr sz="1200">
                <a:latin typeface="Futura Bk" pitchFamily="34" charset="0"/>
              </a:defRPr>
            </a:lvl1pPr>
          </a:lstStyle>
          <a:p>
            <a:pPr>
              <a:defRPr/>
            </a:pPr>
            <a:endParaRPr lang="en-US"/>
          </a:p>
        </p:txBody>
      </p:sp>
      <p:sp>
        <p:nvSpPr>
          <p:cNvPr id="3" name="Date Placeholder 2"/>
          <p:cNvSpPr>
            <a:spLocks noGrp="1"/>
          </p:cNvSpPr>
          <p:nvPr>
            <p:ph type="dt" idx="1"/>
          </p:nvPr>
        </p:nvSpPr>
        <p:spPr>
          <a:xfrm>
            <a:off x="5357813" y="8864600"/>
            <a:ext cx="1211262" cy="268288"/>
          </a:xfrm>
          <a:prstGeom prst="rect">
            <a:avLst/>
          </a:prstGeom>
        </p:spPr>
        <p:txBody>
          <a:bodyPr vert="horz" lIns="91440" tIns="45720" rIns="91440" bIns="45720" rtlCol="0" anchor="b"/>
          <a:lstStyle>
            <a:lvl1pPr marL="0" algn="r" defTabSz="914400" rtl="0" eaLnBrk="1" fontAlgn="auto" latinLnBrk="0" hangingPunct="1">
              <a:spcBef>
                <a:spcPts val="0"/>
              </a:spcBef>
              <a:spcAft>
                <a:spcPts val="0"/>
              </a:spcAft>
              <a:defRPr lang="en-US" sz="800" kern="1200">
                <a:solidFill>
                  <a:schemeClr val="tx1"/>
                </a:solidFill>
                <a:latin typeface="Futura Bk" pitchFamily="34" charset="0"/>
                <a:ea typeface="+mn-ea"/>
                <a:cs typeface="+mn-cs"/>
              </a:defRPr>
            </a:lvl1pPr>
          </a:lstStyle>
          <a:p>
            <a:pPr>
              <a:defRPr/>
            </a:pPr>
            <a:fld id="{56365284-33E1-4523-B0A6-9E52E56B8302}" type="datetime3">
              <a:rPr/>
              <a:pPr>
                <a:defRPr/>
              </a:pPr>
              <a:t>7 June 2011</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288925" y="4343400"/>
            <a:ext cx="628015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288925" y="8864600"/>
            <a:ext cx="1222375" cy="268288"/>
          </a:xfrm>
          <a:prstGeom prst="rect">
            <a:avLst/>
          </a:prstGeom>
        </p:spPr>
        <p:txBody>
          <a:bodyPr vert="horz" lIns="91440" tIns="45720" rIns="91440" bIns="45720" rtlCol="0" anchor="b"/>
          <a:lstStyle>
            <a:lvl1pPr algn="l" fontAlgn="auto">
              <a:spcBef>
                <a:spcPts val="0"/>
              </a:spcBef>
              <a:spcAft>
                <a:spcPts val="0"/>
              </a:spcAft>
              <a:defRPr sz="800">
                <a:solidFill>
                  <a:schemeClr val="tx1"/>
                </a:solidFill>
                <a:latin typeface="Futura Bk" pitchFamily="34" charset="0"/>
              </a:defRPr>
            </a:lvl1pPr>
          </a:lstStyle>
          <a:p>
            <a:pPr>
              <a:defRPr/>
            </a:pPr>
            <a:r>
              <a:rPr lang="en-US"/>
              <a:t>HP Confidential</a:t>
            </a:r>
            <a:endParaRPr lang="en-US" dirty="0"/>
          </a:p>
        </p:txBody>
      </p:sp>
      <p:sp>
        <p:nvSpPr>
          <p:cNvPr id="7" name="Slide Number Placeholder 6"/>
          <p:cNvSpPr>
            <a:spLocks noGrp="1"/>
          </p:cNvSpPr>
          <p:nvPr>
            <p:ph type="sldNum" sz="quarter" idx="5"/>
          </p:nvPr>
        </p:nvSpPr>
        <p:spPr>
          <a:xfrm>
            <a:off x="3124200" y="8864600"/>
            <a:ext cx="596900" cy="268288"/>
          </a:xfrm>
          <a:prstGeom prst="rect">
            <a:avLst/>
          </a:prstGeom>
        </p:spPr>
        <p:txBody>
          <a:bodyPr vert="horz" lIns="91440" tIns="45720" rIns="91440" bIns="45720" rtlCol="0" anchor="b"/>
          <a:lstStyle>
            <a:lvl1pPr marL="0" algn="ctr" defTabSz="914400" rtl="0" eaLnBrk="1" fontAlgn="auto" latinLnBrk="0" hangingPunct="1">
              <a:spcBef>
                <a:spcPts val="0"/>
              </a:spcBef>
              <a:spcAft>
                <a:spcPts val="0"/>
              </a:spcAft>
              <a:defRPr lang="en-US" sz="800" kern="1200">
                <a:solidFill>
                  <a:schemeClr val="tx1"/>
                </a:solidFill>
                <a:latin typeface="Futura Bk" pitchFamily="34" charset="0"/>
                <a:ea typeface="+mn-ea"/>
                <a:cs typeface="+mn-cs"/>
              </a:defRPr>
            </a:lvl1pPr>
          </a:lstStyle>
          <a:p>
            <a:pPr>
              <a:defRPr/>
            </a:pPr>
            <a:fld id="{1A2976FE-0A50-459A-BC32-9FF2FCE993EC}" type="slidenum">
              <a:rPr/>
              <a:pPr>
                <a:defRPr/>
              </a:pPr>
              <a:t>‹#›</a:t>
            </a:fld>
            <a:endParaRPr/>
          </a:p>
        </p:txBody>
      </p:sp>
    </p:spTree>
    <p:extLst>
      <p:ext uri="{BB962C8B-B14F-4D97-AF65-F5344CB8AC3E}">
        <p14:creationId xmlns:p14="http://schemas.microsoft.com/office/powerpoint/2010/main" val="3245391392"/>
      </p:ext>
    </p:extLst>
  </p:cSld>
  <p:clrMap bg1="lt1" tx1="dk1" bg2="lt2" tx2="dk2" accent1="accent1" accent2="accent2" accent3="accent3" accent4="accent4" accent5="accent5" accent6="accent6" hlink="hlink" folHlink="folHlink"/>
  <p:hf/>
  <p:notesStyle>
    <a:lvl1pPr marL="114300" indent="-114300" algn="l" rtl="0" eaLnBrk="0" fontAlgn="base" hangingPunct="0">
      <a:lnSpc>
        <a:spcPct val="110000"/>
      </a:lnSpc>
      <a:spcBef>
        <a:spcPts val="400"/>
      </a:spcBef>
      <a:spcAft>
        <a:spcPct val="0"/>
      </a:spcAft>
      <a:buFont typeface="Futura Bk" pitchFamily="34" charset="0"/>
      <a:buChar char="–"/>
      <a:defRPr sz="1200" kern="1200">
        <a:solidFill>
          <a:schemeClr val="tx1"/>
        </a:solidFill>
        <a:latin typeface="Futura Bk" pitchFamily="34" charset="0"/>
        <a:ea typeface="+mn-ea"/>
        <a:cs typeface="+mn-cs"/>
      </a:defRPr>
    </a:lvl1pPr>
    <a:lvl2pPr marL="174625" indent="-60325" algn="l" rtl="0" eaLnBrk="0" fontAlgn="base" hangingPunct="0">
      <a:lnSpc>
        <a:spcPct val="110000"/>
      </a:lnSpc>
      <a:spcBef>
        <a:spcPts val="200"/>
      </a:spcBef>
      <a:spcAft>
        <a:spcPct val="0"/>
      </a:spcAft>
      <a:buSzPct val="80000"/>
      <a:buFont typeface="Arial" charset="0"/>
      <a:buChar char="•"/>
      <a:defRPr sz="1000" kern="1200">
        <a:solidFill>
          <a:schemeClr val="tx1"/>
        </a:solidFill>
        <a:latin typeface="Futura Bk" pitchFamily="34" charset="0"/>
        <a:ea typeface="+mn-ea"/>
        <a:cs typeface="+mn-cs"/>
      </a:defRPr>
    </a:lvl2pPr>
    <a:lvl3pPr marL="342900" indent="-109538" algn="l" rtl="0" eaLnBrk="0" fontAlgn="base" hangingPunct="0">
      <a:lnSpc>
        <a:spcPct val="110000"/>
      </a:lnSpc>
      <a:spcBef>
        <a:spcPts val="200"/>
      </a:spcBef>
      <a:spcAft>
        <a:spcPct val="0"/>
      </a:spcAft>
      <a:buFont typeface="Futura Bk" pitchFamily="34" charset="0"/>
      <a:buChar char="–"/>
      <a:defRPr sz="900" kern="1200">
        <a:solidFill>
          <a:schemeClr val="tx1"/>
        </a:solidFill>
        <a:latin typeface="Futura Bk" pitchFamily="34" charset="0"/>
        <a:ea typeface="+mn-ea"/>
        <a:cs typeface="+mn-cs"/>
      </a:defRPr>
    </a:lvl3pPr>
    <a:lvl4pPr marL="457200" indent="-60325" algn="l" rtl="0" eaLnBrk="0" fontAlgn="base" hangingPunct="0">
      <a:lnSpc>
        <a:spcPct val="110000"/>
      </a:lnSpc>
      <a:spcBef>
        <a:spcPts val="200"/>
      </a:spcBef>
      <a:spcAft>
        <a:spcPct val="0"/>
      </a:spcAft>
      <a:buSzPct val="80000"/>
      <a:buFont typeface="Arial" charset="0"/>
      <a:buChar char="•"/>
      <a:defRPr sz="900" kern="1200">
        <a:solidFill>
          <a:schemeClr val="tx1"/>
        </a:solidFill>
        <a:latin typeface="Futura Bk" pitchFamily="34" charset="0"/>
        <a:ea typeface="+mn-ea"/>
        <a:cs typeface="+mn-cs"/>
      </a:defRPr>
    </a:lvl4pPr>
    <a:lvl5pPr marL="631825" indent="-114300" algn="l" rtl="0" eaLnBrk="0" fontAlgn="base" hangingPunct="0">
      <a:lnSpc>
        <a:spcPct val="110000"/>
      </a:lnSpc>
      <a:spcBef>
        <a:spcPts val="200"/>
      </a:spcBef>
      <a:spcAft>
        <a:spcPct val="0"/>
      </a:spcAft>
      <a:buFont typeface="Futura Bk" pitchFamily="34" charset="0"/>
      <a:buChar char="–"/>
      <a:defRPr sz="900" kern="1200">
        <a:solidFill>
          <a:schemeClr val="tx1"/>
        </a:solidFill>
        <a:latin typeface="Futura Bk"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lnSpc>
                <a:spcPct val="100000"/>
              </a:lnSpc>
              <a:spcBef>
                <a:spcPct val="30000"/>
              </a:spcBef>
              <a:buFontTx/>
              <a:buNone/>
            </a:pPr>
            <a:r>
              <a:rPr lang="en-GB" smtClean="0"/>
              <a:t>Most security strategy, policy and investments decisions are based on intuition and best practices. </a:t>
            </a:r>
            <a:endParaRPr lang="en-US" smtClean="0"/>
          </a:p>
          <a:p>
            <a:pPr marL="0" indent="0" eaLnBrk="1" hangingPunct="1"/>
            <a:r>
              <a:rPr lang="en-GB" smtClean="0"/>
              <a:t>Security Analytics is about using scientific methods to make security management rigorous and evidence based.</a:t>
            </a:r>
          </a:p>
          <a:p>
            <a:pPr marL="0" indent="0" eaLnBrk="1" hangingPunct="1"/>
            <a:endParaRPr lang="en-GB" smtClean="0"/>
          </a:p>
          <a:p>
            <a:pPr marL="0" indent="0" eaLnBrk="1" hangingPunct="1"/>
            <a:r>
              <a:rPr lang="en-GB" smtClean="0"/>
              <a:t>no need to spend a long time talking – move to next slide for what it means</a:t>
            </a:r>
          </a:p>
          <a:p>
            <a:pPr marL="0" indent="0" eaLnBrk="1" hangingPunct="1"/>
            <a:r>
              <a:rPr lang="en-GB" smtClean="0"/>
              <a:t>soundbite desc. of SA</a:t>
            </a:r>
          </a:p>
          <a:p>
            <a:pPr marL="0" indent="0" eaLnBrk="1" hangingPunct="1"/>
            <a:endParaRPr lang="en-GB" smtClean="0"/>
          </a:p>
        </p:txBody>
      </p:sp>
      <p:sp>
        <p:nvSpPr>
          <p:cNvPr id="49155" name="Header Placeholder 3"/>
          <p:cNvSpPr txBox="1">
            <a:spLocks noGrp="1"/>
          </p:cNvSpPr>
          <p:nvPr/>
        </p:nvSpPr>
        <p:spPr bwMode="auto">
          <a:xfrm>
            <a:off x="288925" y="30163"/>
            <a:ext cx="2971800" cy="457200"/>
          </a:xfrm>
          <a:prstGeom prst="rect">
            <a:avLst/>
          </a:prstGeom>
          <a:noFill/>
          <a:ln w="9525">
            <a:noFill/>
            <a:miter lim="800000"/>
            <a:headEnd/>
            <a:tailEnd/>
          </a:ln>
        </p:spPr>
        <p:txBody>
          <a:bodyPr/>
          <a:lstStyle/>
          <a:p>
            <a:endParaRPr lang="en-GB" sz="1200">
              <a:latin typeface="Futura Bk" pitchFamily="34" charset="0"/>
            </a:endParaRPr>
          </a:p>
        </p:txBody>
      </p:sp>
      <p:sp>
        <p:nvSpPr>
          <p:cNvPr id="49156" name="Date Placeholder 4"/>
          <p:cNvSpPr txBox="1">
            <a:spLocks noGrp="1"/>
          </p:cNvSpPr>
          <p:nvPr/>
        </p:nvSpPr>
        <p:spPr bwMode="auto">
          <a:xfrm>
            <a:off x="5357813" y="8864600"/>
            <a:ext cx="1211262" cy="268288"/>
          </a:xfrm>
          <a:prstGeom prst="rect">
            <a:avLst/>
          </a:prstGeom>
          <a:noFill/>
          <a:ln w="9525">
            <a:noFill/>
            <a:miter lim="800000"/>
            <a:headEnd/>
            <a:tailEnd/>
          </a:ln>
        </p:spPr>
        <p:txBody>
          <a:bodyPr anchor="b"/>
          <a:lstStyle/>
          <a:p>
            <a:pPr algn="r"/>
            <a:fld id="{94D363AF-5DDF-4CFA-9CC8-CA6C2841EA94}" type="datetime3">
              <a:rPr lang="en-US" sz="800">
                <a:latin typeface="Futura Bk" pitchFamily="34" charset="0"/>
              </a:rPr>
              <a:pPr algn="r"/>
              <a:t>5 January 2018</a:t>
            </a:fld>
            <a:endParaRPr lang="en-US" sz="800">
              <a:latin typeface="Futura Bk" pitchFamily="34" charset="0"/>
            </a:endParaRPr>
          </a:p>
        </p:txBody>
      </p:sp>
      <p:sp>
        <p:nvSpPr>
          <p:cNvPr id="49157" name="Footer Placeholder 5"/>
          <p:cNvSpPr txBox="1">
            <a:spLocks noGrp="1"/>
          </p:cNvSpPr>
          <p:nvPr/>
        </p:nvSpPr>
        <p:spPr bwMode="auto">
          <a:xfrm>
            <a:off x="288925" y="8864600"/>
            <a:ext cx="1222375" cy="268288"/>
          </a:xfrm>
          <a:prstGeom prst="rect">
            <a:avLst/>
          </a:prstGeom>
          <a:noFill/>
          <a:ln w="9525">
            <a:noFill/>
            <a:miter lim="800000"/>
            <a:headEnd/>
            <a:tailEnd/>
          </a:ln>
        </p:spPr>
        <p:txBody>
          <a:bodyPr anchor="b"/>
          <a:lstStyle/>
          <a:p>
            <a:r>
              <a:rPr lang="en-US" sz="800">
                <a:latin typeface="Futura Bk" pitchFamily="34" charset="0"/>
              </a:rPr>
              <a:t>HP Confidential</a:t>
            </a:r>
          </a:p>
        </p:txBody>
      </p:sp>
      <p:sp>
        <p:nvSpPr>
          <p:cNvPr id="49158" name="Slide Number Placeholder 6"/>
          <p:cNvSpPr txBox="1">
            <a:spLocks noGrp="1"/>
          </p:cNvSpPr>
          <p:nvPr/>
        </p:nvSpPr>
        <p:spPr bwMode="auto">
          <a:xfrm>
            <a:off x="3124200" y="8864600"/>
            <a:ext cx="596900" cy="268288"/>
          </a:xfrm>
          <a:prstGeom prst="rect">
            <a:avLst/>
          </a:prstGeom>
          <a:noFill/>
          <a:ln w="9525">
            <a:noFill/>
            <a:miter lim="800000"/>
            <a:headEnd/>
            <a:tailEnd/>
          </a:ln>
        </p:spPr>
        <p:txBody>
          <a:bodyPr anchor="b"/>
          <a:lstStyle/>
          <a:p>
            <a:pPr algn="ctr"/>
            <a:fld id="{5087CB9D-943D-4F52-9DEE-FC0964E81B81}" type="slidenum">
              <a:rPr lang="en-US" sz="800">
                <a:latin typeface="Futura Bk" pitchFamily="34" charset="0"/>
              </a:rPr>
              <a:pPr algn="ctr"/>
              <a:t>9</a:t>
            </a:fld>
            <a:endParaRPr lang="en-US" sz="800">
              <a:latin typeface="Futura B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smtClean="0">
                <a:latin typeface="Arial" charset="0"/>
                <a:ea typeface="ＭＳ Ｐゴシック"/>
                <a:cs typeface="ＭＳ Ｐゴシック"/>
              </a:rPr>
              <a:t>Today most security teams have good knowledge about IT and are working hard to align this with business knowledge.</a:t>
            </a:r>
          </a:p>
          <a:p>
            <a:pPr eaLnBrk="1" hangingPunct="1"/>
            <a:endParaRPr lang="en-GB" smtClean="0">
              <a:latin typeface="Arial" charset="0"/>
              <a:ea typeface="ＭＳ Ｐゴシック"/>
              <a:cs typeface="ＭＳ Ｐゴシック"/>
            </a:endParaRPr>
          </a:p>
          <a:p>
            <a:pPr eaLnBrk="1" hangingPunct="1"/>
            <a:r>
              <a:rPr lang="en-GB" smtClean="0">
                <a:latin typeface="Arial" charset="0"/>
                <a:ea typeface="ＭＳ Ｐゴシック"/>
                <a:cs typeface="ＭＳ Ｐゴシック"/>
              </a:rPr>
              <a:t>We are looking to take this further to make business aligned security decisions based on simulation and prediction. To support this we are using appropriate economic and mathematical tools</a:t>
            </a:r>
          </a:p>
          <a:p>
            <a:pPr eaLnBrk="1" hangingPunct="1"/>
            <a:endParaRPr lang="en-GB" smtClean="0">
              <a:latin typeface="Arial" charset="0"/>
              <a:ea typeface="ＭＳ Ｐゴシック"/>
              <a:cs typeface="ＭＳ Ｐゴシック"/>
            </a:endParaRPr>
          </a:p>
          <a:p>
            <a:pPr eaLnBrk="1" hangingPunct="1"/>
            <a:endParaRPr lang="en-GB" smtClean="0">
              <a:latin typeface="Arial" charset="0"/>
              <a:ea typeface="ＭＳ Ｐゴシック"/>
              <a:cs typeface="ＭＳ Ｐゴシック"/>
            </a:endParaRPr>
          </a:p>
          <a:p>
            <a:pPr eaLnBrk="1" hangingPunct="1"/>
            <a:endParaRPr lang="en-GB" smtClean="0">
              <a:latin typeface="Arial" charset="0"/>
              <a:ea typeface="ＭＳ Ｐゴシック"/>
              <a:cs typeface="ＭＳ Ｐゴシック"/>
            </a:endParaRPr>
          </a:p>
          <a:p>
            <a:pPr eaLnBrk="1" hangingPunct="1">
              <a:buFont typeface="Futura Bk" pitchFamily="34" charset="0"/>
              <a:buNone/>
            </a:pPr>
            <a:endParaRPr lang="en-GB" smtClean="0"/>
          </a:p>
        </p:txBody>
      </p:sp>
      <p:sp>
        <p:nvSpPr>
          <p:cNvPr id="51203" name="Header Placeholder 3"/>
          <p:cNvSpPr txBox="1">
            <a:spLocks noGrp="1"/>
          </p:cNvSpPr>
          <p:nvPr/>
        </p:nvSpPr>
        <p:spPr bwMode="auto">
          <a:xfrm>
            <a:off x="288925" y="30163"/>
            <a:ext cx="2971800" cy="457200"/>
          </a:xfrm>
          <a:prstGeom prst="rect">
            <a:avLst/>
          </a:prstGeom>
          <a:noFill/>
          <a:ln w="9525">
            <a:noFill/>
            <a:miter lim="800000"/>
            <a:headEnd/>
            <a:tailEnd/>
          </a:ln>
        </p:spPr>
        <p:txBody>
          <a:bodyPr/>
          <a:lstStyle/>
          <a:p>
            <a:endParaRPr lang="en-GB" sz="1200">
              <a:latin typeface="Futura Bk" pitchFamily="34" charset="0"/>
            </a:endParaRPr>
          </a:p>
        </p:txBody>
      </p:sp>
      <p:sp>
        <p:nvSpPr>
          <p:cNvPr id="51204" name="Date Placeholder 4"/>
          <p:cNvSpPr txBox="1">
            <a:spLocks noGrp="1"/>
          </p:cNvSpPr>
          <p:nvPr/>
        </p:nvSpPr>
        <p:spPr bwMode="auto">
          <a:xfrm>
            <a:off x="5357813" y="8864600"/>
            <a:ext cx="1211262" cy="268288"/>
          </a:xfrm>
          <a:prstGeom prst="rect">
            <a:avLst/>
          </a:prstGeom>
          <a:noFill/>
          <a:ln w="9525">
            <a:noFill/>
            <a:miter lim="800000"/>
            <a:headEnd/>
            <a:tailEnd/>
          </a:ln>
        </p:spPr>
        <p:txBody>
          <a:bodyPr anchor="b"/>
          <a:lstStyle/>
          <a:p>
            <a:pPr algn="r"/>
            <a:fld id="{A22C7C00-8A7A-4589-BFF9-D7A1411D35B6}" type="datetime3">
              <a:rPr lang="en-US" sz="800">
                <a:latin typeface="Futura Bk" pitchFamily="34" charset="0"/>
              </a:rPr>
              <a:pPr algn="r"/>
              <a:t>5 January 2018</a:t>
            </a:fld>
            <a:endParaRPr lang="en-US" sz="800">
              <a:latin typeface="Futura Bk" pitchFamily="34" charset="0"/>
            </a:endParaRPr>
          </a:p>
        </p:txBody>
      </p:sp>
      <p:sp>
        <p:nvSpPr>
          <p:cNvPr id="51205" name="Footer Placeholder 5"/>
          <p:cNvSpPr txBox="1">
            <a:spLocks noGrp="1"/>
          </p:cNvSpPr>
          <p:nvPr/>
        </p:nvSpPr>
        <p:spPr bwMode="auto">
          <a:xfrm>
            <a:off x="288925" y="8864600"/>
            <a:ext cx="1222375" cy="268288"/>
          </a:xfrm>
          <a:prstGeom prst="rect">
            <a:avLst/>
          </a:prstGeom>
          <a:noFill/>
          <a:ln w="9525">
            <a:noFill/>
            <a:miter lim="800000"/>
            <a:headEnd/>
            <a:tailEnd/>
          </a:ln>
        </p:spPr>
        <p:txBody>
          <a:bodyPr anchor="b"/>
          <a:lstStyle/>
          <a:p>
            <a:r>
              <a:rPr lang="en-US" sz="800">
                <a:latin typeface="Futura Bk" pitchFamily="34" charset="0"/>
              </a:rPr>
              <a:t>HP Confidential</a:t>
            </a:r>
          </a:p>
        </p:txBody>
      </p:sp>
      <p:sp>
        <p:nvSpPr>
          <p:cNvPr id="51206" name="Slide Number Placeholder 6"/>
          <p:cNvSpPr txBox="1">
            <a:spLocks noGrp="1"/>
          </p:cNvSpPr>
          <p:nvPr/>
        </p:nvSpPr>
        <p:spPr bwMode="auto">
          <a:xfrm>
            <a:off x="3124200" y="8864600"/>
            <a:ext cx="596900" cy="268288"/>
          </a:xfrm>
          <a:prstGeom prst="rect">
            <a:avLst/>
          </a:prstGeom>
          <a:noFill/>
          <a:ln w="9525">
            <a:noFill/>
            <a:miter lim="800000"/>
            <a:headEnd/>
            <a:tailEnd/>
          </a:ln>
        </p:spPr>
        <p:txBody>
          <a:bodyPr anchor="b"/>
          <a:lstStyle/>
          <a:p>
            <a:pPr algn="ctr"/>
            <a:fld id="{1B94A242-8B1C-43C1-9095-EAC637FFFBBF}" type="slidenum">
              <a:rPr lang="en-US" sz="800">
                <a:latin typeface="Futura Bk" pitchFamily="34" charset="0"/>
              </a:rPr>
              <a:pPr algn="ctr"/>
              <a:t>10</a:t>
            </a:fld>
            <a:endParaRPr lang="en-US" sz="800">
              <a:latin typeface="Futura Bk"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3"/>
          <p:cNvSpPr>
            <a:spLocks noGrp="1" noRot="1" noChangeAspect="1" noTextEdit="1"/>
          </p:cNvSpPr>
          <p:nvPr>
            <p:ph type="sldImg"/>
          </p:nvPr>
        </p:nvSpPr>
        <p:spPr bwMode="auto">
          <a:noFill/>
          <a:ln>
            <a:solidFill>
              <a:srgbClr val="000000"/>
            </a:solidFill>
            <a:miter lim="800000"/>
            <a:headEnd/>
            <a:tailEnd/>
          </a:ln>
        </p:spPr>
      </p:sp>
      <p:sp>
        <p:nvSpPr>
          <p:cNvPr id="53250" name="Notes Placeholder 4"/>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29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smtClean="0"/>
              <a:t>Use this slide if running an actual demo proves to be too difficult logistically </a:t>
            </a:r>
          </a:p>
        </p:txBody>
      </p:sp>
      <p:sp>
        <p:nvSpPr>
          <p:cNvPr id="57347" name="Header Placeholder 3"/>
          <p:cNvSpPr txBox="1">
            <a:spLocks noGrp="1"/>
          </p:cNvSpPr>
          <p:nvPr/>
        </p:nvSpPr>
        <p:spPr bwMode="auto">
          <a:xfrm>
            <a:off x="288925" y="30163"/>
            <a:ext cx="2971800" cy="457200"/>
          </a:xfrm>
          <a:prstGeom prst="rect">
            <a:avLst/>
          </a:prstGeom>
          <a:noFill/>
          <a:ln w="9525">
            <a:noFill/>
            <a:miter lim="800000"/>
            <a:headEnd/>
            <a:tailEnd/>
          </a:ln>
        </p:spPr>
        <p:txBody>
          <a:bodyPr/>
          <a:lstStyle/>
          <a:p>
            <a:endParaRPr lang="en-GB" sz="1200">
              <a:latin typeface="Futura Bk" pitchFamily="34" charset="0"/>
            </a:endParaRPr>
          </a:p>
        </p:txBody>
      </p:sp>
      <p:sp>
        <p:nvSpPr>
          <p:cNvPr id="57348" name="Date Placeholder 4"/>
          <p:cNvSpPr txBox="1">
            <a:spLocks noGrp="1"/>
          </p:cNvSpPr>
          <p:nvPr/>
        </p:nvSpPr>
        <p:spPr bwMode="auto">
          <a:xfrm>
            <a:off x="5357813" y="8864600"/>
            <a:ext cx="1211262" cy="268288"/>
          </a:xfrm>
          <a:prstGeom prst="rect">
            <a:avLst/>
          </a:prstGeom>
          <a:noFill/>
          <a:ln w="9525">
            <a:noFill/>
            <a:miter lim="800000"/>
            <a:headEnd/>
            <a:tailEnd/>
          </a:ln>
        </p:spPr>
        <p:txBody>
          <a:bodyPr anchor="b"/>
          <a:lstStyle/>
          <a:p>
            <a:pPr algn="r"/>
            <a:fld id="{556EF506-8AC9-4DDB-82D1-13E86B61BF64}" type="datetime3">
              <a:rPr lang="en-US" sz="800">
                <a:latin typeface="Futura Bk" pitchFamily="34" charset="0"/>
              </a:rPr>
              <a:pPr algn="r"/>
              <a:t>5 January 2018</a:t>
            </a:fld>
            <a:endParaRPr lang="en-US" sz="800">
              <a:latin typeface="Futura Bk" pitchFamily="34" charset="0"/>
            </a:endParaRPr>
          </a:p>
        </p:txBody>
      </p:sp>
      <p:sp>
        <p:nvSpPr>
          <p:cNvPr id="57349" name="Footer Placeholder 5"/>
          <p:cNvSpPr txBox="1">
            <a:spLocks noGrp="1"/>
          </p:cNvSpPr>
          <p:nvPr/>
        </p:nvSpPr>
        <p:spPr bwMode="auto">
          <a:xfrm>
            <a:off x="288925" y="8864600"/>
            <a:ext cx="1222375" cy="268288"/>
          </a:xfrm>
          <a:prstGeom prst="rect">
            <a:avLst/>
          </a:prstGeom>
          <a:noFill/>
          <a:ln w="9525">
            <a:noFill/>
            <a:miter lim="800000"/>
            <a:headEnd/>
            <a:tailEnd/>
          </a:ln>
        </p:spPr>
        <p:txBody>
          <a:bodyPr anchor="b"/>
          <a:lstStyle/>
          <a:p>
            <a:r>
              <a:rPr lang="en-US" sz="800">
                <a:latin typeface="Futura Bk" pitchFamily="34" charset="0"/>
              </a:rPr>
              <a:t>HP Confidential</a:t>
            </a:r>
          </a:p>
        </p:txBody>
      </p:sp>
      <p:sp>
        <p:nvSpPr>
          <p:cNvPr id="57350" name="Slide Number Placeholder 6"/>
          <p:cNvSpPr txBox="1">
            <a:spLocks noGrp="1"/>
          </p:cNvSpPr>
          <p:nvPr/>
        </p:nvSpPr>
        <p:spPr bwMode="auto">
          <a:xfrm>
            <a:off x="3124200" y="8864600"/>
            <a:ext cx="596900" cy="268288"/>
          </a:xfrm>
          <a:prstGeom prst="rect">
            <a:avLst/>
          </a:prstGeom>
          <a:noFill/>
          <a:ln w="9525">
            <a:noFill/>
            <a:miter lim="800000"/>
            <a:headEnd/>
            <a:tailEnd/>
          </a:ln>
        </p:spPr>
        <p:txBody>
          <a:bodyPr anchor="b"/>
          <a:lstStyle/>
          <a:p>
            <a:pPr algn="ctr"/>
            <a:fld id="{FB345868-B19C-478D-90F8-58B0B9D301E9}" type="slidenum">
              <a:rPr lang="en-US" sz="800">
                <a:latin typeface="Futura Bk" pitchFamily="34" charset="0"/>
              </a:rPr>
              <a:pPr algn="ctr"/>
              <a:t>13</a:t>
            </a:fld>
            <a:endParaRPr lang="en-US" sz="800">
              <a:latin typeface="Futura Bk"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en-GB" sz="900" smtClean="0"/>
              <a:t>This is part of an ongoing ambitious research programme, and our first deliverable is to offer a packaged Security Analytics services engagement, together with the tools and methodology, for both Vulnerability and Threat Management, and also for Identity and Access Management.</a:t>
            </a:r>
          </a:p>
          <a:p>
            <a:pPr eaLnBrk="1" hangingPunct="1">
              <a:lnSpc>
                <a:spcPct val="90000"/>
              </a:lnSpc>
            </a:pPr>
            <a:endParaRPr lang="en-GB" sz="900" smtClean="0"/>
          </a:p>
          <a:p>
            <a:pPr eaLnBrk="1" hangingPunct="1">
              <a:lnSpc>
                <a:spcPct val="90000"/>
              </a:lnSpc>
            </a:pPr>
            <a:r>
              <a:rPr lang="en-GB" sz="900" smtClean="0"/>
              <a:t>Starting with an initial workshop to explore your unique security challenges and identify the strategic priorities, appropriate models will be created and explored to determine the possible outcomes of key security decisions which are available to you. At the end of the exercise you will receive a full report documenting the challenges addressed, the options explored and conclusions drawn.</a:t>
            </a:r>
          </a:p>
          <a:p>
            <a:pPr eaLnBrk="1" hangingPunct="1">
              <a:lnSpc>
                <a:spcPct val="90000"/>
              </a:lnSpc>
            </a:pPr>
            <a:endParaRPr lang="en-GB" sz="900" smtClean="0"/>
          </a:p>
          <a:p>
            <a:pPr>
              <a:lnSpc>
                <a:spcPct val="90000"/>
              </a:lnSpc>
            </a:pPr>
            <a:r>
              <a:rPr lang="en-GB" sz="500" b="1" smtClean="0"/>
              <a:t>Discovery</a:t>
            </a:r>
          </a:p>
          <a:p>
            <a:pPr>
              <a:lnSpc>
                <a:spcPct val="90000"/>
              </a:lnSpc>
            </a:pPr>
            <a:r>
              <a:rPr lang="en-GB" sz="500" smtClean="0"/>
              <a:t>Understand and formally scope target of assessment, boundaries, context, dependencies and constraints.  Identify org’s preferences that may influence future choices.  Identify shareholders, secure ‘buy-in’ at an organisation level.</a:t>
            </a:r>
          </a:p>
          <a:p>
            <a:pPr>
              <a:lnSpc>
                <a:spcPct val="90000"/>
              </a:lnSpc>
            </a:pPr>
            <a:r>
              <a:rPr lang="en-GB" sz="500" b="1" smtClean="0"/>
              <a:t>Modelling</a:t>
            </a:r>
          </a:p>
          <a:p>
            <a:pPr>
              <a:lnSpc>
                <a:spcPct val="90000"/>
              </a:lnSpc>
            </a:pPr>
            <a:r>
              <a:rPr lang="en-GB" sz="500" smtClean="0"/>
              <a:t>Construct model.  Identify interdependencies and supporting information required for the model to be produced.   Iterate to refine detailed understanding and improve the model sufficiently well for all stakeholders to have high confidence in the analysis stages that follow. Identify key metrics which should be explored in the next phase through scenarios/what-if experiments.</a:t>
            </a:r>
          </a:p>
          <a:p>
            <a:pPr>
              <a:lnSpc>
                <a:spcPct val="90000"/>
              </a:lnSpc>
            </a:pPr>
            <a:r>
              <a:rPr lang="en-GB" sz="500" b="1" smtClean="0"/>
              <a:t>Scenario building</a:t>
            </a:r>
          </a:p>
          <a:p>
            <a:pPr>
              <a:lnSpc>
                <a:spcPct val="90000"/>
              </a:lnSpc>
            </a:pPr>
            <a:r>
              <a:rPr lang="en-GB" sz="500" smtClean="0"/>
              <a:t>Develop and explore 2 or 3 scenarios/what-if experiments and make appropriate changes to the model to reflect these scenarios.  Research any areas where the model requires more detailed information.  Run simulations and examine the impact on the key metrics agreed in the first phase. Re-examine and refine model on an iterative basis to achieve the most accurate predictions.  Explore implementation options where the model highlights a scenario as being optimal.</a:t>
            </a:r>
          </a:p>
          <a:p>
            <a:pPr>
              <a:lnSpc>
                <a:spcPct val="90000"/>
              </a:lnSpc>
            </a:pPr>
            <a:r>
              <a:rPr lang="en-GB" sz="500" b="1" smtClean="0"/>
              <a:t>Analysis and Recommendations</a:t>
            </a:r>
          </a:p>
          <a:p>
            <a:pPr>
              <a:lnSpc>
                <a:spcPct val="90000"/>
              </a:lnSpc>
            </a:pPr>
            <a:r>
              <a:rPr lang="en-GB" sz="500" smtClean="0"/>
              <a:t>Review findings against originally stated problem.  Document shared understating, including evidence-based justification.  Gather supporting information, e.g. costs, impact on other org's priorities and business units, whether academic or administrative.  Prepare communication for stakeholders.</a:t>
            </a:r>
          </a:p>
          <a:p>
            <a:pPr>
              <a:lnSpc>
                <a:spcPct val="90000"/>
              </a:lnSpc>
            </a:pPr>
            <a:r>
              <a:rPr lang="en-GB" sz="500" b="1" smtClean="0"/>
              <a:t>Deliverables</a:t>
            </a:r>
          </a:p>
          <a:p>
            <a:pPr>
              <a:lnSpc>
                <a:spcPct val="90000"/>
              </a:lnSpc>
            </a:pPr>
            <a:r>
              <a:rPr lang="en-GB" sz="500" smtClean="0"/>
              <a:t>The key outputs from each stage of the engagement are highlighted above.  Specifically, the security analytics engagement with the client, which as already agreed will focus on an area of vulnerability and threat management (VTM), will deliver:</a:t>
            </a:r>
          </a:p>
          <a:p>
            <a:pPr>
              <a:lnSpc>
                <a:spcPct val="90000"/>
              </a:lnSpc>
            </a:pPr>
            <a:r>
              <a:rPr lang="en-GB" sz="500" smtClean="0"/>
              <a:t>An initial document, prepared during pre-engagement, which describes: the target of evaluation, anticipated allocation of client and HPIS and resources during the main stages of the engagement, the scope of the analysis, assumptions, and client priorities and value points.</a:t>
            </a:r>
          </a:p>
          <a:p>
            <a:pPr>
              <a:lnSpc>
                <a:spcPct val="90000"/>
              </a:lnSpc>
            </a:pPr>
            <a:r>
              <a:rPr lang="en-GB" sz="500" smtClean="0"/>
              <a:t>Detailed examination of the target of evaluation, client current practices and priorities in the specified area, refinement of scope and assumptions.  As part of this stage, HPIS will review current client information security (IS) management policies, standards and operating procedures.</a:t>
            </a:r>
          </a:p>
          <a:p>
            <a:pPr>
              <a:lnSpc>
                <a:spcPct val="90000"/>
              </a:lnSpc>
            </a:pPr>
            <a:r>
              <a:rPr lang="en-GB" sz="500" smtClean="0"/>
              <a:t>Two or three fully documented security analytic models, developed in partnership with client during the modelling and scenario building stages.</a:t>
            </a:r>
          </a:p>
          <a:p>
            <a:pPr>
              <a:lnSpc>
                <a:spcPct val="90000"/>
              </a:lnSpc>
            </a:pPr>
            <a:r>
              <a:rPr lang="en-GB" sz="500" smtClean="0"/>
              <a:t>Documented results, including explanatory narratives added by HPIS consultant, of the findings that arise from using the model to examine a set of operating scenarios.</a:t>
            </a:r>
          </a:p>
          <a:p>
            <a:pPr>
              <a:lnSpc>
                <a:spcPct val="90000"/>
              </a:lnSpc>
            </a:pPr>
            <a:r>
              <a:rPr lang="en-GB" sz="500" smtClean="0"/>
              <a:t>The engagement will conclude with HPIS consultants helping client fully understand the outcome of the engagement.  In addition, HPIS will help client formulate a set of internal communications that client can use internally in support of ongoing change-planning activities.  HPIS will help client target cost savings, risk reduction or compliance, as instructed by client, and to examine the tradeoffs from adopting one or more of the options that security analytics identifies.</a:t>
            </a:r>
          </a:p>
          <a:p>
            <a:pPr eaLnBrk="1" hangingPunct="1">
              <a:lnSpc>
                <a:spcPct val="90000"/>
              </a:lnSpc>
            </a:pPr>
            <a:endParaRPr lang="en-GB" sz="900" smtClean="0"/>
          </a:p>
        </p:txBody>
      </p:sp>
      <p:sp>
        <p:nvSpPr>
          <p:cNvPr id="59395" name="Header Placeholder 3"/>
          <p:cNvSpPr txBox="1">
            <a:spLocks noGrp="1"/>
          </p:cNvSpPr>
          <p:nvPr/>
        </p:nvSpPr>
        <p:spPr bwMode="auto">
          <a:xfrm>
            <a:off x="288925" y="30163"/>
            <a:ext cx="2971800" cy="457200"/>
          </a:xfrm>
          <a:prstGeom prst="rect">
            <a:avLst/>
          </a:prstGeom>
          <a:noFill/>
          <a:ln w="9525">
            <a:noFill/>
            <a:miter lim="800000"/>
            <a:headEnd/>
            <a:tailEnd/>
          </a:ln>
        </p:spPr>
        <p:txBody>
          <a:bodyPr/>
          <a:lstStyle/>
          <a:p>
            <a:endParaRPr lang="en-GB" sz="1200">
              <a:latin typeface="Futura Bk" pitchFamily="34" charset="0"/>
            </a:endParaRPr>
          </a:p>
        </p:txBody>
      </p:sp>
      <p:sp>
        <p:nvSpPr>
          <p:cNvPr id="59396" name="Date Placeholder 4"/>
          <p:cNvSpPr txBox="1">
            <a:spLocks noGrp="1"/>
          </p:cNvSpPr>
          <p:nvPr/>
        </p:nvSpPr>
        <p:spPr bwMode="auto">
          <a:xfrm>
            <a:off x="5357813" y="8864600"/>
            <a:ext cx="1211262" cy="268288"/>
          </a:xfrm>
          <a:prstGeom prst="rect">
            <a:avLst/>
          </a:prstGeom>
          <a:noFill/>
          <a:ln w="9525">
            <a:noFill/>
            <a:miter lim="800000"/>
            <a:headEnd/>
            <a:tailEnd/>
          </a:ln>
        </p:spPr>
        <p:txBody>
          <a:bodyPr anchor="b"/>
          <a:lstStyle/>
          <a:p>
            <a:pPr algn="r"/>
            <a:fld id="{3ABB0AE5-7547-4D71-8C35-173395C99BC2}" type="datetime3">
              <a:rPr lang="en-US" sz="800">
                <a:latin typeface="Futura Bk" pitchFamily="34" charset="0"/>
              </a:rPr>
              <a:pPr algn="r"/>
              <a:t>5 January 2018</a:t>
            </a:fld>
            <a:endParaRPr lang="en-US" sz="800">
              <a:latin typeface="Futura Bk" pitchFamily="34" charset="0"/>
            </a:endParaRPr>
          </a:p>
        </p:txBody>
      </p:sp>
      <p:sp>
        <p:nvSpPr>
          <p:cNvPr id="59397" name="Footer Placeholder 5"/>
          <p:cNvSpPr txBox="1">
            <a:spLocks noGrp="1"/>
          </p:cNvSpPr>
          <p:nvPr/>
        </p:nvSpPr>
        <p:spPr bwMode="auto">
          <a:xfrm>
            <a:off x="288925" y="8864600"/>
            <a:ext cx="1222375" cy="268288"/>
          </a:xfrm>
          <a:prstGeom prst="rect">
            <a:avLst/>
          </a:prstGeom>
          <a:noFill/>
          <a:ln w="9525">
            <a:noFill/>
            <a:miter lim="800000"/>
            <a:headEnd/>
            <a:tailEnd/>
          </a:ln>
        </p:spPr>
        <p:txBody>
          <a:bodyPr anchor="b"/>
          <a:lstStyle/>
          <a:p>
            <a:r>
              <a:rPr lang="en-US" sz="800">
                <a:latin typeface="Futura Bk" pitchFamily="34" charset="0"/>
              </a:rPr>
              <a:t>HP Confidential</a:t>
            </a:r>
          </a:p>
        </p:txBody>
      </p:sp>
      <p:sp>
        <p:nvSpPr>
          <p:cNvPr id="59398" name="Slide Number Placeholder 6"/>
          <p:cNvSpPr txBox="1">
            <a:spLocks noGrp="1"/>
          </p:cNvSpPr>
          <p:nvPr/>
        </p:nvSpPr>
        <p:spPr bwMode="auto">
          <a:xfrm>
            <a:off x="3124200" y="8864600"/>
            <a:ext cx="596900" cy="268288"/>
          </a:xfrm>
          <a:prstGeom prst="rect">
            <a:avLst/>
          </a:prstGeom>
          <a:noFill/>
          <a:ln w="9525">
            <a:noFill/>
            <a:miter lim="800000"/>
            <a:headEnd/>
            <a:tailEnd/>
          </a:ln>
        </p:spPr>
        <p:txBody>
          <a:bodyPr anchor="b"/>
          <a:lstStyle/>
          <a:p>
            <a:pPr algn="ctr"/>
            <a:fld id="{5130953B-FDBC-414E-9622-B4D5A6D2AE5D}" type="slidenum">
              <a:rPr lang="en-US" sz="800">
                <a:latin typeface="Futura Bk" pitchFamily="34" charset="0"/>
              </a:rPr>
              <a:pPr algn="ctr"/>
              <a:t>14</a:t>
            </a:fld>
            <a:endParaRPr lang="en-US" sz="800">
              <a:latin typeface="Futura Bk"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lnSpc>
                <a:spcPct val="90000"/>
              </a:lnSpc>
            </a:pPr>
            <a:endParaRPr lang="en-GB" sz="1000" smtClean="0"/>
          </a:p>
        </p:txBody>
      </p:sp>
      <p:sp>
        <p:nvSpPr>
          <p:cNvPr id="634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088E7752-4B80-4141-8568-2CC3AFE3A3DA}" type="slidenum">
              <a:rPr lang="en-US" sz="1200">
                <a:ea typeface="ＭＳ Ｐゴシック"/>
                <a:cs typeface="ＭＳ Ｐゴシック"/>
              </a:rPr>
              <a:pPr algn="r" eaLnBrk="0" hangingPunct="0"/>
              <a:t>17</a:t>
            </a:fld>
            <a:endParaRPr lang="en-US" sz="1200">
              <a:ea typeface="ＭＳ Ｐゴシック"/>
              <a:cs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85488"/>
            <a:ext cx="4547152"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40</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bg>
      <p:bgPr>
        <a:gradFill rotWithShape="0">
          <a:gsLst>
            <a:gs pos="0">
              <a:srgbClr val="00B3DE"/>
            </a:gs>
            <a:gs pos="13000">
              <a:srgbClr val="00B3DE"/>
            </a:gs>
            <a:gs pos="41000">
              <a:srgbClr val="0053FA"/>
            </a:gs>
            <a:gs pos="100000">
              <a:srgbClr val="121B2C"/>
            </a:gs>
          </a:gsLst>
          <a:lin ang="6300000"/>
        </a:gradFill>
        <a:effectLst/>
      </p:bgPr>
    </p:bg>
    <p:spTree>
      <p:nvGrpSpPr>
        <p:cNvPr id="1" name=""/>
        <p:cNvGrpSpPr/>
        <p:nvPr/>
      </p:nvGrpSpPr>
      <p:grpSpPr>
        <a:xfrm>
          <a:off x="0" y="0"/>
          <a:ext cx="0" cy="0"/>
          <a:chOff x="0" y="0"/>
          <a:chExt cx="0" cy="0"/>
        </a:xfrm>
      </p:grpSpPr>
      <p:pic>
        <p:nvPicPr>
          <p:cNvPr id="4" name="Picture 16"/>
          <p:cNvPicPr>
            <a:picLocks noChangeAspect="1" noChangeArrowheads="1"/>
          </p:cNvPicPr>
          <p:nvPr userDrawn="1"/>
        </p:nvPicPr>
        <p:blipFill>
          <a:blip r:embed="rId2"/>
          <a:srcRect r="5179" b="2089"/>
          <a:stretch>
            <a:fillRect/>
          </a:stretch>
        </p:blipFill>
        <p:spPr bwMode="auto">
          <a:xfrm>
            <a:off x="7918450" y="-241300"/>
            <a:ext cx="1225550" cy="5384800"/>
          </a:xfrm>
          <a:prstGeom prst="rect">
            <a:avLst/>
          </a:prstGeom>
          <a:noFill/>
          <a:ln w="9525">
            <a:noFill/>
            <a:miter lim="800000"/>
            <a:headEnd/>
            <a:tailEnd/>
          </a:ln>
        </p:spPr>
      </p:pic>
      <p:sp>
        <p:nvSpPr>
          <p:cNvPr id="3" name="Subtitle 2"/>
          <p:cNvSpPr>
            <a:spLocks noGrp="1"/>
          </p:cNvSpPr>
          <p:nvPr>
            <p:ph type="subTitle" idx="1"/>
          </p:nvPr>
        </p:nvSpPr>
        <p:spPr bwMode="black">
          <a:xfrm>
            <a:off x="242789" y="3639312"/>
            <a:ext cx="6400800" cy="886968"/>
          </a:xfrm>
          <a:prstGeom prst="rect">
            <a:avLst/>
          </a:prstGeom>
        </p:spPr>
        <p:txBody>
          <a:bodyPr anchor="b">
            <a:noAutofit/>
          </a:bodyPr>
          <a:lstStyle>
            <a:lvl1pPr marL="0" marR="0" indent="0" algn="l" defTabSz="914400" rtl="0" eaLnBrk="1" fontAlgn="auto" latinLnBrk="0" hangingPunct="1">
              <a:lnSpc>
                <a:spcPct val="120000"/>
              </a:lnSpc>
              <a:spcBef>
                <a:spcPts val="0"/>
              </a:spcBef>
              <a:spcAft>
                <a:spcPts val="0"/>
              </a:spcAft>
              <a:buClrTx/>
              <a:buSzPct val="100000"/>
              <a:buFontTx/>
              <a:buNone/>
              <a:tabLst/>
              <a:defRPr sz="1500">
                <a:solidFill>
                  <a:schemeClr val="bg1"/>
                </a:solidFill>
                <a:latin typeface="Futura B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11" name="Title 10"/>
          <p:cNvSpPr>
            <a:spLocks noGrp="1"/>
          </p:cNvSpPr>
          <p:nvPr>
            <p:ph type="title"/>
          </p:nvPr>
        </p:nvSpPr>
        <p:spPr bwMode="black">
          <a:xfrm>
            <a:off x="822960" y="1508760"/>
            <a:ext cx="7543800" cy="1746504"/>
          </a:xfrm>
          <a:prstGeom prst="rect">
            <a:avLst/>
          </a:prstGeom>
        </p:spPr>
        <p:txBody>
          <a:bodyPr anchor="ctr"/>
          <a:lstStyle>
            <a:lvl1pPr algn="ctr">
              <a:lnSpc>
                <a:spcPts val="3600"/>
              </a:lnSpc>
              <a:defRPr sz="3600" baseline="0">
                <a:solidFill>
                  <a:schemeClr val="bg1"/>
                </a:solidFill>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2">
    <p:spTree>
      <p:nvGrpSpPr>
        <p:cNvPr id="1" name=""/>
        <p:cNvGrpSpPr/>
        <p:nvPr/>
      </p:nvGrpSpPr>
      <p:grpSpPr>
        <a:xfrm>
          <a:off x="0" y="0"/>
          <a:ext cx="0" cy="0"/>
          <a:chOff x="0" y="0"/>
          <a:chExt cx="0" cy="0"/>
        </a:xfrm>
      </p:grpSpPr>
      <p:pic>
        <p:nvPicPr>
          <p:cNvPr id="2" name="Picture 10" descr="shanghai_2.jpg"/>
          <p:cNvPicPr>
            <a:picLocks noChangeAspect="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3" name="TextBox 6"/>
          <p:cNvSpPr txBox="1"/>
          <p:nvPr userDrawn="1"/>
        </p:nvSpPr>
        <p:spPr bwMode="gray">
          <a:xfrm>
            <a:off x="501650" y="4805363"/>
            <a:ext cx="3943350" cy="200025"/>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sp>
        <p:nvSpPr>
          <p:cNvPr id="4" name="TextBox 8"/>
          <p:cNvSpPr txBox="1"/>
          <p:nvPr userDrawn="1"/>
        </p:nvSpPr>
        <p:spPr bwMode="gray">
          <a:xfrm>
            <a:off x="247650" y="4805363"/>
            <a:ext cx="384175" cy="200025"/>
          </a:xfrm>
          <a:prstGeom prst="rect">
            <a:avLst/>
          </a:prstGeom>
          <a:noFill/>
        </p:spPr>
        <p:txBody>
          <a:bodyPr>
            <a:spAutoFit/>
          </a:bodyPr>
          <a:lstStyle/>
          <a:p>
            <a:pPr>
              <a:defRPr/>
            </a:pPr>
            <a:fld id="{831FC1A3-235F-4ACA-AF44-E4CA2389C3E7}"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pic>
        <p:nvPicPr>
          <p:cNvPr id="5" name="Picture 16"/>
          <p:cNvPicPr>
            <a:picLocks noChangeAspect="1" noChangeArrowheads="1"/>
          </p:cNvPicPr>
          <p:nvPr userDrawn="1"/>
        </p:nvPicPr>
        <p:blipFill>
          <a:blip r:embed="rId3"/>
          <a:srcRect r="5179" b="2089"/>
          <a:stretch>
            <a:fillRect/>
          </a:stretch>
        </p:blipFill>
        <p:spPr bwMode="auto">
          <a:xfrm>
            <a:off x="7918450" y="-241300"/>
            <a:ext cx="1225550" cy="5384800"/>
          </a:xfrm>
          <a:prstGeom prst="rect">
            <a:avLst/>
          </a:prstGeom>
          <a:noFill/>
          <a:ln w="9525">
            <a:noFill/>
            <a:miter lim="800000"/>
            <a:headEnd/>
            <a:tailEnd/>
          </a:ln>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Slide Blu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20" name="Title 19"/>
          <p:cNvSpPr>
            <a:spLocks noGrp="1"/>
          </p:cNvSpPr>
          <p:nvPr>
            <p:ph type="title"/>
          </p:nvPr>
        </p:nvSpPr>
        <p:spPr bwMode="black">
          <a:xfrm>
            <a:off x="237744" y="292608"/>
            <a:ext cx="4189302" cy="857250"/>
          </a:xfrm>
          <a:prstGeom prst="rect">
            <a:avLst/>
          </a:prstGeom>
        </p:spPr>
        <p:txBody>
          <a:bodyPr/>
          <a:lstStyle>
            <a:lvl1pPr>
              <a:lnSpc>
                <a:spcPts val="3100"/>
              </a:lnSpc>
              <a:defRPr sz="3100" baseline="0">
                <a:solidFill>
                  <a:schemeClr val="bg1"/>
                </a:solidFill>
                <a:latin typeface="Futura Bk" pitchFamily="34" charset="0"/>
              </a:defRPr>
            </a:lvl1pPr>
          </a:lstStyle>
          <a:p>
            <a:r>
              <a:rPr lang="en-US" dirty="0" smtClean="0"/>
              <a:t>Click to edit Master title style</a:t>
            </a:r>
            <a:endParaRPr lang="en-US" dirty="0"/>
          </a:p>
        </p:txBody>
      </p:sp>
      <p:sp>
        <p:nvSpPr>
          <p:cNvPr id="14" name="Text Placeholder 12"/>
          <p:cNvSpPr>
            <a:spLocks noGrp="1"/>
          </p:cNvSpPr>
          <p:nvPr>
            <p:ph type="body" sz="quarter" idx="14"/>
          </p:nvPr>
        </p:nvSpPr>
        <p:spPr>
          <a:xfrm>
            <a:off x="246888" y="4141089"/>
            <a:ext cx="3398012" cy="402336"/>
          </a:xfrm>
          <a:prstGeom prst="rect">
            <a:avLst/>
          </a:prstGeom>
        </p:spPr>
        <p:txBody>
          <a:bodyPr anchor="b">
            <a:noAutofit/>
          </a:bodyPr>
          <a:lstStyle>
            <a:lvl1pPr marL="0" indent="0">
              <a:lnSpc>
                <a:spcPct val="100000"/>
              </a:lnSpc>
              <a:spcBef>
                <a:spcPts val="0"/>
              </a:spcBef>
              <a:buNone/>
              <a:defRPr lang="en-US" sz="2000" kern="1200" baseline="0" dirty="0" smtClean="0">
                <a:solidFill>
                  <a:srgbClr val="FFFFFF"/>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noProof="0" dirty="0"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Slide Gree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14" name="Title 19"/>
          <p:cNvSpPr>
            <a:spLocks noGrp="1"/>
          </p:cNvSpPr>
          <p:nvPr>
            <p:ph type="title"/>
          </p:nvPr>
        </p:nvSpPr>
        <p:spPr bwMode="black">
          <a:xfrm>
            <a:off x="237744" y="292608"/>
            <a:ext cx="4189302" cy="857250"/>
          </a:xfrm>
          <a:prstGeom prst="rect">
            <a:avLst/>
          </a:prstGeom>
        </p:spPr>
        <p:txBody>
          <a:bodyPr/>
          <a:lstStyle>
            <a:lvl1pPr>
              <a:lnSpc>
                <a:spcPts val="3100"/>
              </a:lnSpc>
              <a:defRPr sz="3100" baseline="0">
                <a:solidFill>
                  <a:schemeClr val="bg1"/>
                </a:solidFill>
                <a:latin typeface="Futura Bk" pitchFamily="34" charset="0"/>
              </a:defRPr>
            </a:lvl1pPr>
          </a:lstStyle>
          <a:p>
            <a:r>
              <a:rPr lang="en-US" dirty="0" smtClean="0"/>
              <a:t>Click to edit Master title style</a:t>
            </a:r>
            <a:endParaRPr lang="en-US" dirty="0"/>
          </a:p>
        </p:txBody>
      </p:sp>
      <p:sp>
        <p:nvSpPr>
          <p:cNvPr id="13" name="Text Placeholder 12"/>
          <p:cNvSpPr>
            <a:spLocks noGrp="1"/>
          </p:cNvSpPr>
          <p:nvPr>
            <p:ph type="body" sz="quarter" idx="14"/>
          </p:nvPr>
        </p:nvSpPr>
        <p:spPr>
          <a:xfrm>
            <a:off x="246888" y="4141089"/>
            <a:ext cx="3398012" cy="402336"/>
          </a:xfrm>
          <a:prstGeom prst="rect">
            <a:avLst/>
          </a:prstGeom>
        </p:spPr>
        <p:txBody>
          <a:bodyPr anchor="b">
            <a:noAutofit/>
          </a:bodyPr>
          <a:lstStyle>
            <a:lvl1pPr marL="0" indent="0">
              <a:lnSpc>
                <a:spcPct val="100000"/>
              </a:lnSpc>
              <a:spcBef>
                <a:spcPts val="0"/>
              </a:spcBef>
              <a:buNone/>
              <a:defRPr lang="en-US" sz="2000" kern="1200" baseline="0" dirty="0" smtClean="0">
                <a:solidFill>
                  <a:srgbClr val="FFFFFF"/>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Slide Magenta">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14" name="Title 19"/>
          <p:cNvSpPr>
            <a:spLocks noGrp="1"/>
          </p:cNvSpPr>
          <p:nvPr>
            <p:ph type="title"/>
          </p:nvPr>
        </p:nvSpPr>
        <p:spPr bwMode="black">
          <a:xfrm>
            <a:off x="237744" y="292608"/>
            <a:ext cx="4189302" cy="857250"/>
          </a:xfrm>
          <a:prstGeom prst="rect">
            <a:avLst/>
          </a:prstGeom>
        </p:spPr>
        <p:txBody>
          <a:bodyPr/>
          <a:lstStyle>
            <a:lvl1pPr>
              <a:lnSpc>
                <a:spcPts val="3100"/>
              </a:lnSpc>
              <a:defRPr sz="3100" baseline="0">
                <a:solidFill>
                  <a:schemeClr val="bg1"/>
                </a:solidFill>
                <a:latin typeface="Futura Bk" pitchFamily="34" charset="0"/>
              </a:defRPr>
            </a:lvl1pPr>
          </a:lstStyle>
          <a:p>
            <a:r>
              <a:rPr lang="en-US" dirty="0" smtClean="0"/>
              <a:t>Click to edit Master title style</a:t>
            </a:r>
            <a:endParaRPr lang="en-US" dirty="0"/>
          </a:p>
        </p:txBody>
      </p:sp>
      <p:sp>
        <p:nvSpPr>
          <p:cNvPr id="13" name="Text Placeholder 12"/>
          <p:cNvSpPr>
            <a:spLocks noGrp="1"/>
          </p:cNvSpPr>
          <p:nvPr>
            <p:ph type="body" sz="quarter" idx="14"/>
          </p:nvPr>
        </p:nvSpPr>
        <p:spPr>
          <a:xfrm>
            <a:off x="246888" y="4141089"/>
            <a:ext cx="3398012" cy="402336"/>
          </a:xfrm>
          <a:prstGeom prst="rect">
            <a:avLst/>
          </a:prstGeom>
        </p:spPr>
        <p:txBody>
          <a:bodyPr anchor="b">
            <a:noAutofit/>
          </a:bodyPr>
          <a:lstStyle>
            <a:lvl1pPr marL="0" indent="0">
              <a:lnSpc>
                <a:spcPct val="100000"/>
              </a:lnSpc>
              <a:spcBef>
                <a:spcPts val="0"/>
              </a:spcBef>
              <a:buNone/>
              <a:defRPr lang="en-US" sz="2000" kern="1200" baseline="0" dirty="0" smtClean="0">
                <a:solidFill>
                  <a:srgbClr val="FFFFFF"/>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Slide Re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14" name="Title 19"/>
          <p:cNvSpPr>
            <a:spLocks noGrp="1"/>
          </p:cNvSpPr>
          <p:nvPr>
            <p:ph type="title"/>
          </p:nvPr>
        </p:nvSpPr>
        <p:spPr bwMode="black">
          <a:xfrm>
            <a:off x="237744" y="292608"/>
            <a:ext cx="4189302" cy="857250"/>
          </a:xfrm>
          <a:prstGeom prst="rect">
            <a:avLst/>
          </a:prstGeom>
        </p:spPr>
        <p:txBody>
          <a:bodyPr/>
          <a:lstStyle>
            <a:lvl1pPr>
              <a:lnSpc>
                <a:spcPts val="3100"/>
              </a:lnSpc>
              <a:defRPr sz="3100" baseline="0">
                <a:solidFill>
                  <a:schemeClr val="bg1"/>
                </a:solidFill>
                <a:latin typeface="Futura Bk" pitchFamily="34" charset="0"/>
              </a:defRPr>
            </a:lvl1pPr>
          </a:lstStyle>
          <a:p>
            <a:r>
              <a:rPr lang="en-US" dirty="0" smtClean="0"/>
              <a:t>Click to edit Master title style</a:t>
            </a:r>
            <a:endParaRPr lang="en-US" dirty="0"/>
          </a:p>
        </p:txBody>
      </p:sp>
      <p:sp>
        <p:nvSpPr>
          <p:cNvPr id="10" name="Text Placeholder 12"/>
          <p:cNvSpPr>
            <a:spLocks noGrp="1"/>
          </p:cNvSpPr>
          <p:nvPr>
            <p:ph type="body" sz="quarter" idx="14"/>
          </p:nvPr>
        </p:nvSpPr>
        <p:spPr>
          <a:xfrm>
            <a:off x="246888" y="4141089"/>
            <a:ext cx="3398012" cy="402336"/>
          </a:xfrm>
          <a:prstGeom prst="rect">
            <a:avLst/>
          </a:prstGeom>
        </p:spPr>
        <p:txBody>
          <a:bodyPr anchor="b">
            <a:noAutofit/>
          </a:bodyPr>
          <a:lstStyle>
            <a:lvl1pPr marL="0" indent="0">
              <a:lnSpc>
                <a:spcPct val="100000"/>
              </a:lnSpc>
              <a:spcBef>
                <a:spcPts val="0"/>
              </a:spcBef>
              <a:buNone/>
              <a:defRPr lang="en-US" sz="2000" kern="1200" baseline="0" dirty="0" smtClean="0">
                <a:solidFill>
                  <a:srgbClr val="FFFFFF"/>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Slide Multi">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14" name="Title 19"/>
          <p:cNvSpPr>
            <a:spLocks noGrp="1"/>
          </p:cNvSpPr>
          <p:nvPr>
            <p:ph type="title"/>
          </p:nvPr>
        </p:nvSpPr>
        <p:spPr bwMode="black">
          <a:xfrm>
            <a:off x="237744" y="292608"/>
            <a:ext cx="4189302" cy="857250"/>
          </a:xfrm>
          <a:prstGeom prst="rect">
            <a:avLst/>
          </a:prstGeom>
        </p:spPr>
        <p:txBody>
          <a:bodyPr/>
          <a:lstStyle>
            <a:lvl1pPr>
              <a:lnSpc>
                <a:spcPts val="3100"/>
              </a:lnSpc>
              <a:defRPr sz="3100" baseline="0">
                <a:solidFill>
                  <a:schemeClr val="bg1"/>
                </a:solidFill>
                <a:latin typeface="Futura Bk" pitchFamily="34" charset="0"/>
              </a:defRPr>
            </a:lvl1pPr>
          </a:lstStyle>
          <a:p>
            <a:r>
              <a:rPr lang="en-US" dirty="0" smtClean="0"/>
              <a:t>Click to edit Master title style</a:t>
            </a:r>
            <a:endParaRPr lang="en-US" dirty="0"/>
          </a:p>
        </p:txBody>
      </p:sp>
      <p:sp>
        <p:nvSpPr>
          <p:cNvPr id="10" name="Text Placeholder 12"/>
          <p:cNvSpPr>
            <a:spLocks noGrp="1"/>
          </p:cNvSpPr>
          <p:nvPr>
            <p:ph type="body" sz="quarter" idx="14"/>
          </p:nvPr>
        </p:nvSpPr>
        <p:spPr>
          <a:xfrm>
            <a:off x="246888" y="4141089"/>
            <a:ext cx="3398012" cy="402336"/>
          </a:xfrm>
          <a:prstGeom prst="rect">
            <a:avLst/>
          </a:prstGeom>
        </p:spPr>
        <p:txBody>
          <a:bodyPr anchor="b">
            <a:noAutofit/>
          </a:bodyPr>
          <a:lstStyle>
            <a:lvl1pPr marL="0" indent="0">
              <a:lnSpc>
                <a:spcPct val="100000"/>
              </a:lnSpc>
              <a:spcBef>
                <a:spcPts val="0"/>
              </a:spcBef>
              <a:buNone/>
              <a:defRPr lang="en-US" sz="2000" kern="1200" baseline="0" dirty="0" smtClean="0">
                <a:solidFill>
                  <a:srgbClr val="FFFFFF"/>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Click to edit Master text styles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Slide Photo">
    <p:spTree>
      <p:nvGrpSpPr>
        <p:cNvPr id="1" name=""/>
        <p:cNvGrpSpPr/>
        <p:nvPr/>
      </p:nvGrpSpPr>
      <p:grpSpPr>
        <a:xfrm>
          <a:off x="0" y="0"/>
          <a:ext cx="0" cy="0"/>
          <a:chOff x="0" y="0"/>
          <a:chExt cx="0" cy="0"/>
        </a:xfrm>
      </p:grpSpPr>
      <p:pic>
        <p:nvPicPr>
          <p:cNvPr id="4" name="Picture 2" descr="C:\Documents and Settings\adam\Desktop\taxi.png"/>
          <p:cNvPicPr>
            <a:picLocks noChangeAspect="1" noChangeArrowheads="1"/>
          </p:cNvPicPr>
          <p:nvPr userDrawn="1"/>
        </p:nvPicPr>
        <p:blipFill>
          <a:blip r:embed="rId2"/>
          <a:srcRect t="127" b="294"/>
          <a:stretch>
            <a:fillRect/>
          </a:stretch>
        </p:blipFill>
        <p:spPr bwMode="auto">
          <a:xfrm>
            <a:off x="3711575" y="0"/>
            <a:ext cx="5432425" cy="5143500"/>
          </a:xfrm>
          <a:prstGeom prst="rect">
            <a:avLst/>
          </a:prstGeom>
          <a:noFill/>
          <a:ln w="9525">
            <a:noFill/>
            <a:miter lim="800000"/>
            <a:headEnd/>
            <a:tailEnd/>
          </a:ln>
        </p:spPr>
      </p:pic>
      <p:sp>
        <p:nvSpPr>
          <p:cNvPr id="5" name="Freeform 6"/>
          <p:cNvSpPr>
            <a:spLocks/>
          </p:cNvSpPr>
          <p:nvPr userDrawn="1"/>
        </p:nvSpPr>
        <p:spPr bwMode="white">
          <a:xfrm>
            <a:off x="0" y="-3175"/>
            <a:ext cx="4949825" cy="5153025"/>
          </a:xfrm>
          <a:custGeom>
            <a:avLst/>
            <a:gdLst/>
            <a:ahLst/>
            <a:cxnLst>
              <a:cxn ang="0">
                <a:pos x="0" y="0"/>
              </a:cxn>
              <a:cxn ang="0">
                <a:pos x="0" y="6328"/>
              </a:cxn>
              <a:cxn ang="0">
                <a:pos x="4554" y="6328"/>
              </a:cxn>
              <a:cxn ang="0">
                <a:pos x="6047" y="0"/>
              </a:cxn>
              <a:cxn ang="0">
                <a:pos x="0" y="0"/>
              </a:cxn>
            </a:cxnLst>
            <a:rect l="0" t="0" r="r" b="b"/>
            <a:pathLst>
              <a:path w="6047" h="6328">
                <a:moveTo>
                  <a:pt x="0" y="0"/>
                </a:moveTo>
                <a:lnTo>
                  <a:pt x="0" y="6328"/>
                </a:lnTo>
                <a:lnTo>
                  <a:pt x="4554" y="6328"/>
                </a:lnTo>
                <a:lnTo>
                  <a:pt x="6047" y="0"/>
                </a:lnTo>
                <a:lnTo>
                  <a:pt x="0" y="0"/>
                </a:lnTo>
                <a:close/>
              </a:path>
            </a:pathLst>
          </a:custGeom>
          <a:gradFill flip="none" rotWithShape="1">
            <a:gsLst>
              <a:gs pos="13000">
                <a:srgbClr val="252627"/>
              </a:gs>
              <a:gs pos="100000">
                <a:srgbClr val="131313"/>
              </a:gs>
            </a:gsLst>
            <a:lin ang="63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12"/>
          <p:cNvSpPr txBox="1"/>
          <p:nvPr userDrawn="1"/>
        </p:nvSpPr>
        <p:spPr bwMode="gray">
          <a:xfrm>
            <a:off x="247650" y="4805363"/>
            <a:ext cx="384175" cy="200025"/>
          </a:xfrm>
          <a:prstGeom prst="rect">
            <a:avLst/>
          </a:prstGeom>
          <a:noFill/>
        </p:spPr>
        <p:txBody>
          <a:bodyPr>
            <a:spAutoFit/>
          </a:bodyPr>
          <a:lstStyle/>
          <a:p>
            <a:pPr>
              <a:defRPr/>
            </a:pPr>
            <a:fld id="{A3387559-835B-45DE-99B4-7BDFF8A67800}"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sp>
        <p:nvSpPr>
          <p:cNvPr id="7" name="TextBox 14"/>
          <p:cNvSpPr txBox="1"/>
          <p:nvPr userDrawn="1"/>
        </p:nvSpPr>
        <p:spPr bwMode="gray">
          <a:xfrm>
            <a:off x="501650" y="4805363"/>
            <a:ext cx="3943350" cy="200025"/>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pic>
        <p:nvPicPr>
          <p:cNvPr id="8"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11" name="Title 19"/>
          <p:cNvSpPr>
            <a:spLocks noGrp="1"/>
          </p:cNvSpPr>
          <p:nvPr>
            <p:ph type="title"/>
          </p:nvPr>
        </p:nvSpPr>
        <p:spPr bwMode="black">
          <a:xfrm>
            <a:off x="237744" y="292608"/>
            <a:ext cx="4189302" cy="857250"/>
          </a:xfrm>
          <a:prstGeom prst="rect">
            <a:avLst/>
          </a:prstGeom>
        </p:spPr>
        <p:txBody>
          <a:bodyPr/>
          <a:lstStyle>
            <a:lvl1pPr>
              <a:lnSpc>
                <a:spcPts val="3100"/>
              </a:lnSpc>
              <a:defRPr sz="3100" baseline="0">
                <a:solidFill>
                  <a:schemeClr val="bg1"/>
                </a:solidFill>
                <a:latin typeface="Futura Bk" pitchFamily="34" charset="0"/>
              </a:defRPr>
            </a:lvl1pPr>
          </a:lstStyle>
          <a:p>
            <a:r>
              <a:rPr lang="en-US" dirty="0" smtClean="0"/>
              <a:t>Click to edit Master title style</a:t>
            </a:r>
            <a:endParaRPr lang="en-US" dirty="0"/>
          </a:p>
        </p:txBody>
      </p:sp>
      <p:sp>
        <p:nvSpPr>
          <p:cNvPr id="17" name="Text Placeholder 12"/>
          <p:cNvSpPr>
            <a:spLocks noGrp="1"/>
          </p:cNvSpPr>
          <p:nvPr>
            <p:ph type="body" sz="quarter" idx="14"/>
          </p:nvPr>
        </p:nvSpPr>
        <p:spPr>
          <a:xfrm>
            <a:off x="246888" y="4141089"/>
            <a:ext cx="3398012" cy="402336"/>
          </a:xfrm>
          <a:prstGeom prst="rect">
            <a:avLst/>
          </a:prstGeom>
        </p:spPr>
        <p:txBody>
          <a:bodyPr anchor="b">
            <a:noAutofit/>
          </a:bodyPr>
          <a:lstStyle>
            <a:lvl1pPr marL="0" indent="0">
              <a:lnSpc>
                <a:spcPct val="100000"/>
              </a:lnSpc>
              <a:spcBef>
                <a:spcPts val="0"/>
              </a:spcBef>
              <a:buNone/>
              <a:defRPr lang="en-US" sz="2000" kern="1200" baseline="0" dirty="0" smtClean="0">
                <a:solidFill>
                  <a:srgbClr val="FFFFFF"/>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Click to edit Master text styles</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ransition Slide Photo 2">
    <p:spTree>
      <p:nvGrpSpPr>
        <p:cNvPr id="1" name=""/>
        <p:cNvGrpSpPr/>
        <p:nvPr/>
      </p:nvGrpSpPr>
      <p:grpSpPr>
        <a:xfrm>
          <a:off x="0" y="0"/>
          <a:ext cx="0" cy="0"/>
          <a:chOff x="0" y="0"/>
          <a:chExt cx="0" cy="0"/>
        </a:xfrm>
      </p:grpSpPr>
      <p:sp>
        <p:nvSpPr>
          <p:cNvPr id="4" name="TextBox 8"/>
          <p:cNvSpPr txBox="1"/>
          <p:nvPr userDrawn="1"/>
        </p:nvSpPr>
        <p:spPr bwMode="gray">
          <a:xfrm>
            <a:off x="501650" y="4805363"/>
            <a:ext cx="3943350" cy="171450"/>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sp>
        <p:nvSpPr>
          <p:cNvPr id="5" name="TextBox 9"/>
          <p:cNvSpPr txBox="1"/>
          <p:nvPr userDrawn="1"/>
        </p:nvSpPr>
        <p:spPr bwMode="gray">
          <a:xfrm>
            <a:off x="247650" y="4805363"/>
            <a:ext cx="384175" cy="198437"/>
          </a:xfrm>
          <a:prstGeom prst="rect">
            <a:avLst/>
          </a:prstGeom>
          <a:noFill/>
        </p:spPr>
        <p:txBody>
          <a:bodyPr>
            <a:spAutoFit/>
          </a:bodyPr>
          <a:lstStyle/>
          <a:p>
            <a:pPr>
              <a:defRPr/>
            </a:pPr>
            <a:fld id="{85194B3C-20A8-4D61-8A3F-4F5221709655}"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pic>
        <p:nvPicPr>
          <p:cNvPr id="6" name="Picture 12" descr="shanghai_2.jpg"/>
          <p:cNvPicPr>
            <a:picLocks noChangeAspect="1"/>
          </p:cNvPicPr>
          <p:nvPr userDrawn="1"/>
        </p:nvPicPr>
        <p:blipFill>
          <a:blip r:embed="rId2"/>
          <a:srcRect l="1353" r="38646"/>
          <a:stretch>
            <a:fillRect/>
          </a:stretch>
        </p:blipFill>
        <p:spPr bwMode="auto">
          <a:xfrm>
            <a:off x="3657600" y="0"/>
            <a:ext cx="5486400" cy="5143500"/>
          </a:xfrm>
          <a:prstGeom prst="rect">
            <a:avLst/>
          </a:prstGeom>
          <a:noFill/>
          <a:ln w="9525">
            <a:noFill/>
            <a:miter lim="800000"/>
            <a:headEnd/>
            <a:tailEnd/>
          </a:ln>
        </p:spPr>
      </p:pic>
      <p:sp>
        <p:nvSpPr>
          <p:cNvPr id="7" name="Freeform 6"/>
          <p:cNvSpPr>
            <a:spLocks/>
          </p:cNvSpPr>
          <p:nvPr userDrawn="1"/>
        </p:nvSpPr>
        <p:spPr bwMode="white">
          <a:xfrm>
            <a:off x="0" y="-3175"/>
            <a:ext cx="4949825" cy="5153025"/>
          </a:xfrm>
          <a:custGeom>
            <a:avLst/>
            <a:gdLst/>
            <a:ahLst/>
            <a:cxnLst>
              <a:cxn ang="0">
                <a:pos x="0" y="0"/>
              </a:cxn>
              <a:cxn ang="0">
                <a:pos x="0" y="6328"/>
              </a:cxn>
              <a:cxn ang="0">
                <a:pos x="4554" y="6328"/>
              </a:cxn>
              <a:cxn ang="0">
                <a:pos x="6047" y="0"/>
              </a:cxn>
              <a:cxn ang="0">
                <a:pos x="0" y="0"/>
              </a:cxn>
            </a:cxnLst>
            <a:rect l="0" t="0" r="r" b="b"/>
            <a:pathLst>
              <a:path w="6047" h="6328">
                <a:moveTo>
                  <a:pt x="0" y="0"/>
                </a:moveTo>
                <a:lnTo>
                  <a:pt x="0" y="6328"/>
                </a:lnTo>
                <a:lnTo>
                  <a:pt x="4554" y="6328"/>
                </a:lnTo>
                <a:lnTo>
                  <a:pt x="6047" y="0"/>
                </a:lnTo>
                <a:lnTo>
                  <a:pt x="0" y="0"/>
                </a:lnTo>
                <a:close/>
              </a:path>
            </a:pathLst>
          </a:custGeom>
          <a:gradFill flip="none" rotWithShape="1">
            <a:gsLst>
              <a:gs pos="13000">
                <a:srgbClr val="252627"/>
              </a:gs>
              <a:gs pos="100000">
                <a:srgbClr val="131313"/>
              </a:gs>
            </a:gsLst>
            <a:lin ang="63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13"/>
          <p:cNvSpPr txBox="1"/>
          <p:nvPr userDrawn="1"/>
        </p:nvSpPr>
        <p:spPr bwMode="gray">
          <a:xfrm>
            <a:off x="247650" y="4805363"/>
            <a:ext cx="384175" cy="198437"/>
          </a:xfrm>
          <a:prstGeom prst="rect">
            <a:avLst/>
          </a:prstGeom>
          <a:noFill/>
        </p:spPr>
        <p:txBody>
          <a:bodyPr>
            <a:spAutoFit/>
          </a:bodyPr>
          <a:lstStyle/>
          <a:p>
            <a:pPr>
              <a:defRPr/>
            </a:pPr>
            <a:fld id="{81C4A0DC-B73D-43C0-AC0C-8DDEF5E6802F}"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sp>
        <p:nvSpPr>
          <p:cNvPr id="9" name="TextBox 14"/>
          <p:cNvSpPr txBox="1"/>
          <p:nvPr userDrawn="1"/>
        </p:nvSpPr>
        <p:spPr bwMode="gray">
          <a:xfrm>
            <a:off x="501650" y="4805363"/>
            <a:ext cx="3943350" cy="171450"/>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pic>
        <p:nvPicPr>
          <p:cNvPr id="10"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11" name="Title 19"/>
          <p:cNvSpPr>
            <a:spLocks noGrp="1"/>
          </p:cNvSpPr>
          <p:nvPr>
            <p:ph type="title"/>
          </p:nvPr>
        </p:nvSpPr>
        <p:spPr bwMode="black">
          <a:xfrm>
            <a:off x="237744" y="292608"/>
            <a:ext cx="4189302" cy="857250"/>
          </a:xfrm>
          <a:prstGeom prst="rect">
            <a:avLst/>
          </a:prstGeom>
        </p:spPr>
        <p:txBody>
          <a:bodyPr/>
          <a:lstStyle>
            <a:lvl1pPr>
              <a:lnSpc>
                <a:spcPts val="3100"/>
              </a:lnSpc>
              <a:defRPr sz="3100" baseline="0">
                <a:solidFill>
                  <a:schemeClr val="bg1"/>
                </a:solidFill>
                <a:latin typeface="Futura Bk" pitchFamily="34" charset="0"/>
              </a:defRPr>
            </a:lvl1pPr>
          </a:lstStyle>
          <a:p>
            <a:r>
              <a:rPr lang="en-US" dirty="0" smtClean="0"/>
              <a:t>Click to edit Master title style</a:t>
            </a:r>
            <a:endParaRPr lang="en-US" dirty="0"/>
          </a:p>
        </p:txBody>
      </p:sp>
      <p:sp>
        <p:nvSpPr>
          <p:cNvPr id="17" name="Text Placeholder 12"/>
          <p:cNvSpPr>
            <a:spLocks noGrp="1"/>
          </p:cNvSpPr>
          <p:nvPr>
            <p:ph type="body" sz="quarter" idx="14"/>
          </p:nvPr>
        </p:nvSpPr>
        <p:spPr>
          <a:xfrm>
            <a:off x="246888" y="4141089"/>
            <a:ext cx="3398012" cy="402336"/>
          </a:xfrm>
          <a:prstGeom prst="rect">
            <a:avLst/>
          </a:prstGeom>
        </p:spPr>
        <p:txBody>
          <a:bodyPr anchor="b">
            <a:noAutofit/>
          </a:bodyPr>
          <a:lstStyle>
            <a:lvl1pPr marL="0" indent="0">
              <a:lnSpc>
                <a:spcPct val="100000"/>
              </a:lnSpc>
              <a:spcBef>
                <a:spcPts val="0"/>
              </a:spcBef>
              <a:buNone/>
              <a:defRPr lang="en-US" sz="2000" kern="1200" baseline="0" dirty="0" smtClean="0">
                <a:solidFill>
                  <a:srgbClr val="FFFFFF"/>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Line with Content">
    <p:spTree>
      <p:nvGrpSpPr>
        <p:cNvPr id="1" name=""/>
        <p:cNvGrpSpPr/>
        <p:nvPr/>
      </p:nvGrpSpPr>
      <p:grpSpPr>
        <a:xfrm>
          <a:off x="0" y="0"/>
          <a:ext cx="0" cy="0"/>
          <a:chOff x="0" y="0"/>
          <a:chExt cx="0" cy="0"/>
        </a:xfrm>
      </p:grpSpPr>
      <p:pic>
        <p:nvPicPr>
          <p:cNvPr id="4" name="Picture 7"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5"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9" name="Title 8"/>
          <p:cNvSpPr>
            <a:spLocks noGrp="1"/>
          </p:cNvSpPr>
          <p:nvPr>
            <p:ph type="title"/>
          </p:nvPr>
        </p:nvSpPr>
        <p:spPr>
          <a:xfrm>
            <a:off x="234950" y="292608"/>
            <a:ext cx="8375650" cy="503992"/>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12" name="Text Placeholder 13"/>
          <p:cNvSpPr>
            <a:spLocks noGrp="1"/>
          </p:cNvSpPr>
          <p:nvPr>
            <p:ph type="body" sz="quarter" idx="10"/>
          </p:nvPr>
        </p:nvSpPr>
        <p:spPr>
          <a:xfrm>
            <a:off x="256032" y="932688"/>
            <a:ext cx="7662672" cy="3666744"/>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Line with Content no angle">
    <p:spTree>
      <p:nvGrpSpPr>
        <p:cNvPr id="1" name=""/>
        <p:cNvGrpSpPr/>
        <p:nvPr/>
      </p:nvGrpSpPr>
      <p:grpSpPr>
        <a:xfrm>
          <a:off x="0" y="0"/>
          <a:ext cx="0" cy="0"/>
          <a:chOff x="0" y="0"/>
          <a:chExt cx="0" cy="0"/>
        </a:xfrm>
      </p:grpSpPr>
      <p:pic>
        <p:nvPicPr>
          <p:cNvPr id="4" name="Picture 7"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5" name="Picture 2"/>
          <p:cNvPicPr>
            <a:picLocks noChangeAspect="1" noChangeArrowheads="1"/>
          </p:cNvPicPr>
          <p:nvPr userDrawn="1"/>
        </p:nvPicPr>
        <p:blipFill>
          <a:blip r:embed="rId3"/>
          <a:srcRect/>
          <a:stretch>
            <a:fillRect/>
          </a:stretch>
        </p:blipFill>
        <p:spPr bwMode="auto">
          <a:xfrm>
            <a:off x="8401050" y="4572000"/>
            <a:ext cx="404813" cy="407988"/>
          </a:xfrm>
          <a:prstGeom prst="rect">
            <a:avLst/>
          </a:prstGeom>
          <a:noFill/>
          <a:ln w="9525">
            <a:noFill/>
            <a:miter lim="800000"/>
            <a:headEnd/>
            <a:tailEnd/>
          </a:ln>
        </p:spPr>
      </p:pic>
      <p:sp>
        <p:nvSpPr>
          <p:cNvPr id="9" name="Title 8"/>
          <p:cNvSpPr>
            <a:spLocks noGrp="1"/>
          </p:cNvSpPr>
          <p:nvPr>
            <p:ph type="title"/>
          </p:nvPr>
        </p:nvSpPr>
        <p:spPr>
          <a:xfrm>
            <a:off x="234950" y="292608"/>
            <a:ext cx="8375650" cy="503992"/>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6" name="Text Placeholder 13"/>
          <p:cNvSpPr>
            <a:spLocks noGrp="1"/>
          </p:cNvSpPr>
          <p:nvPr>
            <p:ph type="body" sz="quarter" idx="10"/>
          </p:nvPr>
        </p:nvSpPr>
        <p:spPr>
          <a:xfrm>
            <a:off x="256032" y="932688"/>
            <a:ext cx="7662672" cy="3666744"/>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Green">
    <p:bg>
      <p:bgPr>
        <a:gradFill rotWithShape="0">
          <a:gsLst>
            <a:gs pos="0">
              <a:srgbClr val="8CEF29"/>
            </a:gs>
            <a:gs pos="13000">
              <a:srgbClr val="8CEF29"/>
            </a:gs>
            <a:gs pos="41000">
              <a:srgbClr val="169E30"/>
            </a:gs>
            <a:gs pos="100000">
              <a:srgbClr val="001707"/>
            </a:gs>
          </a:gsLst>
          <a:lin ang="6300000"/>
        </a:gradFill>
        <a:effectLst/>
      </p:bgPr>
    </p:bg>
    <p:spTree>
      <p:nvGrpSpPr>
        <p:cNvPr id="1" name=""/>
        <p:cNvGrpSpPr/>
        <p:nvPr/>
      </p:nvGrpSpPr>
      <p:grpSpPr>
        <a:xfrm>
          <a:off x="0" y="0"/>
          <a:ext cx="0" cy="0"/>
          <a:chOff x="0" y="0"/>
          <a:chExt cx="0" cy="0"/>
        </a:xfrm>
      </p:grpSpPr>
      <p:pic>
        <p:nvPicPr>
          <p:cNvPr id="4" name="Picture 16"/>
          <p:cNvPicPr>
            <a:picLocks noChangeAspect="1" noChangeArrowheads="1"/>
          </p:cNvPicPr>
          <p:nvPr userDrawn="1"/>
        </p:nvPicPr>
        <p:blipFill>
          <a:blip r:embed="rId2"/>
          <a:srcRect r="5179" b="2089"/>
          <a:stretch>
            <a:fillRect/>
          </a:stretch>
        </p:blipFill>
        <p:spPr bwMode="auto">
          <a:xfrm>
            <a:off x="7918450" y="-241300"/>
            <a:ext cx="1225550" cy="5384800"/>
          </a:xfrm>
          <a:prstGeom prst="rect">
            <a:avLst/>
          </a:prstGeom>
          <a:noFill/>
          <a:ln w="9525">
            <a:noFill/>
            <a:miter lim="800000"/>
            <a:headEnd/>
            <a:tailEnd/>
          </a:ln>
        </p:spPr>
      </p:pic>
      <p:sp>
        <p:nvSpPr>
          <p:cNvPr id="11" name="Title 10"/>
          <p:cNvSpPr>
            <a:spLocks noGrp="1"/>
          </p:cNvSpPr>
          <p:nvPr>
            <p:ph type="title"/>
          </p:nvPr>
        </p:nvSpPr>
        <p:spPr bwMode="black">
          <a:xfrm>
            <a:off x="822960" y="1508760"/>
            <a:ext cx="7543800" cy="1746504"/>
          </a:xfrm>
          <a:prstGeom prst="rect">
            <a:avLst/>
          </a:prstGeom>
        </p:spPr>
        <p:txBody>
          <a:bodyPr anchor="ctr"/>
          <a:lstStyle>
            <a:lvl1pPr algn="ctr">
              <a:lnSpc>
                <a:spcPts val="3600"/>
              </a:lnSpc>
              <a:defRPr sz="3600">
                <a:solidFill>
                  <a:schemeClr val="bg1"/>
                </a:solidFill>
              </a:defRPr>
            </a:lvl1pPr>
          </a:lstStyle>
          <a:p>
            <a:r>
              <a:rPr lang="en-US" dirty="0" smtClean="0"/>
              <a:t>Click to edit Master title style</a:t>
            </a:r>
            <a:endParaRPr lang="en-US" dirty="0"/>
          </a:p>
        </p:txBody>
      </p:sp>
      <p:sp>
        <p:nvSpPr>
          <p:cNvPr id="10" name="Subtitle 2"/>
          <p:cNvSpPr>
            <a:spLocks noGrp="1"/>
          </p:cNvSpPr>
          <p:nvPr>
            <p:ph type="subTitle" idx="1"/>
          </p:nvPr>
        </p:nvSpPr>
        <p:spPr bwMode="black">
          <a:xfrm>
            <a:off x="242789" y="3639312"/>
            <a:ext cx="6400800" cy="886968"/>
          </a:xfrm>
          <a:prstGeom prst="rect">
            <a:avLst/>
          </a:prstGeom>
        </p:spPr>
        <p:txBody>
          <a:bodyPr anchor="b">
            <a:noAutofit/>
          </a:bodyPr>
          <a:lstStyle>
            <a:lvl1pPr marL="0" marR="0" indent="0" algn="l" defTabSz="914400" rtl="0" eaLnBrk="1" fontAlgn="auto" latinLnBrk="0" hangingPunct="1">
              <a:lnSpc>
                <a:spcPct val="120000"/>
              </a:lnSpc>
              <a:spcBef>
                <a:spcPts val="0"/>
              </a:spcBef>
              <a:spcAft>
                <a:spcPts val="0"/>
              </a:spcAft>
              <a:buClrTx/>
              <a:buSzPct val="100000"/>
              <a:buFontTx/>
              <a:buNone/>
              <a:tabLst/>
              <a:defRPr sz="1500">
                <a:solidFill>
                  <a:schemeClr val="bg1"/>
                </a:solidFill>
                <a:latin typeface="Futura B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Line, Subtitle and Content">
    <p:spTree>
      <p:nvGrpSpPr>
        <p:cNvPr id="1" name=""/>
        <p:cNvGrpSpPr/>
        <p:nvPr/>
      </p:nvGrpSpPr>
      <p:grpSpPr>
        <a:xfrm>
          <a:off x="0" y="0"/>
          <a:ext cx="0" cy="0"/>
          <a:chOff x="0" y="0"/>
          <a:chExt cx="0" cy="0"/>
        </a:xfrm>
      </p:grpSpPr>
      <p:pic>
        <p:nvPicPr>
          <p:cNvPr id="5" name="Picture 11"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6"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9" name="Title 8"/>
          <p:cNvSpPr>
            <a:spLocks noGrp="1"/>
          </p:cNvSpPr>
          <p:nvPr>
            <p:ph type="title"/>
          </p:nvPr>
        </p:nvSpPr>
        <p:spPr>
          <a:xfrm>
            <a:off x="234950" y="292608"/>
            <a:ext cx="8375650" cy="503992"/>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13" name="Text Placeholder 12"/>
          <p:cNvSpPr>
            <a:spLocks noGrp="1"/>
          </p:cNvSpPr>
          <p:nvPr>
            <p:ph type="body" sz="quarter" idx="11"/>
          </p:nvPr>
        </p:nvSpPr>
        <p:spPr>
          <a:xfrm>
            <a:off x="246888" y="694944"/>
            <a:ext cx="8366760" cy="402336"/>
          </a:xfrm>
        </p:spPr>
        <p:txBody>
          <a:bodyPr/>
          <a:lstStyle>
            <a:lvl1pPr marL="0" indent="0">
              <a:lnSpc>
                <a:spcPct val="100000"/>
              </a:lnSpc>
              <a:spcBef>
                <a:spcPts val="0"/>
              </a:spcBef>
              <a:buNone/>
              <a:defRPr>
                <a:solidFill>
                  <a:srgbClr val="7B7B79"/>
                </a:solidFill>
              </a:defRPr>
            </a:lvl1pPr>
          </a:lstStyle>
          <a:p>
            <a:pPr lvl="0"/>
            <a:r>
              <a:rPr lang="en-US" dirty="0" smtClean="0"/>
              <a:t>Click to edit Master text styles</a:t>
            </a:r>
          </a:p>
        </p:txBody>
      </p:sp>
      <p:sp>
        <p:nvSpPr>
          <p:cNvPr id="10" name="Text Placeholder 13"/>
          <p:cNvSpPr>
            <a:spLocks noGrp="1"/>
          </p:cNvSpPr>
          <p:nvPr>
            <p:ph type="body" sz="quarter" idx="10"/>
          </p:nvPr>
        </p:nvSpPr>
        <p:spPr>
          <a:xfrm>
            <a:off x="256032" y="1280160"/>
            <a:ext cx="7662672" cy="3319272"/>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Line, Subtitle and Content no angl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8401050" y="4572000"/>
            <a:ext cx="404813" cy="407988"/>
          </a:xfrm>
          <a:prstGeom prst="rect">
            <a:avLst/>
          </a:prstGeom>
          <a:noFill/>
          <a:ln w="9525">
            <a:noFill/>
            <a:miter lim="800000"/>
            <a:headEnd/>
            <a:tailEnd/>
          </a:ln>
        </p:spPr>
      </p:pic>
      <p:sp>
        <p:nvSpPr>
          <p:cNvPr id="9" name="Title 8"/>
          <p:cNvSpPr>
            <a:spLocks noGrp="1"/>
          </p:cNvSpPr>
          <p:nvPr>
            <p:ph type="title"/>
          </p:nvPr>
        </p:nvSpPr>
        <p:spPr>
          <a:xfrm>
            <a:off x="234950" y="292608"/>
            <a:ext cx="8375650" cy="503992"/>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10" name="Text Placeholder 12"/>
          <p:cNvSpPr>
            <a:spLocks noGrp="1"/>
          </p:cNvSpPr>
          <p:nvPr>
            <p:ph type="body" sz="quarter" idx="11"/>
          </p:nvPr>
        </p:nvSpPr>
        <p:spPr>
          <a:xfrm>
            <a:off x="246888" y="694944"/>
            <a:ext cx="8366760" cy="402336"/>
          </a:xfrm>
        </p:spPr>
        <p:txBody>
          <a:bodyPr/>
          <a:lstStyle>
            <a:lvl1pPr marL="0" indent="0">
              <a:lnSpc>
                <a:spcPct val="100000"/>
              </a:lnSpc>
              <a:spcBef>
                <a:spcPts val="0"/>
              </a:spcBef>
              <a:buNone/>
              <a:defRPr>
                <a:solidFill>
                  <a:srgbClr val="7B7B79"/>
                </a:solidFill>
              </a:defRPr>
            </a:lvl1pPr>
          </a:lstStyle>
          <a:p>
            <a:pPr lvl="0"/>
            <a:r>
              <a:rPr lang="en-US" dirty="0" smtClean="0"/>
              <a:t>Click to edit Master text styles</a:t>
            </a:r>
          </a:p>
        </p:txBody>
      </p:sp>
      <p:sp>
        <p:nvSpPr>
          <p:cNvPr id="7" name="Text Placeholder 13"/>
          <p:cNvSpPr>
            <a:spLocks noGrp="1"/>
          </p:cNvSpPr>
          <p:nvPr>
            <p:ph type="body" sz="quarter" idx="10"/>
          </p:nvPr>
        </p:nvSpPr>
        <p:spPr>
          <a:xfrm>
            <a:off x="256032" y="1280160"/>
            <a:ext cx="7662672" cy="3319272"/>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Line with Subtitle">
    <p:spTree>
      <p:nvGrpSpPr>
        <p:cNvPr id="1" name=""/>
        <p:cNvGrpSpPr/>
        <p:nvPr/>
      </p:nvGrpSpPr>
      <p:grpSpPr>
        <a:xfrm>
          <a:off x="0" y="0"/>
          <a:ext cx="0" cy="0"/>
          <a:chOff x="0" y="0"/>
          <a:chExt cx="0" cy="0"/>
        </a:xfrm>
      </p:grpSpPr>
      <p:pic>
        <p:nvPicPr>
          <p:cNvPr id="4" name="Picture 7"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5"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9" name="Title 8"/>
          <p:cNvSpPr>
            <a:spLocks noGrp="1"/>
          </p:cNvSpPr>
          <p:nvPr>
            <p:ph type="title"/>
          </p:nvPr>
        </p:nvSpPr>
        <p:spPr>
          <a:xfrm>
            <a:off x="234950" y="292608"/>
            <a:ext cx="8375650" cy="503992"/>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10" name="Text Placeholder 12"/>
          <p:cNvSpPr>
            <a:spLocks noGrp="1"/>
          </p:cNvSpPr>
          <p:nvPr>
            <p:ph type="body" sz="quarter" idx="11"/>
          </p:nvPr>
        </p:nvSpPr>
        <p:spPr>
          <a:xfrm>
            <a:off x="246888" y="694944"/>
            <a:ext cx="8366760" cy="402336"/>
          </a:xfrm>
        </p:spPr>
        <p:txBody>
          <a:bodyPr/>
          <a:lstStyle>
            <a:lvl1pPr marL="0" indent="0">
              <a:lnSpc>
                <a:spcPct val="100000"/>
              </a:lnSpc>
              <a:spcBef>
                <a:spcPts val="0"/>
              </a:spcBef>
              <a:buNone/>
              <a:defRPr>
                <a:solidFill>
                  <a:srgbClr val="7B7B79"/>
                </a:solidFill>
              </a:defRPr>
            </a:lvl1pPr>
          </a:lstStyle>
          <a:p>
            <a:pPr lvl="0"/>
            <a:r>
              <a:rPr lang="en-US" dirty="0" smtClean="0"/>
              <a:t>Click to edit Master text styles</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Line with Subtitle no angle">
    <p:spTree>
      <p:nvGrpSpPr>
        <p:cNvPr id="1" name=""/>
        <p:cNvGrpSpPr/>
        <p:nvPr/>
      </p:nvGrpSpPr>
      <p:grpSpPr>
        <a:xfrm>
          <a:off x="0" y="0"/>
          <a:ext cx="0" cy="0"/>
          <a:chOff x="0" y="0"/>
          <a:chExt cx="0" cy="0"/>
        </a:xfrm>
      </p:grpSpPr>
      <p:sp>
        <p:nvSpPr>
          <p:cNvPr id="4" name="TextBox 8"/>
          <p:cNvSpPr txBox="1"/>
          <p:nvPr userDrawn="1"/>
        </p:nvSpPr>
        <p:spPr bwMode="gray">
          <a:xfrm>
            <a:off x="501650" y="4805363"/>
            <a:ext cx="3943350" cy="171450"/>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sp>
        <p:nvSpPr>
          <p:cNvPr id="6" name="TextBox 9"/>
          <p:cNvSpPr txBox="1"/>
          <p:nvPr userDrawn="1"/>
        </p:nvSpPr>
        <p:spPr bwMode="gray">
          <a:xfrm>
            <a:off x="247650" y="4805363"/>
            <a:ext cx="384175" cy="198437"/>
          </a:xfrm>
          <a:prstGeom prst="rect">
            <a:avLst/>
          </a:prstGeom>
          <a:noFill/>
        </p:spPr>
        <p:txBody>
          <a:bodyPr>
            <a:spAutoFit/>
          </a:bodyPr>
          <a:lstStyle/>
          <a:p>
            <a:pPr>
              <a:defRPr/>
            </a:pPr>
            <a:fld id="{A6D54DDE-7EA7-4D74-9556-961575FF1229}"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pic>
        <p:nvPicPr>
          <p:cNvPr id="7" name="Picture 2"/>
          <p:cNvPicPr>
            <a:picLocks noChangeAspect="1" noChangeArrowheads="1"/>
          </p:cNvPicPr>
          <p:nvPr userDrawn="1"/>
        </p:nvPicPr>
        <p:blipFill>
          <a:blip r:embed="rId2"/>
          <a:srcRect/>
          <a:stretch>
            <a:fillRect/>
          </a:stretch>
        </p:blipFill>
        <p:spPr bwMode="auto">
          <a:xfrm>
            <a:off x="8401050" y="4572000"/>
            <a:ext cx="404813" cy="407988"/>
          </a:xfrm>
          <a:prstGeom prst="rect">
            <a:avLst/>
          </a:prstGeom>
          <a:noFill/>
          <a:ln w="9525">
            <a:noFill/>
            <a:miter lim="800000"/>
            <a:headEnd/>
            <a:tailEnd/>
          </a:ln>
        </p:spPr>
      </p:pic>
      <p:sp>
        <p:nvSpPr>
          <p:cNvPr id="9" name="Title 8"/>
          <p:cNvSpPr>
            <a:spLocks noGrp="1"/>
          </p:cNvSpPr>
          <p:nvPr>
            <p:ph type="title"/>
          </p:nvPr>
        </p:nvSpPr>
        <p:spPr>
          <a:xfrm>
            <a:off x="234950" y="292608"/>
            <a:ext cx="8375650" cy="503992"/>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5" name="Text Placeholder 12"/>
          <p:cNvSpPr>
            <a:spLocks noGrp="1"/>
          </p:cNvSpPr>
          <p:nvPr>
            <p:ph type="body" sz="quarter" idx="11"/>
          </p:nvPr>
        </p:nvSpPr>
        <p:spPr>
          <a:xfrm>
            <a:off x="246888" y="694944"/>
            <a:ext cx="8366760" cy="402336"/>
          </a:xfrm>
        </p:spPr>
        <p:txBody>
          <a:bodyPr/>
          <a:lstStyle>
            <a:lvl1pPr marL="0" indent="0">
              <a:lnSpc>
                <a:spcPct val="100000"/>
              </a:lnSpc>
              <a:spcBef>
                <a:spcPts val="0"/>
              </a:spcBef>
              <a:buNone/>
              <a:defRPr>
                <a:solidFill>
                  <a:srgbClr val="7B7B79"/>
                </a:solidFill>
              </a:defRPr>
            </a:lvl1pPr>
          </a:lstStyle>
          <a:p>
            <a:pPr lvl="0"/>
            <a:r>
              <a:rPr lang="en-US" dirty="0" smtClean="0"/>
              <a:t>Click to edit Master text styles</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Line Only">
    <p:spTree>
      <p:nvGrpSpPr>
        <p:cNvPr id="1" name=""/>
        <p:cNvGrpSpPr/>
        <p:nvPr/>
      </p:nvGrpSpPr>
      <p:grpSpPr>
        <a:xfrm>
          <a:off x="0" y="0"/>
          <a:ext cx="0" cy="0"/>
          <a:chOff x="0" y="0"/>
          <a:chExt cx="0" cy="0"/>
        </a:xfrm>
      </p:grpSpPr>
      <p:pic>
        <p:nvPicPr>
          <p:cNvPr id="3" name="Picture 7"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4"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9" name="Title 8"/>
          <p:cNvSpPr>
            <a:spLocks noGrp="1"/>
          </p:cNvSpPr>
          <p:nvPr>
            <p:ph type="title"/>
          </p:nvPr>
        </p:nvSpPr>
        <p:spPr>
          <a:xfrm>
            <a:off x="234950" y="292608"/>
            <a:ext cx="8375650" cy="503992"/>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Line Only no angl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srcRect/>
          <a:stretch>
            <a:fillRect/>
          </a:stretch>
        </p:blipFill>
        <p:spPr bwMode="auto">
          <a:xfrm>
            <a:off x="8401050" y="4572000"/>
            <a:ext cx="404813" cy="407988"/>
          </a:xfrm>
          <a:prstGeom prst="rect">
            <a:avLst/>
          </a:prstGeom>
          <a:noFill/>
          <a:ln w="9525">
            <a:noFill/>
            <a:miter lim="800000"/>
            <a:headEnd/>
            <a:tailEnd/>
          </a:ln>
        </p:spPr>
      </p:pic>
      <p:sp>
        <p:nvSpPr>
          <p:cNvPr id="9" name="Title 8"/>
          <p:cNvSpPr>
            <a:spLocks noGrp="1"/>
          </p:cNvSpPr>
          <p:nvPr>
            <p:ph type="title"/>
          </p:nvPr>
        </p:nvSpPr>
        <p:spPr>
          <a:xfrm>
            <a:off x="234950" y="292608"/>
            <a:ext cx="8375650" cy="503992"/>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Line, with Content">
    <p:spTree>
      <p:nvGrpSpPr>
        <p:cNvPr id="1" name=""/>
        <p:cNvGrpSpPr/>
        <p:nvPr/>
      </p:nvGrpSpPr>
      <p:grpSpPr>
        <a:xfrm>
          <a:off x="0" y="0"/>
          <a:ext cx="0" cy="0"/>
          <a:chOff x="0" y="0"/>
          <a:chExt cx="0" cy="0"/>
        </a:xfrm>
      </p:grpSpPr>
      <p:pic>
        <p:nvPicPr>
          <p:cNvPr id="4" name="Picture 7"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5"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9" name="Title 8"/>
          <p:cNvSpPr>
            <a:spLocks noGrp="1"/>
          </p:cNvSpPr>
          <p:nvPr>
            <p:ph type="title"/>
          </p:nvPr>
        </p:nvSpPr>
        <p:spPr>
          <a:xfrm>
            <a:off x="234950" y="287826"/>
            <a:ext cx="8375650" cy="857250"/>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11" name="Text Placeholder 13"/>
          <p:cNvSpPr>
            <a:spLocks noGrp="1"/>
          </p:cNvSpPr>
          <p:nvPr>
            <p:ph type="body" sz="quarter" idx="10"/>
          </p:nvPr>
        </p:nvSpPr>
        <p:spPr>
          <a:xfrm>
            <a:off x="256032" y="1280160"/>
            <a:ext cx="7662672" cy="3319272"/>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Line, with Content no angl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8401050" y="4572000"/>
            <a:ext cx="404813" cy="407988"/>
          </a:xfrm>
          <a:prstGeom prst="rect">
            <a:avLst/>
          </a:prstGeom>
          <a:noFill/>
          <a:ln w="9525">
            <a:noFill/>
            <a:miter lim="800000"/>
            <a:headEnd/>
            <a:tailEnd/>
          </a:ln>
        </p:spPr>
      </p:pic>
      <p:sp>
        <p:nvSpPr>
          <p:cNvPr id="9" name="Title 8"/>
          <p:cNvSpPr>
            <a:spLocks noGrp="1"/>
          </p:cNvSpPr>
          <p:nvPr>
            <p:ph type="title"/>
          </p:nvPr>
        </p:nvSpPr>
        <p:spPr>
          <a:xfrm>
            <a:off x="234950" y="287826"/>
            <a:ext cx="8375650" cy="857250"/>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11" name="Text Placeholder 13"/>
          <p:cNvSpPr>
            <a:spLocks noGrp="1"/>
          </p:cNvSpPr>
          <p:nvPr>
            <p:ph type="body" sz="quarter" idx="10"/>
          </p:nvPr>
        </p:nvSpPr>
        <p:spPr>
          <a:xfrm>
            <a:off x="256032" y="1280160"/>
            <a:ext cx="7662672" cy="3319272"/>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Line, Subtitle and Content">
    <p:spTree>
      <p:nvGrpSpPr>
        <p:cNvPr id="1" name=""/>
        <p:cNvGrpSpPr/>
        <p:nvPr/>
      </p:nvGrpSpPr>
      <p:grpSpPr>
        <a:xfrm>
          <a:off x="0" y="0"/>
          <a:ext cx="0" cy="0"/>
          <a:chOff x="0" y="0"/>
          <a:chExt cx="0" cy="0"/>
        </a:xfrm>
      </p:grpSpPr>
      <p:pic>
        <p:nvPicPr>
          <p:cNvPr id="5" name="Picture 10"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6"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9" name="Title 8"/>
          <p:cNvSpPr>
            <a:spLocks noGrp="1"/>
          </p:cNvSpPr>
          <p:nvPr>
            <p:ph type="title"/>
          </p:nvPr>
        </p:nvSpPr>
        <p:spPr>
          <a:xfrm>
            <a:off x="234950" y="287826"/>
            <a:ext cx="8375650" cy="857250"/>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12" name="Text Placeholder 11"/>
          <p:cNvSpPr>
            <a:spLocks noGrp="1"/>
          </p:cNvSpPr>
          <p:nvPr>
            <p:ph type="body" sz="quarter" idx="11"/>
          </p:nvPr>
        </p:nvSpPr>
        <p:spPr>
          <a:xfrm>
            <a:off x="246888" y="1088136"/>
            <a:ext cx="8366760" cy="402336"/>
          </a:xfrm>
        </p:spPr>
        <p:txBody>
          <a:bodyPr/>
          <a:lstStyle>
            <a:lvl1pPr marL="0" indent="0">
              <a:lnSpc>
                <a:spcPct val="100000"/>
              </a:lnSpc>
              <a:spcBef>
                <a:spcPts val="0"/>
              </a:spcBef>
              <a:buNone/>
              <a:defRPr>
                <a:solidFill>
                  <a:srgbClr val="7B7B79"/>
                </a:solidFill>
              </a:defRPr>
            </a:lvl1pPr>
            <a:lvl2pPr>
              <a:buNone/>
              <a:defRPr/>
            </a:lvl2pPr>
          </a:lstStyle>
          <a:p>
            <a:pPr lvl="0"/>
            <a:r>
              <a:rPr lang="en-US" dirty="0" smtClean="0"/>
              <a:t>Click to edit Master text styles</a:t>
            </a:r>
          </a:p>
        </p:txBody>
      </p:sp>
      <p:sp>
        <p:nvSpPr>
          <p:cNvPr id="10" name="Text Placeholder 13"/>
          <p:cNvSpPr>
            <a:spLocks noGrp="1"/>
          </p:cNvSpPr>
          <p:nvPr>
            <p:ph type="body" sz="quarter" idx="10"/>
          </p:nvPr>
        </p:nvSpPr>
        <p:spPr>
          <a:xfrm>
            <a:off x="256032" y="1628775"/>
            <a:ext cx="7662672" cy="2971801"/>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Line, Subtitle and Content no angl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8401050" y="4572000"/>
            <a:ext cx="404813" cy="407988"/>
          </a:xfrm>
          <a:prstGeom prst="rect">
            <a:avLst/>
          </a:prstGeom>
          <a:noFill/>
          <a:ln w="9525">
            <a:noFill/>
            <a:miter lim="800000"/>
            <a:headEnd/>
            <a:tailEnd/>
          </a:ln>
        </p:spPr>
      </p:pic>
      <p:sp>
        <p:nvSpPr>
          <p:cNvPr id="9" name="Title 8"/>
          <p:cNvSpPr>
            <a:spLocks noGrp="1"/>
          </p:cNvSpPr>
          <p:nvPr>
            <p:ph type="title"/>
          </p:nvPr>
        </p:nvSpPr>
        <p:spPr>
          <a:xfrm>
            <a:off x="234950" y="287826"/>
            <a:ext cx="8375650" cy="857250"/>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11" name="Text Placeholder 11"/>
          <p:cNvSpPr>
            <a:spLocks noGrp="1"/>
          </p:cNvSpPr>
          <p:nvPr>
            <p:ph type="body" sz="quarter" idx="11"/>
          </p:nvPr>
        </p:nvSpPr>
        <p:spPr>
          <a:xfrm>
            <a:off x="246888" y="1088136"/>
            <a:ext cx="8366760" cy="402336"/>
          </a:xfrm>
        </p:spPr>
        <p:txBody>
          <a:bodyPr/>
          <a:lstStyle>
            <a:lvl1pPr marL="0" indent="0">
              <a:lnSpc>
                <a:spcPct val="100000"/>
              </a:lnSpc>
              <a:spcBef>
                <a:spcPts val="0"/>
              </a:spcBef>
              <a:buNone/>
              <a:defRPr>
                <a:solidFill>
                  <a:srgbClr val="7B7B79"/>
                </a:solidFill>
              </a:defRPr>
            </a:lvl1pPr>
            <a:lvl2pPr>
              <a:buNone/>
              <a:defRPr/>
            </a:lvl2pPr>
          </a:lstStyle>
          <a:p>
            <a:pPr lvl="0"/>
            <a:r>
              <a:rPr lang="en-US" dirty="0" smtClean="0"/>
              <a:t>Click to edit Master text styles</a:t>
            </a:r>
          </a:p>
        </p:txBody>
      </p:sp>
      <p:sp>
        <p:nvSpPr>
          <p:cNvPr id="7" name="Text Placeholder 13"/>
          <p:cNvSpPr>
            <a:spLocks noGrp="1"/>
          </p:cNvSpPr>
          <p:nvPr>
            <p:ph type="body" sz="quarter" idx="10"/>
          </p:nvPr>
        </p:nvSpPr>
        <p:spPr>
          <a:xfrm>
            <a:off x="256032" y="1628775"/>
            <a:ext cx="7662672" cy="2971801"/>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Magenta">
    <p:bg>
      <p:bgPr>
        <a:gradFill rotWithShape="0">
          <a:gsLst>
            <a:gs pos="0">
              <a:srgbClr val="E862B8"/>
            </a:gs>
            <a:gs pos="13000">
              <a:srgbClr val="E862B8"/>
            </a:gs>
            <a:gs pos="41000">
              <a:srgbClr val="D31F6E"/>
            </a:gs>
            <a:gs pos="100000">
              <a:srgbClr val="26000C"/>
            </a:gs>
          </a:gsLst>
          <a:lin ang="6300000"/>
        </a:gradFill>
        <a:effectLst/>
      </p:bgPr>
    </p:bg>
    <p:spTree>
      <p:nvGrpSpPr>
        <p:cNvPr id="1" name=""/>
        <p:cNvGrpSpPr/>
        <p:nvPr/>
      </p:nvGrpSpPr>
      <p:grpSpPr>
        <a:xfrm>
          <a:off x="0" y="0"/>
          <a:ext cx="0" cy="0"/>
          <a:chOff x="0" y="0"/>
          <a:chExt cx="0" cy="0"/>
        </a:xfrm>
      </p:grpSpPr>
      <p:pic>
        <p:nvPicPr>
          <p:cNvPr id="4" name="Picture 16"/>
          <p:cNvPicPr>
            <a:picLocks noChangeAspect="1" noChangeArrowheads="1"/>
          </p:cNvPicPr>
          <p:nvPr userDrawn="1"/>
        </p:nvPicPr>
        <p:blipFill>
          <a:blip r:embed="rId2"/>
          <a:srcRect r="5179" b="2089"/>
          <a:stretch>
            <a:fillRect/>
          </a:stretch>
        </p:blipFill>
        <p:spPr bwMode="auto">
          <a:xfrm>
            <a:off x="7918450" y="-241300"/>
            <a:ext cx="1225550" cy="5384800"/>
          </a:xfrm>
          <a:prstGeom prst="rect">
            <a:avLst/>
          </a:prstGeom>
          <a:noFill/>
          <a:ln w="9525">
            <a:noFill/>
            <a:miter lim="800000"/>
            <a:headEnd/>
            <a:tailEnd/>
          </a:ln>
        </p:spPr>
      </p:pic>
      <p:sp>
        <p:nvSpPr>
          <p:cNvPr id="11" name="Title 10"/>
          <p:cNvSpPr>
            <a:spLocks noGrp="1"/>
          </p:cNvSpPr>
          <p:nvPr>
            <p:ph type="title"/>
          </p:nvPr>
        </p:nvSpPr>
        <p:spPr bwMode="black">
          <a:xfrm>
            <a:off x="822960" y="1508760"/>
            <a:ext cx="7543800" cy="1746504"/>
          </a:xfrm>
          <a:prstGeom prst="rect">
            <a:avLst/>
          </a:prstGeom>
        </p:spPr>
        <p:txBody>
          <a:bodyPr anchor="ctr"/>
          <a:lstStyle>
            <a:lvl1pPr algn="ctr">
              <a:lnSpc>
                <a:spcPts val="3600"/>
              </a:lnSpc>
              <a:defRPr sz="3600">
                <a:solidFill>
                  <a:schemeClr val="bg1"/>
                </a:solidFill>
              </a:defRPr>
            </a:lvl1pPr>
          </a:lstStyle>
          <a:p>
            <a:r>
              <a:rPr lang="en-US" dirty="0" smtClean="0"/>
              <a:t>Click to edit Master title style</a:t>
            </a:r>
            <a:endParaRPr lang="en-US" dirty="0"/>
          </a:p>
        </p:txBody>
      </p:sp>
      <p:sp>
        <p:nvSpPr>
          <p:cNvPr id="10" name="Subtitle 2"/>
          <p:cNvSpPr>
            <a:spLocks noGrp="1"/>
          </p:cNvSpPr>
          <p:nvPr>
            <p:ph type="subTitle" idx="1"/>
          </p:nvPr>
        </p:nvSpPr>
        <p:spPr bwMode="black">
          <a:xfrm>
            <a:off x="242789" y="3639312"/>
            <a:ext cx="6400800" cy="886968"/>
          </a:xfrm>
          <a:prstGeom prst="rect">
            <a:avLst/>
          </a:prstGeom>
        </p:spPr>
        <p:txBody>
          <a:bodyPr anchor="b">
            <a:noAutofit/>
          </a:bodyPr>
          <a:lstStyle>
            <a:lvl1pPr marL="0" marR="0" indent="0" algn="l" defTabSz="914400" rtl="0" eaLnBrk="1" fontAlgn="auto" latinLnBrk="0" hangingPunct="1">
              <a:lnSpc>
                <a:spcPct val="120000"/>
              </a:lnSpc>
              <a:spcBef>
                <a:spcPts val="0"/>
              </a:spcBef>
              <a:spcAft>
                <a:spcPts val="0"/>
              </a:spcAft>
              <a:buClrTx/>
              <a:buSzPct val="100000"/>
              <a:buFontTx/>
              <a:buNone/>
              <a:tabLst/>
              <a:defRPr sz="1500">
                <a:solidFill>
                  <a:schemeClr val="bg1"/>
                </a:solidFill>
                <a:latin typeface="Futura B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Line, with Subtitle">
    <p:spTree>
      <p:nvGrpSpPr>
        <p:cNvPr id="1" name=""/>
        <p:cNvGrpSpPr/>
        <p:nvPr/>
      </p:nvGrpSpPr>
      <p:grpSpPr>
        <a:xfrm>
          <a:off x="0" y="0"/>
          <a:ext cx="0" cy="0"/>
          <a:chOff x="0" y="0"/>
          <a:chExt cx="0" cy="0"/>
        </a:xfrm>
      </p:grpSpPr>
      <p:pic>
        <p:nvPicPr>
          <p:cNvPr id="4" name="Picture 7"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5"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9" name="Title 8"/>
          <p:cNvSpPr>
            <a:spLocks noGrp="1"/>
          </p:cNvSpPr>
          <p:nvPr>
            <p:ph type="title"/>
          </p:nvPr>
        </p:nvSpPr>
        <p:spPr>
          <a:xfrm>
            <a:off x="234950" y="287826"/>
            <a:ext cx="8375650" cy="857250"/>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
        <p:nvSpPr>
          <p:cNvPr id="11" name="Text Placeholder 11"/>
          <p:cNvSpPr>
            <a:spLocks noGrp="1"/>
          </p:cNvSpPr>
          <p:nvPr>
            <p:ph type="body" sz="quarter" idx="11"/>
          </p:nvPr>
        </p:nvSpPr>
        <p:spPr>
          <a:xfrm>
            <a:off x="246888" y="1088136"/>
            <a:ext cx="8366760" cy="402336"/>
          </a:xfrm>
        </p:spPr>
        <p:txBody>
          <a:bodyPr/>
          <a:lstStyle>
            <a:lvl1pPr marL="0" indent="0">
              <a:lnSpc>
                <a:spcPct val="100000"/>
              </a:lnSpc>
              <a:spcBef>
                <a:spcPts val="0"/>
              </a:spcBef>
              <a:buNone/>
              <a:defRPr>
                <a:solidFill>
                  <a:srgbClr val="7B7B79"/>
                </a:solidFill>
              </a:defRPr>
            </a:lvl1pPr>
            <a:lvl2pPr>
              <a:buNone/>
              <a:defRPr/>
            </a:lvl2pPr>
          </a:lstStyle>
          <a:p>
            <a:pPr lvl="0"/>
            <a:r>
              <a:rPr lang="en-US" dirty="0" smtClean="0"/>
              <a:t>Click to edit Master text styles</a:t>
            </a: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Line Title Only">
    <p:spTree>
      <p:nvGrpSpPr>
        <p:cNvPr id="1" name=""/>
        <p:cNvGrpSpPr/>
        <p:nvPr/>
      </p:nvGrpSpPr>
      <p:grpSpPr>
        <a:xfrm>
          <a:off x="0" y="0"/>
          <a:ext cx="0" cy="0"/>
          <a:chOff x="0" y="0"/>
          <a:chExt cx="0" cy="0"/>
        </a:xfrm>
      </p:grpSpPr>
      <p:pic>
        <p:nvPicPr>
          <p:cNvPr id="3" name="Picture 7"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4"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9" name="Title 8"/>
          <p:cNvSpPr>
            <a:spLocks noGrp="1"/>
          </p:cNvSpPr>
          <p:nvPr>
            <p:ph type="title"/>
          </p:nvPr>
        </p:nvSpPr>
        <p:spPr>
          <a:xfrm>
            <a:off x="234950" y="287826"/>
            <a:ext cx="8375650" cy="857250"/>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7" name="Picture 15"/>
          <p:cNvPicPr>
            <a:picLocks noChangeArrowheads="1"/>
          </p:cNvPicPr>
          <p:nvPr userDrawn="1"/>
        </p:nvPicPr>
        <p:blipFill>
          <a:blip r:embed="rId2"/>
          <a:srcRect r="4964" b="2100"/>
          <a:stretch>
            <a:fillRect/>
          </a:stretch>
        </p:blipFill>
        <p:spPr bwMode="auto">
          <a:xfrm>
            <a:off x="7918450" y="-239713"/>
            <a:ext cx="1225550" cy="5383213"/>
          </a:xfrm>
          <a:prstGeom prst="rect">
            <a:avLst/>
          </a:prstGeom>
          <a:noFill/>
          <a:ln w="9525">
            <a:noFill/>
            <a:miter lim="800000"/>
            <a:headEnd/>
            <a:tailEnd/>
          </a:ln>
        </p:spPr>
      </p:pic>
      <p:sp>
        <p:nvSpPr>
          <p:cNvPr id="10" name="Title 8"/>
          <p:cNvSpPr>
            <a:spLocks noGrp="1"/>
          </p:cNvSpPr>
          <p:nvPr>
            <p:ph type="title"/>
          </p:nvPr>
        </p:nvSpPr>
        <p:spPr>
          <a:xfrm>
            <a:off x="265176" y="1261873"/>
            <a:ext cx="2700274" cy="458977"/>
          </a:xfrm>
          <a:prstGeom prst="rect">
            <a:avLst/>
          </a:prstGeom>
        </p:spPr>
        <p:txBody>
          <a:bodyPr/>
          <a:lstStyle>
            <a:lvl1pPr marL="173736" marR="0" indent="-173736" algn="l" defTabSz="914400" rtl="0" eaLnBrk="1" fontAlgn="auto" latinLnBrk="0" hangingPunct="1">
              <a:lnSpc>
                <a:spcPct val="100000"/>
              </a:lnSpc>
              <a:spcBef>
                <a:spcPts val="1000"/>
              </a:spcBef>
              <a:spcAft>
                <a:spcPts val="0"/>
              </a:spcAft>
              <a:buClrTx/>
              <a:buSzTx/>
              <a:buFontTx/>
              <a:buNone/>
              <a:tabLst/>
              <a:defRPr lang="en-US" sz="2000" kern="1200" cap="all" baseline="0" dirty="0" smtClean="0">
                <a:solidFill>
                  <a:srgbClr val="0098F6"/>
                </a:solidFill>
                <a:latin typeface="Futura Bk" pitchFamily="34" charset="0"/>
                <a:ea typeface="+mn-ea"/>
                <a:cs typeface="+mn-cs"/>
              </a:defRPr>
            </a:lvl1pPr>
          </a:lstStyle>
          <a:p>
            <a:r>
              <a:rPr lang="en-US" dirty="0" smtClean="0"/>
              <a:t>Click to edit Master title style</a:t>
            </a:r>
            <a:endParaRPr lang="en-US" dirty="0"/>
          </a:p>
        </p:txBody>
      </p:sp>
      <p:sp>
        <p:nvSpPr>
          <p:cNvPr id="13" name="Text Placeholder 18"/>
          <p:cNvSpPr>
            <a:spLocks noGrp="1"/>
          </p:cNvSpPr>
          <p:nvPr>
            <p:ph type="body" sz="quarter" idx="13"/>
          </p:nvPr>
        </p:nvSpPr>
        <p:spPr>
          <a:xfrm>
            <a:off x="252633" y="1805872"/>
            <a:ext cx="2712817" cy="2813753"/>
          </a:xfrm>
          <a:prstGeom prst="rect">
            <a:avLst/>
          </a:prstGeom>
        </p:spPr>
        <p:txBody>
          <a:bodyPr>
            <a:normAutofit/>
          </a:bodyPr>
          <a:lstStyle>
            <a:lvl1pPr marL="0" indent="0">
              <a:lnSpc>
                <a:spcPct val="110000"/>
              </a:lnSpc>
              <a:spcBef>
                <a:spcPts val="1000"/>
              </a:spcBef>
              <a:buClr>
                <a:srgbClr val="000000"/>
              </a:buClr>
              <a:buFont typeface="Futura Bk" pitchFamily="34" charset="0"/>
              <a:buNone/>
              <a:defRPr sz="2000">
                <a:solidFill>
                  <a:srgbClr val="000000"/>
                </a:solidFill>
                <a:latin typeface="Futura Bk" pitchFamily="34" charset="0"/>
              </a:defRPr>
            </a:lvl1pPr>
            <a:lvl2pPr marL="227013" indent="1588">
              <a:lnSpc>
                <a:spcPct val="100000"/>
              </a:lnSpc>
              <a:spcBef>
                <a:spcPts val="0"/>
              </a:spcBef>
              <a:defRPr sz="2000">
                <a:solidFill>
                  <a:schemeClr val="bg1"/>
                </a:solidFill>
                <a:latin typeface="Futura Bk" pitchFamily="34" charset="0"/>
              </a:defRPr>
            </a:lvl2pPr>
            <a:lvl3pPr marL="284163" indent="0">
              <a:lnSpc>
                <a:spcPct val="100000"/>
              </a:lnSpc>
              <a:buNone/>
              <a:defRPr sz="2000">
                <a:solidFill>
                  <a:schemeClr val="bg1"/>
                </a:solidFill>
                <a:latin typeface="Futura Bk" pitchFamily="34" charset="0"/>
              </a:defRPr>
            </a:lvl3pPr>
            <a:lvl4pPr marL="396875" indent="0">
              <a:lnSpc>
                <a:spcPct val="100000"/>
              </a:lnSpc>
              <a:buNone/>
              <a:defRPr sz="2000">
                <a:solidFill>
                  <a:schemeClr val="bg1"/>
                </a:solidFill>
                <a:latin typeface="Futura Bk" pitchFamily="34" charset="0"/>
              </a:defRPr>
            </a:lvl4pPr>
            <a:lvl5pPr marL="517525" marR="0" indent="0" algn="l" defTabSz="914400" rtl="0" eaLnBrk="1" fontAlgn="auto" latinLnBrk="0" hangingPunct="1">
              <a:lnSpc>
                <a:spcPct val="100000"/>
              </a:lnSpc>
              <a:spcBef>
                <a:spcPct val="20000"/>
              </a:spcBef>
              <a:spcAft>
                <a:spcPts val="0"/>
              </a:spcAft>
              <a:buClrTx/>
              <a:buSzTx/>
              <a:buFont typeface="Arial" pitchFamily="34" charset="0"/>
              <a:buNone/>
              <a:tabLst/>
              <a:defRPr sz="2000">
                <a:solidFill>
                  <a:schemeClr val="bg1"/>
                </a:solidFill>
                <a:latin typeface="Futura Bk" pitchFamily="34" charset="0"/>
              </a:defRPr>
            </a:lvl5pPr>
          </a:lstStyle>
          <a:p>
            <a:pPr lvl="0"/>
            <a:r>
              <a:rPr lang="en-US" dirty="0" smtClean="0"/>
              <a:t>Click to edit Master text styles</a:t>
            </a:r>
          </a:p>
        </p:txBody>
      </p:sp>
      <p:sp>
        <p:nvSpPr>
          <p:cNvPr id="22" name="Text Placeholder 21"/>
          <p:cNvSpPr>
            <a:spLocks noGrp="1"/>
          </p:cNvSpPr>
          <p:nvPr>
            <p:ph type="body" sz="quarter" idx="15"/>
          </p:nvPr>
        </p:nvSpPr>
        <p:spPr>
          <a:xfrm>
            <a:off x="3140158" y="1261873"/>
            <a:ext cx="2686050" cy="458977"/>
          </a:xfrm>
          <a:prstGeom prst="rect">
            <a:avLst/>
          </a:prstGeom>
        </p:spPr>
        <p:txBody>
          <a:bodyPr rtlCol="0">
            <a:noAutofit/>
          </a:bodyPr>
          <a:lstStyle>
            <a:lvl1pPr marL="173736" marR="0" indent="-173736" algn="l" defTabSz="914400" rtl="0" eaLnBrk="1" fontAlgn="auto" latinLnBrk="0" hangingPunct="1">
              <a:lnSpc>
                <a:spcPct val="100000"/>
              </a:lnSpc>
              <a:spcBef>
                <a:spcPts val="1000"/>
              </a:spcBef>
              <a:spcAft>
                <a:spcPts val="0"/>
              </a:spcAft>
              <a:buClrTx/>
              <a:buSzTx/>
              <a:buFontTx/>
              <a:buNone/>
              <a:tabLst/>
              <a:defRPr lang="en-US" sz="2000" kern="1200" cap="all" baseline="0" dirty="0">
                <a:solidFill>
                  <a:srgbClr val="0098F6"/>
                </a:solidFill>
                <a:latin typeface="Futura Bk" pitchFamily="34" charset="0"/>
                <a:ea typeface="+mn-ea"/>
                <a:cs typeface="+mn-cs"/>
              </a:defRPr>
            </a:lvl1pPr>
            <a:lvl2pPr>
              <a:defRPr kumimoji="0" lang="en-US" sz="1800" b="0" i="0" u="none" strike="noStrike" kern="1200" cap="none" spc="0" normalizeH="0" baseline="0" noProof="0" dirty="0" smtClean="0">
                <a:ln>
                  <a:noFill/>
                </a:ln>
                <a:solidFill>
                  <a:srgbClr val="05A6FF"/>
                </a:solidFill>
                <a:effectLst/>
                <a:uLnTx/>
                <a:uFillTx/>
                <a:latin typeface="Futura Bk" pitchFamily="34" charset="0"/>
                <a:ea typeface="+mn-ea"/>
                <a:cs typeface="+mn-cs"/>
              </a:defRPr>
            </a:lvl2pPr>
            <a:lvl3pPr>
              <a:defRPr kumimoji="0" lang="en-US" sz="1800" b="0" i="0" u="none" strike="noStrike" kern="1200" cap="none" spc="0" normalizeH="0" baseline="0" noProof="0" dirty="0" smtClean="0">
                <a:ln>
                  <a:noFill/>
                </a:ln>
                <a:solidFill>
                  <a:srgbClr val="05A6FF"/>
                </a:solidFill>
                <a:effectLst/>
                <a:uLnTx/>
                <a:uFillTx/>
                <a:latin typeface="Futura Bk" pitchFamily="34" charset="0"/>
                <a:ea typeface="+mn-ea"/>
                <a:cs typeface="+mn-cs"/>
              </a:defRPr>
            </a:lvl3pPr>
            <a:lvl4pPr>
              <a:defRPr kumimoji="0" lang="en-US" sz="1800" b="0" i="0" u="none" strike="noStrike" kern="1200" cap="none" spc="0" normalizeH="0" baseline="0" noProof="0" dirty="0" smtClean="0">
                <a:ln>
                  <a:noFill/>
                </a:ln>
                <a:solidFill>
                  <a:srgbClr val="05A6FF"/>
                </a:solidFill>
                <a:effectLst/>
                <a:uLnTx/>
                <a:uFillTx/>
                <a:latin typeface="Futura Bk" pitchFamily="34" charset="0"/>
                <a:ea typeface="+mn-ea"/>
                <a:cs typeface="+mn-cs"/>
              </a:defRPr>
            </a:lvl4pPr>
            <a:lvl5pPr>
              <a:defRPr kumimoji="0" lang="en-US" sz="1800" b="0" i="0" u="none" strike="noStrike" kern="1200" cap="none" spc="0" normalizeH="0" baseline="0" noProof="0" dirty="0" smtClean="0">
                <a:ln>
                  <a:noFill/>
                </a:ln>
                <a:solidFill>
                  <a:srgbClr val="05A6FF"/>
                </a:solidFill>
                <a:effectLst/>
                <a:uLnTx/>
                <a:uFillTx/>
                <a:latin typeface="Futura Bk" pitchFamily="34" charset="0"/>
                <a:ea typeface="+mn-ea"/>
                <a:cs typeface="+mn-cs"/>
              </a:defRPr>
            </a:lvl5pPr>
          </a:lstStyle>
          <a:p>
            <a:pPr lvl="0"/>
            <a:r>
              <a:rPr lang="en-US" dirty="0" smtClean="0"/>
              <a:t>Click to edit Master text styles</a:t>
            </a:r>
          </a:p>
        </p:txBody>
      </p:sp>
      <p:sp>
        <p:nvSpPr>
          <p:cNvPr id="14" name="Text Placeholder 13"/>
          <p:cNvSpPr>
            <a:spLocks noGrp="1"/>
          </p:cNvSpPr>
          <p:nvPr>
            <p:ph type="body" sz="quarter" idx="16"/>
          </p:nvPr>
        </p:nvSpPr>
        <p:spPr>
          <a:xfrm>
            <a:off x="233158" y="288022"/>
            <a:ext cx="8375904" cy="859536"/>
          </a:xfrm>
          <a:prstGeom prst="rect">
            <a:avLst/>
          </a:prstGeom>
        </p:spPr>
        <p:txBody>
          <a:bodyPr rtlCol="0">
            <a:noAutofit/>
          </a:bodyPr>
          <a:lstStyle>
            <a:lvl1pPr marL="0" marR="0" indent="0" algn="l" defTabSz="914400" rtl="0" eaLnBrk="1" fontAlgn="auto" latinLnBrk="0" hangingPunct="1">
              <a:lnSpc>
                <a:spcPts val="3100"/>
              </a:lnSpc>
              <a:spcBef>
                <a:spcPct val="0"/>
              </a:spcBef>
              <a:spcAft>
                <a:spcPts val="0"/>
              </a:spcAft>
              <a:buClrTx/>
              <a:buSzTx/>
              <a:buFontTx/>
              <a:buNone/>
              <a:tabLst/>
              <a:defRPr lang="en-US" sz="3100" kern="1200" cap="all" baseline="0" dirty="0" smtClean="0">
                <a:solidFill>
                  <a:srgbClr val="000000"/>
                </a:solidFill>
                <a:latin typeface="Futura Bk" pitchFamily="34" charset="0"/>
                <a:ea typeface="+mj-ea"/>
                <a:cs typeface="+mj-cs"/>
              </a:defRPr>
            </a:lvl1pPr>
          </a:lstStyle>
          <a:p>
            <a:pPr lvl="0"/>
            <a:r>
              <a:rPr lang="en-US" dirty="0" smtClean="0"/>
              <a:t>Click to edit Master text styles</a:t>
            </a:r>
          </a:p>
        </p:txBody>
      </p:sp>
      <p:sp>
        <p:nvSpPr>
          <p:cNvPr id="16" name="Text Placeholder 13"/>
          <p:cNvSpPr>
            <a:spLocks noGrp="1"/>
          </p:cNvSpPr>
          <p:nvPr>
            <p:ph type="body" sz="quarter" idx="10"/>
          </p:nvPr>
        </p:nvSpPr>
        <p:spPr>
          <a:xfrm>
            <a:off x="3136392" y="1801368"/>
            <a:ext cx="4846320" cy="2816352"/>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a:srcRect/>
          <a:stretch>
            <a:fillRect/>
          </a:stretch>
        </p:blipFill>
        <p:spPr bwMode="auto">
          <a:xfrm>
            <a:off x="8401050" y="4572000"/>
            <a:ext cx="404813" cy="407988"/>
          </a:xfrm>
          <a:prstGeom prst="rect">
            <a:avLst/>
          </a:prstGeom>
          <a:noFill/>
          <a:ln w="9525">
            <a:noFill/>
            <a:miter lim="800000"/>
            <a:headEnd/>
            <a:tailEnd/>
          </a:ln>
        </p:spPr>
      </p:pic>
      <p:sp>
        <p:nvSpPr>
          <p:cNvPr id="21" name="Title 8"/>
          <p:cNvSpPr>
            <a:spLocks noGrp="1"/>
          </p:cNvSpPr>
          <p:nvPr>
            <p:ph type="title"/>
          </p:nvPr>
        </p:nvSpPr>
        <p:spPr>
          <a:xfrm>
            <a:off x="234950" y="289433"/>
            <a:ext cx="8375650" cy="857250"/>
          </a:xfrm>
          <a:prstGeom prst="rect">
            <a:avLst/>
          </a:prstGeom>
        </p:spPr>
        <p:txBody>
          <a:bodyPr/>
          <a:lstStyle>
            <a:lvl1pPr marL="0" marR="0" indent="0" algn="l" defTabSz="914400" rtl="0" eaLnBrk="1" fontAlgn="auto" latinLnBrk="0" hangingPunct="1">
              <a:lnSpc>
                <a:spcPts val="3100"/>
              </a:lnSpc>
              <a:spcBef>
                <a:spcPct val="0"/>
              </a:spcBef>
              <a:spcAft>
                <a:spcPts val="0"/>
              </a:spcAft>
              <a:buClrTx/>
              <a:buSzTx/>
              <a:buFontTx/>
              <a:buNone/>
              <a:tabLst/>
              <a:defRPr lang="en-US" sz="3100" kern="1200" cap="all" baseline="0" dirty="0">
                <a:solidFill>
                  <a:srgbClr val="000000"/>
                </a:solidFill>
                <a:latin typeface="Futura Bk" pitchFamily="34" charset="0"/>
                <a:ea typeface="+mj-ea"/>
                <a:cs typeface="+mj-cs"/>
              </a:defRPr>
            </a:lvl1pPr>
          </a:lstStyle>
          <a:p>
            <a:r>
              <a:rPr lang="en-US" dirty="0" smtClean="0"/>
              <a:t>Click to edit Master title style</a:t>
            </a:r>
            <a:endParaRPr lang="en-US" dirty="0"/>
          </a:p>
        </p:txBody>
      </p:sp>
      <p:sp>
        <p:nvSpPr>
          <p:cNvPr id="12" name="Text Placeholder 11"/>
          <p:cNvSpPr>
            <a:spLocks noGrp="1"/>
          </p:cNvSpPr>
          <p:nvPr>
            <p:ph type="body" sz="quarter" idx="17"/>
          </p:nvPr>
        </p:nvSpPr>
        <p:spPr>
          <a:xfrm>
            <a:off x="260351" y="1262481"/>
            <a:ext cx="2705099" cy="458369"/>
          </a:xfrm>
          <a:prstGeom prst="rect">
            <a:avLst/>
          </a:prstGeom>
        </p:spPr>
        <p:txBody>
          <a:bodyPr/>
          <a:lstStyle>
            <a:lvl1pPr marL="171450" marR="0" indent="-171450" algn="l" defTabSz="914400" rtl="0" eaLnBrk="1" fontAlgn="auto" latinLnBrk="0" hangingPunct="1">
              <a:lnSpc>
                <a:spcPct val="100000"/>
              </a:lnSpc>
              <a:spcBef>
                <a:spcPts val="1000"/>
              </a:spcBef>
              <a:spcAft>
                <a:spcPts val="0"/>
              </a:spcAft>
              <a:buClrTx/>
              <a:buSzPct val="100000"/>
              <a:buFontTx/>
              <a:buNone/>
              <a:tabLst/>
              <a:defRPr lang="en-US" sz="2000" kern="1200" cap="all" baseline="0" dirty="0" smtClean="0">
                <a:solidFill>
                  <a:srgbClr val="0098F6"/>
                </a:solidFill>
                <a:latin typeface="Futura Bk" pitchFamily="34" charset="0"/>
                <a:ea typeface="+mn-ea"/>
                <a:cs typeface="+mn-cs"/>
              </a:defRPr>
            </a:lvl1pPr>
            <a:lvl2pPr>
              <a:defRPr sz="2000"/>
            </a:lvl2pPr>
            <a:lvl3pPr>
              <a:defRPr sz="2000"/>
            </a:lvl3pPr>
            <a:lvl4pPr>
              <a:defRPr sz="2000"/>
            </a:lvl4pPr>
            <a:lvl5pPr>
              <a:defRPr sz="2000"/>
            </a:lvl5pPr>
          </a:lstStyle>
          <a:p>
            <a:pPr lvl="0"/>
            <a:r>
              <a:rPr lang="en-US" dirty="0" smtClean="0"/>
              <a:t>Click to edit Master text styles</a:t>
            </a:r>
          </a:p>
        </p:txBody>
      </p:sp>
      <p:sp>
        <p:nvSpPr>
          <p:cNvPr id="13" name="Text Placeholder 11"/>
          <p:cNvSpPr>
            <a:spLocks noGrp="1"/>
          </p:cNvSpPr>
          <p:nvPr>
            <p:ph type="body" sz="quarter" idx="18"/>
          </p:nvPr>
        </p:nvSpPr>
        <p:spPr>
          <a:xfrm>
            <a:off x="3136901" y="1262481"/>
            <a:ext cx="2705100" cy="458369"/>
          </a:xfrm>
          <a:prstGeom prst="rect">
            <a:avLst/>
          </a:prstGeom>
        </p:spPr>
        <p:txBody>
          <a:bodyPr/>
          <a:lstStyle>
            <a:lvl1pPr marL="171450" marR="0" indent="-171450" algn="l" defTabSz="914400" rtl="0" eaLnBrk="1" fontAlgn="auto" latinLnBrk="0" hangingPunct="1">
              <a:lnSpc>
                <a:spcPct val="100000"/>
              </a:lnSpc>
              <a:spcBef>
                <a:spcPts val="1000"/>
              </a:spcBef>
              <a:spcAft>
                <a:spcPts val="0"/>
              </a:spcAft>
              <a:buClrTx/>
              <a:buSzPct val="100000"/>
              <a:buFontTx/>
              <a:buNone/>
              <a:tabLst/>
              <a:defRPr lang="en-US" sz="2000" kern="1200" cap="all" baseline="0" dirty="0" smtClean="0">
                <a:solidFill>
                  <a:srgbClr val="0098F6"/>
                </a:solidFill>
                <a:latin typeface="Futura Bk" pitchFamily="34" charset="0"/>
                <a:ea typeface="+mn-ea"/>
                <a:cs typeface="+mn-cs"/>
              </a:defRPr>
            </a:lvl1pPr>
            <a:lvl2pPr>
              <a:defRPr sz="2000"/>
            </a:lvl2pPr>
            <a:lvl3pPr>
              <a:defRPr sz="2000"/>
            </a:lvl3pPr>
            <a:lvl4pPr>
              <a:defRPr sz="2000"/>
            </a:lvl4pPr>
            <a:lvl5pPr>
              <a:defRPr sz="2000"/>
            </a:lvl5pPr>
          </a:lstStyle>
          <a:p>
            <a:pPr lvl="0"/>
            <a:r>
              <a:rPr lang="en-US" dirty="0" smtClean="0"/>
              <a:t>Click to edit Master text styles</a:t>
            </a:r>
          </a:p>
        </p:txBody>
      </p:sp>
      <p:sp>
        <p:nvSpPr>
          <p:cNvPr id="17" name="Text Placeholder 11"/>
          <p:cNvSpPr>
            <a:spLocks noGrp="1"/>
          </p:cNvSpPr>
          <p:nvPr>
            <p:ph type="body" sz="quarter" idx="19"/>
          </p:nvPr>
        </p:nvSpPr>
        <p:spPr>
          <a:xfrm>
            <a:off x="5949951" y="1262481"/>
            <a:ext cx="2705100" cy="458369"/>
          </a:xfrm>
          <a:prstGeom prst="rect">
            <a:avLst/>
          </a:prstGeom>
        </p:spPr>
        <p:txBody>
          <a:bodyPr/>
          <a:lstStyle>
            <a:lvl1pPr marL="171450" marR="0" indent="-171450" algn="l" defTabSz="914400" rtl="0" eaLnBrk="1" fontAlgn="auto" latinLnBrk="0" hangingPunct="1">
              <a:lnSpc>
                <a:spcPct val="100000"/>
              </a:lnSpc>
              <a:spcBef>
                <a:spcPts val="1000"/>
              </a:spcBef>
              <a:spcAft>
                <a:spcPts val="0"/>
              </a:spcAft>
              <a:buClrTx/>
              <a:buSzPct val="100000"/>
              <a:buFontTx/>
              <a:buNone/>
              <a:tabLst/>
              <a:defRPr lang="en-US" sz="2000" kern="1200" cap="all" baseline="0" dirty="0" smtClean="0">
                <a:solidFill>
                  <a:srgbClr val="0098F6"/>
                </a:solidFill>
                <a:latin typeface="Futura Bk" pitchFamily="34" charset="0"/>
                <a:ea typeface="+mn-ea"/>
                <a:cs typeface="+mn-cs"/>
              </a:defRPr>
            </a:lvl1pPr>
            <a:lvl2pPr>
              <a:defRPr sz="2000"/>
            </a:lvl2pPr>
            <a:lvl3pPr>
              <a:defRPr sz="2000"/>
            </a:lvl3pPr>
            <a:lvl4pPr>
              <a:defRPr sz="2000"/>
            </a:lvl4pPr>
            <a:lvl5pPr>
              <a:defRPr sz="2000"/>
            </a:lvl5pPr>
          </a:lstStyle>
          <a:p>
            <a:pPr lvl="0"/>
            <a:r>
              <a:rPr lang="en-US" dirty="0" smtClean="0"/>
              <a:t>Click to edit Master text styles</a:t>
            </a:r>
          </a:p>
        </p:txBody>
      </p:sp>
      <p:sp>
        <p:nvSpPr>
          <p:cNvPr id="10" name="Text Placeholder 19"/>
          <p:cNvSpPr>
            <a:spLocks noGrp="1"/>
          </p:cNvSpPr>
          <p:nvPr>
            <p:ph type="body" sz="quarter" idx="20"/>
          </p:nvPr>
        </p:nvSpPr>
        <p:spPr>
          <a:xfrm>
            <a:off x="260351" y="1783080"/>
            <a:ext cx="2706624" cy="2816352"/>
          </a:xfrm>
          <a:prstGeom prst="rect">
            <a:avLst/>
          </a:prstGeom>
        </p:spPr>
        <p:txBody>
          <a:bodyPr>
            <a:normAutofit/>
          </a:bodyPr>
          <a:lstStyle>
            <a:lvl1pPr>
              <a:lnSpc>
                <a:spcPct val="110000"/>
              </a:lnSpc>
              <a:spcBef>
                <a:spcPts val="600"/>
              </a:spcBef>
              <a:defRPr sz="1600"/>
            </a:lvl1pPr>
            <a:lvl2pPr>
              <a:lnSpc>
                <a:spcPct val="110000"/>
              </a:lnSpc>
              <a:spcBef>
                <a:spcPts val="400"/>
              </a:spcBef>
              <a:defRPr sz="1200"/>
            </a:lvl2pPr>
            <a:lvl3pPr marL="568325" indent="-165100">
              <a:lnSpc>
                <a:spcPct val="110000"/>
              </a:lnSpc>
              <a:spcBef>
                <a:spcPts val="400"/>
              </a:spcBef>
              <a:buSzPct val="100000"/>
              <a:buFont typeface="Futura Bk" pitchFamily="34" charset="0"/>
              <a:buChar char="−"/>
              <a:defRPr sz="1000"/>
            </a:lvl3pPr>
            <a:lvl4pPr>
              <a:lnSpc>
                <a:spcPct val="110000"/>
              </a:lnSpc>
              <a:spcBef>
                <a:spcPts val="400"/>
              </a:spcBef>
              <a:defRPr sz="1000"/>
            </a:lvl4pPr>
            <a:lvl5pPr>
              <a:lnSpc>
                <a:spcPct val="110000"/>
              </a:lnSpc>
              <a:spcBef>
                <a:spcPts val="400"/>
              </a:spcBef>
              <a:buSzPct val="100000"/>
              <a:buFont typeface="Futura Bk" pitchFamily="34" charset="0"/>
              <a:buChar cha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9"/>
          <p:cNvSpPr>
            <a:spLocks noGrp="1"/>
          </p:cNvSpPr>
          <p:nvPr>
            <p:ph type="body" sz="quarter" idx="21"/>
          </p:nvPr>
        </p:nvSpPr>
        <p:spPr>
          <a:xfrm>
            <a:off x="3136901" y="1783080"/>
            <a:ext cx="2706624" cy="2816352"/>
          </a:xfrm>
          <a:prstGeom prst="rect">
            <a:avLst/>
          </a:prstGeom>
        </p:spPr>
        <p:txBody>
          <a:bodyPr>
            <a:normAutofit/>
          </a:bodyPr>
          <a:lstStyle>
            <a:lvl1pPr>
              <a:lnSpc>
                <a:spcPct val="110000"/>
              </a:lnSpc>
              <a:spcBef>
                <a:spcPts val="600"/>
              </a:spcBef>
              <a:defRPr sz="1600"/>
            </a:lvl1pPr>
            <a:lvl2pPr>
              <a:lnSpc>
                <a:spcPct val="110000"/>
              </a:lnSpc>
              <a:spcBef>
                <a:spcPts val="400"/>
              </a:spcBef>
              <a:defRPr sz="1200"/>
            </a:lvl2pPr>
            <a:lvl3pPr>
              <a:lnSpc>
                <a:spcPct val="110000"/>
              </a:lnSpc>
              <a:spcBef>
                <a:spcPts val="400"/>
              </a:spcBef>
              <a:buSzPct val="100000"/>
              <a:buFont typeface="Futura Bk" pitchFamily="34" charset="0"/>
              <a:buChar char="−"/>
              <a:defRPr sz="1000"/>
            </a:lvl3pPr>
            <a:lvl4pPr>
              <a:lnSpc>
                <a:spcPct val="110000"/>
              </a:lnSpc>
              <a:spcBef>
                <a:spcPts val="400"/>
              </a:spcBef>
              <a:defRPr sz="1000"/>
            </a:lvl4pPr>
            <a:lvl5pPr>
              <a:lnSpc>
                <a:spcPct val="110000"/>
              </a:lnSpc>
              <a:spcBef>
                <a:spcPts val="400"/>
              </a:spcBef>
              <a:buSzPct val="100000"/>
              <a:buFont typeface="Futura Bk" pitchFamily="34" charset="0"/>
              <a:buChar cha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22"/>
          </p:nvPr>
        </p:nvSpPr>
        <p:spPr>
          <a:xfrm>
            <a:off x="5949696" y="1783080"/>
            <a:ext cx="2706624" cy="2816352"/>
          </a:xfrm>
          <a:prstGeom prst="rect">
            <a:avLst/>
          </a:prstGeom>
        </p:spPr>
        <p:txBody>
          <a:bodyPr>
            <a:normAutofit/>
          </a:bodyPr>
          <a:lstStyle>
            <a:lvl1pPr>
              <a:lnSpc>
                <a:spcPct val="110000"/>
              </a:lnSpc>
              <a:spcBef>
                <a:spcPts val="600"/>
              </a:spcBef>
              <a:defRPr sz="1600"/>
            </a:lvl1pPr>
            <a:lvl2pPr>
              <a:lnSpc>
                <a:spcPct val="110000"/>
              </a:lnSpc>
              <a:spcBef>
                <a:spcPts val="400"/>
              </a:spcBef>
              <a:defRPr sz="1200"/>
            </a:lvl2pPr>
            <a:lvl3pPr>
              <a:lnSpc>
                <a:spcPct val="110000"/>
              </a:lnSpc>
              <a:spcBef>
                <a:spcPts val="400"/>
              </a:spcBef>
              <a:buSzPct val="100000"/>
              <a:buFont typeface="Futura Bk" pitchFamily="34" charset="0"/>
              <a:buChar char="−"/>
              <a:defRPr sz="1000"/>
            </a:lvl3pPr>
            <a:lvl4pPr>
              <a:lnSpc>
                <a:spcPct val="110000"/>
              </a:lnSpc>
              <a:spcBef>
                <a:spcPts val="400"/>
              </a:spcBef>
              <a:defRPr sz="1000"/>
            </a:lvl4pPr>
            <a:lvl5pPr>
              <a:lnSpc>
                <a:spcPct val="110000"/>
              </a:lnSpc>
              <a:spcBef>
                <a:spcPts val="400"/>
              </a:spcBef>
              <a:buSzPct val="100000"/>
              <a:buFont typeface="Futura Bk" pitchFamily="34" charset="0"/>
              <a:buChar cha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gradFill rotWithShape="0">
          <a:gsLst>
            <a:gs pos="0">
              <a:srgbClr val="00B3DE"/>
            </a:gs>
            <a:gs pos="13000">
              <a:srgbClr val="00B3DE"/>
            </a:gs>
            <a:gs pos="41000">
              <a:srgbClr val="0053FA"/>
            </a:gs>
            <a:gs pos="100000">
              <a:srgbClr val="121B2C"/>
            </a:gs>
          </a:gsLst>
          <a:lin ang="6300000"/>
        </a:gradFill>
        <a:effectLst/>
      </p:bgPr>
    </p:bg>
    <p:spTree>
      <p:nvGrpSpPr>
        <p:cNvPr id="1" name=""/>
        <p:cNvGrpSpPr/>
        <p:nvPr/>
      </p:nvGrpSpPr>
      <p:grpSpPr>
        <a:xfrm>
          <a:off x="0" y="0"/>
          <a:ext cx="0" cy="0"/>
          <a:chOff x="0" y="0"/>
          <a:chExt cx="0" cy="0"/>
        </a:xfrm>
      </p:grpSpPr>
      <p:sp>
        <p:nvSpPr>
          <p:cNvPr id="3" name="TextBox 8"/>
          <p:cNvSpPr txBox="1"/>
          <p:nvPr userDrawn="1"/>
        </p:nvSpPr>
        <p:spPr bwMode="gray">
          <a:xfrm>
            <a:off x="501650" y="4805363"/>
            <a:ext cx="3943350" cy="171450"/>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sp>
        <p:nvSpPr>
          <p:cNvPr id="4" name="TextBox 9"/>
          <p:cNvSpPr txBox="1"/>
          <p:nvPr userDrawn="1"/>
        </p:nvSpPr>
        <p:spPr bwMode="gray">
          <a:xfrm>
            <a:off x="247650" y="4805363"/>
            <a:ext cx="384175" cy="198437"/>
          </a:xfrm>
          <a:prstGeom prst="rect">
            <a:avLst/>
          </a:prstGeom>
          <a:noFill/>
        </p:spPr>
        <p:txBody>
          <a:bodyPr>
            <a:spAutoFit/>
          </a:bodyPr>
          <a:lstStyle/>
          <a:p>
            <a:pPr>
              <a:defRPr/>
            </a:pPr>
            <a:fld id="{C1AFF5F8-3A5F-4A8D-A974-EE42773D2646}"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pic>
        <p:nvPicPr>
          <p:cNvPr id="5" name="Picture 16"/>
          <p:cNvPicPr>
            <a:picLocks noChangeAspect="1" noChangeArrowheads="1"/>
          </p:cNvPicPr>
          <p:nvPr userDrawn="1"/>
        </p:nvPicPr>
        <p:blipFill>
          <a:blip r:embed="rId2"/>
          <a:srcRect r="5179" b="2089"/>
          <a:stretch>
            <a:fillRect/>
          </a:stretch>
        </p:blipFill>
        <p:spPr bwMode="auto">
          <a:xfrm>
            <a:off x="7918450" y="-241300"/>
            <a:ext cx="1225550" cy="5384800"/>
          </a:xfrm>
          <a:prstGeom prst="rect">
            <a:avLst/>
          </a:prstGeom>
          <a:noFill/>
          <a:ln w="9525">
            <a:noFill/>
            <a:miter lim="800000"/>
            <a:headEnd/>
            <a:tailEnd/>
          </a:ln>
        </p:spPr>
      </p:pic>
      <p:sp>
        <p:nvSpPr>
          <p:cNvPr id="12" name="Title 11"/>
          <p:cNvSpPr>
            <a:spLocks noGrp="1"/>
          </p:cNvSpPr>
          <p:nvPr>
            <p:ph type="title"/>
          </p:nvPr>
        </p:nvSpPr>
        <p:spPr>
          <a:xfrm>
            <a:off x="796065" y="1508760"/>
            <a:ext cx="7543800" cy="1746504"/>
          </a:xfrm>
          <a:prstGeom prst="rect">
            <a:avLst/>
          </a:prstGeom>
        </p:spPr>
        <p:txBody>
          <a:bodyPr anchor="ctr"/>
          <a:lstStyle>
            <a:lvl1pPr algn="ctr">
              <a:lnSpc>
                <a:spcPts val="4000"/>
              </a:lnSpc>
              <a:defRPr sz="4000">
                <a:solidFill>
                  <a:schemeClr val="bg1"/>
                </a:solidFill>
                <a:latin typeface="+mj-lt"/>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5"/>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Red">
    <p:bg>
      <p:bgPr>
        <a:gradFill rotWithShape="0">
          <a:gsLst>
            <a:gs pos="0">
              <a:srgbClr val="FCB504"/>
            </a:gs>
            <a:gs pos="27000">
              <a:srgbClr val="EE4432"/>
            </a:gs>
            <a:gs pos="50999">
              <a:srgbClr val="C00000"/>
            </a:gs>
            <a:gs pos="100000">
              <a:srgbClr val="26000C"/>
            </a:gs>
          </a:gsLst>
          <a:lin ang="6000000"/>
        </a:gradFill>
        <a:effectLst/>
      </p:bgPr>
    </p:bg>
    <p:spTree>
      <p:nvGrpSpPr>
        <p:cNvPr id="1" name=""/>
        <p:cNvGrpSpPr/>
        <p:nvPr/>
      </p:nvGrpSpPr>
      <p:grpSpPr>
        <a:xfrm>
          <a:off x="0" y="0"/>
          <a:ext cx="0" cy="0"/>
          <a:chOff x="0" y="0"/>
          <a:chExt cx="0" cy="0"/>
        </a:xfrm>
      </p:grpSpPr>
      <p:pic>
        <p:nvPicPr>
          <p:cNvPr id="4" name="Picture 16"/>
          <p:cNvPicPr>
            <a:picLocks noChangeAspect="1" noChangeArrowheads="1"/>
          </p:cNvPicPr>
          <p:nvPr userDrawn="1"/>
        </p:nvPicPr>
        <p:blipFill>
          <a:blip r:embed="rId2"/>
          <a:srcRect r="5179" b="2089"/>
          <a:stretch>
            <a:fillRect/>
          </a:stretch>
        </p:blipFill>
        <p:spPr bwMode="auto">
          <a:xfrm>
            <a:off x="7918450" y="-241300"/>
            <a:ext cx="1225550" cy="5384800"/>
          </a:xfrm>
          <a:prstGeom prst="rect">
            <a:avLst/>
          </a:prstGeom>
          <a:noFill/>
          <a:ln w="9525">
            <a:noFill/>
            <a:miter lim="800000"/>
            <a:headEnd/>
            <a:tailEnd/>
          </a:ln>
        </p:spPr>
      </p:pic>
      <p:sp>
        <p:nvSpPr>
          <p:cNvPr id="11" name="Title 10"/>
          <p:cNvSpPr>
            <a:spLocks noGrp="1"/>
          </p:cNvSpPr>
          <p:nvPr>
            <p:ph type="title"/>
          </p:nvPr>
        </p:nvSpPr>
        <p:spPr bwMode="black">
          <a:xfrm>
            <a:off x="822960" y="1508760"/>
            <a:ext cx="7543800" cy="1746504"/>
          </a:xfrm>
          <a:prstGeom prst="rect">
            <a:avLst/>
          </a:prstGeom>
        </p:spPr>
        <p:txBody>
          <a:bodyPr anchor="ctr"/>
          <a:lstStyle>
            <a:lvl1pPr algn="ctr">
              <a:lnSpc>
                <a:spcPts val="3600"/>
              </a:lnSpc>
              <a:defRPr sz="3600">
                <a:solidFill>
                  <a:schemeClr val="bg1"/>
                </a:solidFill>
              </a:defRPr>
            </a:lvl1pPr>
          </a:lstStyle>
          <a:p>
            <a:r>
              <a:rPr lang="en-US" dirty="0" smtClean="0"/>
              <a:t>Click to edit Master title style</a:t>
            </a:r>
            <a:endParaRPr lang="en-US" dirty="0"/>
          </a:p>
        </p:txBody>
      </p:sp>
      <p:sp>
        <p:nvSpPr>
          <p:cNvPr id="10" name="Subtitle 2"/>
          <p:cNvSpPr>
            <a:spLocks noGrp="1"/>
          </p:cNvSpPr>
          <p:nvPr>
            <p:ph type="subTitle" idx="1"/>
          </p:nvPr>
        </p:nvSpPr>
        <p:spPr bwMode="black">
          <a:xfrm>
            <a:off x="242789" y="3639312"/>
            <a:ext cx="6400800" cy="886968"/>
          </a:xfrm>
          <a:prstGeom prst="rect">
            <a:avLst/>
          </a:prstGeom>
        </p:spPr>
        <p:txBody>
          <a:bodyPr anchor="b">
            <a:noAutofit/>
          </a:bodyPr>
          <a:lstStyle>
            <a:lvl1pPr marL="0" marR="0" indent="0" algn="l" defTabSz="914400" rtl="0" eaLnBrk="1" fontAlgn="auto" latinLnBrk="0" hangingPunct="1">
              <a:lnSpc>
                <a:spcPct val="120000"/>
              </a:lnSpc>
              <a:spcBef>
                <a:spcPts val="0"/>
              </a:spcBef>
              <a:spcAft>
                <a:spcPts val="0"/>
              </a:spcAft>
              <a:buClrTx/>
              <a:buSzPct val="100000"/>
              <a:buFontTx/>
              <a:buNone/>
              <a:tabLst/>
              <a:defRPr sz="1500">
                <a:solidFill>
                  <a:schemeClr val="bg1"/>
                </a:solidFill>
                <a:latin typeface="Futura B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Multi">
    <p:bg>
      <p:bgPr>
        <a:gradFill rotWithShape="0">
          <a:gsLst>
            <a:gs pos="0">
              <a:srgbClr val="F2AB05"/>
            </a:gs>
            <a:gs pos="13000">
              <a:srgbClr val="F2AB05"/>
            </a:gs>
            <a:gs pos="34000">
              <a:srgbClr val="E8610D"/>
            </a:gs>
            <a:gs pos="75000">
              <a:srgbClr val="D10063"/>
            </a:gs>
            <a:gs pos="100000">
              <a:srgbClr val="31011A"/>
            </a:gs>
          </a:gsLst>
          <a:lin ang="6300000"/>
        </a:gradFill>
        <a:effectLst/>
      </p:bgPr>
    </p:bg>
    <p:spTree>
      <p:nvGrpSpPr>
        <p:cNvPr id="1" name=""/>
        <p:cNvGrpSpPr/>
        <p:nvPr/>
      </p:nvGrpSpPr>
      <p:grpSpPr>
        <a:xfrm>
          <a:off x="0" y="0"/>
          <a:ext cx="0" cy="0"/>
          <a:chOff x="0" y="0"/>
          <a:chExt cx="0" cy="0"/>
        </a:xfrm>
      </p:grpSpPr>
      <p:pic>
        <p:nvPicPr>
          <p:cNvPr id="4" name="Picture 13" descr="logo.png"/>
          <p:cNvPicPr>
            <a:picLocks noChangeAspect="1"/>
          </p:cNvPicPr>
          <p:nvPr userDrawn="1"/>
        </p:nvPicPr>
        <p:blipFill>
          <a:blip r:embed="rId2"/>
          <a:srcRect/>
          <a:stretch>
            <a:fillRect/>
          </a:stretch>
        </p:blipFill>
        <p:spPr bwMode="auto">
          <a:xfrm>
            <a:off x="8370888" y="4702175"/>
            <a:ext cx="428625" cy="268288"/>
          </a:xfrm>
          <a:prstGeom prst="rect">
            <a:avLst/>
          </a:prstGeom>
          <a:noFill/>
          <a:ln w="9525">
            <a:noFill/>
            <a:miter lim="800000"/>
            <a:headEnd/>
            <a:tailEnd/>
          </a:ln>
        </p:spPr>
      </p:pic>
      <p:pic>
        <p:nvPicPr>
          <p:cNvPr id="5" name="Picture 16"/>
          <p:cNvPicPr>
            <a:picLocks noChangeAspect="1" noChangeArrowheads="1"/>
          </p:cNvPicPr>
          <p:nvPr userDrawn="1"/>
        </p:nvPicPr>
        <p:blipFill>
          <a:blip r:embed="rId3"/>
          <a:srcRect r="5179" b="2089"/>
          <a:stretch>
            <a:fillRect/>
          </a:stretch>
        </p:blipFill>
        <p:spPr bwMode="auto">
          <a:xfrm>
            <a:off x="7918450" y="-241300"/>
            <a:ext cx="1225550" cy="5384800"/>
          </a:xfrm>
          <a:prstGeom prst="rect">
            <a:avLst/>
          </a:prstGeom>
          <a:noFill/>
          <a:ln w="9525">
            <a:noFill/>
            <a:miter lim="800000"/>
            <a:headEnd/>
            <a:tailEnd/>
          </a:ln>
        </p:spPr>
      </p:pic>
      <p:sp>
        <p:nvSpPr>
          <p:cNvPr id="11" name="Title 10"/>
          <p:cNvSpPr>
            <a:spLocks noGrp="1"/>
          </p:cNvSpPr>
          <p:nvPr>
            <p:ph type="title"/>
          </p:nvPr>
        </p:nvSpPr>
        <p:spPr bwMode="black">
          <a:xfrm>
            <a:off x="822960" y="1508760"/>
            <a:ext cx="7543800" cy="1746504"/>
          </a:xfrm>
          <a:prstGeom prst="rect">
            <a:avLst/>
          </a:prstGeom>
        </p:spPr>
        <p:txBody>
          <a:bodyPr anchor="ctr"/>
          <a:lstStyle>
            <a:lvl1pPr algn="ctr">
              <a:lnSpc>
                <a:spcPts val="3600"/>
              </a:lnSpc>
              <a:defRPr sz="3600">
                <a:solidFill>
                  <a:schemeClr val="bg1"/>
                </a:solidFill>
              </a:defRPr>
            </a:lvl1pPr>
          </a:lstStyle>
          <a:p>
            <a:r>
              <a:rPr lang="en-US" dirty="0" smtClean="0"/>
              <a:t>Click to edit Master title style</a:t>
            </a:r>
            <a:endParaRPr lang="en-US" dirty="0"/>
          </a:p>
        </p:txBody>
      </p:sp>
      <p:sp>
        <p:nvSpPr>
          <p:cNvPr id="9" name="Subtitle 2"/>
          <p:cNvSpPr>
            <a:spLocks noGrp="1"/>
          </p:cNvSpPr>
          <p:nvPr>
            <p:ph type="subTitle" idx="1"/>
          </p:nvPr>
        </p:nvSpPr>
        <p:spPr bwMode="black">
          <a:xfrm>
            <a:off x="242789" y="3639312"/>
            <a:ext cx="6400800" cy="886968"/>
          </a:xfrm>
          <a:prstGeom prst="rect">
            <a:avLst/>
          </a:prstGeom>
        </p:spPr>
        <p:txBody>
          <a:bodyPr anchor="b">
            <a:noAutofit/>
          </a:bodyPr>
          <a:lstStyle>
            <a:lvl1pPr marL="0" marR="0" indent="0" algn="l" defTabSz="914400" rtl="0" eaLnBrk="1" fontAlgn="auto" latinLnBrk="0" hangingPunct="1">
              <a:lnSpc>
                <a:spcPct val="120000"/>
              </a:lnSpc>
              <a:spcBef>
                <a:spcPts val="0"/>
              </a:spcBef>
              <a:spcAft>
                <a:spcPts val="0"/>
              </a:spcAft>
              <a:buClrTx/>
              <a:buSzPct val="100000"/>
              <a:buFontTx/>
              <a:buNone/>
              <a:tabLst/>
              <a:defRPr sz="1500">
                <a:solidFill>
                  <a:schemeClr val="bg1"/>
                </a:solidFill>
                <a:latin typeface="Futura B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Gray">
    <p:bg>
      <p:bgPr>
        <a:gradFill rotWithShape="0">
          <a:gsLst>
            <a:gs pos="0">
              <a:srgbClr val="5D5F62"/>
            </a:gs>
            <a:gs pos="89999">
              <a:srgbClr val="1A1819"/>
            </a:gs>
            <a:gs pos="100000">
              <a:srgbClr val="1A1819"/>
            </a:gs>
          </a:gsLst>
          <a:lin ang="6300000"/>
        </a:gradFill>
        <a:effectLst/>
      </p:bgPr>
    </p:bg>
    <p:spTree>
      <p:nvGrpSpPr>
        <p:cNvPr id="1" name=""/>
        <p:cNvGrpSpPr/>
        <p:nvPr/>
      </p:nvGrpSpPr>
      <p:grpSpPr>
        <a:xfrm>
          <a:off x="0" y="0"/>
          <a:ext cx="0" cy="0"/>
          <a:chOff x="0" y="0"/>
          <a:chExt cx="0" cy="0"/>
        </a:xfrm>
      </p:grpSpPr>
      <p:pic>
        <p:nvPicPr>
          <p:cNvPr id="4" name="Picture 16"/>
          <p:cNvPicPr>
            <a:picLocks noChangeAspect="1" noChangeArrowheads="1"/>
          </p:cNvPicPr>
          <p:nvPr userDrawn="1"/>
        </p:nvPicPr>
        <p:blipFill>
          <a:blip r:embed="rId2"/>
          <a:srcRect r="5179" b="2089"/>
          <a:stretch>
            <a:fillRect/>
          </a:stretch>
        </p:blipFill>
        <p:spPr bwMode="auto">
          <a:xfrm>
            <a:off x="7918450" y="-241300"/>
            <a:ext cx="1225550" cy="5384800"/>
          </a:xfrm>
          <a:prstGeom prst="rect">
            <a:avLst/>
          </a:prstGeom>
          <a:noFill/>
          <a:ln w="9525">
            <a:noFill/>
            <a:miter lim="800000"/>
            <a:headEnd/>
            <a:tailEnd/>
          </a:ln>
        </p:spPr>
      </p:pic>
      <p:sp>
        <p:nvSpPr>
          <p:cNvPr id="11" name="Title 10"/>
          <p:cNvSpPr>
            <a:spLocks noGrp="1"/>
          </p:cNvSpPr>
          <p:nvPr>
            <p:ph type="title"/>
          </p:nvPr>
        </p:nvSpPr>
        <p:spPr bwMode="black">
          <a:xfrm>
            <a:off x="822960" y="1508760"/>
            <a:ext cx="7543800" cy="1746504"/>
          </a:xfrm>
          <a:prstGeom prst="rect">
            <a:avLst/>
          </a:prstGeom>
        </p:spPr>
        <p:txBody>
          <a:bodyPr anchor="ctr"/>
          <a:lstStyle>
            <a:lvl1pPr algn="ctr">
              <a:lnSpc>
                <a:spcPts val="3600"/>
              </a:lnSpc>
              <a:defRPr sz="3600">
                <a:solidFill>
                  <a:schemeClr val="bg1"/>
                </a:solidFill>
              </a:defRPr>
            </a:lvl1pPr>
          </a:lstStyle>
          <a:p>
            <a:r>
              <a:rPr lang="en-US" dirty="0" smtClean="0"/>
              <a:t>Click to edit Master title style</a:t>
            </a:r>
            <a:endParaRPr lang="en-US" dirty="0"/>
          </a:p>
        </p:txBody>
      </p:sp>
      <p:sp>
        <p:nvSpPr>
          <p:cNvPr id="10" name="Subtitle 2"/>
          <p:cNvSpPr>
            <a:spLocks noGrp="1"/>
          </p:cNvSpPr>
          <p:nvPr>
            <p:ph type="subTitle" idx="1"/>
          </p:nvPr>
        </p:nvSpPr>
        <p:spPr bwMode="black">
          <a:xfrm>
            <a:off x="242789" y="3639312"/>
            <a:ext cx="6400800" cy="886968"/>
          </a:xfrm>
          <a:prstGeom prst="rect">
            <a:avLst/>
          </a:prstGeom>
        </p:spPr>
        <p:txBody>
          <a:bodyPr anchor="b">
            <a:noAutofit/>
          </a:bodyPr>
          <a:lstStyle>
            <a:lvl1pPr marL="0" marR="0" indent="0" algn="l" defTabSz="914400" rtl="0" eaLnBrk="1" fontAlgn="auto" latinLnBrk="0" hangingPunct="1">
              <a:lnSpc>
                <a:spcPct val="120000"/>
              </a:lnSpc>
              <a:spcBef>
                <a:spcPts val="0"/>
              </a:spcBef>
              <a:spcAft>
                <a:spcPts val="0"/>
              </a:spcAft>
              <a:buClrTx/>
              <a:buSzPct val="100000"/>
              <a:buFontTx/>
              <a:buNone/>
              <a:tabLst/>
              <a:defRPr sz="1500">
                <a:solidFill>
                  <a:schemeClr val="bg1"/>
                </a:solidFill>
                <a:latin typeface="Futura B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4" name="Picture 2" descr="C:\Documents and Settings\adam\Desktop\taxi.png"/>
          <p:cNvPicPr>
            <a:picLocks noChangeAspect="1" noChangeArrowheads="1"/>
          </p:cNvPicPr>
          <p:nvPr userDrawn="1"/>
        </p:nvPicPr>
        <p:blipFill>
          <a:blip r:embed="rId2"/>
          <a:srcRect t="127" b="294"/>
          <a:stretch>
            <a:fillRect/>
          </a:stretch>
        </p:blipFill>
        <p:spPr bwMode="auto">
          <a:xfrm>
            <a:off x="3711575" y="0"/>
            <a:ext cx="5432425" cy="5143500"/>
          </a:xfrm>
          <a:prstGeom prst="rect">
            <a:avLst/>
          </a:prstGeom>
          <a:noFill/>
          <a:ln w="9525">
            <a:noFill/>
            <a:miter lim="800000"/>
            <a:headEnd/>
            <a:tailEnd/>
          </a:ln>
        </p:spPr>
      </p:pic>
      <p:sp>
        <p:nvSpPr>
          <p:cNvPr id="5" name="Freeform 6"/>
          <p:cNvSpPr>
            <a:spLocks/>
          </p:cNvSpPr>
          <p:nvPr userDrawn="1"/>
        </p:nvSpPr>
        <p:spPr bwMode="white">
          <a:xfrm>
            <a:off x="0" y="-3175"/>
            <a:ext cx="4949825" cy="5153025"/>
          </a:xfrm>
          <a:custGeom>
            <a:avLst/>
            <a:gdLst/>
            <a:ahLst/>
            <a:cxnLst>
              <a:cxn ang="0">
                <a:pos x="0" y="0"/>
              </a:cxn>
              <a:cxn ang="0">
                <a:pos x="0" y="6328"/>
              </a:cxn>
              <a:cxn ang="0">
                <a:pos x="4554" y="6328"/>
              </a:cxn>
              <a:cxn ang="0">
                <a:pos x="6047" y="0"/>
              </a:cxn>
              <a:cxn ang="0">
                <a:pos x="0" y="0"/>
              </a:cxn>
            </a:cxnLst>
            <a:rect l="0" t="0" r="r" b="b"/>
            <a:pathLst>
              <a:path w="6047" h="6328">
                <a:moveTo>
                  <a:pt x="0" y="0"/>
                </a:moveTo>
                <a:lnTo>
                  <a:pt x="0" y="6328"/>
                </a:lnTo>
                <a:lnTo>
                  <a:pt x="4554" y="6328"/>
                </a:lnTo>
                <a:lnTo>
                  <a:pt x="6047" y="0"/>
                </a:lnTo>
                <a:lnTo>
                  <a:pt x="0" y="0"/>
                </a:lnTo>
                <a:close/>
              </a:path>
            </a:pathLst>
          </a:custGeom>
          <a:gradFill flip="none" rotWithShape="1">
            <a:gsLst>
              <a:gs pos="13000">
                <a:srgbClr val="252627"/>
              </a:gs>
              <a:gs pos="100000">
                <a:srgbClr val="131313"/>
              </a:gs>
            </a:gsLst>
            <a:lin ang="63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5"/>
          <p:cNvPicPr>
            <a:picLocks noChangeArrowheads="1"/>
          </p:cNvPicPr>
          <p:nvPr userDrawn="1"/>
        </p:nvPicPr>
        <p:blipFill>
          <a:blip r:embed="rId3"/>
          <a:srcRect r="4964" b="2100"/>
          <a:stretch>
            <a:fillRect/>
          </a:stretch>
        </p:blipFill>
        <p:spPr bwMode="auto">
          <a:xfrm>
            <a:off x="7918450" y="-239713"/>
            <a:ext cx="1225550" cy="5383213"/>
          </a:xfrm>
          <a:prstGeom prst="rect">
            <a:avLst/>
          </a:prstGeom>
          <a:noFill/>
          <a:ln w="9525">
            <a:noFill/>
            <a:miter lim="800000"/>
            <a:headEnd/>
            <a:tailEnd/>
          </a:ln>
        </p:spPr>
      </p:pic>
      <p:sp>
        <p:nvSpPr>
          <p:cNvPr id="7" name="TextBox 7"/>
          <p:cNvSpPr txBox="1"/>
          <p:nvPr userDrawn="1"/>
        </p:nvSpPr>
        <p:spPr bwMode="gray">
          <a:xfrm>
            <a:off x="501650" y="4805363"/>
            <a:ext cx="3943350" cy="200025"/>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sp>
        <p:nvSpPr>
          <p:cNvPr id="8" name="TextBox 11"/>
          <p:cNvSpPr txBox="1"/>
          <p:nvPr userDrawn="1"/>
        </p:nvSpPr>
        <p:spPr bwMode="gray">
          <a:xfrm>
            <a:off x="247650" y="4805363"/>
            <a:ext cx="384175" cy="200025"/>
          </a:xfrm>
          <a:prstGeom prst="rect">
            <a:avLst/>
          </a:prstGeom>
          <a:noFill/>
        </p:spPr>
        <p:txBody>
          <a:bodyPr>
            <a:spAutoFit/>
          </a:bodyPr>
          <a:lstStyle/>
          <a:p>
            <a:pPr>
              <a:defRPr/>
            </a:pPr>
            <a:fld id="{6DD73DB7-60B4-4DB3-89D4-11C92746755E}"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sp>
        <p:nvSpPr>
          <p:cNvPr id="3" name="Subtitle 2"/>
          <p:cNvSpPr>
            <a:spLocks noGrp="1"/>
          </p:cNvSpPr>
          <p:nvPr>
            <p:ph type="subTitle" idx="1"/>
          </p:nvPr>
        </p:nvSpPr>
        <p:spPr bwMode="black">
          <a:xfrm>
            <a:off x="242788" y="3639312"/>
            <a:ext cx="3547872" cy="886968"/>
          </a:xfrm>
          <a:prstGeom prst="rect">
            <a:avLst/>
          </a:prstGeom>
        </p:spPr>
        <p:txBody>
          <a:bodyPr rtlCol="0" anchor="b">
            <a:noAutofit/>
          </a:bodyPr>
          <a:lstStyle>
            <a:lvl1pPr marL="0" marR="0" indent="0" algn="l" defTabSz="914400" rtl="0" eaLnBrk="1" fontAlgn="auto" latinLnBrk="0" hangingPunct="1">
              <a:lnSpc>
                <a:spcPct val="120000"/>
              </a:lnSpc>
              <a:spcBef>
                <a:spcPts val="0"/>
              </a:spcBef>
              <a:spcAft>
                <a:spcPts val="0"/>
              </a:spcAft>
              <a:buClrTx/>
              <a:buSzPct val="100000"/>
              <a:buFontTx/>
              <a:buNone/>
              <a:tabLst/>
              <a:defRPr lang="en-US" sz="1500" kern="1200" dirty="0" smtClean="0">
                <a:solidFill>
                  <a:schemeClr val="bg1"/>
                </a:solidFill>
                <a:latin typeface="Futura Bk"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11" name="Title 10"/>
          <p:cNvSpPr>
            <a:spLocks noGrp="1"/>
          </p:cNvSpPr>
          <p:nvPr>
            <p:ph type="title"/>
          </p:nvPr>
        </p:nvSpPr>
        <p:spPr bwMode="black">
          <a:xfrm>
            <a:off x="246888" y="301752"/>
            <a:ext cx="3944112" cy="2136648"/>
          </a:xfrm>
          <a:prstGeom prst="rect">
            <a:avLst/>
          </a:prstGeom>
        </p:spPr>
        <p:txBody>
          <a:bodyPr/>
          <a:lstStyle>
            <a:lvl1pPr algn="l" defTabSz="914400" rtl="0" eaLnBrk="1" latinLnBrk="0" hangingPunct="1">
              <a:lnSpc>
                <a:spcPts val="3100"/>
              </a:lnSpc>
              <a:spcBef>
                <a:spcPct val="0"/>
              </a:spcBef>
              <a:buNone/>
              <a:defRPr lang="en-US" sz="3100" kern="1200" baseline="0" dirty="0">
                <a:solidFill>
                  <a:schemeClr val="bg1"/>
                </a:solidFill>
                <a:latin typeface="Futura Bk" pitchFamily="34" charset="0"/>
                <a:ea typeface="+mj-ea"/>
                <a:cs typeface="+mj-cs"/>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pic>
        <p:nvPicPr>
          <p:cNvPr id="2" name="Picture 6" descr="shaghai_3.jpg"/>
          <p:cNvPicPr>
            <a:picLocks noChangeAspect="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3" name="TextBox 8"/>
          <p:cNvSpPr txBox="1"/>
          <p:nvPr userDrawn="1"/>
        </p:nvSpPr>
        <p:spPr bwMode="gray">
          <a:xfrm>
            <a:off x="501650" y="4805363"/>
            <a:ext cx="3943350" cy="200025"/>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sp>
        <p:nvSpPr>
          <p:cNvPr id="4" name="TextBox 10"/>
          <p:cNvSpPr txBox="1"/>
          <p:nvPr userDrawn="1"/>
        </p:nvSpPr>
        <p:spPr bwMode="gray">
          <a:xfrm>
            <a:off x="247650" y="4805363"/>
            <a:ext cx="384175" cy="200025"/>
          </a:xfrm>
          <a:prstGeom prst="rect">
            <a:avLst/>
          </a:prstGeom>
          <a:noFill/>
        </p:spPr>
        <p:txBody>
          <a:bodyPr>
            <a:spAutoFit/>
          </a:bodyPr>
          <a:lstStyle/>
          <a:p>
            <a:pPr>
              <a:defRPr/>
            </a:pPr>
            <a:fld id="{B3036DBD-D731-40A0-9725-691DAF9CF516}"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pic>
        <p:nvPicPr>
          <p:cNvPr id="5" name="Picture 16"/>
          <p:cNvPicPr>
            <a:picLocks noChangeAspect="1" noChangeArrowheads="1"/>
          </p:cNvPicPr>
          <p:nvPr userDrawn="1"/>
        </p:nvPicPr>
        <p:blipFill>
          <a:blip r:embed="rId3"/>
          <a:srcRect r="5179" b="2089"/>
          <a:stretch>
            <a:fillRect/>
          </a:stretch>
        </p:blipFill>
        <p:spPr bwMode="auto">
          <a:xfrm>
            <a:off x="7918450" y="-241300"/>
            <a:ext cx="1225550" cy="5384800"/>
          </a:xfrm>
          <a:prstGeom prst="rect">
            <a:avLst/>
          </a:prstGeom>
          <a:noFill/>
          <a:ln w="9525">
            <a:noFill/>
            <a:miter lim="800000"/>
            <a:headEnd/>
            <a:tailEnd/>
          </a:ln>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Slide With Text">
    <p:spTree>
      <p:nvGrpSpPr>
        <p:cNvPr id="1" name=""/>
        <p:cNvGrpSpPr/>
        <p:nvPr/>
      </p:nvGrpSpPr>
      <p:grpSpPr>
        <a:xfrm>
          <a:off x="0" y="0"/>
          <a:ext cx="0" cy="0"/>
          <a:chOff x="0" y="0"/>
          <a:chExt cx="0" cy="0"/>
        </a:xfrm>
      </p:grpSpPr>
      <p:sp>
        <p:nvSpPr>
          <p:cNvPr id="3" name="TextBox 8"/>
          <p:cNvSpPr txBox="1"/>
          <p:nvPr userDrawn="1"/>
        </p:nvSpPr>
        <p:spPr bwMode="gray">
          <a:xfrm>
            <a:off x="501650" y="4805363"/>
            <a:ext cx="3943350" cy="171450"/>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sp>
        <p:nvSpPr>
          <p:cNvPr id="4" name="TextBox 9"/>
          <p:cNvSpPr txBox="1"/>
          <p:nvPr userDrawn="1"/>
        </p:nvSpPr>
        <p:spPr bwMode="gray">
          <a:xfrm>
            <a:off x="247650" y="4805363"/>
            <a:ext cx="384175" cy="198437"/>
          </a:xfrm>
          <a:prstGeom prst="rect">
            <a:avLst/>
          </a:prstGeom>
          <a:noFill/>
        </p:spPr>
        <p:txBody>
          <a:bodyPr>
            <a:spAutoFit/>
          </a:bodyPr>
          <a:lstStyle/>
          <a:p>
            <a:pPr>
              <a:defRPr/>
            </a:pPr>
            <a:fld id="{54A53EE8-266F-4DC8-AE4E-B154FC0F97CE}"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pic>
        <p:nvPicPr>
          <p:cNvPr id="5" name="Picture 8" descr="shaghai_3.jpg"/>
          <p:cNvPicPr>
            <a:picLocks noChangeAspect="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6" name="TextBox 11"/>
          <p:cNvSpPr txBox="1"/>
          <p:nvPr userDrawn="1"/>
        </p:nvSpPr>
        <p:spPr bwMode="gray">
          <a:xfrm>
            <a:off x="501650" y="4805363"/>
            <a:ext cx="3943350" cy="171450"/>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sp>
        <p:nvSpPr>
          <p:cNvPr id="7" name="TextBox 13"/>
          <p:cNvSpPr txBox="1"/>
          <p:nvPr userDrawn="1"/>
        </p:nvSpPr>
        <p:spPr bwMode="gray">
          <a:xfrm>
            <a:off x="247650" y="4805363"/>
            <a:ext cx="384175" cy="198437"/>
          </a:xfrm>
          <a:prstGeom prst="rect">
            <a:avLst/>
          </a:prstGeom>
          <a:noFill/>
        </p:spPr>
        <p:txBody>
          <a:bodyPr>
            <a:spAutoFit/>
          </a:bodyPr>
          <a:lstStyle/>
          <a:p>
            <a:pPr>
              <a:defRPr/>
            </a:pPr>
            <a:fld id="{A89963EF-B67B-46A8-BD48-36712114D002}"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pic>
        <p:nvPicPr>
          <p:cNvPr id="8" name="Picture 16"/>
          <p:cNvPicPr>
            <a:picLocks noChangeAspect="1" noChangeArrowheads="1"/>
          </p:cNvPicPr>
          <p:nvPr userDrawn="1"/>
        </p:nvPicPr>
        <p:blipFill>
          <a:blip r:embed="rId3"/>
          <a:srcRect r="5179" b="2089"/>
          <a:stretch>
            <a:fillRect/>
          </a:stretch>
        </p:blipFill>
        <p:spPr bwMode="auto">
          <a:xfrm>
            <a:off x="7918450" y="-241300"/>
            <a:ext cx="1225550" cy="5384800"/>
          </a:xfrm>
          <a:prstGeom prst="rect">
            <a:avLst/>
          </a:prstGeom>
          <a:noFill/>
          <a:ln w="9525">
            <a:noFill/>
            <a:miter lim="800000"/>
            <a:headEnd/>
            <a:tailEnd/>
          </a:ln>
        </p:spPr>
      </p:pic>
      <p:sp>
        <p:nvSpPr>
          <p:cNvPr id="11" name="Title 10"/>
          <p:cNvSpPr>
            <a:spLocks noGrp="1"/>
          </p:cNvSpPr>
          <p:nvPr>
            <p:ph type="title"/>
          </p:nvPr>
        </p:nvSpPr>
        <p:spPr bwMode="white">
          <a:xfrm>
            <a:off x="246888" y="3685032"/>
            <a:ext cx="4315968" cy="859536"/>
          </a:xfrm>
          <a:prstGeom prst="rect">
            <a:avLst/>
          </a:prstGeom>
        </p:spPr>
        <p:txBody>
          <a:bodyPr wrap="square" anchor="b"/>
          <a:lstStyle>
            <a:lvl1pPr algn="l">
              <a:lnSpc>
                <a:spcPct val="100000"/>
              </a:lnSpc>
              <a:defRPr sz="2400" cap="none" baseline="0">
                <a:solidFill>
                  <a:schemeClr val="bg1"/>
                </a:solidFill>
              </a:defRPr>
            </a:lvl1pPr>
          </a:lstStyle>
          <a:p>
            <a:r>
              <a:rPr lang="en-US" dirty="0"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2.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TextBox 8"/>
          <p:cNvSpPr txBox="1"/>
          <p:nvPr userDrawn="1"/>
        </p:nvSpPr>
        <p:spPr bwMode="gray">
          <a:xfrm>
            <a:off x="501650" y="4805363"/>
            <a:ext cx="3943350" cy="200025"/>
          </a:xfrm>
          <a:prstGeom prst="rect">
            <a:avLst/>
          </a:prstGeom>
          <a:noFill/>
        </p:spPr>
        <p:txBody>
          <a:bodyPr>
            <a:spAutoFit/>
          </a:bodyPr>
          <a:lstStyle/>
          <a:p>
            <a:pPr fontAlgn="auto">
              <a:spcBef>
                <a:spcPts val="0"/>
              </a:spcBef>
              <a:spcAft>
                <a:spcPts val="0"/>
              </a:spcAft>
              <a:defRPr/>
            </a:pPr>
            <a:r>
              <a:rPr lang="en-US" sz="700" dirty="0">
                <a:solidFill>
                  <a:srgbClr val="919191"/>
                </a:solidFill>
                <a:latin typeface="Futura Bk" pitchFamily="34" charset="0"/>
              </a:rPr>
              <a:t>© Copyright 2010 Hewlett-Packard Development Company, L.P.    </a:t>
            </a:r>
          </a:p>
        </p:txBody>
      </p:sp>
      <p:sp>
        <p:nvSpPr>
          <p:cNvPr id="10" name="TextBox 9"/>
          <p:cNvSpPr txBox="1"/>
          <p:nvPr userDrawn="1"/>
        </p:nvSpPr>
        <p:spPr bwMode="gray">
          <a:xfrm>
            <a:off x="247650" y="4805363"/>
            <a:ext cx="384175" cy="200025"/>
          </a:xfrm>
          <a:prstGeom prst="rect">
            <a:avLst/>
          </a:prstGeom>
          <a:noFill/>
        </p:spPr>
        <p:txBody>
          <a:bodyPr>
            <a:spAutoFit/>
          </a:bodyPr>
          <a:lstStyle/>
          <a:p>
            <a:pPr>
              <a:defRPr/>
            </a:pPr>
            <a:fld id="{080D1BA0-27DC-40D3-BEBF-AFB86F775CFD}" type="slidenum">
              <a:rPr lang="en-US" sz="700">
                <a:solidFill>
                  <a:srgbClr val="919191"/>
                </a:solidFill>
                <a:latin typeface="Futura Bk" pitchFamily="34" charset="0"/>
              </a:rPr>
              <a:pPr>
                <a:defRPr/>
              </a:pPr>
              <a:t>‹#›</a:t>
            </a:fld>
            <a:endParaRPr lang="en-US" sz="700" dirty="0">
              <a:solidFill>
                <a:srgbClr val="919191"/>
              </a:solidFill>
              <a:latin typeface="Futura Bk" pitchFamily="34" charset="0"/>
            </a:endParaRPr>
          </a:p>
        </p:txBody>
      </p:sp>
      <p:sp>
        <p:nvSpPr>
          <p:cNvPr id="7" name="Title Placeholder 6"/>
          <p:cNvSpPr>
            <a:spLocks noGrp="1"/>
          </p:cNvSpPr>
          <p:nvPr>
            <p:ph type="title"/>
          </p:nvPr>
        </p:nvSpPr>
        <p:spPr>
          <a:xfrm>
            <a:off x="236538" y="292100"/>
            <a:ext cx="8377237" cy="857250"/>
          </a:xfrm>
          <a:prstGeom prst="rect">
            <a:avLst/>
          </a:prstGeom>
        </p:spPr>
        <p:txBody>
          <a:bodyPr vert="horz" lIns="91440" tIns="45720" rIns="91440" bIns="45720" rtlCol="0" anchor="t" anchorCtr="0">
            <a:noAutofit/>
          </a:bodyPr>
          <a:lstStyle/>
          <a:p>
            <a:r>
              <a:rPr lang="en-US" dirty="0" smtClean="0"/>
              <a:t>DOUBLE LINE TITLE </a:t>
            </a:r>
            <a:br>
              <a:rPr lang="en-US" dirty="0" smtClean="0"/>
            </a:br>
            <a:r>
              <a:rPr lang="en-US" dirty="0" smtClean="0"/>
              <a:t>FOR ADDED CONTENT</a:t>
            </a:r>
            <a:endParaRPr lang="en-US" dirty="0"/>
          </a:p>
        </p:txBody>
      </p:sp>
      <p:sp>
        <p:nvSpPr>
          <p:cNvPr id="1029" name="Text Placeholder 7"/>
          <p:cNvSpPr>
            <a:spLocks noGrp="1"/>
          </p:cNvSpPr>
          <p:nvPr>
            <p:ph type="body" idx="1"/>
          </p:nvPr>
        </p:nvSpPr>
        <p:spPr bwMode="auto">
          <a:xfrm>
            <a:off x="257175" y="1316038"/>
            <a:ext cx="8229600" cy="3282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 id="2147483776" r:id="rId34"/>
    <p:sldLayoutId id="2147483742" r:id="rId35"/>
  </p:sldLayoutIdLst>
  <p:transition>
    <p:fade/>
  </p:transition>
  <p:timing>
    <p:tnLst>
      <p:par>
        <p:cTn id="1" dur="indefinite" restart="never" nodeType="tmRoot"/>
      </p:par>
    </p:tnLst>
  </p:timing>
  <p:hf hdr="0" ftr="0" dt="0"/>
  <p:txStyles>
    <p:titleStyle>
      <a:lvl1pPr algn="l" rtl="0" eaLnBrk="0" fontAlgn="base" hangingPunct="0">
        <a:lnSpc>
          <a:spcPts val="3100"/>
        </a:lnSpc>
        <a:spcBef>
          <a:spcPct val="0"/>
        </a:spcBef>
        <a:spcAft>
          <a:spcPct val="0"/>
        </a:spcAft>
        <a:defRPr lang="en-US" sz="3100" kern="1200" cap="all" dirty="0">
          <a:solidFill>
            <a:srgbClr val="000000"/>
          </a:solidFill>
          <a:latin typeface="Futura Bk" pitchFamily="34" charset="0"/>
          <a:ea typeface="+mj-ea"/>
          <a:cs typeface="+mj-cs"/>
        </a:defRPr>
      </a:lvl1pPr>
      <a:lvl2pPr algn="l" rtl="0" eaLnBrk="0" fontAlgn="base" hangingPunct="0">
        <a:lnSpc>
          <a:spcPts val="3100"/>
        </a:lnSpc>
        <a:spcBef>
          <a:spcPct val="0"/>
        </a:spcBef>
        <a:spcAft>
          <a:spcPct val="0"/>
        </a:spcAft>
        <a:defRPr sz="3100">
          <a:solidFill>
            <a:srgbClr val="000000"/>
          </a:solidFill>
          <a:latin typeface="Futura Bk" pitchFamily="34" charset="0"/>
        </a:defRPr>
      </a:lvl2pPr>
      <a:lvl3pPr algn="l" rtl="0" eaLnBrk="0" fontAlgn="base" hangingPunct="0">
        <a:lnSpc>
          <a:spcPts val="3100"/>
        </a:lnSpc>
        <a:spcBef>
          <a:spcPct val="0"/>
        </a:spcBef>
        <a:spcAft>
          <a:spcPct val="0"/>
        </a:spcAft>
        <a:defRPr sz="3100">
          <a:solidFill>
            <a:srgbClr val="000000"/>
          </a:solidFill>
          <a:latin typeface="Futura Bk" pitchFamily="34" charset="0"/>
        </a:defRPr>
      </a:lvl3pPr>
      <a:lvl4pPr algn="l" rtl="0" eaLnBrk="0" fontAlgn="base" hangingPunct="0">
        <a:lnSpc>
          <a:spcPts val="3100"/>
        </a:lnSpc>
        <a:spcBef>
          <a:spcPct val="0"/>
        </a:spcBef>
        <a:spcAft>
          <a:spcPct val="0"/>
        </a:spcAft>
        <a:defRPr sz="3100">
          <a:solidFill>
            <a:srgbClr val="000000"/>
          </a:solidFill>
          <a:latin typeface="Futura Bk" pitchFamily="34" charset="0"/>
        </a:defRPr>
      </a:lvl4pPr>
      <a:lvl5pPr algn="l" rtl="0" eaLnBrk="0" fontAlgn="base" hangingPunct="0">
        <a:lnSpc>
          <a:spcPts val="3100"/>
        </a:lnSpc>
        <a:spcBef>
          <a:spcPct val="0"/>
        </a:spcBef>
        <a:spcAft>
          <a:spcPct val="0"/>
        </a:spcAft>
        <a:defRPr sz="3100">
          <a:solidFill>
            <a:srgbClr val="000000"/>
          </a:solidFill>
          <a:latin typeface="Futura Bk" pitchFamily="34" charset="0"/>
        </a:defRPr>
      </a:lvl5pPr>
      <a:lvl6pPr marL="457200" algn="l" rtl="0" fontAlgn="base">
        <a:lnSpc>
          <a:spcPts val="3100"/>
        </a:lnSpc>
        <a:spcBef>
          <a:spcPct val="0"/>
        </a:spcBef>
        <a:spcAft>
          <a:spcPct val="0"/>
        </a:spcAft>
        <a:defRPr sz="3100">
          <a:solidFill>
            <a:srgbClr val="000000"/>
          </a:solidFill>
          <a:latin typeface="Futura Bk" pitchFamily="34" charset="0"/>
        </a:defRPr>
      </a:lvl6pPr>
      <a:lvl7pPr marL="914400" algn="l" rtl="0" fontAlgn="base">
        <a:lnSpc>
          <a:spcPts val="3100"/>
        </a:lnSpc>
        <a:spcBef>
          <a:spcPct val="0"/>
        </a:spcBef>
        <a:spcAft>
          <a:spcPct val="0"/>
        </a:spcAft>
        <a:defRPr sz="3100">
          <a:solidFill>
            <a:srgbClr val="000000"/>
          </a:solidFill>
          <a:latin typeface="Futura Bk" pitchFamily="34" charset="0"/>
        </a:defRPr>
      </a:lvl7pPr>
      <a:lvl8pPr marL="1371600" algn="l" rtl="0" fontAlgn="base">
        <a:lnSpc>
          <a:spcPts val="3100"/>
        </a:lnSpc>
        <a:spcBef>
          <a:spcPct val="0"/>
        </a:spcBef>
        <a:spcAft>
          <a:spcPct val="0"/>
        </a:spcAft>
        <a:defRPr sz="3100">
          <a:solidFill>
            <a:srgbClr val="000000"/>
          </a:solidFill>
          <a:latin typeface="Futura Bk" pitchFamily="34" charset="0"/>
        </a:defRPr>
      </a:lvl8pPr>
      <a:lvl9pPr marL="1828800" algn="l" rtl="0" fontAlgn="base">
        <a:lnSpc>
          <a:spcPts val="3100"/>
        </a:lnSpc>
        <a:spcBef>
          <a:spcPct val="0"/>
        </a:spcBef>
        <a:spcAft>
          <a:spcPct val="0"/>
        </a:spcAft>
        <a:defRPr sz="3100">
          <a:solidFill>
            <a:srgbClr val="000000"/>
          </a:solidFill>
          <a:latin typeface="Futura Bk" pitchFamily="34" charset="0"/>
        </a:defRPr>
      </a:lvl9pPr>
    </p:titleStyle>
    <p:bodyStyle>
      <a:lvl1pPr marL="225425" indent="-225425" algn="l" rtl="0" eaLnBrk="0" fontAlgn="base" hangingPunct="0">
        <a:lnSpc>
          <a:spcPct val="110000"/>
        </a:lnSpc>
        <a:spcBef>
          <a:spcPts val="1000"/>
        </a:spcBef>
        <a:spcAft>
          <a:spcPct val="0"/>
        </a:spcAft>
        <a:buClr>
          <a:srgbClr val="000000"/>
        </a:buClr>
        <a:buSzPct val="100000"/>
        <a:buFont typeface="Futura Bk" pitchFamily="34" charset="0"/>
        <a:buChar char="–"/>
        <a:defRPr sz="2000" kern="1200">
          <a:solidFill>
            <a:srgbClr val="000000"/>
          </a:solidFill>
          <a:latin typeface="+mn-lt"/>
          <a:ea typeface="+mn-ea"/>
          <a:cs typeface="+mn-cs"/>
        </a:defRPr>
      </a:lvl1pPr>
      <a:lvl2pPr marL="342900" indent="-114300" algn="l" rtl="0" eaLnBrk="0" fontAlgn="base" hangingPunct="0">
        <a:lnSpc>
          <a:spcPct val="110000"/>
        </a:lnSpc>
        <a:spcBef>
          <a:spcPts val="500"/>
        </a:spcBef>
        <a:spcAft>
          <a:spcPct val="0"/>
        </a:spcAft>
        <a:buClr>
          <a:srgbClr val="000000"/>
        </a:buClr>
        <a:buSzPct val="80000"/>
        <a:buFont typeface="Arial" charset="0"/>
        <a:buChar char="•"/>
        <a:defRPr sz="1600" kern="1200">
          <a:solidFill>
            <a:srgbClr val="000000"/>
          </a:solidFill>
          <a:latin typeface="+mn-lt"/>
          <a:ea typeface="+mn-ea"/>
          <a:cs typeface="+mn-cs"/>
        </a:defRPr>
      </a:lvl2pPr>
      <a:lvl3pPr marL="571500" indent="-171450" algn="l" rtl="0" eaLnBrk="0" fontAlgn="base" hangingPunct="0">
        <a:lnSpc>
          <a:spcPct val="110000"/>
        </a:lnSpc>
        <a:spcBef>
          <a:spcPts val="400"/>
        </a:spcBef>
        <a:spcAft>
          <a:spcPct val="0"/>
        </a:spcAft>
        <a:buClr>
          <a:srgbClr val="000000"/>
        </a:buClr>
        <a:buFont typeface="Futura Bk" pitchFamily="34" charset="0"/>
        <a:buChar char="−"/>
        <a:defRPr sz="1200" kern="1200">
          <a:solidFill>
            <a:srgbClr val="000000"/>
          </a:solidFill>
          <a:latin typeface="+mn-lt"/>
          <a:ea typeface="+mn-ea"/>
          <a:cs typeface="+mn-cs"/>
        </a:defRPr>
      </a:lvl3pPr>
      <a:lvl4pPr marL="800100" indent="-114300" algn="l" rtl="0" eaLnBrk="0" fontAlgn="base" hangingPunct="0">
        <a:lnSpc>
          <a:spcPct val="110000"/>
        </a:lnSpc>
        <a:spcBef>
          <a:spcPts val="400"/>
        </a:spcBef>
        <a:spcAft>
          <a:spcPct val="0"/>
        </a:spcAft>
        <a:buClr>
          <a:srgbClr val="000000"/>
        </a:buClr>
        <a:buSzPct val="80000"/>
        <a:buFont typeface="Arial" charset="0"/>
        <a:buChar char="•"/>
        <a:defRPr sz="1200" kern="1200">
          <a:solidFill>
            <a:srgbClr val="000000"/>
          </a:solidFill>
          <a:latin typeface="+mn-lt"/>
          <a:ea typeface="+mn-ea"/>
          <a:cs typeface="+mn-cs"/>
        </a:defRPr>
      </a:lvl4pPr>
      <a:lvl5pPr marL="1028700" indent="-171450" algn="l" rtl="0" eaLnBrk="0" fontAlgn="base" hangingPunct="0">
        <a:lnSpc>
          <a:spcPct val="110000"/>
        </a:lnSpc>
        <a:spcBef>
          <a:spcPts val="400"/>
        </a:spcBef>
        <a:spcAft>
          <a:spcPct val="0"/>
        </a:spcAft>
        <a:buClr>
          <a:srgbClr val="000000"/>
        </a:buClr>
        <a:buFont typeface="Futura Bk" pitchFamily="34" charset="0"/>
        <a:buChar char="−"/>
        <a:defRPr sz="12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chard.brown@hp.com" TargetMode="External"/><Relationship Id="rId2" Type="http://schemas.openxmlformats.org/officeDocument/2006/relationships/hyperlink" Target="mailto:marco.casassa-mont@hp.com" TargetMode="Externa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25.emf"/><Relationship Id="rId5" Type="http://schemas.openxmlformats.org/officeDocument/2006/relationships/oleObject" Target="../embeddings/oleObject4.bin"/><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5.xml"/><Relationship Id="rId1" Type="http://schemas.openxmlformats.org/officeDocument/2006/relationships/vmlDrawing" Target="../drawings/vmlDrawing4.vml"/><Relationship Id="rId6" Type="http://schemas.openxmlformats.org/officeDocument/2006/relationships/image" Target="../media/image30.emf"/><Relationship Id="rId5" Type="http://schemas.openxmlformats.org/officeDocument/2006/relationships/oleObject" Target="../embeddings/oleObject6.bin"/><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p:cNvSpPr>
            <a:spLocks noGrp="1"/>
          </p:cNvSpPr>
          <p:nvPr>
            <p:ph type="title"/>
          </p:nvPr>
        </p:nvSpPr>
        <p:spPr>
          <a:xfrm>
            <a:off x="0" y="3371850"/>
            <a:ext cx="9810750" cy="1592263"/>
          </a:xfrm>
        </p:spPr>
        <p:txBody>
          <a:bodyPr numCol="1" compatLnSpc="1">
            <a:prstTxWarp prst="textNoShape">
              <a:avLst/>
            </a:prstTxWarp>
          </a:bodyPr>
          <a:lstStyle/>
          <a:p>
            <a:pPr eaLnBrk="1" hangingPunct="1">
              <a:lnSpc>
                <a:spcPct val="80000"/>
              </a:lnSpc>
            </a:pPr>
            <a:r>
              <a:rPr smtClean="0"/>
              <a:t>Risk Assessment and Decision Support for Security Policies </a:t>
            </a:r>
            <a:r>
              <a:rPr sz="2800" smtClean="0"/>
              <a:t/>
            </a:r>
            <a:br>
              <a:rPr sz="2800" smtClean="0"/>
            </a:br>
            <a:r>
              <a:rPr sz="1600" smtClean="0"/>
              <a:t/>
            </a:r>
            <a:br>
              <a:rPr sz="1600" smtClean="0"/>
            </a:br>
            <a:r>
              <a:rPr sz="1600" smtClean="0"/>
              <a:t>IEEE Policy 2011 Symposium</a:t>
            </a:r>
            <a:br>
              <a:rPr sz="1600" smtClean="0"/>
            </a:br>
            <a:r>
              <a:rPr sz="1600" smtClean="0"/>
              <a:t/>
            </a:r>
            <a:br>
              <a:rPr sz="1600" smtClean="0"/>
            </a:br>
            <a:r>
              <a:rPr sz="1400" smtClean="0"/>
              <a:t>Marco </a:t>
            </a:r>
            <a:r>
              <a:rPr sz="1400" dirty="0" err="1" smtClean="0"/>
              <a:t>Casassa</a:t>
            </a:r>
            <a:r>
              <a:rPr sz="1400" dirty="0" smtClean="0"/>
              <a:t> Mont (</a:t>
            </a:r>
            <a:r>
              <a:rPr sz="1400" dirty="0" smtClean="0">
                <a:hlinkClick r:id="rId2"/>
              </a:rPr>
              <a:t>marco.casassa-mont@hp.com</a:t>
            </a:r>
            <a:r>
              <a:rPr sz="1400" dirty="0" smtClean="0"/>
              <a:t>), Richard Brown (</a:t>
            </a:r>
            <a:r>
              <a:rPr sz="1400" dirty="0" smtClean="0">
                <a:hlinkClick r:id="rId3"/>
              </a:rPr>
              <a:t>richard.brown@hp.com</a:t>
            </a:r>
            <a:r>
              <a:rPr sz="1400" dirty="0" smtClean="0"/>
              <a:t> )</a:t>
            </a:r>
            <a:br>
              <a:rPr sz="1400" dirty="0" smtClean="0"/>
            </a:br>
            <a:r>
              <a:rPr sz="2000" dirty="0" smtClean="0"/>
              <a:t/>
            </a:r>
            <a:br>
              <a:rPr sz="2000" dirty="0" smtClean="0"/>
            </a:br>
            <a:r>
              <a:rPr sz="1800" dirty="0" smtClean="0"/>
              <a:t>Cloud &amp; Security Lab, HP Labs Bristol, UK</a:t>
            </a:r>
          </a:p>
        </p:txBody>
      </p:sp>
      <p:pic>
        <p:nvPicPr>
          <p:cNvPr id="39938" name="Picture 16"/>
          <p:cNvPicPr>
            <a:picLocks noChangeAspect="1" noChangeArrowheads="1"/>
          </p:cNvPicPr>
          <p:nvPr/>
        </p:nvPicPr>
        <p:blipFill>
          <a:blip r:embed="rId4"/>
          <a:srcRect r="5179" b="2089"/>
          <a:stretch>
            <a:fillRect/>
          </a:stretch>
        </p:blipFill>
        <p:spPr bwMode="auto">
          <a:xfrm>
            <a:off x="7918450" y="-241300"/>
            <a:ext cx="1225550" cy="5384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idx="4294967295"/>
          </p:nvPr>
        </p:nvSpPr>
        <p:spPr>
          <a:xfrm>
            <a:off x="233363" y="292100"/>
            <a:ext cx="8377237" cy="504825"/>
          </a:xfrm>
        </p:spPr>
        <p:txBody>
          <a:bodyPr/>
          <a:lstStyle/>
          <a:p>
            <a:pPr eaLnBrk="1" fontAlgn="auto" hangingPunct="1">
              <a:spcAft>
                <a:spcPts val="0"/>
              </a:spcAft>
              <a:defRPr/>
            </a:pPr>
            <a:r>
              <a:rPr lang="en-GB" smtClean="0"/>
              <a:t>Security Analytics:</a:t>
            </a:r>
            <a:endParaRPr/>
          </a:p>
        </p:txBody>
      </p:sp>
      <p:sp>
        <p:nvSpPr>
          <p:cNvPr id="50178" name="Text Placeholder 21"/>
          <p:cNvSpPr>
            <a:spLocks noGrp="1"/>
          </p:cNvSpPr>
          <p:nvPr>
            <p:ph type="body" sz="quarter" idx="4294967295"/>
          </p:nvPr>
        </p:nvSpPr>
        <p:spPr>
          <a:xfrm>
            <a:off x="247650" y="695325"/>
            <a:ext cx="8366125" cy="401638"/>
          </a:xfrm>
        </p:spPr>
        <p:txBody>
          <a:bodyPr/>
          <a:lstStyle/>
          <a:p>
            <a:pPr marL="0" indent="0" eaLnBrk="1" hangingPunct="1">
              <a:lnSpc>
                <a:spcPct val="100000"/>
              </a:lnSpc>
              <a:spcBef>
                <a:spcPct val="0"/>
              </a:spcBef>
              <a:buFont typeface="Futura Bk" pitchFamily="34" charset="0"/>
              <a:buNone/>
            </a:pPr>
            <a:r>
              <a:rPr lang="en-GB" smtClean="0">
                <a:solidFill>
                  <a:srgbClr val="7B7B79"/>
                </a:solidFill>
              </a:rPr>
              <a:t>Integrating Scientific Knowledge</a:t>
            </a:r>
            <a:endParaRPr lang="en-US" smtClean="0">
              <a:solidFill>
                <a:srgbClr val="7B7B79"/>
              </a:solidFill>
            </a:endParaRPr>
          </a:p>
        </p:txBody>
      </p:sp>
      <p:sp>
        <p:nvSpPr>
          <p:cNvPr id="13" name="Line 11"/>
          <p:cNvSpPr>
            <a:spLocks noChangeShapeType="1"/>
          </p:cNvSpPr>
          <p:nvPr/>
        </p:nvSpPr>
        <p:spPr bwMode="auto">
          <a:xfrm flipV="1">
            <a:off x="2709863" y="3057525"/>
            <a:ext cx="801687" cy="787400"/>
          </a:xfrm>
          <a:prstGeom prst="line">
            <a:avLst/>
          </a:prstGeom>
          <a:noFill/>
          <a:ln w="25400" cap="flat" cmpd="sng" algn="ctr">
            <a:solidFill>
              <a:schemeClr val="bg1">
                <a:lumMod val="75000"/>
              </a:schemeClr>
            </a:solidFill>
            <a:prstDash val="solid"/>
            <a:round/>
            <a:headEnd type="none" w="med" len="med"/>
            <a:tailEnd type="triangle" w="med" len="med"/>
          </a:ln>
        </p:spPr>
        <p:txBody>
          <a:bodyPr>
            <a:spAutoFit/>
          </a:bodyPr>
          <a:lstStyle/>
          <a:p>
            <a:pPr fontAlgn="auto">
              <a:spcBef>
                <a:spcPts val="0"/>
              </a:spcBef>
              <a:spcAft>
                <a:spcPts val="0"/>
              </a:spcAft>
              <a:defRPr/>
            </a:pPr>
            <a:endParaRPr lang="en-US">
              <a:latin typeface="+mn-lt"/>
            </a:endParaRPr>
          </a:p>
        </p:txBody>
      </p:sp>
      <p:sp>
        <p:nvSpPr>
          <p:cNvPr id="14" name="Line 12"/>
          <p:cNvSpPr>
            <a:spLocks noChangeShapeType="1"/>
          </p:cNvSpPr>
          <p:nvPr/>
        </p:nvSpPr>
        <p:spPr bwMode="auto">
          <a:xfrm flipH="1">
            <a:off x="4772025" y="1711325"/>
            <a:ext cx="787400" cy="766763"/>
          </a:xfrm>
          <a:prstGeom prst="line">
            <a:avLst/>
          </a:prstGeom>
          <a:noFill/>
          <a:ln w="25400" cap="flat" cmpd="sng" algn="ctr">
            <a:solidFill>
              <a:schemeClr val="bg1">
                <a:lumMod val="75000"/>
              </a:schemeClr>
            </a:solidFill>
            <a:prstDash val="solid"/>
            <a:round/>
            <a:headEnd type="none" w="med" len="med"/>
            <a:tailEnd type="triangle" w="med" len="med"/>
          </a:ln>
        </p:spPr>
        <p:txBody>
          <a:bodyPr>
            <a:spAutoFit/>
          </a:bodyPr>
          <a:lstStyle/>
          <a:p>
            <a:pPr fontAlgn="auto">
              <a:spcBef>
                <a:spcPts val="0"/>
              </a:spcBef>
              <a:spcAft>
                <a:spcPts val="0"/>
              </a:spcAft>
              <a:defRPr/>
            </a:pPr>
            <a:endParaRPr lang="en-US">
              <a:latin typeface="+mn-lt"/>
            </a:endParaRPr>
          </a:p>
        </p:txBody>
      </p:sp>
      <p:sp>
        <p:nvSpPr>
          <p:cNvPr id="15" name="Line 13"/>
          <p:cNvSpPr>
            <a:spLocks noChangeShapeType="1"/>
          </p:cNvSpPr>
          <p:nvPr/>
        </p:nvSpPr>
        <p:spPr bwMode="auto">
          <a:xfrm flipH="1" flipV="1">
            <a:off x="4767263" y="3132138"/>
            <a:ext cx="693737" cy="404812"/>
          </a:xfrm>
          <a:prstGeom prst="line">
            <a:avLst/>
          </a:prstGeom>
          <a:noFill/>
          <a:ln w="25400" cap="flat" cmpd="sng" algn="ctr">
            <a:solidFill>
              <a:schemeClr val="bg1">
                <a:lumMod val="75000"/>
              </a:schemeClr>
            </a:solidFill>
            <a:prstDash val="solid"/>
            <a:round/>
            <a:headEnd type="none" w="med" len="med"/>
            <a:tailEnd type="triangle" w="med" len="med"/>
          </a:ln>
        </p:spPr>
        <p:txBody>
          <a:bodyPr>
            <a:spAutoFit/>
          </a:bodyPr>
          <a:lstStyle/>
          <a:p>
            <a:pPr fontAlgn="auto">
              <a:spcBef>
                <a:spcPts val="0"/>
              </a:spcBef>
              <a:spcAft>
                <a:spcPts val="0"/>
              </a:spcAft>
              <a:defRPr/>
            </a:pPr>
            <a:endParaRPr lang="en-US">
              <a:latin typeface="+mn-lt"/>
            </a:endParaRPr>
          </a:p>
        </p:txBody>
      </p:sp>
      <p:sp>
        <p:nvSpPr>
          <p:cNvPr id="16" name="Line 14"/>
          <p:cNvSpPr>
            <a:spLocks noChangeShapeType="1"/>
          </p:cNvSpPr>
          <p:nvPr/>
        </p:nvSpPr>
        <p:spPr bwMode="auto">
          <a:xfrm>
            <a:off x="2836863" y="1993900"/>
            <a:ext cx="652462" cy="642938"/>
          </a:xfrm>
          <a:prstGeom prst="line">
            <a:avLst/>
          </a:prstGeom>
          <a:noFill/>
          <a:ln w="25400" cap="flat" cmpd="sng" algn="ctr">
            <a:solidFill>
              <a:schemeClr val="bg1">
                <a:lumMod val="75000"/>
              </a:schemeClr>
            </a:solidFill>
            <a:prstDash val="solid"/>
            <a:round/>
            <a:headEnd type="none" w="med" len="med"/>
            <a:tailEnd type="triangle" w="med" len="med"/>
          </a:ln>
        </p:spPr>
        <p:txBody>
          <a:bodyPr>
            <a:spAutoFit/>
          </a:bodyPr>
          <a:lstStyle/>
          <a:p>
            <a:pPr fontAlgn="auto">
              <a:spcBef>
                <a:spcPts val="0"/>
              </a:spcBef>
              <a:spcAft>
                <a:spcPts val="0"/>
              </a:spcAft>
              <a:defRPr/>
            </a:pPr>
            <a:endParaRPr lang="en-US">
              <a:latin typeface="+mn-lt"/>
            </a:endParaRPr>
          </a:p>
        </p:txBody>
      </p:sp>
      <p:sp>
        <p:nvSpPr>
          <p:cNvPr id="17" name="Line 18"/>
          <p:cNvSpPr>
            <a:spLocks noChangeShapeType="1"/>
          </p:cNvSpPr>
          <p:nvPr/>
        </p:nvSpPr>
        <p:spPr bwMode="auto">
          <a:xfrm flipV="1">
            <a:off x="4186238" y="3914775"/>
            <a:ext cx="0" cy="660400"/>
          </a:xfrm>
          <a:prstGeom prst="line">
            <a:avLst/>
          </a:prstGeom>
          <a:noFill/>
          <a:ln w="25400" cap="flat" cmpd="sng" algn="ctr">
            <a:solidFill>
              <a:schemeClr val="bg1">
                <a:lumMod val="75000"/>
              </a:schemeClr>
            </a:solidFill>
            <a:prstDash val="solid"/>
            <a:round/>
            <a:headEnd type="none" w="med" len="med"/>
            <a:tailEnd type="triangle" w="med" len="med"/>
          </a:ln>
        </p:spPr>
        <p:txBody>
          <a:bodyPr>
            <a:spAutoFit/>
          </a:bodyPr>
          <a:lstStyle/>
          <a:p>
            <a:pPr fontAlgn="auto">
              <a:spcBef>
                <a:spcPts val="0"/>
              </a:spcBef>
              <a:spcAft>
                <a:spcPts val="0"/>
              </a:spcAft>
              <a:defRPr/>
            </a:pPr>
            <a:endParaRPr lang="en-US">
              <a:latin typeface="+mn-lt"/>
            </a:endParaRPr>
          </a:p>
        </p:txBody>
      </p:sp>
      <p:sp>
        <p:nvSpPr>
          <p:cNvPr id="18" name="Line 16"/>
          <p:cNvSpPr>
            <a:spLocks noChangeShapeType="1"/>
          </p:cNvSpPr>
          <p:nvPr/>
        </p:nvSpPr>
        <p:spPr bwMode="auto">
          <a:xfrm flipH="1">
            <a:off x="4160838" y="1662113"/>
            <a:ext cx="0" cy="565150"/>
          </a:xfrm>
          <a:prstGeom prst="line">
            <a:avLst/>
          </a:prstGeom>
          <a:noFill/>
          <a:ln w="25400" cap="flat" cmpd="sng" algn="ctr">
            <a:solidFill>
              <a:schemeClr val="bg1">
                <a:lumMod val="75000"/>
              </a:schemeClr>
            </a:solidFill>
            <a:prstDash val="solid"/>
            <a:round/>
            <a:headEnd type="none" w="med" len="med"/>
            <a:tailEnd type="triangle" w="med" len="med"/>
          </a:ln>
        </p:spPr>
        <p:txBody>
          <a:bodyPr>
            <a:spAutoFit/>
          </a:bodyPr>
          <a:lstStyle/>
          <a:p>
            <a:pPr fontAlgn="auto">
              <a:spcBef>
                <a:spcPts val="0"/>
              </a:spcBef>
              <a:spcAft>
                <a:spcPts val="0"/>
              </a:spcAft>
              <a:defRPr/>
            </a:pPr>
            <a:r>
              <a:rPr lang="en-US" dirty="0">
                <a:latin typeface="+mn-lt"/>
              </a:rPr>
              <a:t>  </a:t>
            </a:r>
          </a:p>
        </p:txBody>
      </p:sp>
      <p:sp>
        <p:nvSpPr>
          <p:cNvPr id="20" name="Rounded Rectangle 19"/>
          <p:cNvSpPr/>
          <p:nvPr/>
        </p:nvSpPr>
        <p:spPr>
          <a:xfrm>
            <a:off x="3513138" y="2227263"/>
            <a:ext cx="1252537" cy="1690687"/>
          </a:xfrm>
          <a:prstGeom prst="roundRect">
            <a:avLst>
              <a:gd name="adj" fmla="val 6111"/>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000">
              <a:solidFill>
                <a:prstClr val="white"/>
              </a:solidFill>
              <a:latin typeface="+mj-lt"/>
            </a:endParaRPr>
          </a:p>
        </p:txBody>
      </p:sp>
      <p:sp>
        <p:nvSpPr>
          <p:cNvPr id="21" name="Rounded Rectangle 20"/>
          <p:cNvSpPr/>
          <p:nvPr/>
        </p:nvSpPr>
        <p:spPr>
          <a:xfrm>
            <a:off x="5487988" y="1484313"/>
            <a:ext cx="1676400" cy="284162"/>
          </a:xfrm>
          <a:prstGeom prst="roundRect">
            <a:avLst/>
          </a:prstGeom>
          <a:gradFill flip="none" rotWithShape="1">
            <a:gsLst>
              <a:gs pos="0">
                <a:srgbClr val="898B8F"/>
              </a:gs>
              <a:gs pos="100000">
                <a:srgbClr val="3D39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000"/>
          </a:p>
        </p:txBody>
      </p:sp>
      <p:sp>
        <p:nvSpPr>
          <p:cNvPr id="23" name="Rounded Rectangle 22"/>
          <p:cNvSpPr/>
          <p:nvPr/>
        </p:nvSpPr>
        <p:spPr>
          <a:xfrm>
            <a:off x="5245100" y="3500438"/>
            <a:ext cx="1676400" cy="285750"/>
          </a:xfrm>
          <a:prstGeom prst="roundRect">
            <a:avLst/>
          </a:prstGeom>
          <a:gradFill flip="none" rotWithShape="1">
            <a:gsLst>
              <a:gs pos="0">
                <a:srgbClr val="898B8F"/>
              </a:gs>
              <a:gs pos="100000">
                <a:srgbClr val="3D39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000"/>
          </a:p>
        </p:txBody>
      </p:sp>
      <p:sp>
        <p:nvSpPr>
          <p:cNvPr id="24" name="Rounded Rectangle 23"/>
          <p:cNvSpPr/>
          <p:nvPr/>
        </p:nvSpPr>
        <p:spPr>
          <a:xfrm>
            <a:off x="3136900" y="4502150"/>
            <a:ext cx="1878013" cy="285750"/>
          </a:xfrm>
          <a:prstGeom prst="roundRect">
            <a:avLst/>
          </a:prstGeom>
          <a:gradFill flip="none" rotWithShape="1">
            <a:gsLst>
              <a:gs pos="0">
                <a:srgbClr val="898B8F"/>
              </a:gs>
              <a:gs pos="100000">
                <a:srgbClr val="3D39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000"/>
          </a:p>
        </p:txBody>
      </p:sp>
      <p:sp>
        <p:nvSpPr>
          <p:cNvPr id="25" name="Rounded Rectangle 24"/>
          <p:cNvSpPr/>
          <p:nvPr/>
        </p:nvSpPr>
        <p:spPr>
          <a:xfrm>
            <a:off x="792163" y="3821113"/>
            <a:ext cx="2352675" cy="285750"/>
          </a:xfrm>
          <a:prstGeom prst="roundRect">
            <a:avLst/>
          </a:prstGeom>
          <a:gradFill flip="none" rotWithShape="1">
            <a:gsLst>
              <a:gs pos="0">
                <a:srgbClr val="898B8F"/>
              </a:gs>
              <a:gs pos="100000">
                <a:srgbClr val="3D39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000"/>
          </a:p>
        </p:txBody>
      </p:sp>
      <p:sp>
        <p:nvSpPr>
          <p:cNvPr id="50190" name="Text Box 8"/>
          <p:cNvSpPr txBox="1">
            <a:spLocks noChangeArrowheads="1"/>
          </p:cNvSpPr>
          <p:nvPr/>
        </p:nvSpPr>
        <p:spPr bwMode="auto">
          <a:xfrm>
            <a:off x="5105400" y="1460500"/>
            <a:ext cx="2438400" cy="1077913"/>
          </a:xfrm>
          <a:prstGeom prst="rect">
            <a:avLst/>
          </a:prstGeom>
          <a:noFill/>
          <a:ln w="19050" algn="ctr">
            <a:noFill/>
            <a:miter lim="800000"/>
            <a:headEnd/>
            <a:tailEnd/>
          </a:ln>
        </p:spPr>
        <p:txBody>
          <a:bodyPr>
            <a:spAutoFit/>
          </a:bodyPr>
          <a:lstStyle/>
          <a:p>
            <a:pPr algn="ctr" eaLnBrk="0" hangingPunct="0"/>
            <a:r>
              <a:rPr lang="en-GB" sz="1400">
                <a:solidFill>
                  <a:srgbClr val="FFFFFF"/>
                </a:solidFill>
                <a:latin typeface="Futura Bk" pitchFamily="34" charset="0"/>
              </a:rPr>
              <a:t>Economic Theory</a:t>
            </a:r>
            <a:r>
              <a:rPr lang="en-GB" sz="1400" b="1">
                <a:solidFill>
                  <a:srgbClr val="FFFFFF"/>
                </a:solidFill>
                <a:latin typeface="Futura Bk" pitchFamily="34" charset="0"/>
              </a:rPr>
              <a:t/>
            </a:r>
            <a:br>
              <a:rPr lang="en-GB" sz="1400" b="1">
                <a:solidFill>
                  <a:srgbClr val="FFFFFF"/>
                </a:solidFill>
                <a:latin typeface="Futura Bk" pitchFamily="34" charset="0"/>
              </a:rPr>
            </a:br>
            <a:endParaRPr lang="en-GB" sz="800" b="1">
              <a:solidFill>
                <a:srgbClr val="FFFFFF"/>
              </a:solidFill>
              <a:latin typeface="Futura Bk" pitchFamily="34" charset="0"/>
            </a:endParaRPr>
          </a:p>
          <a:p>
            <a:pPr algn="ctr" eaLnBrk="0" hangingPunct="0"/>
            <a:r>
              <a:rPr lang="en-GB" sz="1400">
                <a:latin typeface="Futura Bk" pitchFamily="34" charset="0"/>
              </a:rPr>
              <a:t>(utility, trade offs, </a:t>
            </a:r>
            <a:br>
              <a:rPr lang="en-GB" sz="1400">
                <a:latin typeface="Futura Bk" pitchFamily="34" charset="0"/>
              </a:rPr>
            </a:br>
            <a:r>
              <a:rPr lang="en-GB" sz="1400">
                <a:latin typeface="Futura Bk" pitchFamily="34" charset="0"/>
              </a:rPr>
              <a:t>externalities, information asymmetry, incentives)</a:t>
            </a:r>
          </a:p>
        </p:txBody>
      </p:sp>
      <p:sp>
        <p:nvSpPr>
          <p:cNvPr id="27" name="Rounded Rectangle 26"/>
          <p:cNvSpPr/>
          <p:nvPr/>
        </p:nvSpPr>
        <p:spPr>
          <a:xfrm>
            <a:off x="3470275" y="1184275"/>
            <a:ext cx="1677988" cy="466725"/>
          </a:xfrm>
          <a:prstGeom prst="roundRect">
            <a:avLst/>
          </a:prstGeom>
          <a:gradFill flip="none" rotWithShape="1">
            <a:gsLst>
              <a:gs pos="0">
                <a:srgbClr val="898B8F"/>
              </a:gs>
              <a:gs pos="100000">
                <a:srgbClr val="3D39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000"/>
          </a:p>
        </p:txBody>
      </p:sp>
      <p:sp>
        <p:nvSpPr>
          <p:cNvPr id="28" name="Rounded Rectangle 27"/>
          <p:cNvSpPr/>
          <p:nvPr/>
        </p:nvSpPr>
        <p:spPr>
          <a:xfrm>
            <a:off x="1557338" y="1601788"/>
            <a:ext cx="1281112" cy="466725"/>
          </a:xfrm>
          <a:prstGeom prst="roundRect">
            <a:avLst/>
          </a:prstGeom>
          <a:gradFill flip="none" rotWithShape="1">
            <a:gsLst>
              <a:gs pos="0">
                <a:srgbClr val="898B8F"/>
              </a:gs>
              <a:gs pos="100000">
                <a:srgbClr val="3D39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000"/>
          </a:p>
        </p:txBody>
      </p:sp>
      <p:pic>
        <p:nvPicPr>
          <p:cNvPr id="50193" name="Picture 5" descr="Picture1"/>
          <p:cNvPicPr>
            <a:picLocks noChangeAspect="1" noChangeArrowheads="1"/>
          </p:cNvPicPr>
          <p:nvPr/>
        </p:nvPicPr>
        <p:blipFill>
          <a:blip r:embed="rId3"/>
          <a:srcRect/>
          <a:stretch>
            <a:fillRect/>
          </a:stretch>
        </p:blipFill>
        <p:spPr bwMode="auto">
          <a:xfrm>
            <a:off x="3562350" y="2300288"/>
            <a:ext cx="1144588" cy="1006475"/>
          </a:xfrm>
          <a:prstGeom prst="rect">
            <a:avLst/>
          </a:prstGeom>
          <a:noFill/>
          <a:ln w="9525">
            <a:noFill/>
            <a:miter lim="800000"/>
            <a:headEnd/>
            <a:tailEnd/>
          </a:ln>
        </p:spPr>
      </p:pic>
      <p:sp>
        <p:nvSpPr>
          <p:cNvPr id="50194" name="Text Box 6"/>
          <p:cNvSpPr txBox="1">
            <a:spLocks noChangeArrowheads="1"/>
          </p:cNvSpPr>
          <p:nvPr/>
        </p:nvSpPr>
        <p:spPr bwMode="auto">
          <a:xfrm>
            <a:off x="363538" y="1582738"/>
            <a:ext cx="3673475" cy="1508125"/>
          </a:xfrm>
          <a:prstGeom prst="rect">
            <a:avLst/>
          </a:prstGeom>
          <a:noFill/>
          <a:ln w="19050" algn="ctr">
            <a:noFill/>
            <a:miter lim="800000"/>
            <a:headEnd/>
            <a:tailEnd/>
          </a:ln>
        </p:spPr>
        <p:txBody>
          <a:bodyPr>
            <a:spAutoFit/>
          </a:bodyPr>
          <a:lstStyle/>
          <a:p>
            <a:pPr algn="ctr" eaLnBrk="0" hangingPunct="0"/>
            <a:r>
              <a:rPr lang="en-GB" sz="1400">
                <a:solidFill>
                  <a:schemeClr val="bg1"/>
                </a:solidFill>
                <a:latin typeface="Futura Bk" pitchFamily="34" charset="0"/>
              </a:rPr>
              <a:t>Applied</a:t>
            </a:r>
            <a:r>
              <a:rPr lang="en-GB" sz="1400" b="1">
                <a:solidFill>
                  <a:schemeClr val="bg1"/>
                </a:solidFill>
                <a:latin typeface="Futura Bk" pitchFamily="34" charset="0"/>
              </a:rPr>
              <a:t/>
            </a:r>
            <a:br>
              <a:rPr lang="en-GB" sz="1400" b="1">
                <a:solidFill>
                  <a:schemeClr val="bg1"/>
                </a:solidFill>
                <a:latin typeface="Futura Bk" pitchFamily="34" charset="0"/>
              </a:rPr>
            </a:br>
            <a:r>
              <a:rPr lang="en-GB" sz="1400">
                <a:solidFill>
                  <a:schemeClr val="bg1"/>
                </a:solidFill>
                <a:latin typeface="Futura Bk" pitchFamily="34" charset="0"/>
              </a:rPr>
              <a:t>Mathematics</a:t>
            </a:r>
            <a:br>
              <a:rPr lang="en-GB" sz="1400">
                <a:solidFill>
                  <a:schemeClr val="bg1"/>
                </a:solidFill>
                <a:latin typeface="Futura Bk" pitchFamily="34" charset="0"/>
              </a:rPr>
            </a:br>
            <a:endParaRPr lang="en-GB" sz="800">
              <a:solidFill>
                <a:schemeClr val="bg1"/>
              </a:solidFill>
              <a:latin typeface="Futura Bk" pitchFamily="34" charset="0"/>
            </a:endParaRPr>
          </a:p>
          <a:p>
            <a:pPr algn="ctr" eaLnBrk="0" hangingPunct="0"/>
            <a:r>
              <a:rPr lang="en-GB" sz="1400">
                <a:latin typeface="Futura Bk" pitchFamily="34" charset="0"/>
              </a:rPr>
              <a:t>(probability theory,</a:t>
            </a:r>
            <a:br>
              <a:rPr lang="en-GB" sz="1400">
                <a:latin typeface="Futura Bk" pitchFamily="34" charset="0"/>
              </a:rPr>
            </a:br>
            <a:r>
              <a:rPr lang="en-GB" sz="1400">
                <a:latin typeface="Futura Bk" pitchFamily="34" charset="0"/>
              </a:rPr>
              <a:t>queuing theory,</a:t>
            </a:r>
            <a:br>
              <a:rPr lang="en-GB" sz="1400">
                <a:latin typeface="Futura Bk" pitchFamily="34" charset="0"/>
              </a:rPr>
            </a:br>
            <a:r>
              <a:rPr lang="en-GB" sz="1400">
                <a:latin typeface="Futura Bk" pitchFamily="34" charset="0"/>
              </a:rPr>
              <a:t>process algebra,</a:t>
            </a:r>
            <a:br>
              <a:rPr lang="en-GB" sz="1400">
                <a:latin typeface="Futura Bk" pitchFamily="34" charset="0"/>
              </a:rPr>
            </a:br>
            <a:r>
              <a:rPr lang="en-GB" sz="1400">
                <a:latin typeface="Futura Bk" pitchFamily="34" charset="0"/>
              </a:rPr>
              <a:t>model checking)</a:t>
            </a:r>
          </a:p>
        </p:txBody>
      </p:sp>
      <p:sp>
        <p:nvSpPr>
          <p:cNvPr id="50195" name="Text Box 7"/>
          <p:cNvSpPr txBox="1">
            <a:spLocks noChangeArrowheads="1"/>
          </p:cNvSpPr>
          <p:nvPr/>
        </p:nvSpPr>
        <p:spPr bwMode="auto">
          <a:xfrm>
            <a:off x="347663" y="3810000"/>
            <a:ext cx="3235325" cy="862013"/>
          </a:xfrm>
          <a:prstGeom prst="rect">
            <a:avLst/>
          </a:prstGeom>
          <a:noFill/>
          <a:ln w="19050" algn="ctr">
            <a:noFill/>
            <a:miter lim="800000"/>
            <a:headEnd/>
            <a:tailEnd/>
          </a:ln>
        </p:spPr>
        <p:txBody>
          <a:bodyPr>
            <a:spAutoFit/>
          </a:bodyPr>
          <a:lstStyle/>
          <a:p>
            <a:pPr algn="ctr" eaLnBrk="0" hangingPunct="0"/>
            <a:r>
              <a:rPr lang="en-GB" sz="1400">
                <a:solidFill>
                  <a:srgbClr val="FFFFFF"/>
                </a:solidFill>
                <a:latin typeface="Futura Bk" pitchFamily="34" charset="0"/>
              </a:rPr>
              <a:t>Experiment and Prediction</a:t>
            </a:r>
            <a:r>
              <a:rPr lang="en-GB" sz="1400" b="1">
                <a:solidFill>
                  <a:srgbClr val="FFFFFF"/>
                </a:solidFill>
                <a:latin typeface="Futura Bk" pitchFamily="34" charset="0"/>
              </a:rPr>
              <a:t/>
            </a:r>
            <a:br>
              <a:rPr lang="en-GB" sz="1400" b="1">
                <a:solidFill>
                  <a:srgbClr val="FFFFFF"/>
                </a:solidFill>
                <a:latin typeface="Futura Bk" pitchFamily="34" charset="0"/>
              </a:rPr>
            </a:br>
            <a:endParaRPr lang="en-GB" sz="800" b="1">
              <a:solidFill>
                <a:srgbClr val="FFFFFF"/>
              </a:solidFill>
              <a:latin typeface="Futura Bk" pitchFamily="34" charset="0"/>
            </a:endParaRPr>
          </a:p>
          <a:p>
            <a:pPr algn="ctr" eaLnBrk="0" hangingPunct="0"/>
            <a:r>
              <a:rPr lang="en-GB" sz="1400">
                <a:latin typeface="Futura Bk" pitchFamily="34" charset="0"/>
              </a:rPr>
              <a:t>(Discrete event modelling</a:t>
            </a:r>
            <a:br>
              <a:rPr lang="en-GB" sz="1400">
                <a:latin typeface="Futura Bk" pitchFamily="34" charset="0"/>
              </a:rPr>
            </a:br>
            <a:r>
              <a:rPr lang="en-GB" sz="1400">
                <a:latin typeface="Futura Bk" pitchFamily="34" charset="0"/>
              </a:rPr>
              <a:t>and simulation)</a:t>
            </a:r>
          </a:p>
        </p:txBody>
      </p:sp>
      <p:sp>
        <p:nvSpPr>
          <p:cNvPr id="50196" name="Text Box 9"/>
          <p:cNvSpPr txBox="1">
            <a:spLocks noChangeArrowheads="1"/>
          </p:cNvSpPr>
          <p:nvPr/>
        </p:nvSpPr>
        <p:spPr bwMode="auto">
          <a:xfrm>
            <a:off x="5295900" y="3492500"/>
            <a:ext cx="2128838" cy="1077913"/>
          </a:xfrm>
          <a:prstGeom prst="rect">
            <a:avLst/>
          </a:prstGeom>
          <a:noFill/>
          <a:ln w="19050" algn="ctr">
            <a:noFill/>
            <a:miter lim="800000"/>
            <a:headEnd/>
            <a:tailEnd/>
          </a:ln>
        </p:spPr>
        <p:txBody>
          <a:bodyPr>
            <a:spAutoFit/>
          </a:bodyPr>
          <a:lstStyle/>
          <a:p>
            <a:pPr eaLnBrk="0" hangingPunct="0"/>
            <a:r>
              <a:rPr lang="en-GB" sz="1400">
                <a:solidFill>
                  <a:srgbClr val="FFFFFF"/>
                </a:solidFill>
                <a:latin typeface="Futura Bk" pitchFamily="34" charset="0"/>
              </a:rPr>
              <a:t>Empirical Studies</a:t>
            </a:r>
            <a:r>
              <a:rPr lang="en-GB" sz="1400" b="1">
                <a:solidFill>
                  <a:srgbClr val="FFFFFF"/>
                </a:solidFill>
                <a:latin typeface="Futura Bk" pitchFamily="34" charset="0"/>
              </a:rPr>
              <a:t/>
            </a:r>
            <a:br>
              <a:rPr lang="en-GB" sz="1400" b="1">
                <a:solidFill>
                  <a:srgbClr val="FFFFFF"/>
                </a:solidFill>
                <a:latin typeface="Futura Bk" pitchFamily="34" charset="0"/>
              </a:rPr>
            </a:br>
            <a:endParaRPr lang="en-GB" sz="800" b="1">
              <a:solidFill>
                <a:srgbClr val="FFFFFF"/>
              </a:solidFill>
              <a:latin typeface="Futura Bk" pitchFamily="34" charset="0"/>
            </a:endParaRPr>
          </a:p>
          <a:p>
            <a:pPr eaLnBrk="0" hangingPunct="0"/>
            <a:r>
              <a:rPr lang="en-GB" sz="1400">
                <a:latin typeface="Futura Bk" pitchFamily="34" charset="0"/>
              </a:rPr>
              <a:t>(Grounded theory, </a:t>
            </a:r>
            <a:br>
              <a:rPr lang="en-GB" sz="1400">
                <a:latin typeface="Futura Bk" pitchFamily="34" charset="0"/>
              </a:rPr>
            </a:br>
            <a:r>
              <a:rPr lang="en-GB" sz="1400">
                <a:latin typeface="Futura Bk" pitchFamily="34" charset="0"/>
              </a:rPr>
              <a:t>discourse analysis, </a:t>
            </a:r>
            <a:br>
              <a:rPr lang="en-GB" sz="1400">
                <a:latin typeface="Futura Bk" pitchFamily="34" charset="0"/>
              </a:rPr>
            </a:br>
            <a:r>
              <a:rPr lang="en-GB" sz="1400">
                <a:latin typeface="Futura Bk" pitchFamily="34" charset="0"/>
              </a:rPr>
              <a:t>cognitive science)</a:t>
            </a:r>
          </a:p>
        </p:txBody>
      </p:sp>
      <p:sp>
        <p:nvSpPr>
          <p:cNvPr id="50197" name="Text Box 10"/>
          <p:cNvSpPr txBox="1">
            <a:spLocks noChangeArrowheads="1"/>
          </p:cNvSpPr>
          <p:nvPr/>
        </p:nvSpPr>
        <p:spPr bwMode="auto">
          <a:xfrm>
            <a:off x="3449638" y="3321050"/>
            <a:ext cx="1377950" cy="600075"/>
          </a:xfrm>
          <a:prstGeom prst="rect">
            <a:avLst/>
          </a:prstGeom>
          <a:noFill/>
          <a:ln w="19050" algn="ctr">
            <a:noFill/>
            <a:miter lim="800000"/>
            <a:headEnd/>
            <a:tailEnd/>
          </a:ln>
        </p:spPr>
        <p:txBody>
          <a:bodyPr>
            <a:spAutoFit/>
          </a:bodyPr>
          <a:lstStyle/>
          <a:p>
            <a:pPr algn="ctr" eaLnBrk="0" hangingPunct="0"/>
            <a:r>
              <a:rPr lang="en-GB" sz="1100" b="1">
                <a:solidFill>
                  <a:srgbClr val="FFFFFF"/>
                </a:solidFill>
                <a:latin typeface="Futura Bk" pitchFamily="34" charset="0"/>
              </a:rPr>
              <a:t>Analytics Process Model &amp; Rules</a:t>
            </a:r>
          </a:p>
        </p:txBody>
      </p:sp>
      <p:sp>
        <p:nvSpPr>
          <p:cNvPr id="50198" name="Text Box 15"/>
          <p:cNvSpPr txBox="1">
            <a:spLocks noChangeArrowheads="1"/>
          </p:cNvSpPr>
          <p:nvPr/>
        </p:nvSpPr>
        <p:spPr bwMode="auto">
          <a:xfrm>
            <a:off x="3098800" y="1158875"/>
            <a:ext cx="2411413" cy="523875"/>
          </a:xfrm>
          <a:prstGeom prst="rect">
            <a:avLst/>
          </a:prstGeom>
          <a:noFill/>
          <a:ln w="19050" algn="ctr">
            <a:noFill/>
            <a:miter lim="800000"/>
            <a:headEnd/>
            <a:tailEnd/>
          </a:ln>
        </p:spPr>
        <p:txBody>
          <a:bodyPr>
            <a:spAutoFit/>
          </a:bodyPr>
          <a:lstStyle/>
          <a:p>
            <a:pPr algn="ctr" eaLnBrk="0" hangingPunct="0"/>
            <a:r>
              <a:rPr lang="en-GB" sz="1400">
                <a:solidFill>
                  <a:srgbClr val="FFFFFF"/>
                </a:solidFill>
                <a:latin typeface="Futura Bk" pitchFamily="34" charset="0"/>
              </a:rPr>
              <a:t>Security/Systems</a:t>
            </a:r>
            <a:br>
              <a:rPr lang="en-GB" sz="1400">
                <a:solidFill>
                  <a:srgbClr val="FFFFFF"/>
                </a:solidFill>
                <a:latin typeface="Futura Bk" pitchFamily="34" charset="0"/>
              </a:rPr>
            </a:br>
            <a:r>
              <a:rPr lang="en-GB" sz="1400">
                <a:solidFill>
                  <a:srgbClr val="FFFFFF"/>
                </a:solidFill>
                <a:latin typeface="Futura Bk" pitchFamily="34" charset="0"/>
              </a:rPr>
              <a:t>Domain knowledge</a:t>
            </a:r>
          </a:p>
        </p:txBody>
      </p:sp>
      <p:sp>
        <p:nvSpPr>
          <p:cNvPr id="50199" name="Text Box 17"/>
          <p:cNvSpPr txBox="1">
            <a:spLocks noChangeArrowheads="1"/>
          </p:cNvSpPr>
          <p:nvPr/>
        </p:nvSpPr>
        <p:spPr bwMode="auto">
          <a:xfrm>
            <a:off x="3146425" y="4491038"/>
            <a:ext cx="2187575" cy="307975"/>
          </a:xfrm>
          <a:prstGeom prst="rect">
            <a:avLst/>
          </a:prstGeom>
          <a:noFill/>
          <a:ln w="19050" algn="ctr">
            <a:noFill/>
            <a:miter lim="800000"/>
            <a:headEnd/>
            <a:tailEnd/>
          </a:ln>
        </p:spPr>
        <p:txBody>
          <a:bodyPr>
            <a:spAutoFit/>
          </a:bodyPr>
          <a:lstStyle/>
          <a:p>
            <a:pPr eaLnBrk="0" hangingPunct="0"/>
            <a:r>
              <a:rPr lang="en-GB" sz="1400">
                <a:solidFill>
                  <a:srgbClr val="FFFFFF"/>
                </a:solidFill>
                <a:latin typeface="Futura Bk" pitchFamily="34" charset="0"/>
              </a:rPr>
              <a:t>Business Knowledge</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34950" y="292100"/>
            <a:ext cx="8610600" cy="504825"/>
          </a:xfrm>
        </p:spPr>
        <p:txBody>
          <a:bodyPr/>
          <a:lstStyle/>
          <a:p>
            <a:pPr eaLnBrk="1" fontAlgn="auto" hangingPunct="1">
              <a:spcAft>
                <a:spcPts val="0"/>
              </a:spcAft>
              <a:defRPr/>
            </a:pPr>
            <a:r>
              <a:rPr lang="en-GB" smtClean="0"/>
              <a:t>An Example: Vulnerability Management</a:t>
            </a:r>
          </a:p>
        </p:txBody>
      </p:sp>
      <p:sp>
        <p:nvSpPr>
          <p:cNvPr id="52226" name="Rectangle 3"/>
          <p:cNvSpPr>
            <a:spLocks noGrp="1" noChangeArrowheads="1"/>
          </p:cNvSpPr>
          <p:nvPr>
            <p:ph type="body" sz="quarter" idx="4294967295"/>
          </p:nvPr>
        </p:nvSpPr>
        <p:spPr>
          <a:xfrm>
            <a:off x="255588" y="933450"/>
            <a:ext cx="5346700" cy="3665538"/>
          </a:xfrm>
        </p:spPr>
        <p:txBody>
          <a:bodyPr/>
          <a:lstStyle/>
          <a:p>
            <a:pPr eaLnBrk="1" hangingPunct="1"/>
            <a:r>
              <a:rPr lang="en-GB" smtClean="0"/>
              <a:t>How do we evaluate the effectiveness of our vulnerability management processes and policies?</a:t>
            </a:r>
          </a:p>
          <a:p>
            <a:pPr marL="338138" lvl="1" indent="-106363" eaLnBrk="1" hangingPunct="1"/>
            <a:r>
              <a:rPr lang="en-GB" smtClean="0"/>
              <a:t>when we have a combination of protections and processes: patch management, AV, HIPS, emergency escalation, temporary workarounds</a:t>
            </a:r>
          </a:p>
          <a:p>
            <a:pPr eaLnBrk="1" hangingPunct="1"/>
            <a:r>
              <a:rPr lang="en-GB" smtClean="0"/>
              <a:t>How do we estimate in advance the impact on overall protection of a change in policy or the addition of a new security mechanism?</a:t>
            </a:r>
          </a:p>
        </p:txBody>
      </p:sp>
      <p:pic>
        <p:nvPicPr>
          <p:cNvPr id="52227" name="Picture 8" descr="http://weeklylink.com/wordpress/wp-content/uploads/2009/07/cyber_attack.jpg"/>
          <p:cNvPicPr>
            <a:picLocks noChangeAspect="1" noChangeArrowheads="1"/>
          </p:cNvPicPr>
          <p:nvPr/>
        </p:nvPicPr>
        <p:blipFill>
          <a:blip r:embed="rId3"/>
          <a:srcRect/>
          <a:stretch>
            <a:fillRect/>
          </a:stretch>
        </p:blipFill>
        <p:spPr bwMode="auto">
          <a:xfrm>
            <a:off x="5780088" y="1071563"/>
            <a:ext cx="3019425" cy="30194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idx="4294967295"/>
          </p:nvPr>
        </p:nvSpPr>
        <p:spPr>
          <a:xfrm>
            <a:off x="233363" y="292100"/>
            <a:ext cx="8377237" cy="504825"/>
          </a:xfrm>
        </p:spPr>
        <p:txBody>
          <a:bodyPr/>
          <a:lstStyle/>
          <a:p>
            <a:pPr eaLnBrk="1" fontAlgn="auto" hangingPunct="1">
              <a:spcAft>
                <a:spcPts val="0"/>
              </a:spcAft>
              <a:defRPr/>
            </a:pPr>
            <a:r>
              <a:rPr lang="en-GB" smtClean="0"/>
              <a:t>The Solution: Build a model</a:t>
            </a:r>
          </a:p>
        </p:txBody>
      </p:sp>
      <p:sp>
        <p:nvSpPr>
          <p:cNvPr id="13317" name="Rectangle 3"/>
          <p:cNvSpPr>
            <a:spLocks noGrp="1" noChangeArrowheads="1"/>
          </p:cNvSpPr>
          <p:nvPr>
            <p:ph type="body" sz="quarter" idx="4294967295"/>
          </p:nvPr>
        </p:nvSpPr>
        <p:spPr>
          <a:xfrm>
            <a:off x="255588" y="933450"/>
            <a:ext cx="5265737" cy="3665538"/>
          </a:xfrm>
        </p:spPr>
        <p:txBody>
          <a:bodyPr rtlCol="0">
            <a:normAutofit fontScale="85000" lnSpcReduction="10000"/>
          </a:bodyPr>
          <a:lstStyle/>
          <a:p>
            <a:pPr eaLnBrk="1" fontAlgn="auto" hangingPunct="1">
              <a:spcAft>
                <a:spcPts val="0"/>
              </a:spcAft>
              <a:defRPr/>
            </a:pPr>
            <a:r>
              <a:rPr lang="en-GB" dirty="0" smtClean="0"/>
              <a:t>Stochastic model of threat environment</a:t>
            </a:r>
          </a:p>
          <a:p>
            <a:pPr eaLnBrk="1" fontAlgn="auto" hangingPunct="1">
              <a:spcAft>
                <a:spcPts val="0"/>
              </a:spcAft>
              <a:defRPr/>
            </a:pPr>
            <a:r>
              <a:rPr lang="en-GB" dirty="0" smtClean="0"/>
              <a:t>Process model of organization’s protections</a:t>
            </a:r>
          </a:p>
          <a:p>
            <a:pPr eaLnBrk="1" fontAlgn="auto" hangingPunct="1">
              <a:spcAft>
                <a:spcPts val="0"/>
              </a:spcAft>
              <a:defRPr/>
            </a:pPr>
            <a:r>
              <a:rPr lang="en-GB" dirty="0" smtClean="0"/>
              <a:t>Validate with experts and against known data sources</a:t>
            </a:r>
          </a:p>
          <a:p>
            <a:pPr eaLnBrk="1" fontAlgn="auto" hangingPunct="1">
              <a:spcAft>
                <a:spcPts val="0"/>
              </a:spcAft>
              <a:defRPr/>
            </a:pPr>
            <a:r>
              <a:rPr lang="en-GB" dirty="0" smtClean="0"/>
              <a:t>Select a metric</a:t>
            </a:r>
          </a:p>
          <a:p>
            <a:pPr marL="338138" lvl="1" indent="-106363" eaLnBrk="1" fontAlgn="auto" hangingPunct="1">
              <a:spcAft>
                <a:spcPts val="0"/>
              </a:spcAft>
              <a:buFont typeface="Arial" pitchFamily="34" charset="0"/>
              <a:buChar char="•"/>
              <a:defRPr/>
            </a:pPr>
            <a:r>
              <a:rPr lang="en-GB" dirty="0" smtClean="0"/>
              <a:t>e.g. Time until “risk mitigated”</a:t>
            </a:r>
          </a:p>
          <a:p>
            <a:pPr eaLnBrk="1" fontAlgn="auto" hangingPunct="1">
              <a:spcAft>
                <a:spcPts val="0"/>
              </a:spcAft>
              <a:defRPr/>
            </a:pPr>
            <a:r>
              <a:rPr lang="en-GB" dirty="0" smtClean="0"/>
              <a:t>Execute the model as a discrete event simulation</a:t>
            </a:r>
          </a:p>
          <a:p>
            <a:pPr marL="338138" lvl="1" indent="-106363" eaLnBrk="1" fontAlgn="auto" hangingPunct="1">
              <a:spcAft>
                <a:spcPts val="0"/>
              </a:spcAft>
              <a:buFont typeface="Arial" pitchFamily="34" charset="0"/>
              <a:buChar char="•"/>
              <a:defRPr/>
            </a:pPr>
            <a:r>
              <a:rPr lang="en-GB" dirty="0" smtClean="0"/>
              <a:t>~100K vulnerabilities</a:t>
            </a:r>
          </a:p>
          <a:p>
            <a:pPr marL="338138" lvl="1" indent="-106363" eaLnBrk="1" fontAlgn="auto" hangingPunct="1">
              <a:spcAft>
                <a:spcPts val="0"/>
              </a:spcAft>
              <a:buFont typeface="Arial" pitchFamily="34" charset="0"/>
              <a:buChar char="•"/>
              <a:defRPr/>
            </a:pPr>
            <a:r>
              <a:rPr lang="en-GB" dirty="0" smtClean="0"/>
              <a:t>check for sensitivities in parameters</a:t>
            </a:r>
          </a:p>
          <a:p>
            <a:pPr eaLnBrk="1" fontAlgn="auto" hangingPunct="1">
              <a:spcAft>
                <a:spcPts val="0"/>
              </a:spcAft>
              <a:defRPr/>
            </a:pPr>
            <a:r>
              <a:rPr lang="en-GB" dirty="0" smtClean="0"/>
              <a:t>Adjust the model to reflect proposed changes in policy and see how well the changes perform</a:t>
            </a:r>
          </a:p>
          <a:p>
            <a:pPr eaLnBrk="1" fontAlgn="auto" hangingPunct="1">
              <a:spcAft>
                <a:spcPts val="0"/>
              </a:spcAft>
              <a:defRPr/>
            </a:pPr>
            <a:endParaRPr lang="en-GB" dirty="0" smtClean="0"/>
          </a:p>
        </p:txBody>
      </p:sp>
      <p:sp>
        <p:nvSpPr>
          <p:cNvPr id="54275" name="Date Placeholder 4"/>
          <p:cNvSpPr txBox="1">
            <a:spLocks noGrp="1"/>
          </p:cNvSpPr>
          <p:nvPr/>
        </p:nvSpPr>
        <p:spPr bwMode="auto">
          <a:xfrm>
            <a:off x="836613" y="4892675"/>
            <a:ext cx="1441450" cy="163513"/>
          </a:xfrm>
          <a:prstGeom prst="rect">
            <a:avLst/>
          </a:prstGeom>
          <a:noFill/>
          <a:ln w="9525">
            <a:noFill/>
            <a:miter lim="800000"/>
            <a:headEnd/>
            <a:tailEnd/>
          </a:ln>
        </p:spPr>
        <p:txBody>
          <a:bodyPr anchor="b"/>
          <a:lstStyle/>
          <a:p>
            <a:pPr eaLnBrk="0" hangingPunct="0"/>
            <a:endParaRPr lang="en-GB" sz="900">
              <a:solidFill>
                <a:srgbClr val="848589"/>
              </a:solidFill>
              <a:ea typeface="ＭＳ Ｐゴシック"/>
              <a:cs typeface="ＭＳ Ｐゴシック"/>
            </a:endParaRPr>
          </a:p>
        </p:txBody>
      </p:sp>
      <p:pic>
        <p:nvPicPr>
          <p:cNvPr id="54276" name="Picture 4" descr="http://www.managementscientist.org/wp-content/uploads/2008/06/dice.jpg"/>
          <p:cNvPicPr>
            <a:picLocks noChangeAspect="1" noChangeArrowheads="1"/>
          </p:cNvPicPr>
          <p:nvPr/>
        </p:nvPicPr>
        <p:blipFill>
          <a:blip r:embed="rId3"/>
          <a:srcRect/>
          <a:stretch>
            <a:fillRect/>
          </a:stretch>
        </p:blipFill>
        <p:spPr bwMode="auto">
          <a:xfrm>
            <a:off x="5772150" y="1062038"/>
            <a:ext cx="3038475" cy="3048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9" name="Picture 3"/>
          <p:cNvPicPr>
            <a:picLocks noChangeAspect="1" noChangeArrowheads="1"/>
          </p:cNvPicPr>
          <p:nvPr/>
        </p:nvPicPr>
        <p:blipFill>
          <a:blip r:embed="rId3"/>
          <a:srcRect/>
          <a:stretch>
            <a:fillRect/>
          </a:stretch>
        </p:blipFill>
        <p:spPr bwMode="auto">
          <a:xfrm>
            <a:off x="246063" y="1092200"/>
            <a:ext cx="4578350" cy="3862388"/>
          </a:xfrm>
          <a:prstGeom prst="rect">
            <a:avLst/>
          </a:prstGeom>
          <a:noFill/>
          <a:ln w="9525">
            <a:noFill/>
            <a:miter lim="800000"/>
            <a:headEnd/>
            <a:tailEnd/>
          </a:ln>
        </p:spPr>
      </p:pic>
      <p:grpSp>
        <p:nvGrpSpPr>
          <p:cNvPr id="2" name="Group 19"/>
          <p:cNvGrpSpPr>
            <a:grpSpLocks/>
          </p:cNvGrpSpPr>
          <p:nvPr/>
        </p:nvGrpSpPr>
        <p:grpSpPr bwMode="auto">
          <a:xfrm>
            <a:off x="2236788" y="879475"/>
            <a:ext cx="6772275" cy="3414713"/>
            <a:chOff x="2876990" y="644726"/>
            <a:chExt cx="6772487" cy="4553372"/>
          </a:xfrm>
        </p:grpSpPr>
        <p:pic>
          <p:nvPicPr>
            <p:cNvPr id="56341" name="Picture 4"/>
            <p:cNvPicPr>
              <a:picLocks noChangeAspect="1" noChangeArrowheads="1"/>
            </p:cNvPicPr>
            <p:nvPr/>
          </p:nvPicPr>
          <p:blipFill>
            <a:blip r:embed="rId4"/>
            <a:srcRect/>
            <a:stretch>
              <a:fillRect/>
            </a:stretch>
          </p:blipFill>
          <p:spPr bwMode="auto">
            <a:xfrm>
              <a:off x="2876990" y="644726"/>
              <a:ext cx="4597946" cy="3466057"/>
            </a:xfrm>
            <a:prstGeom prst="rect">
              <a:avLst/>
            </a:prstGeom>
            <a:noFill/>
            <a:ln w="9525">
              <a:noFill/>
              <a:miter lim="800000"/>
              <a:headEnd/>
              <a:tailEnd/>
            </a:ln>
          </p:spPr>
        </p:pic>
        <p:sp>
          <p:nvSpPr>
            <p:cNvPr id="19" name="TextBox 18"/>
            <p:cNvSpPr txBox="1"/>
            <p:nvPr/>
          </p:nvSpPr>
          <p:spPr>
            <a:xfrm>
              <a:off x="5808554" y="4254250"/>
              <a:ext cx="3840923" cy="943848"/>
            </a:xfrm>
            <a:prstGeom prst="rect">
              <a:avLst/>
            </a:prstGeom>
            <a:solidFill>
              <a:schemeClr val="bg1">
                <a:lumMod val="75000"/>
                <a:alpha val="47000"/>
              </a:schemeClr>
            </a:solidFill>
            <a:scene3d>
              <a:camera prst="orthographicFront"/>
              <a:lightRig rig="threePt" dir="t"/>
            </a:scene3d>
            <a:sp3d>
              <a:bevelT/>
            </a:sp3d>
          </p:spPr>
          <p:txBody>
            <a:bodyPr>
              <a:spAutoFit/>
            </a:bodyPr>
            <a:lstStyle/>
            <a:p>
              <a:pPr fontAlgn="auto">
                <a:spcBef>
                  <a:spcPts val="0"/>
                </a:spcBef>
                <a:spcAft>
                  <a:spcPts val="0"/>
                </a:spcAft>
                <a:defRPr/>
              </a:pPr>
              <a:r>
                <a:rPr lang="en-GB" sz="2000" dirty="0">
                  <a:latin typeface="+mn-lt"/>
                </a:rPr>
                <a:t>Generate code for the</a:t>
              </a:r>
              <a:br>
                <a:rPr lang="en-GB" sz="2000" dirty="0">
                  <a:latin typeface="+mn-lt"/>
                </a:rPr>
              </a:br>
              <a:r>
                <a:rPr lang="en-GB" sz="2000" dirty="0">
                  <a:latin typeface="+mn-lt"/>
                </a:rPr>
                <a:t>underlying Gnosis Engine</a:t>
              </a:r>
              <a:endParaRPr lang="en-US" sz="2000" dirty="0">
                <a:latin typeface="+mn-lt"/>
              </a:endParaRPr>
            </a:p>
          </p:txBody>
        </p:sp>
      </p:grpSp>
      <p:grpSp>
        <p:nvGrpSpPr>
          <p:cNvPr id="3" name="Group 22"/>
          <p:cNvGrpSpPr>
            <a:grpSpLocks/>
          </p:cNvGrpSpPr>
          <p:nvPr/>
        </p:nvGrpSpPr>
        <p:grpSpPr bwMode="auto">
          <a:xfrm>
            <a:off x="801688" y="763588"/>
            <a:ext cx="8270875" cy="4271962"/>
            <a:chOff x="801046" y="1017973"/>
            <a:chExt cx="8271930" cy="5695386"/>
          </a:xfrm>
        </p:grpSpPr>
        <p:pic>
          <p:nvPicPr>
            <p:cNvPr id="203785" name="Picture 9"/>
            <p:cNvPicPr>
              <a:picLocks noChangeAspect="1" noChangeArrowheads="1"/>
            </p:cNvPicPr>
            <p:nvPr/>
          </p:nvPicPr>
          <p:blipFill>
            <a:blip r:embed="rId5" cstate="print"/>
            <a:srcRect/>
            <a:stretch>
              <a:fillRect/>
            </a:stretch>
          </p:blipFill>
          <p:spPr bwMode="auto">
            <a:xfrm>
              <a:off x="3798246" y="2973312"/>
              <a:ext cx="2657050" cy="1830043"/>
            </a:xfrm>
            <a:prstGeom prst="rect">
              <a:avLst/>
            </a:prstGeom>
            <a:noFill/>
            <a:ln w="9525">
              <a:noFill/>
              <a:miter lim="800000"/>
              <a:headEnd/>
              <a:tailEnd/>
            </a:ln>
            <a:scene3d>
              <a:camera prst="orthographicFront"/>
              <a:lightRig rig="threePt" dir="t"/>
            </a:scene3d>
            <a:sp3d>
              <a:bevelT/>
            </a:sp3d>
          </p:spPr>
        </p:pic>
        <p:grpSp>
          <p:nvGrpSpPr>
            <p:cNvPr id="56326" name="Group 21"/>
            <p:cNvGrpSpPr>
              <a:grpSpLocks/>
            </p:cNvGrpSpPr>
            <p:nvPr/>
          </p:nvGrpSpPr>
          <p:grpSpPr bwMode="auto">
            <a:xfrm>
              <a:off x="801046" y="1017973"/>
              <a:ext cx="8271930" cy="5695386"/>
              <a:chOff x="801046" y="1017973"/>
              <a:chExt cx="8271930" cy="5695386"/>
            </a:xfrm>
          </p:grpSpPr>
          <p:pic>
            <p:nvPicPr>
              <p:cNvPr id="203786" name="Picture 10"/>
              <p:cNvPicPr>
                <a:picLocks noChangeAspect="1" noChangeArrowheads="1"/>
              </p:cNvPicPr>
              <p:nvPr/>
            </p:nvPicPr>
            <p:blipFill>
              <a:blip r:embed="rId6" cstate="print"/>
              <a:srcRect/>
              <a:stretch>
                <a:fillRect/>
              </a:stretch>
            </p:blipFill>
            <p:spPr bwMode="auto">
              <a:xfrm>
                <a:off x="3798246" y="4869318"/>
                <a:ext cx="2677372" cy="1844041"/>
              </a:xfrm>
              <a:prstGeom prst="rect">
                <a:avLst/>
              </a:prstGeom>
              <a:noFill/>
              <a:ln w="9525">
                <a:noFill/>
                <a:miter lim="800000"/>
                <a:headEnd/>
                <a:tailEnd/>
              </a:ln>
              <a:scene3d>
                <a:camera prst="orthographicFront"/>
                <a:lightRig rig="threePt" dir="t"/>
              </a:scene3d>
              <a:sp3d>
                <a:bevelT/>
              </a:sp3d>
            </p:spPr>
          </p:pic>
          <p:pic>
            <p:nvPicPr>
              <p:cNvPr id="203787" name="Picture 11"/>
              <p:cNvPicPr>
                <a:picLocks noChangeAspect="1" noChangeArrowheads="1"/>
              </p:cNvPicPr>
              <p:nvPr/>
            </p:nvPicPr>
            <p:blipFill>
              <a:blip r:embed="rId7" cstate="print"/>
              <a:srcRect/>
              <a:stretch>
                <a:fillRect/>
              </a:stretch>
            </p:blipFill>
            <p:spPr bwMode="auto">
              <a:xfrm>
                <a:off x="3798246" y="1017973"/>
                <a:ext cx="2673575" cy="1889378"/>
              </a:xfrm>
              <a:prstGeom prst="rect">
                <a:avLst/>
              </a:prstGeom>
              <a:noFill/>
              <a:ln w="9525">
                <a:noFill/>
                <a:miter lim="800000"/>
                <a:headEnd/>
                <a:tailEnd/>
              </a:ln>
              <a:scene3d>
                <a:camera prst="orthographicFront"/>
                <a:lightRig rig="threePt" dir="t"/>
              </a:scene3d>
              <a:sp3d>
                <a:bevelT/>
              </a:sp3d>
            </p:spPr>
          </p:pic>
          <p:sp>
            <p:nvSpPr>
              <p:cNvPr id="14" name="TextBox 13"/>
              <p:cNvSpPr txBox="1"/>
              <p:nvPr/>
            </p:nvSpPr>
            <p:spPr>
              <a:xfrm>
                <a:off x="6554081" y="1242858"/>
                <a:ext cx="2518895" cy="533480"/>
              </a:xfrm>
              <a:prstGeom prst="rect">
                <a:avLst/>
              </a:prstGeom>
              <a:solidFill>
                <a:schemeClr val="bg1">
                  <a:lumMod val="75000"/>
                  <a:alpha val="47000"/>
                </a:schemeClr>
              </a:solidFill>
              <a:scene3d>
                <a:camera prst="orthographicFront"/>
                <a:lightRig rig="threePt" dir="t"/>
              </a:scene3d>
              <a:sp3d>
                <a:bevelT/>
              </a:sp3d>
            </p:spPr>
            <p:txBody>
              <a:bodyPr wrap="none">
                <a:spAutoFit/>
              </a:bodyPr>
              <a:lstStyle/>
              <a:p>
                <a:pPr fontAlgn="auto">
                  <a:spcBef>
                    <a:spcPts val="0"/>
                  </a:spcBef>
                  <a:spcAft>
                    <a:spcPts val="0"/>
                  </a:spcAft>
                  <a:defRPr/>
                </a:pPr>
                <a:r>
                  <a:rPr lang="en-GB" sz="2000" dirty="0">
                    <a:latin typeface="+mn-lt"/>
                  </a:rPr>
                  <a:t>Current Risk Window</a:t>
                </a:r>
                <a:endParaRPr lang="en-US" sz="2000" dirty="0">
                  <a:latin typeface="+mn-lt"/>
                </a:endParaRPr>
              </a:p>
            </p:txBody>
          </p:sp>
          <p:sp>
            <p:nvSpPr>
              <p:cNvPr id="16" name="TextBox 15"/>
              <p:cNvSpPr txBox="1"/>
              <p:nvPr/>
            </p:nvSpPr>
            <p:spPr>
              <a:xfrm>
                <a:off x="6554081" y="5064264"/>
                <a:ext cx="2249655" cy="943848"/>
              </a:xfrm>
              <a:prstGeom prst="rect">
                <a:avLst/>
              </a:prstGeom>
              <a:solidFill>
                <a:schemeClr val="bg1">
                  <a:lumMod val="75000"/>
                  <a:alpha val="47000"/>
                </a:schemeClr>
              </a:solidFill>
              <a:scene3d>
                <a:camera prst="orthographicFront"/>
                <a:lightRig rig="threePt" dir="t"/>
              </a:scene3d>
              <a:sp3d>
                <a:bevelT/>
              </a:sp3d>
            </p:spPr>
            <p:txBody>
              <a:bodyPr wrap="none">
                <a:spAutoFit/>
              </a:bodyPr>
              <a:lstStyle/>
              <a:p>
                <a:pPr fontAlgn="auto">
                  <a:spcBef>
                    <a:spcPts val="0"/>
                  </a:spcBef>
                  <a:spcAft>
                    <a:spcPts val="0"/>
                  </a:spcAft>
                  <a:defRPr/>
                </a:pPr>
                <a:r>
                  <a:rPr lang="en-GB" sz="2000" dirty="0">
                    <a:latin typeface="+mn-lt"/>
                  </a:rPr>
                  <a:t>Risk Window with </a:t>
                </a:r>
                <a:br>
                  <a:rPr lang="en-GB" sz="2000" dirty="0">
                    <a:latin typeface="+mn-lt"/>
                  </a:rPr>
                </a:br>
                <a:r>
                  <a:rPr lang="en-GB" sz="2000" dirty="0">
                    <a:latin typeface="+mn-lt"/>
                  </a:rPr>
                  <a:t>Patch Investment</a:t>
                </a:r>
                <a:endParaRPr lang="en-US" sz="2000" dirty="0">
                  <a:latin typeface="+mn-lt"/>
                </a:endParaRPr>
              </a:p>
            </p:txBody>
          </p:sp>
          <p:sp>
            <p:nvSpPr>
              <p:cNvPr id="17" name="TextBox 16"/>
              <p:cNvSpPr txBox="1"/>
              <p:nvPr/>
            </p:nvSpPr>
            <p:spPr>
              <a:xfrm>
                <a:off x="6554081" y="3239488"/>
                <a:ext cx="2249655" cy="943848"/>
              </a:xfrm>
              <a:prstGeom prst="rect">
                <a:avLst/>
              </a:prstGeom>
              <a:solidFill>
                <a:schemeClr val="bg1">
                  <a:lumMod val="75000"/>
                  <a:alpha val="47000"/>
                </a:schemeClr>
              </a:solidFill>
              <a:scene3d>
                <a:camera prst="orthographicFront"/>
                <a:lightRig rig="threePt" dir="t"/>
              </a:scene3d>
              <a:sp3d>
                <a:bevelT/>
              </a:sp3d>
            </p:spPr>
            <p:txBody>
              <a:bodyPr wrap="none">
                <a:spAutoFit/>
              </a:bodyPr>
              <a:lstStyle/>
              <a:p>
                <a:pPr fontAlgn="auto">
                  <a:spcBef>
                    <a:spcPts val="0"/>
                  </a:spcBef>
                  <a:spcAft>
                    <a:spcPts val="0"/>
                  </a:spcAft>
                  <a:defRPr/>
                </a:pPr>
                <a:r>
                  <a:rPr lang="en-GB" sz="2000" dirty="0">
                    <a:latin typeface="+mn-lt"/>
                  </a:rPr>
                  <a:t>Risk Window with </a:t>
                </a:r>
                <a:br>
                  <a:rPr lang="en-GB" sz="2000" dirty="0">
                    <a:latin typeface="+mn-lt"/>
                  </a:rPr>
                </a:br>
                <a:r>
                  <a:rPr lang="en-GB" sz="2000" dirty="0">
                    <a:latin typeface="+mn-lt"/>
                  </a:rPr>
                  <a:t>HIPS investment</a:t>
                </a:r>
                <a:endParaRPr lang="en-US" sz="2000" dirty="0">
                  <a:latin typeface="+mn-lt"/>
                </a:endParaRPr>
              </a:p>
            </p:txBody>
          </p:sp>
          <p:sp>
            <p:nvSpPr>
              <p:cNvPr id="21" name="TextBox 20"/>
              <p:cNvSpPr txBox="1"/>
              <p:nvPr/>
            </p:nvSpPr>
            <p:spPr>
              <a:xfrm>
                <a:off x="801046" y="3536362"/>
                <a:ext cx="2580450" cy="943848"/>
              </a:xfrm>
              <a:prstGeom prst="rect">
                <a:avLst/>
              </a:prstGeom>
              <a:solidFill>
                <a:schemeClr val="bg1">
                  <a:lumMod val="75000"/>
                  <a:alpha val="47000"/>
                </a:schemeClr>
              </a:solidFill>
              <a:scene3d>
                <a:camera prst="orthographicFront"/>
                <a:lightRig rig="threePt" dir="t"/>
              </a:scene3d>
              <a:sp3d>
                <a:bevelT/>
              </a:sp3d>
            </p:spPr>
            <p:txBody>
              <a:bodyPr wrap="none">
                <a:spAutoFit/>
              </a:bodyPr>
              <a:lstStyle/>
              <a:p>
                <a:pPr>
                  <a:defRPr/>
                </a:pPr>
                <a:r>
                  <a:rPr lang="en-GB" sz="2000">
                    <a:latin typeface="Futura Bk" pitchFamily="34" charset="0"/>
                  </a:rPr>
                  <a:t>Generate Simulation/</a:t>
                </a:r>
              </a:p>
              <a:p>
                <a:pPr>
                  <a:defRPr/>
                </a:pPr>
                <a:r>
                  <a:rPr lang="en-GB" sz="2000">
                    <a:latin typeface="Futura Bk" pitchFamily="34" charset="0"/>
                  </a:rPr>
                  <a:t>Experiment results</a:t>
                </a:r>
                <a:endParaRPr lang="en-US" sz="2000">
                  <a:latin typeface="Futura Bk" pitchFamily="34" charset="0"/>
                </a:endParaRPr>
              </a:p>
            </p:txBody>
          </p:sp>
        </p:grpSp>
      </p:grpSp>
      <p:sp>
        <p:nvSpPr>
          <p:cNvPr id="18" name="Title 17"/>
          <p:cNvSpPr>
            <a:spLocks noGrp="1"/>
          </p:cNvSpPr>
          <p:nvPr>
            <p:ph type="title" idx="4294967295"/>
          </p:nvPr>
        </p:nvSpPr>
        <p:spPr>
          <a:xfrm>
            <a:off x="233363" y="292100"/>
            <a:ext cx="8377237" cy="504825"/>
          </a:xfrm>
        </p:spPr>
        <p:txBody>
          <a:bodyPr/>
          <a:lstStyle/>
          <a:p>
            <a:pPr eaLnBrk="1" fontAlgn="auto" hangingPunct="1">
              <a:spcAft>
                <a:spcPts val="0"/>
              </a:spcAft>
              <a:defRPr/>
            </a:pPr>
            <a:r>
              <a:rPr lang="en-GB" smtClean="0"/>
              <a:t>Security analytics tools</a:t>
            </a:r>
            <a:endParaRPr lang="en-GB"/>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1000"/>
                                        <p:tgtEl>
                                          <p:spTgt spid="2"/>
                                        </p:tgtEl>
                                        <p:attrNameLst>
                                          <p:attrName>ppt_x</p:attrName>
                                        </p:attrNameLst>
                                      </p:cBhvr>
                                      <p:tavLst>
                                        <p:tav tm="0">
                                          <p:val>
                                            <p:strVal val="ppt_x"/>
                                          </p:val>
                                        </p:tav>
                                        <p:tav tm="100000">
                                          <p:val>
                                            <p:strVal val="ppt_x"/>
                                          </p:val>
                                        </p:tav>
                                      </p:tavLst>
                                    </p:anim>
                                    <p:anim calcmode="lin" valueType="num">
                                      <p:cBhvr additive="base">
                                        <p:cTn id="12" dur="1000"/>
                                        <p:tgtEl>
                                          <p:spTgt spid="2"/>
                                        </p:tgtEl>
                                        <p:attrNameLst>
                                          <p:attrName>ppt_y</p:attrName>
                                        </p:attrNameLst>
                                      </p:cBhvr>
                                      <p:tavLst>
                                        <p:tav tm="0">
                                          <p:val>
                                            <p:strVal val="ppt_y"/>
                                          </p:val>
                                        </p:tav>
                                        <p:tav tm="100000">
                                          <p:val>
                                            <p:strVal val="1+ppt_h/2"/>
                                          </p:val>
                                        </p:tav>
                                      </p:tavLst>
                                    </p:anim>
                                    <p:set>
                                      <p:cBhvr>
                                        <p:cTn id="13" dur="1" fill="hold">
                                          <p:stCondLst>
                                            <p:cond delay="999"/>
                                          </p:stCondLst>
                                        </p:cTn>
                                        <p:tgtEl>
                                          <p:spTgt spid="2"/>
                                        </p:tgtEl>
                                        <p:attrNameLst>
                                          <p:attrName>style.visibility</p:attrName>
                                        </p:attrNameLst>
                                      </p:cBhvr>
                                      <p:to>
                                        <p:strVal val="hidden"/>
                                      </p:to>
                                    </p:set>
                                  </p:childTnLst>
                                </p:cTn>
                              </p:par>
                              <p:par>
                                <p:cTn id="14" presetID="9" presetClass="emph" presetSubtype="0" nodeType="withEffect">
                                  <p:stCondLst>
                                    <p:cond delay="0"/>
                                  </p:stCondLst>
                                  <p:childTnLst>
                                    <p:set>
                                      <p:cBhvr rctx="PPT">
                                        <p:cTn id="15" dur="indefinite"/>
                                        <p:tgtEl>
                                          <p:spTgt spid="203779"/>
                                        </p:tgtEl>
                                        <p:attrNameLst>
                                          <p:attrName>style.opacity</p:attrName>
                                        </p:attrNameLst>
                                      </p:cBhvr>
                                      <p:to>
                                        <p:strVal val="0.5"/>
                                      </p:to>
                                    </p:set>
                                    <p:animEffect filter="image" prLst="opacity: 0.5">
                                      <p:cBhvr rctx="IE">
                                        <p:cTn id="16" dur="indefinite"/>
                                        <p:tgtEl>
                                          <p:spTgt spid="203779"/>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1000" fill="hold"/>
                                        <p:tgtEl>
                                          <p:spTgt spid="3"/>
                                        </p:tgtEl>
                                        <p:attrNameLst>
                                          <p:attrName>ppt_x</p:attrName>
                                        </p:attrNameLst>
                                      </p:cBhvr>
                                      <p:tavLst>
                                        <p:tav tm="0">
                                          <p:val>
                                            <p:strVal val="#ppt_x"/>
                                          </p:val>
                                        </p:tav>
                                        <p:tav tm="100000">
                                          <p:val>
                                            <p:strVal val="#ppt_x"/>
                                          </p:val>
                                        </p:tav>
                                      </p:tavLst>
                                    </p:anim>
                                    <p:anim calcmode="lin" valueType="num">
                                      <p:cBhvr additive="base">
                                        <p:cTn id="21"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0" idx="3"/>
            <a:endCxn id="0" idx="1"/>
          </p:cNvCxnSpPr>
          <p:nvPr/>
        </p:nvCxnSpPr>
        <p:spPr bwMode="auto">
          <a:xfrm>
            <a:off x="5845175" y="2120900"/>
            <a:ext cx="1076325" cy="158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0" idx="0"/>
            <a:endCxn id="0" idx="2"/>
          </p:cNvCxnSpPr>
          <p:nvPr/>
        </p:nvCxnSpPr>
        <p:spPr bwMode="auto">
          <a:xfrm rot="5400000" flipH="1" flipV="1">
            <a:off x="4759325" y="2754313"/>
            <a:ext cx="617537" cy="158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0" idx="1"/>
            <a:endCxn id="0" idx="3"/>
          </p:cNvCxnSpPr>
          <p:nvPr/>
        </p:nvCxnSpPr>
        <p:spPr bwMode="auto">
          <a:xfrm rot="10800000">
            <a:off x="5845175" y="3387725"/>
            <a:ext cx="1076325" cy="158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0" idx="2"/>
            <a:endCxn id="0" idx="0"/>
          </p:cNvCxnSpPr>
          <p:nvPr/>
        </p:nvCxnSpPr>
        <p:spPr bwMode="auto">
          <a:xfrm rot="5400000">
            <a:off x="7389813" y="2754313"/>
            <a:ext cx="617537" cy="1587"/>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itle 35"/>
          <p:cNvSpPr>
            <a:spLocks noGrp="1"/>
          </p:cNvSpPr>
          <p:nvPr>
            <p:ph type="title" idx="4294967295"/>
          </p:nvPr>
        </p:nvSpPr>
        <p:spPr>
          <a:xfrm>
            <a:off x="233363" y="292100"/>
            <a:ext cx="8377237" cy="504825"/>
          </a:xfrm>
        </p:spPr>
        <p:txBody>
          <a:bodyPr/>
          <a:lstStyle/>
          <a:p>
            <a:pPr eaLnBrk="1" fontAlgn="auto" hangingPunct="1">
              <a:spcAft>
                <a:spcPts val="0"/>
              </a:spcAft>
              <a:defRPr/>
            </a:pPr>
            <a:r>
              <a:rPr smtClean="0"/>
              <a:t>PACKAGED SECURITY ANALYTICS</a:t>
            </a:r>
            <a:endParaRPr/>
          </a:p>
        </p:txBody>
      </p:sp>
      <p:sp>
        <p:nvSpPr>
          <p:cNvPr id="58374" name="Text Placeholder 4"/>
          <p:cNvSpPr>
            <a:spLocks noGrp="1"/>
          </p:cNvSpPr>
          <p:nvPr>
            <p:ph type="body" sz="quarter" idx="4294967295"/>
          </p:nvPr>
        </p:nvSpPr>
        <p:spPr>
          <a:xfrm>
            <a:off x="247650" y="695325"/>
            <a:ext cx="8366125" cy="401638"/>
          </a:xfrm>
        </p:spPr>
        <p:txBody>
          <a:bodyPr/>
          <a:lstStyle/>
          <a:p>
            <a:pPr marL="0" indent="0" eaLnBrk="1" hangingPunct="1">
              <a:lnSpc>
                <a:spcPct val="100000"/>
              </a:lnSpc>
              <a:spcBef>
                <a:spcPct val="0"/>
              </a:spcBef>
              <a:buFont typeface="Futura Bk" pitchFamily="34" charset="0"/>
              <a:buNone/>
            </a:pPr>
            <a:r>
              <a:rPr lang="en-US" smtClean="0">
                <a:solidFill>
                  <a:srgbClr val="7B7B79"/>
                </a:solidFill>
              </a:rPr>
              <a:t>Transforming security management to one based on scientific rigour</a:t>
            </a:r>
          </a:p>
          <a:p>
            <a:pPr marL="0" indent="0" eaLnBrk="1" hangingPunct="1">
              <a:lnSpc>
                <a:spcPct val="100000"/>
              </a:lnSpc>
              <a:spcBef>
                <a:spcPct val="0"/>
              </a:spcBef>
              <a:buFont typeface="Futura Bk" pitchFamily="34" charset="0"/>
              <a:buNone/>
            </a:pPr>
            <a:endParaRPr lang="en-GB" smtClean="0">
              <a:solidFill>
                <a:srgbClr val="7B7B79"/>
              </a:solidFill>
            </a:endParaRPr>
          </a:p>
        </p:txBody>
      </p:sp>
      <p:sp>
        <p:nvSpPr>
          <p:cNvPr id="38" name="Text Placeholder 19"/>
          <p:cNvSpPr>
            <a:spLocks noGrp="1"/>
          </p:cNvSpPr>
          <p:nvPr>
            <p:ph type="body" sz="quarter" idx="4294967295"/>
          </p:nvPr>
        </p:nvSpPr>
        <p:spPr>
          <a:xfrm>
            <a:off x="255588" y="1279525"/>
            <a:ext cx="3706812" cy="3319463"/>
          </a:xfrm>
        </p:spPr>
        <p:txBody>
          <a:bodyPr rtlCol="0">
            <a:normAutofit lnSpcReduction="10000"/>
          </a:bodyPr>
          <a:lstStyle/>
          <a:p>
            <a:pPr eaLnBrk="1" fontAlgn="auto" hangingPunct="1">
              <a:spcAft>
                <a:spcPts val="0"/>
              </a:spcAft>
              <a:defRPr/>
            </a:pPr>
            <a:r>
              <a:rPr lang="en-US" dirty="0" smtClean="0"/>
              <a:t>Iterative consultancy engagement approach to define the problem and explore possible solutions and their tradeoffs</a:t>
            </a:r>
          </a:p>
          <a:p>
            <a:pPr eaLnBrk="1" fontAlgn="auto" hangingPunct="1">
              <a:spcAft>
                <a:spcPts val="0"/>
              </a:spcAft>
              <a:defRPr/>
            </a:pPr>
            <a:r>
              <a:rPr lang="en-GB" dirty="0" smtClean="0"/>
              <a:t>Generation of full report including a summary of the analysis performed and recommendations</a:t>
            </a:r>
            <a:br>
              <a:rPr lang="en-GB" dirty="0" smtClean="0"/>
            </a:br>
            <a:endParaRPr lang="en-GB" dirty="0" smtClean="0"/>
          </a:p>
        </p:txBody>
      </p:sp>
      <p:sp>
        <p:nvSpPr>
          <p:cNvPr id="6" name="Rounded Rectangle 5"/>
          <p:cNvSpPr/>
          <p:nvPr/>
        </p:nvSpPr>
        <p:spPr bwMode="auto">
          <a:xfrm>
            <a:off x="6921956" y="3063536"/>
            <a:ext cx="1553707" cy="648039"/>
          </a:xfrm>
          <a:prstGeom prst="roundRect">
            <a:avLst/>
          </a:prstGeom>
          <a:gradFill>
            <a:gsLst>
              <a:gs pos="0">
                <a:srgbClr val="00A4E6"/>
              </a:gs>
              <a:gs pos="100000">
                <a:srgbClr val="1742DB"/>
              </a:gs>
            </a:gsLst>
            <a:path path="circle">
              <a:fillToRect l="100000" t="100000"/>
            </a:path>
          </a:gra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r>
              <a:rPr lang="en-GB" sz="2000" dirty="0">
                <a:solidFill>
                  <a:prstClr val="white"/>
                </a:solidFill>
                <a:latin typeface="+mj-lt"/>
              </a:rPr>
              <a:t>Analysis</a:t>
            </a:r>
          </a:p>
        </p:txBody>
      </p:sp>
      <p:sp>
        <p:nvSpPr>
          <p:cNvPr id="7" name="Rounded Rectangle 6"/>
          <p:cNvSpPr/>
          <p:nvPr/>
        </p:nvSpPr>
        <p:spPr bwMode="auto">
          <a:xfrm>
            <a:off x="4291013" y="3063536"/>
            <a:ext cx="1553707" cy="648039"/>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anchor="ctr"/>
          <a:lstStyle/>
          <a:p>
            <a:pPr algn="ctr" fontAlgn="auto">
              <a:lnSpc>
                <a:spcPct val="85000"/>
              </a:lnSpc>
              <a:spcBef>
                <a:spcPts val="0"/>
              </a:spcBef>
              <a:spcAft>
                <a:spcPts val="0"/>
              </a:spcAft>
              <a:defRPr/>
            </a:pPr>
            <a:r>
              <a:rPr lang="en-GB" sz="2000" dirty="0">
                <a:solidFill>
                  <a:prstClr val="white"/>
                </a:solidFill>
                <a:latin typeface="+mj-lt"/>
              </a:rPr>
              <a:t>Decision</a:t>
            </a:r>
          </a:p>
        </p:txBody>
      </p:sp>
      <p:sp>
        <p:nvSpPr>
          <p:cNvPr id="9" name="Rounded Rectangle 8"/>
          <p:cNvSpPr/>
          <p:nvPr/>
        </p:nvSpPr>
        <p:spPr bwMode="auto">
          <a:xfrm>
            <a:off x="6921956" y="1797050"/>
            <a:ext cx="1553707" cy="648039"/>
          </a:xfrm>
          <a:prstGeom prst="roundRect">
            <a:avLst/>
          </a:pr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2700000" scaled="1"/>
            <a:tileRect/>
          </a:gra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r>
              <a:rPr lang="en-GB" sz="2000" dirty="0">
                <a:solidFill>
                  <a:prstClr val="white"/>
                </a:solidFill>
                <a:latin typeface="+mj-lt"/>
              </a:rPr>
              <a:t>Modelling</a:t>
            </a:r>
          </a:p>
        </p:txBody>
      </p:sp>
      <p:sp>
        <p:nvSpPr>
          <p:cNvPr id="10" name="Rounded Rectangle 9"/>
          <p:cNvSpPr/>
          <p:nvPr/>
        </p:nvSpPr>
        <p:spPr bwMode="auto">
          <a:xfrm>
            <a:off x="4291013" y="1797050"/>
            <a:ext cx="1553707" cy="648039"/>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anchor="ctr"/>
          <a:lstStyle/>
          <a:p>
            <a:pPr algn="ctr" fontAlgn="auto">
              <a:lnSpc>
                <a:spcPct val="85000"/>
              </a:lnSpc>
              <a:spcBef>
                <a:spcPts val="0"/>
              </a:spcBef>
              <a:spcAft>
                <a:spcPts val="0"/>
              </a:spcAft>
              <a:defRPr/>
            </a:pPr>
            <a:r>
              <a:rPr lang="en-GB" sz="2000" dirty="0">
                <a:solidFill>
                  <a:prstClr val="white"/>
                </a:solidFill>
                <a:latin typeface="+mj-lt"/>
              </a:rPr>
              <a:t>Discovery</a:t>
            </a:r>
          </a:p>
        </p:txBody>
      </p:sp>
      <p:grpSp>
        <p:nvGrpSpPr>
          <p:cNvPr id="58388" name="Group 28"/>
          <p:cNvGrpSpPr>
            <a:grpSpLocks/>
          </p:cNvGrpSpPr>
          <p:nvPr/>
        </p:nvGrpSpPr>
        <p:grpSpPr bwMode="auto">
          <a:xfrm>
            <a:off x="5959475" y="2511425"/>
            <a:ext cx="836613" cy="523875"/>
            <a:chOff x="5655076" y="2539014"/>
            <a:chExt cx="835980" cy="523783"/>
          </a:xfrm>
        </p:grpSpPr>
        <p:sp>
          <p:nvSpPr>
            <p:cNvPr id="27" name="Curved Right Arrow 26"/>
            <p:cNvSpPr/>
            <p:nvPr/>
          </p:nvSpPr>
          <p:spPr>
            <a:xfrm flipV="1">
              <a:off x="5655076" y="2539014"/>
              <a:ext cx="345813" cy="488864"/>
            </a:xfrm>
            <a:prstGeom prst="curvedRightArrow">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GB" sz="2000" dirty="0">
                <a:solidFill>
                  <a:prstClr val="white"/>
                </a:solidFill>
                <a:latin typeface="+mj-lt"/>
              </a:endParaRPr>
            </a:p>
          </p:txBody>
        </p:sp>
        <p:sp>
          <p:nvSpPr>
            <p:cNvPr id="28" name="Curved Right Arrow 27"/>
            <p:cNvSpPr/>
            <p:nvPr/>
          </p:nvSpPr>
          <p:spPr>
            <a:xfrm rot="10800000" flipV="1">
              <a:off x="6145243" y="2573933"/>
              <a:ext cx="345813" cy="488864"/>
            </a:xfrm>
            <a:prstGeom prst="curvedRightArrow">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GB" sz="2000" dirty="0">
                <a:solidFill>
                  <a:prstClr val="white"/>
                </a:solidFill>
                <a:latin typeface="+mj-lt"/>
              </a:endParaRPr>
            </a:p>
          </p:txBody>
        </p:sp>
      </p:grpSp>
      <p:sp>
        <p:nvSpPr>
          <p:cNvPr id="58389" name="TextBox 29"/>
          <p:cNvSpPr txBox="1">
            <a:spLocks noChangeArrowheads="1"/>
          </p:cNvSpPr>
          <p:nvPr/>
        </p:nvSpPr>
        <p:spPr bwMode="auto">
          <a:xfrm>
            <a:off x="5934075" y="2627313"/>
            <a:ext cx="914400" cy="311150"/>
          </a:xfrm>
          <a:prstGeom prst="rect">
            <a:avLst/>
          </a:prstGeom>
          <a:noFill/>
          <a:ln w="9525">
            <a:noFill/>
            <a:miter lim="800000"/>
            <a:headEnd/>
            <a:tailEnd/>
          </a:ln>
        </p:spPr>
        <p:txBody>
          <a:bodyPr wrap="none"/>
          <a:lstStyle/>
          <a:p>
            <a:pPr algn="ctr"/>
            <a:r>
              <a:rPr lang="en-GB" sz="1300">
                <a:solidFill>
                  <a:srgbClr val="000000"/>
                </a:solidFill>
                <a:latin typeface="Futura Bk" pitchFamily="34" charset="0"/>
              </a:rPr>
              <a:t>Iteration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utoRev="1" fill="hold" nodeType="afterEffect">
                                  <p:stCondLst>
                                    <p:cond delay="0"/>
                                  </p:stCondLst>
                                  <p:childTnLst>
                                    <p:animScale>
                                      <p:cBhvr>
                                        <p:cTn id="6" dur="500" fill="hold"/>
                                        <p:tgtEl>
                                          <p:spTgt spid="10"/>
                                        </p:tgtEl>
                                      </p:cBhvr>
                                      <p:by x="120000" y="120000"/>
                                    </p:animScale>
                                  </p:childTnLst>
                                </p:cTn>
                              </p:par>
                            </p:childTnLst>
                          </p:cTn>
                        </p:par>
                        <p:par>
                          <p:cTn id="7" fill="hold">
                            <p:stCondLst>
                              <p:cond delay="1000"/>
                            </p:stCondLst>
                            <p:childTnLst>
                              <p:par>
                                <p:cTn id="8" presetID="6" presetClass="emph" presetSubtype="0" autoRev="1" fill="hold" nodeType="afterEffect">
                                  <p:stCondLst>
                                    <p:cond delay="0"/>
                                  </p:stCondLst>
                                  <p:childTnLst>
                                    <p:animScale>
                                      <p:cBhvr>
                                        <p:cTn id="9" dur="500" fill="hold"/>
                                        <p:tgtEl>
                                          <p:spTgt spid="9"/>
                                        </p:tgtEl>
                                      </p:cBhvr>
                                      <p:by x="120000" y="120000"/>
                                    </p:animScale>
                                  </p:childTnLst>
                                </p:cTn>
                              </p:par>
                            </p:childTnLst>
                          </p:cTn>
                        </p:par>
                        <p:par>
                          <p:cTn id="10" fill="hold">
                            <p:stCondLst>
                              <p:cond delay="2000"/>
                            </p:stCondLst>
                            <p:childTnLst>
                              <p:par>
                                <p:cTn id="11" presetID="6" presetClass="emph" presetSubtype="0" autoRev="1" fill="hold" nodeType="afterEffect">
                                  <p:stCondLst>
                                    <p:cond delay="0"/>
                                  </p:stCondLst>
                                  <p:childTnLst>
                                    <p:animScale>
                                      <p:cBhvr>
                                        <p:cTn id="12" dur="500" fill="hold"/>
                                        <p:tgtEl>
                                          <p:spTgt spid="6"/>
                                        </p:tgtEl>
                                      </p:cBhvr>
                                      <p:by x="120000" y="120000"/>
                                    </p:animScale>
                                  </p:childTnLst>
                                </p:cTn>
                              </p:par>
                            </p:childTnLst>
                          </p:cTn>
                        </p:par>
                        <p:par>
                          <p:cTn id="13" fill="hold">
                            <p:stCondLst>
                              <p:cond delay="3000"/>
                            </p:stCondLst>
                            <p:childTnLst>
                              <p:par>
                                <p:cTn id="14" presetID="6" presetClass="emph" presetSubtype="0" autoRev="1" fill="hold" nodeType="afterEffect">
                                  <p:stCondLst>
                                    <p:cond delay="0"/>
                                  </p:stCondLst>
                                  <p:childTnLst>
                                    <p:animScale>
                                      <p:cBhvr>
                                        <p:cTn id="15" dur="500" fill="hold"/>
                                        <p:tgtEl>
                                          <p:spTgt spid="7"/>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130175" y="2325688"/>
            <a:ext cx="8721725" cy="411162"/>
          </a:xfrm>
          <a:prstGeom prst="rect">
            <a:avLst/>
          </a:prstGeom>
          <a:solidFill>
            <a:schemeClr val="tx1">
              <a:alpha val="4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76483" name="Rectangle 3"/>
          <p:cNvSpPr>
            <a:spLocks noGrp="1"/>
          </p:cNvSpPr>
          <p:nvPr>
            <p:ph type="title"/>
          </p:nvPr>
        </p:nvSpPr>
        <p:spPr>
          <a:xfrm>
            <a:off x="234950" y="292100"/>
            <a:ext cx="8375650" cy="504825"/>
          </a:xfrm>
        </p:spPr>
        <p:txBody>
          <a:bodyPr/>
          <a:lstStyle/>
          <a:p>
            <a:pPr>
              <a:defRPr/>
            </a:pPr>
            <a:r>
              <a:rPr lang="en-GB" smtClean="0"/>
              <a:t>Outline</a:t>
            </a:r>
          </a:p>
        </p:txBody>
      </p:sp>
      <p:sp>
        <p:nvSpPr>
          <p:cNvPr id="60419" name="Rectangle 4"/>
          <p:cNvSpPr>
            <a:spLocks noGrp="1"/>
          </p:cNvSpPr>
          <p:nvPr>
            <p:ph type="body" sz="quarter" idx="10"/>
          </p:nvPr>
        </p:nvSpPr>
        <p:spPr>
          <a:xfrm>
            <a:off x="255588" y="933450"/>
            <a:ext cx="7662862" cy="3665538"/>
          </a:xfrm>
        </p:spPr>
        <p:txBody>
          <a:bodyPr/>
          <a:lstStyle/>
          <a:p>
            <a:r>
              <a:rPr lang="en-GB" smtClean="0"/>
              <a:t>Addressed Problem</a:t>
            </a:r>
          </a:p>
          <a:p>
            <a:r>
              <a:rPr lang="en-GB" smtClean="0"/>
              <a:t>Risk Assessment and Decision Support for Security Policies </a:t>
            </a:r>
          </a:p>
          <a:p>
            <a:r>
              <a:rPr lang="en-GB" smtClean="0"/>
              <a:t>Approach: Security Analytics</a:t>
            </a:r>
          </a:p>
          <a:p>
            <a:r>
              <a:rPr lang="en-GB" smtClean="0">
                <a:solidFill>
                  <a:schemeClr val="bg1"/>
                </a:solidFill>
              </a:rPr>
              <a:t>Case Study on Identity and Access Management (IAM)</a:t>
            </a:r>
          </a:p>
          <a:p>
            <a:r>
              <a:rPr lang="en-GB" smtClean="0"/>
              <a:t>Conclusions  </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p:cNvSpPr>
          <p:nvPr>
            <p:ph type="title"/>
          </p:nvPr>
        </p:nvSpPr>
        <p:spPr>
          <a:xfrm>
            <a:off x="234950" y="292100"/>
            <a:ext cx="8375650" cy="504825"/>
          </a:xfrm>
        </p:spPr>
        <p:txBody>
          <a:bodyPr/>
          <a:lstStyle/>
          <a:p>
            <a:pPr>
              <a:defRPr/>
            </a:pPr>
            <a:r>
              <a:rPr lang="en-GB" smtClean="0"/>
              <a:t>IAM Case Study</a:t>
            </a:r>
          </a:p>
        </p:txBody>
      </p:sp>
      <p:sp>
        <p:nvSpPr>
          <p:cNvPr id="61442" name="Rectangle 3"/>
          <p:cNvSpPr>
            <a:spLocks noGrp="1"/>
          </p:cNvSpPr>
          <p:nvPr>
            <p:ph type="body" sz="quarter" idx="10"/>
          </p:nvPr>
        </p:nvSpPr>
        <p:spPr>
          <a:xfrm>
            <a:off x="255588" y="933450"/>
            <a:ext cx="7662862" cy="3665538"/>
          </a:xfrm>
        </p:spPr>
        <p:txBody>
          <a:bodyPr/>
          <a:lstStyle/>
          <a:p>
            <a:r>
              <a:rPr lang="en-GB" smtClean="0"/>
              <a:t>Applying Security Analytics for risk assessment and decision support </a:t>
            </a:r>
          </a:p>
          <a:p>
            <a:r>
              <a:rPr lang="en-GB" smtClean="0"/>
              <a:t>Focus on access management processes and related policies</a:t>
            </a:r>
          </a:p>
          <a:p>
            <a:r>
              <a:rPr lang="en-GB" smtClean="0"/>
              <a:t>Jointly carried out with a major HP customer in the UK Government</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234950" y="292100"/>
            <a:ext cx="8375650" cy="504825"/>
          </a:xfrm>
        </p:spPr>
        <p:txBody>
          <a:bodyPr/>
          <a:lstStyle/>
          <a:p>
            <a:pPr>
              <a:defRPr/>
            </a:pPr>
            <a:r>
              <a:rPr smtClean="0"/>
              <a:t>IAM Case Study: Problem Setting</a:t>
            </a:r>
          </a:p>
        </p:txBody>
      </p:sp>
      <p:sp>
        <p:nvSpPr>
          <p:cNvPr id="62466" name="Content Placeholder 2"/>
          <p:cNvSpPr>
            <a:spLocks noGrp="1"/>
          </p:cNvSpPr>
          <p:nvPr>
            <p:ph type="body" sz="quarter" idx="10"/>
          </p:nvPr>
        </p:nvSpPr>
        <p:spPr>
          <a:xfrm>
            <a:off x="255588" y="933450"/>
            <a:ext cx="7662862" cy="3665538"/>
          </a:xfrm>
        </p:spPr>
        <p:txBody>
          <a:bodyPr/>
          <a:lstStyle/>
          <a:p>
            <a:endParaRPr lang="en-GB" smtClean="0"/>
          </a:p>
          <a:p>
            <a:r>
              <a:rPr lang="en-GB" smtClean="0"/>
              <a:t>What is the Risk Exposure for the organisation due to their current access management policies and their implementation at the operational Level?</a:t>
            </a:r>
          </a:p>
          <a:p>
            <a:r>
              <a:rPr lang="en-GB" smtClean="0"/>
              <a:t>What would be the consequences of changing these policies? </a:t>
            </a:r>
          </a:p>
          <a:p>
            <a:r>
              <a:rPr lang="en-GB" smtClean="0"/>
              <a:t>Specifically, what is the impact of investing in IAM Automation?</a:t>
            </a:r>
          </a:p>
          <a:p>
            <a:endParaRPr lang="en-GB" smtClean="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9" name="Rectangle 2"/>
          <p:cNvSpPr>
            <a:spLocks noGrp="1" noChangeArrowheads="1"/>
          </p:cNvSpPr>
          <p:nvPr>
            <p:ph type="title"/>
          </p:nvPr>
        </p:nvSpPr>
        <p:spPr>
          <a:xfrm>
            <a:off x="234950" y="292100"/>
            <a:ext cx="8375650" cy="504825"/>
          </a:xfrm>
        </p:spPr>
        <p:txBody>
          <a:bodyPr/>
          <a:lstStyle/>
          <a:p>
            <a:pPr>
              <a:defRPr/>
            </a:pPr>
            <a:r>
              <a:rPr lang="en-GB" smtClean="0"/>
              <a:t>Company (IT) Organisation</a:t>
            </a:r>
          </a:p>
        </p:txBody>
      </p:sp>
      <p:sp>
        <p:nvSpPr>
          <p:cNvPr id="2" name="Rectangle 37"/>
          <p:cNvSpPr>
            <a:spLocks noChangeArrowheads="1"/>
          </p:cNvSpPr>
          <p:nvPr/>
        </p:nvSpPr>
        <p:spPr bwMode="auto">
          <a:xfrm>
            <a:off x="0" y="890588"/>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44068" name="Object 36"/>
          <p:cNvGraphicFramePr>
            <a:graphicFrameLocks noChangeAspect="1"/>
          </p:cNvGraphicFramePr>
          <p:nvPr/>
        </p:nvGraphicFramePr>
        <p:xfrm>
          <a:off x="782638" y="895350"/>
          <a:ext cx="7589837" cy="3994150"/>
        </p:xfrm>
        <a:graphic>
          <a:graphicData uri="http://schemas.openxmlformats.org/presentationml/2006/ole">
            <mc:AlternateContent xmlns:mc="http://schemas.openxmlformats.org/markup-compatibility/2006">
              <mc:Choice xmlns:v="urn:schemas-microsoft-com:vml" Requires="v">
                <p:oleObj spid="_x0000_s44071" name="Slide" r:id="rId3" imgW="4477518" imgH="3357321" progId="PowerPoint.Slide.8">
                  <p:embed/>
                </p:oleObj>
              </mc:Choice>
              <mc:Fallback>
                <p:oleObj name="Slide" r:id="rId3" imgW="4477518" imgH="3357321" progId="PowerPoint.Slide.8">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895350"/>
                        <a:ext cx="7589837" cy="399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70" name="Rectangle 38"/>
          <p:cNvSpPr>
            <a:spLocks noChangeArrowheads="1"/>
          </p:cNvSpPr>
          <p:nvPr/>
        </p:nvSpPr>
        <p:spPr bwMode="auto">
          <a:xfrm>
            <a:off x="0" y="4252913"/>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234950" y="292100"/>
            <a:ext cx="8375650" cy="504825"/>
          </a:xfrm>
        </p:spPr>
        <p:txBody>
          <a:bodyPr/>
          <a:lstStyle/>
          <a:p>
            <a:pPr>
              <a:defRPr/>
            </a:pPr>
            <a:r>
              <a:rPr lang="en-GB" smtClean="0"/>
              <a:t>Agreed Approach</a:t>
            </a:r>
          </a:p>
        </p:txBody>
      </p:sp>
      <p:sp>
        <p:nvSpPr>
          <p:cNvPr id="66562" name="Rectangle 3"/>
          <p:cNvSpPr>
            <a:spLocks noGrp="1" noChangeArrowheads="1"/>
          </p:cNvSpPr>
          <p:nvPr>
            <p:ph type="body" sz="quarter" idx="10"/>
          </p:nvPr>
        </p:nvSpPr>
        <p:spPr>
          <a:xfrm>
            <a:off x="255588" y="933450"/>
            <a:ext cx="7662862" cy="3665538"/>
          </a:xfrm>
        </p:spPr>
        <p:txBody>
          <a:bodyPr/>
          <a:lstStyle/>
          <a:p>
            <a:r>
              <a:rPr lang="en-GB" smtClean="0"/>
              <a:t>Focus on:</a:t>
            </a:r>
          </a:p>
          <a:p>
            <a:pPr lvl="2">
              <a:buSzTx/>
            </a:pPr>
            <a:r>
              <a:rPr lang="en-GB" sz="1800" smtClean="0">
                <a:solidFill>
                  <a:srgbClr val="FF0000"/>
                </a:solidFill>
              </a:rPr>
              <a:t>Specific Critical Application: </a:t>
            </a:r>
          </a:p>
          <a:p>
            <a:pPr lvl="2">
              <a:buSzTx/>
            </a:pPr>
            <a:r>
              <a:rPr lang="en-GB" sz="1800" smtClean="0">
                <a:solidFill>
                  <a:srgbClr val="FF0000"/>
                </a:solidFill>
              </a:rPr>
              <a:t>CRM Service and Customer Information Database</a:t>
            </a:r>
          </a:p>
          <a:p>
            <a:pPr lvl="2">
              <a:buSzTx/>
            </a:pPr>
            <a:r>
              <a:rPr lang="en-GB" sz="1800" smtClean="0">
                <a:solidFill>
                  <a:srgbClr val="FF0000"/>
                </a:solidFill>
              </a:rPr>
              <a:t>Provisioning and Deprovisioning Processes</a:t>
            </a:r>
            <a:endParaRPr lang="en-GB" sz="1600" smtClean="0">
              <a:solidFill>
                <a:srgbClr val="FF0000"/>
              </a:solidFill>
            </a:endParaRPr>
          </a:p>
          <a:p>
            <a:pPr lvl="2">
              <a:buSzTx/>
            </a:pPr>
            <a:endParaRPr lang="en-GB"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type="title"/>
          </p:nvPr>
        </p:nvSpPr>
        <p:spPr>
          <a:xfrm>
            <a:off x="234950" y="292100"/>
            <a:ext cx="8375650" cy="504825"/>
          </a:xfrm>
        </p:spPr>
        <p:txBody>
          <a:bodyPr/>
          <a:lstStyle/>
          <a:p>
            <a:pPr>
              <a:defRPr/>
            </a:pPr>
            <a:r>
              <a:rPr lang="en-GB" smtClean="0"/>
              <a:t>Outline</a:t>
            </a:r>
            <a:endParaRPr lang="en-GB" dirty="0" smtClean="0"/>
          </a:p>
        </p:txBody>
      </p:sp>
      <p:sp>
        <p:nvSpPr>
          <p:cNvPr id="40962" name="Rectangle 3"/>
          <p:cNvSpPr>
            <a:spLocks noGrp="1"/>
          </p:cNvSpPr>
          <p:nvPr>
            <p:ph type="body" sz="quarter" idx="10"/>
          </p:nvPr>
        </p:nvSpPr>
        <p:spPr>
          <a:xfrm>
            <a:off x="255588" y="933450"/>
            <a:ext cx="7662862" cy="3665538"/>
          </a:xfrm>
        </p:spPr>
        <p:txBody>
          <a:bodyPr/>
          <a:lstStyle/>
          <a:p>
            <a:r>
              <a:rPr lang="en-GB" smtClean="0"/>
              <a:t>Addressed Problem</a:t>
            </a:r>
          </a:p>
          <a:p>
            <a:r>
              <a:rPr lang="en-GB" smtClean="0"/>
              <a:t>Risk Assessment and Decision Support for Security Policies </a:t>
            </a:r>
          </a:p>
          <a:p>
            <a:r>
              <a:rPr lang="en-GB" smtClean="0"/>
              <a:t>Approach: Security Analytics</a:t>
            </a:r>
          </a:p>
          <a:p>
            <a:r>
              <a:rPr lang="en-GB" smtClean="0"/>
              <a:t>Case Study on Identity and Access Management (IAM)</a:t>
            </a:r>
          </a:p>
          <a:p>
            <a:r>
              <a:rPr lang="en-GB" smtClean="0"/>
              <a:t>Conclusions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a:xfrm>
            <a:off x="234950" y="292100"/>
            <a:ext cx="8375650" cy="504825"/>
          </a:xfrm>
        </p:spPr>
        <p:txBody>
          <a:bodyPr/>
          <a:lstStyle/>
          <a:p>
            <a:pPr>
              <a:defRPr/>
            </a:pPr>
            <a:r>
              <a:rPr lang="en-GB" smtClean="0"/>
              <a:t>Relevant Security Policies</a:t>
            </a:r>
          </a:p>
        </p:txBody>
      </p:sp>
      <p:sp>
        <p:nvSpPr>
          <p:cNvPr id="67586" name="Rectangle 3"/>
          <p:cNvSpPr>
            <a:spLocks noGrp="1"/>
          </p:cNvSpPr>
          <p:nvPr>
            <p:ph type="body" sz="quarter" idx="10"/>
          </p:nvPr>
        </p:nvSpPr>
        <p:spPr>
          <a:xfrm>
            <a:off x="255588" y="933450"/>
            <a:ext cx="7662862" cy="3665538"/>
          </a:xfrm>
        </p:spPr>
        <p:txBody>
          <a:bodyPr/>
          <a:lstStyle/>
          <a:p>
            <a:r>
              <a:rPr lang="en-US" b="1" i="1" smtClean="0"/>
              <a:t>P1:</a:t>
            </a:r>
            <a:r>
              <a:rPr lang="en-US" i="1" smtClean="0"/>
              <a:t> All users’ accounts and access rights must be approved both by managers and  security teams;</a:t>
            </a:r>
          </a:p>
          <a:p>
            <a:r>
              <a:rPr lang="en-US" b="1" i="1" smtClean="0"/>
              <a:t>P2:</a:t>
            </a:r>
            <a:r>
              <a:rPr lang="en-US" i="1" smtClean="0"/>
              <a:t> User accounts should be configured according to best security practices;</a:t>
            </a:r>
          </a:p>
          <a:p>
            <a:r>
              <a:rPr lang="en-US" b="1" i="1" smtClean="0"/>
              <a:t>P3:</a:t>
            </a:r>
            <a:r>
              <a:rPr lang="en-US" i="1" smtClean="0"/>
              <a:t> Managers should immediately notify the security team when their employees leave or change their role;</a:t>
            </a:r>
          </a:p>
          <a:p>
            <a:r>
              <a:rPr lang="en-US" b="1" i="1" smtClean="0"/>
              <a:t>P4:</a:t>
            </a:r>
            <a:r>
              <a:rPr lang="en-US" i="1" smtClean="0"/>
              <a:t> Unnecessary user accounts and access rights should be removed as soon as possible. </a:t>
            </a:r>
            <a:endParaRPr lang="en-GB" i="1"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50" name="Rectangle 2"/>
          <p:cNvSpPr>
            <a:spLocks noGrp="1" noChangeArrowheads="1"/>
          </p:cNvSpPr>
          <p:nvPr>
            <p:ph type="title"/>
          </p:nvPr>
        </p:nvSpPr>
        <p:spPr>
          <a:xfrm>
            <a:off x="234950" y="292100"/>
            <a:ext cx="8375650" cy="504825"/>
          </a:xfrm>
        </p:spPr>
        <p:txBody>
          <a:bodyPr/>
          <a:lstStyle/>
          <a:p>
            <a:pPr>
              <a:defRPr/>
            </a:pPr>
            <a:r>
              <a:rPr lang="en-GB" smtClean="0"/>
              <a:t>Access Management Processes</a:t>
            </a:r>
          </a:p>
        </p:txBody>
      </p:sp>
      <p:sp>
        <p:nvSpPr>
          <p:cNvPr id="48151" name="Text Box 21"/>
          <p:cNvSpPr txBox="1">
            <a:spLocks noChangeArrowheads="1"/>
          </p:cNvSpPr>
          <p:nvPr/>
        </p:nvSpPr>
        <p:spPr bwMode="auto">
          <a:xfrm>
            <a:off x="257175" y="738188"/>
            <a:ext cx="7092950" cy="522287"/>
          </a:xfrm>
          <a:prstGeom prst="rect">
            <a:avLst/>
          </a:prstGeom>
          <a:noFill/>
          <a:ln w="9525">
            <a:noFill/>
            <a:miter lim="800000"/>
            <a:headEnd/>
            <a:tailEnd/>
          </a:ln>
        </p:spPr>
        <p:txBody>
          <a:bodyPr>
            <a:spAutoFit/>
          </a:bodyPr>
          <a:lstStyle/>
          <a:p>
            <a:pPr>
              <a:buFontTx/>
              <a:buChar char="-"/>
            </a:pPr>
            <a:r>
              <a:rPr lang="en-GB" sz="1400">
                <a:ea typeface="ＭＳ Ｐゴシック"/>
                <a:cs typeface="ＭＳ Ｐゴシック"/>
              </a:rPr>
              <a:t> Users can Join &amp; Leave the Organisation; Change their Roles</a:t>
            </a:r>
          </a:p>
          <a:p>
            <a:pPr>
              <a:buFontTx/>
              <a:buChar char="-"/>
            </a:pPr>
            <a:r>
              <a:rPr lang="en-GB" sz="1400">
                <a:ea typeface="ＭＳ Ｐゴシック"/>
                <a:cs typeface="ＭＳ Ｐゴシック"/>
              </a:rPr>
              <a:t> Different types of Accounts: Normal Users, Super Users, Shared Accounts </a:t>
            </a:r>
          </a:p>
        </p:txBody>
      </p:sp>
      <p:sp>
        <p:nvSpPr>
          <p:cNvPr id="2" name="Rectangle 22"/>
          <p:cNvSpPr>
            <a:spLocks noChangeArrowheads="1"/>
          </p:cNvSpPr>
          <p:nvPr/>
        </p:nvSpPr>
        <p:spPr bwMode="auto">
          <a:xfrm>
            <a:off x="0" y="828675"/>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48149" name="Object 21"/>
          <p:cNvGraphicFramePr>
            <a:graphicFrameLocks noChangeAspect="1"/>
          </p:cNvGraphicFramePr>
          <p:nvPr/>
        </p:nvGraphicFramePr>
        <p:xfrm>
          <a:off x="842963" y="1249363"/>
          <a:ext cx="6326187" cy="3568700"/>
        </p:xfrm>
        <a:graphic>
          <a:graphicData uri="http://schemas.openxmlformats.org/presentationml/2006/ole">
            <mc:AlternateContent xmlns:mc="http://schemas.openxmlformats.org/markup-compatibility/2006">
              <mc:Choice xmlns:v="urn:schemas-microsoft-com:vml" Requires="v">
                <p:oleObj spid="_x0000_s48152" name="Slide" r:id="rId3" imgW="4450225" imgH="3337555" progId="PowerPoint.Slide.8">
                  <p:embed/>
                </p:oleObj>
              </mc:Choice>
              <mc:Fallback>
                <p:oleObj name="Slide" r:id="rId3" imgW="4450225" imgH="3337555" progId="PowerPoint.Slide.8">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63" y="1249363"/>
                        <a:ext cx="6326187" cy="356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0"/>
          <p:cNvSpPr>
            <a:spLocks noGrp="1"/>
          </p:cNvSpPr>
          <p:nvPr>
            <p:ph type="title"/>
          </p:nvPr>
        </p:nvSpPr>
        <p:spPr>
          <a:xfrm>
            <a:off x="238125" y="292100"/>
            <a:ext cx="4189413" cy="857250"/>
          </a:xfrm>
        </p:spPr>
        <p:txBody>
          <a:bodyPr/>
          <a:lstStyle/>
          <a:p>
            <a:pPr>
              <a:defRPr/>
            </a:pPr>
            <a:r>
              <a:rPr dirty="0" smtClean="0"/>
              <a:t>IAM Case Study</a:t>
            </a:r>
            <a:br>
              <a:rPr dirty="0" smtClean="0"/>
            </a:br>
            <a:r>
              <a:rPr dirty="0" smtClean="0"/>
              <a:t/>
            </a:r>
            <a:br>
              <a:rPr dirty="0" smtClean="0"/>
            </a:br>
            <a:endParaRPr dirty="0" smtClean="0"/>
          </a:p>
        </p:txBody>
      </p:sp>
      <p:sp>
        <p:nvSpPr>
          <p:cNvPr id="70658" name="Text Placeholder 3"/>
          <p:cNvSpPr>
            <a:spLocks noGrp="1"/>
          </p:cNvSpPr>
          <p:nvPr>
            <p:ph type="body" sz="quarter" idx="14"/>
          </p:nvPr>
        </p:nvSpPr>
        <p:spPr>
          <a:xfrm>
            <a:off x="247650" y="4141788"/>
            <a:ext cx="3397250" cy="401637"/>
          </a:xfrm>
        </p:spPr>
        <p:txBody>
          <a:bodyPr/>
          <a:lstStyle/>
          <a:p>
            <a:pPr>
              <a:spcBef>
                <a:spcPct val="0"/>
              </a:spcBef>
            </a:pPr>
            <a:r>
              <a:t>Model and Analysis of</a:t>
            </a:r>
            <a:br/>
            <a:r>
              <a:t>CRM Provisioning Process</a:t>
            </a:r>
            <a:endParaRPr lang="en-GB"/>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a:xfrm>
            <a:off x="234950" y="292100"/>
            <a:ext cx="8375650" cy="504825"/>
          </a:xfrm>
        </p:spPr>
        <p:txBody>
          <a:bodyPr/>
          <a:lstStyle/>
          <a:p>
            <a:pPr>
              <a:defRPr/>
            </a:pPr>
            <a:r>
              <a:rPr lang="en-GB" smtClean="0"/>
              <a:t>Security Analytics Models</a:t>
            </a:r>
          </a:p>
        </p:txBody>
      </p:sp>
      <p:sp>
        <p:nvSpPr>
          <p:cNvPr id="71682" name="Rectangle 3"/>
          <p:cNvSpPr>
            <a:spLocks noGrp="1"/>
          </p:cNvSpPr>
          <p:nvPr>
            <p:ph type="body" sz="quarter" idx="10"/>
          </p:nvPr>
        </p:nvSpPr>
        <p:spPr>
          <a:xfrm>
            <a:off x="255588" y="933450"/>
            <a:ext cx="7662862" cy="3665538"/>
          </a:xfrm>
        </p:spPr>
        <p:txBody>
          <a:bodyPr/>
          <a:lstStyle/>
          <a:p>
            <a:pPr>
              <a:defRPr/>
            </a:pPr>
            <a:r>
              <a:rPr lang="en-GB" dirty="0" smtClean="0"/>
              <a:t>Analysis and Modelling of Current CRM Provisioning Process</a:t>
            </a:r>
          </a:p>
          <a:p>
            <a:pPr>
              <a:defRPr/>
            </a:pPr>
            <a:r>
              <a:rPr lang="en-GB" dirty="0" smtClean="0"/>
              <a:t>Analysis and Modelling of CRM Provisioning Process with IAM Automation</a:t>
            </a:r>
          </a:p>
          <a:p>
            <a:pPr>
              <a:buFont typeface="Futura Bk" pitchFamily="34" charset="0"/>
              <a:buNone/>
              <a:defRPr/>
            </a:pPr>
            <a:r>
              <a:rPr lang="en-GB" dirty="0" smtClean="0">
                <a:sym typeface="Wingdings" pitchFamily="2" charset="2"/>
              </a:rPr>
              <a:t>	</a:t>
            </a:r>
          </a:p>
          <a:p>
            <a:pPr>
              <a:defRPr/>
            </a:pPr>
            <a:r>
              <a:rPr lang="en-GB" dirty="0" smtClean="0">
                <a:solidFill>
                  <a:schemeClr val="accent1">
                    <a:lumMod val="50000"/>
                  </a:schemeClr>
                </a:solidFill>
                <a:sym typeface="Wingdings" pitchFamily="2" charset="2"/>
              </a:rPr>
              <a:t> </a:t>
            </a:r>
            <a:r>
              <a:rPr lang="en-GB" dirty="0" smtClean="0">
                <a:solidFill>
                  <a:schemeClr val="accent1">
                    <a:lumMod val="50000"/>
                  </a:schemeClr>
                </a:solidFill>
              </a:rPr>
              <a:t>Comparing and Contrasting Results Obtained from Simulations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0" y="-1571625"/>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200713" name="Object 9"/>
          <p:cNvGraphicFramePr>
            <a:graphicFrameLocks noChangeAspect="1"/>
          </p:cNvGraphicFramePr>
          <p:nvPr/>
        </p:nvGraphicFramePr>
        <p:xfrm>
          <a:off x="0" y="211138"/>
          <a:ext cx="3919538" cy="4705350"/>
        </p:xfrm>
        <a:graphic>
          <a:graphicData uri="http://schemas.openxmlformats.org/presentationml/2006/ole">
            <mc:AlternateContent xmlns:mc="http://schemas.openxmlformats.org/markup-compatibility/2006">
              <mc:Choice xmlns:v="urn:schemas-microsoft-com:vml" Requires="v">
                <p:oleObj spid="_x0000_s200722" name="Acrobat Document" r:id="rId3" imgW="15566040" imgH="20106720" progId="AcroExch.Document.7">
                  <p:embed/>
                </p:oleObj>
              </mc:Choice>
              <mc:Fallback>
                <p:oleObj name="Acrobat Document" r:id="rId3" imgW="15566040" imgH="20106720" progId="AcroExch.Document.7">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b="7153"/>
                      <a:stretch>
                        <a:fillRect/>
                      </a:stretch>
                    </p:blipFill>
                    <p:spPr bwMode="auto">
                      <a:xfrm>
                        <a:off x="0" y="211138"/>
                        <a:ext cx="3919538" cy="470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17" name="Object 13"/>
          <p:cNvGraphicFramePr>
            <a:graphicFrameLocks noChangeAspect="1"/>
          </p:cNvGraphicFramePr>
          <p:nvPr/>
        </p:nvGraphicFramePr>
        <p:xfrm>
          <a:off x="4705350" y="276225"/>
          <a:ext cx="4175125" cy="4614863"/>
        </p:xfrm>
        <a:graphic>
          <a:graphicData uri="http://schemas.openxmlformats.org/presentationml/2006/ole">
            <mc:AlternateContent xmlns:mc="http://schemas.openxmlformats.org/markup-compatibility/2006">
              <mc:Choice xmlns:v="urn:schemas-microsoft-com:vml" Requires="v">
                <p:oleObj spid="_x0000_s200723" name="Acrobat Document" r:id="rId5" imgW="12337200" imgH="15922440" progId="AcroExch.Document.7">
                  <p:embed/>
                </p:oleObj>
              </mc:Choice>
              <mc:Fallback>
                <p:oleObj name="Acrobat Document" r:id="rId5" imgW="12337200" imgH="15922440" progId="AcroExch.Document.7">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b="6783"/>
                      <a:stretch>
                        <a:fillRect/>
                      </a:stretch>
                    </p:blipFill>
                    <p:spPr bwMode="auto">
                      <a:xfrm>
                        <a:off x="4705350" y="276225"/>
                        <a:ext cx="4175125" cy="461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18" name="AutoShape 14"/>
          <p:cNvSpPr>
            <a:spLocks noChangeArrowheads="1"/>
          </p:cNvSpPr>
          <p:nvPr/>
        </p:nvSpPr>
        <p:spPr bwMode="auto">
          <a:xfrm>
            <a:off x="3868738" y="2319338"/>
            <a:ext cx="723900" cy="477837"/>
          </a:xfrm>
          <a:prstGeom prst="rightArrow">
            <a:avLst>
              <a:gd name="adj1" fmla="val 50000"/>
              <a:gd name="adj2" fmla="val 37874"/>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p:cNvSpPr>
          <p:nvPr>
            <p:ph type="title"/>
          </p:nvPr>
        </p:nvSpPr>
        <p:spPr>
          <a:xfrm>
            <a:off x="234950" y="292100"/>
            <a:ext cx="8375650" cy="504825"/>
          </a:xfrm>
        </p:spPr>
        <p:txBody>
          <a:bodyPr/>
          <a:lstStyle/>
          <a:p>
            <a:pPr>
              <a:defRPr/>
            </a:pPr>
            <a:r>
              <a:rPr lang="en-GB" dirty="0" smtClean="0"/>
              <a:t>Results for Current CRM Provisioning</a:t>
            </a:r>
          </a:p>
        </p:txBody>
      </p:sp>
      <p:sp>
        <p:nvSpPr>
          <p:cNvPr id="104451" name="Rectangle 3"/>
          <p:cNvSpPr>
            <a:spLocks noChangeArrowheads="1"/>
          </p:cNvSpPr>
          <p:nvPr/>
        </p:nvSpPr>
        <p:spPr bwMode="auto">
          <a:xfrm>
            <a:off x="0" y="1254125"/>
            <a:ext cx="327025" cy="2063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GB"/>
          </a:p>
        </p:txBody>
      </p:sp>
      <p:sp>
        <p:nvSpPr>
          <p:cNvPr id="104497" name="Text Box 49"/>
          <p:cNvSpPr txBox="1">
            <a:spLocks noChangeArrowheads="1"/>
          </p:cNvSpPr>
          <p:nvPr/>
        </p:nvSpPr>
        <p:spPr bwMode="auto">
          <a:xfrm>
            <a:off x="844550" y="4435475"/>
            <a:ext cx="6772275" cy="5492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a:defRPr/>
            </a:pPr>
            <a:r>
              <a:rPr lang="en-GB" sz="1000" i="1">
                <a:solidFill>
                  <a:srgbClr val="3805F1"/>
                </a:solidFill>
              </a:rPr>
              <a:t>Average Number of Provisioning Requests (per Year): </a:t>
            </a:r>
            <a:r>
              <a:rPr lang="en-GB" sz="1000" b="1" i="1">
                <a:solidFill>
                  <a:srgbClr val="3805F1"/>
                </a:solidFill>
              </a:rPr>
              <a:t>133</a:t>
            </a:r>
            <a:r>
              <a:rPr lang="en-GB" sz="1000" i="1">
                <a:solidFill>
                  <a:srgbClr val="3805F1"/>
                </a:solidFill>
              </a:rPr>
              <a:t> of which </a:t>
            </a:r>
            <a:r>
              <a:rPr lang="en-GB" sz="1000" b="1" i="1">
                <a:solidFill>
                  <a:srgbClr val="3805F1"/>
                </a:solidFill>
              </a:rPr>
              <a:t>19 </a:t>
            </a:r>
            <a:r>
              <a:rPr lang="en-GB" sz="1000" i="1">
                <a:solidFill>
                  <a:srgbClr val="3805F1"/>
                </a:solidFill>
              </a:rPr>
              <a:t>Super User Accounts and </a:t>
            </a:r>
            <a:r>
              <a:rPr lang="en-GB" sz="1000" b="1" i="1">
                <a:solidFill>
                  <a:srgbClr val="3805F1"/>
                </a:solidFill>
              </a:rPr>
              <a:t>14</a:t>
            </a:r>
            <a:r>
              <a:rPr lang="en-GB" sz="1000" i="1">
                <a:solidFill>
                  <a:srgbClr val="3805F1"/>
                </a:solidFill>
              </a:rPr>
              <a:t> Shared Accounts</a:t>
            </a:r>
          </a:p>
          <a:p>
            <a:pPr algn="ctr">
              <a:defRPr/>
            </a:pPr>
            <a:r>
              <a:rPr lang="en-GB" sz="1000" b="1" i="1">
                <a:solidFill>
                  <a:srgbClr val="3805F1"/>
                </a:solidFill>
              </a:rPr>
              <a:t>NOTE: Only 15% lock-out controls are set</a:t>
            </a:r>
          </a:p>
          <a:p>
            <a:pPr algn="ctr">
              <a:defRPr/>
            </a:pPr>
            <a:endParaRPr lang="en-GB" sz="1000" b="1" i="1">
              <a:solidFill>
                <a:srgbClr val="3805F1"/>
              </a:solidFill>
            </a:endParaRPr>
          </a:p>
        </p:txBody>
      </p:sp>
      <p:pic>
        <p:nvPicPr>
          <p:cNvPr id="201732" name="Picture 6"/>
          <p:cNvPicPr>
            <a:picLocks noChangeAspect="1" noChangeArrowheads="1"/>
          </p:cNvPicPr>
          <p:nvPr/>
        </p:nvPicPr>
        <p:blipFill>
          <a:blip r:embed="rId2"/>
          <a:srcRect/>
          <a:stretch>
            <a:fillRect/>
          </a:stretch>
        </p:blipFill>
        <p:spPr bwMode="auto">
          <a:xfrm>
            <a:off x="1443038" y="1262063"/>
            <a:ext cx="6115050" cy="31051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p:cNvSpPr>
          <p:nvPr>
            <p:ph type="title"/>
          </p:nvPr>
        </p:nvSpPr>
        <p:spPr>
          <a:xfrm>
            <a:off x="234950" y="292100"/>
            <a:ext cx="8375650" cy="504825"/>
          </a:xfrm>
        </p:spPr>
        <p:txBody>
          <a:bodyPr/>
          <a:lstStyle/>
          <a:p>
            <a:pPr>
              <a:defRPr/>
            </a:pPr>
            <a:r>
              <a:rPr lang="en-GB" dirty="0" smtClean="0"/>
              <a:t>Results for Current CRM Provisioning</a:t>
            </a:r>
          </a:p>
        </p:txBody>
      </p:sp>
      <p:sp>
        <p:nvSpPr>
          <p:cNvPr id="107523" name="Rectangle 3"/>
          <p:cNvSpPr>
            <a:spLocks noChangeArrowheads="1"/>
          </p:cNvSpPr>
          <p:nvPr/>
        </p:nvSpPr>
        <p:spPr bwMode="auto">
          <a:xfrm>
            <a:off x="0" y="1254125"/>
            <a:ext cx="327025" cy="2063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GB"/>
          </a:p>
        </p:txBody>
      </p:sp>
      <p:pic>
        <p:nvPicPr>
          <p:cNvPr id="208899" name="Picture 5"/>
          <p:cNvPicPr>
            <a:picLocks noChangeAspect="1" noChangeArrowheads="1"/>
          </p:cNvPicPr>
          <p:nvPr/>
        </p:nvPicPr>
        <p:blipFill>
          <a:blip r:embed="rId2"/>
          <a:srcRect/>
          <a:stretch>
            <a:fillRect/>
          </a:stretch>
        </p:blipFill>
        <p:spPr bwMode="auto">
          <a:xfrm>
            <a:off x="1243013" y="1155700"/>
            <a:ext cx="6619875" cy="3302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p:cNvSpPr>
          <p:nvPr>
            <p:ph type="title"/>
          </p:nvPr>
        </p:nvSpPr>
        <p:spPr>
          <a:xfrm>
            <a:off x="234950" y="292100"/>
            <a:ext cx="8375650" cy="504825"/>
          </a:xfrm>
        </p:spPr>
        <p:txBody>
          <a:bodyPr/>
          <a:lstStyle/>
          <a:p>
            <a:pPr>
              <a:defRPr/>
            </a:pPr>
            <a:r>
              <a:rPr lang="en-GB" smtClean="0"/>
              <a:t>Analysis of Results</a:t>
            </a:r>
          </a:p>
        </p:txBody>
      </p:sp>
      <p:sp>
        <p:nvSpPr>
          <p:cNvPr id="203778" name="Rectangle 3"/>
          <p:cNvSpPr>
            <a:spLocks noGrp="1"/>
          </p:cNvSpPr>
          <p:nvPr>
            <p:ph type="body" sz="quarter" idx="10"/>
          </p:nvPr>
        </p:nvSpPr>
        <p:spPr>
          <a:xfrm>
            <a:off x="255588" y="933450"/>
            <a:ext cx="7662862" cy="3665538"/>
          </a:xfrm>
        </p:spPr>
        <p:txBody>
          <a:bodyPr/>
          <a:lstStyle/>
          <a:p>
            <a:r>
              <a:rPr lang="en-US" smtClean="0"/>
              <a:t>The results gave an indication of the potential risk exposure of the organization and policy failures. </a:t>
            </a:r>
          </a:p>
          <a:p>
            <a:r>
              <a:rPr lang="en-US" smtClean="0"/>
              <a:t>Long provisioning times can induce people in misbehaving, such as bypassing the process or inducing managers to hold into credentials, as previously explained. </a:t>
            </a:r>
          </a:p>
          <a:p>
            <a:r>
              <a:rPr lang="en-US" smtClean="0"/>
              <a:t>Failures in implementing security controls (i.e. lock-out control) are in violation of Policy </a:t>
            </a:r>
            <a:r>
              <a:rPr lang="en-US" b="1" i="1" smtClean="0"/>
              <a:t>P2</a:t>
            </a:r>
            <a:r>
              <a:rPr lang="en-US" smtClean="0"/>
              <a:t>  (User accounts should be configured according to best security practices).</a:t>
            </a:r>
            <a:endParaRPr lang="en-GB" smtClean="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p:cNvSpPr>
          <p:nvPr>
            <p:ph type="title"/>
          </p:nvPr>
        </p:nvSpPr>
        <p:spPr>
          <a:xfrm>
            <a:off x="234950" y="292100"/>
            <a:ext cx="8375650" cy="504825"/>
          </a:xfrm>
        </p:spPr>
        <p:txBody>
          <a:bodyPr/>
          <a:lstStyle/>
          <a:p>
            <a:pPr>
              <a:defRPr/>
            </a:pPr>
            <a:r>
              <a:rPr lang="en-GB" dirty="0" smtClean="0"/>
              <a:t>Results for CRM Provisioning with IAM Automation</a:t>
            </a:r>
          </a:p>
        </p:txBody>
      </p:sp>
      <p:sp>
        <p:nvSpPr>
          <p:cNvPr id="112643" name="Rectangle 3"/>
          <p:cNvSpPr>
            <a:spLocks noChangeArrowheads="1"/>
          </p:cNvSpPr>
          <p:nvPr/>
        </p:nvSpPr>
        <p:spPr bwMode="auto">
          <a:xfrm>
            <a:off x="0" y="1254125"/>
            <a:ext cx="327025" cy="2063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GB"/>
          </a:p>
        </p:txBody>
      </p:sp>
      <p:sp>
        <p:nvSpPr>
          <p:cNvPr id="112648" name="Text Box 8"/>
          <p:cNvSpPr txBox="1">
            <a:spLocks noChangeArrowheads="1"/>
          </p:cNvSpPr>
          <p:nvPr/>
        </p:nvSpPr>
        <p:spPr bwMode="auto">
          <a:xfrm>
            <a:off x="171450" y="1325563"/>
            <a:ext cx="3479800" cy="19494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GB" sz="1400" u="sng"/>
              <a:t>Assumptions</a:t>
            </a:r>
          </a:p>
          <a:p>
            <a:pPr>
              <a:defRPr/>
            </a:pPr>
            <a:r>
              <a:rPr lang="en-GB" sz="1400"/>
              <a:t>- </a:t>
            </a:r>
            <a:r>
              <a:rPr lang="en-GB" sz="1400">
                <a:solidFill>
                  <a:srgbClr val="3805F1"/>
                </a:solidFill>
              </a:rPr>
              <a:t>Usage of Role-based</a:t>
            </a:r>
          </a:p>
          <a:p>
            <a:pPr>
              <a:defRPr/>
            </a:pPr>
            <a:r>
              <a:rPr lang="en-GB" sz="1400">
                <a:solidFill>
                  <a:srgbClr val="3805F1"/>
                </a:solidFill>
              </a:rPr>
              <a:t>  Access Control</a:t>
            </a:r>
          </a:p>
          <a:p>
            <a:pPr>
              <a:buFontTx/>
              <a:buChar char="-"/>
              <a:defRPr/>
            </a:pPr>
            <a:r>
              <a:rPr lang="en-GB" sz="1400">
                <a:solidFill>
                  <a:srgbClr val="3805F1"/>
                </a:solidFill>
              </a:rPr>
              <a:t> Preapproved Roles</a:t>
            </a:r>
          </a:p>
          <a:p>
            <a:pPr>
              <a:buFontTx/>
              <a:buChar char="-"/>
              <a:defRPr/>
            </a:pPr>
            <a:r>
              <a:rPr lang="en-GB" sz="1400">
                <a:solidFill>
                  <a:srgbClr val="3805F1"/>
                </a:solidFill>
              </a:rPr>
              <a:t> Passive Approval</a:t>
            </a:r>
          </a:p>
          <a:p>
            <a:pPr>
              <a:defRPr/>
            </a:pPr>
            <a:r>
              <a:rPr lang="en-GB" sz="1400">
                <a:solidFill>
                  <a:srgbClr val="3805F1"/>
                </a:solidFill>
              </a:rPr>
              <a:t>  for normal situations</a:t>
            </a:r>
          </a:p>
          <a:p>
            <a:pPr>
              <a:defRPr/>
            </a:pPr>
            <a:r>
              <a:rPr lang="en-GB" sz="1400">
                <a:solidFill>
                  <a:srgbClr val="3805F1"/>
                </a:solidFill>
              </a:rPr>
              <a:t>  (majority of cases …)</a:t>
            </a:r>
          </a:p>
          <a:p>
            <a:pPr>
              <a:defRPr/>
            </a:pPr>
            <a:r>
              <a:rPr lang="en-GB" sz="1400">
                <a:solidFill>
                  <a:srgbClr val="3805F1"/>
                </a:solidFill>
              </a:rPr>
              <a:t>- Automated Config.</a:t>
            </a:r>
          </a:p>
          <a:p>
            <a:pPr>
              <a:defRPr/>
            </a:pPr>
            <a:endParaRPr lang="en-GB" sz="1400">
              <a:solidFill>
                <a:srgbClr val="3805F1"/>
              </a:solidFill>
            </a:endParaRPr>
          </a:p>
          <a:p>
            <a:pPr>
              <a:defRPr/>
            </a:pPr>
            <a:r>
              <a:rPr lang="en-GB" sz="1400" u="sng"/>
              <a:t>Sensitivity Analysis</a:t>
            </a:r>
          </a:p>
          <a:p>
            <a:pPr>
              <a:defRPr/>
            </a:pPr>
            <a:r>
              <a:rPr lang="en-GB" sz="1400" u="sng"/>
              <a:t>for Passive Approval</a:t>
            </a:r>
          </a:p>
          <a:p>
            <a:pPr>
              <a:defRPr/>
            </a:pPr>
            <a:r>
              <a:rPr lang="en-GB" sz="1400" u="sng"/>
              <a:t>(</a:t>
            </a:r>
            <a:r>
              <a:rPr lang="en-GB" sz="1200"/>
              <a:t>Duration of this Step)</a:t>
            </a:r>
          </a:p>
          <a:p>
            <a:pPr>
              <a:defRPr/>
            </a:pPr>
            <a:endParaRPr lang="en-GB" sz="1200">
              <a:solidFill>
                <a:srgbClr val="3805F1"/>
              </a:solidFill>
            </a:endParaRPr>
          </a:p>
          <a:p>
            <a:pPr>
              <a:defRPr/>
            </a:pPr>
            <a:r>
              <a:rPr lang="en-GB" sz="1400">
                <a:solidFill>
                  <a:srgbClr val="3805F1"/>
                </a:solidFill>
              </a:rPr>
              <a:t>- Case #1: 1 day</a:t>
            </a:r>
          </a:p>
          <a:p>
            <a:pPr>
              <a:defRPr/>
            </a:pPr>
            <a:r>
              <a:rPr lang="en-GB" sz="1400">
                <a:solidFill>
                  <a:srgbClr val="3805F1"/>
                </a:solidFill>
              </a:rPr>
              <a:t>- Case #2: 2 days</a:t>
            </a:r>
          </a:p>
          <a:p>
            <a:pPr>
              <a:defRPr/>
            </a:pPr>
            <a:r>
              <a:rPr lang="en-GB" sz="1400">
                <a:solidFill>
                  <a:srgbClr val="3805F1"/>
                </a:solidFill>
              </a:rPr>
              <a:t>- Case #3: 5 days</a:t>
            </a:r>
            <a:r>
              <a:rPr lang="en-GB" sz="1400"/>
              <a:t> </a:t>
            </a:r>
          </a:p>
        </p:txBody>
      </p:sp>
      <p:pic>
        <p:nvPicPr>
          <p:cNvPr id="204804" name="Picture 6"/>
          <p:cNvPicPr>
            <a:picLocks noChangeAspect="1" noChangeArrowheads="1"/>
          </p:cNvPicPr>
          <p:nvPr/>
        </p:nvPicPr>
        <p:blipFill>
          <a:blip r:embed="rId2"/>
          <a:srcRect/>
          <a:stretch>
            <a:fillRect/>
          </a:stretch>
        </p:blipFill>
        <p:spPr bwMode="auto">
          <a:xfrm>
            <a:off x="2241550" y="1157288"/>
            <a:ext cx="6115050" cy="374173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0"/>
          <p:cNvSpPr>
            <a:spLocks noGrp="1"/>
          </p:cNvSpPr>
          <p:nvPr>
            <p:ph type="title"/>
          </p:nvPr>
        </p:nvSpPr>
        <p:spPr>
          <a:xfrm>
            <a:off x="238125" y="292100"/>
            <a:ext cx="4189413" cy="857250"/>
          </a:xfrm>
        </p:spPr>
        <p:txBody>
          <a:bodyPr/>
          <a:lstStyle/>
          <a:p>
            <a:pPr>
              <a:defRPr/>
            </a:pPr>
            <a:r>
              <a:rPr lang="en-GB" smtClean="0"/>
              <a:t>IAM Case Study</a:t>
            </a:r>
            <a:endParaRPr lang="en-GB" dirty="0" smtClean="0"/>
          </a:p>
        </p:txBody>
      </p:sp>
      <p:sp>
        <p:nvSpPr>
          <p:cNvPr id="205826" name="Text Placeholder 3"/>
          <p:cNvSpPr>
            <a:spLocks noGrp="1"/>
          </p:cNvSpPr>
          <p:nvPr>
            <p:ph type="body" sz="quarter" idx="14"/>
          </p:nvPr>
        </p:nvSpPr>
        <p:spPr>
          <a:xfrm>
            <a:off x="247650" y="4141788"/>
            <a:ext cx="3397250" cy="401637"/>
          </a:xfrm>
        </p:spPr>
        <p:txBody>
          <a:bodyPr/>
          <a:lstStyle/>
          <a:p>
            <a:pPr>
              <a:spcBef>
                <a:spcPct val="0"/>
              </a:spcBef>
            </a:pPr>
            <a:r>
              <a:rPr>
                <a:solidFill>
                  <a:schemeClr val="bg1"/>
                </a:solidFill>
              </a:rPr>
              <a:t>Model and Analysis of</a:t>
            </a:r>
            <a:br>
              <a:rPr>
                <a:solidFill>
                  <a:schemeClr val="bg1"/>
                </a:solidFill>
              </a:rPr>
            </a:br>
            <a:r>
              <a:rPr>
                <a:solidFill>
                  <a:schemeClr val="bg1"/>
                </a:solidFill>
              </a:rPr>
              <a:t>CRM Deprovisioning Process</a:t>
            </a:r>
            <a:endParaRPr lang="en-GB"/>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Rectangle 4"/>
          <p:cNvSpPr>
            <a:spLocks noChangeArrowheads="1"/>
          </p:cNvSpPr>
          <p:nvPr/>
        </p:nvSpPr>
        <p:spPr bwMode="auto">
          <a:xfrm>
            <a:off x="130175" y="944563"/>
            <a:ext cx="8721725" cy="411162"/>
          </a:xfrm>
          <a:prstGeom prst="rect">
            <a:avLst/>
          </a:prstGeom>
          <a:solidFill>
            <a:schemeClr val="tx1">
              <a:alpha val="4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59074" name="Rectangle 2"/>
          <p:cNvSpPr>
            <a:spLocks noGrp="1"/>
          </p:cNvSpPr>
          <p:nvPr>
            <p:ph type="title"/>
          </p:nvPr>
        </p:nvSpPr>
        <p:spPr>
          <a:xfrm>
            <a:off x="234950" y="292100"/>
            <a:ext cx="8375650" cy="504825"/>
          </a:xfrm>
        </p:spPr>
        <p:txBody>
          <a:bodyPr/>
          <a:lstStyle/>
          <a:p>
            <a:pPr>
              <a:defRPr/>
            </a:pPr>
            <a:r>
              <a:rPr lang="en-GB" smtClean="0"/>
              <a:t>Outline</a:t>
            </a:r>
            <a:endParaRPr lang="en-GB" dirty="0" smtClean="0"/>
          </a:p>
        </p:txBody>
      </p:sp>
      <p:sp>
        <p:nvSpPr>
          <p:cNvPr id="41987" name="Rectangle 3"/>
          <p:cNvSpPr>
            <a:spLocks noGrp="1"/>
          </p:cNvSpPr>
          <p:nvPr>
            <p:ph type="body" sz="quarter" idx="10"/>
          </p:nvPr>
        </p:nvSpPr>
        <p:spPr>
          <a:xfrm>
            <a:off x="255588" y="933450"/>
            <a:ext cx="7662862" cy="3665538"/>
          </a:xfrm>
        </p:spPr>
        <p:txBody>
          <a:bodyPr/>
          <a:lstStyle/>
          <a:p>
            <a:r>
              <a:rPr lang="en-GB" smtClean="0">
                <a:solidFill>
                  <a:schemeClr val="bg1"/>
                </a:solidFill>
              </a:rPr>
              <a:t>Addressed Problem</a:t>
            </a:r>
          </a:p>
          <a:p>
            <a:r>
              <a:rPr lang="en-GB" smtClean="0"/>
              <a:t>Risk Assessment and Decision Support for Security Policies </a:t>
            </a:r>
          </a:p>
          <a:p>
            <a:r>
              <a:rPr lang="en-GB" smtClean="0"/>
              <a:t>Approach: Security Analytics</a:t>
            </a:r>
          </a:p>
          <a:p>
            <a:r>
              <a:rPr lang="en-GB" smtClean="0"/>
              <a:t>Case Study on Identity and Access Management (IAM)</a:t>
            </a:r>
          </a:p>
          <a:p>
            <a:r>
              <a:rPr lang="en-GB" smtClean="0"/>
              <a:t>Conclusions  </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p:cNvSpPr>
          <p:nvPr>
            <p:ph type="title"/>
          </p:nvPr>
        </p:nvSpPr>
        <p:spPr>
          <a:xfrm>
            <a:off x="234950" y="292100"/>
            <a:ext cx="8375650" cy="504825"/>
          </a:xfrm>
        </p:spPr>
        <p:txBody>
          <a:bodyPr/>
          <a:lstStyle/>
          <a:p>
            <a:pPr>
              <a:defRPr/>
            </a:pPr>
            <a:r>
              <a:rPr lang="en-GB" smtClean="0"/>
              <a:t>Security Analytics Models</a:t>
            </a:r>
          </a:p>
        </p:txBody>
      </p:sp>
      <p:sp>
        <p:nvSpPr>
          <p:cNvPr id="209922" name="Rectangle 3"/>
          <p:cNvSpPr>
            <a:spLocks noGrp="1"/>
          </p:cNvSpPr>
          <p:nvPr>
            <p:ph type="body" sz="quarter" idx="10"/>
          </p:nvPr>
        </p:nvSpPr>
        <p:spPr>
          <a:xfrm>
            <a:off x="255588" y="933450"/>
            <a:ext cx="7662862" cy="3665538"/>
          </a:xfrm>
        </p:spPr>
        <p:txBody>
          <a:bodyPr/>
          <a:lstStyle/>
          <a:p>
            <a:pPr>
              <a:defRPr/>
            </a:pPr>
            <a:r>
              <a:rPr lang="en-GB" dirty="0" smtClean="0"/>
              <a:t>Analysis and Modelling of current CRM Deprovisioning Process</a:t>
            </a:r>
          </a:p>
          <a:p>
            <a:pPr>
              <a:defRPr/>
            </a:pPr>
            <a:r>
              <a:rPr lang="en-GB" dirty="0" smtClean="0"/>
              <a:t>Analysis and Modelling of CRM Deprovisioning Process with IAM Automation</a:t>
            </a:r>
          </a:p>
          <a:p>
            <a:pPr>
              <a:defRPr/>
            </a:pPr>
            <a:endParaRPr lang="en-GB" dirty="0" smtClean="0">
              <a:sym typeface="Wingdings" pitchFamily="2" charset="2"/>
            </a:endParaRPr>
          </a:p>
          <a:p>
            <a:pPr>
              <a:defRPr/>
            </a:pPr>
            <a:r>
              <a:rPr lang="en-GB" dirty="0" smtClean="0">
                <a:solidFill>
                  <a:schemeClr val="accent1">
                    <a:lumMod val="50000"/>
                  </a:schemeClr>
                </a:solidFill>
                <a:sym typeface="Wingdings" pitchFamily="2" charset="2"/>
              </a:rPr>
              <a:t> </a:t>
            </a:r>
            <a:r>
              <a:rPr lang="en-GB" dirty="0" smtClean="0">
                <a:solidFill>
                  <a:schemeClr val="accent1">
                    <a:lumMod val="50000"/>
                  </a:schemeClr>
                </a:solidFill>
              </a:rPr>
              <a:t>Comparing and contrasting results obtained from simulations</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ChangeArrowheads="1"/>
          </p:cNvSpPr>
          <p:nvPr/>
        </p:nvSpPr>
        <p:spPr bwMode="auto">
          <a:xfrm>
            <a:off x="0" y="-1571625"/>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202761" name="Object 9"/>
          <p:cNvGraphicFramePr>
            <a:graphicFrameLocks noChangeAspect="1"/>
          </p:cNvGraphicFramePr>
          <p:nvPr/>
        </p:nvGraphicFramePr>
        <p:xfrm>
          <a:off x="187325" y="115888"/>
          <a:ext cx="3895725" cy="4811712"/>
        </p:xfrm>
        <a:graphic>
          <a:graphicData uri="http://schemas.openxmlformats.org/presentationml/2006/ole">
            <mc:AlternateContent xmlns:mc="http://schemas.openxmlformats.org/markup-compatibility/2006">
              <mc:Choice xmlns:v="urn:schemas-microsoft-com:vml" Requires="v">
                <p:oleObj spid="_x0000_s202771" name="Acrobat Document" r:id="rId3" imgW="12337200" imgH="15922440" progId="AcroExch.Document.7">
                  <p:embed/>
                </p:oleObj>
              </mc:Choice>
              <mc:Fallback>
                <p:oleObj name="Acrobat Document" r:id="rId3" imgW="12337200" imgH="15922440" progId="AcroExch.Document.7">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b="4521"/>
                      <a:stretch>
                        <a:fillRect/>
                      </a:stretch>
                    </p:blipFill>
                    <p:spPr bwMode="auto">
                      <a:xfrm>
                        <a:off x="187325" y="115888"/>
                        <a:ext cx="3895725" cy="481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7804150" y="4483100"/>
            <a:ext cx="496888" cy="54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endParaRPr lang="en-GB" sz="2000" dirty="0">
              <a:solidFill>
                <a:prstClr val="white"/>
              </a:solidFill>
              <a:latin typeface="+mj-lt"/>
            </a:endParaRPr>
          </a:p>
        </p:txBody>
      </p:sp>
      <p:graphicFrame>
        <p:nvGraphicFramePr>
          <p:cNvPr id="202766" name="Object 14"/>
          <p:cNvGraphicFramePr>
            <a:graphicFrameLocks noChangeAspect="1"/>
          </p:cNvGraphicFramePr>
          <p:nvPr/>
        </p:nvGraphicFramePr>
        <p:xfrm>
          <a:off x="5110163" y="192088"/>
          <a:ext cx="3835400" cy="4737100"/>
        </p:xfrm>
        <a:graphic>
          <a:graphicData uri="http://schemas.openxmlformats.org/presentationml/2006/ole">
            <mc:AlternateContent xmlns:mc="http://schemas.openxmlformats.org/markup-compatibility/2006">
              <mc:Choice xmlns:v="urn:schemas-microsoft-com:vml" Requires="v">
                <p:oleObj spid="_x0000_s202772" name="Acrobat Document" r:id="rId5" imgW="12337200" imgH="15922440" progId="AcroExch.Document.7">
                  <p:embed/>
                </p:oleObj>
              </mc:Choice>
              <mc:Fallback>
                <p:oleObj name="Acrobat Document" r:id="rId5" imgW="12337200" imgH="15922440" progId="AcroExch.Document.7">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b="4521"/>
                      <a:stretch>
                        <a:fillRect/>
                      </a:stretch>
                    </p:blipFill>
                    <p:spPr bwMode="auto">
                      <a:xfrm>
                        <a:off x="5110163" y="192088"/>
                        <a:ext cx="3835400" cy="473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7" name="AutoShape 15"/>
          <p:cNvSpPr>
            <a:spLocks noChangeArrowheads="1"/>
          </p:cNvSpPr>
          <p:nvPr/>
        </p:nvSpPr>
        <p:spPr bwMode="auto">
          <a:xfrm>
            <a:off x="4203700" y="2327275"/>
            <a:ext cx="723900" cy="477838"/>
          </a:xfrm>
          <a:prstGeom prst="rightArrow">
            <a:avLst>
              <a:gd name="adj1" fmla="val 50000"/>
              <a:gd name="adj2" fmla="val 37874"/>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en-US"/>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049338" y="4289425"/>
            <a:ext cx="6389687" cy="8540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a:defRPr/>
            </a:pPr>
            <a:r>
              <a:rPr lang="en-GB" sz="1000" i="1">
                <a:solidFill>
                  <a:srgbClr val="3805F1"/>
                </a:solidFill>
              </a:rPr>
              <a:t>Average Number of Deprovisioning Requests (per Year): </a:t>
            </a:r>
            <a:r>
              <a:rPr lang="en-GB" sz="1000" b="1" i="1">
                <a:solidFill>
                  <a:srgbClr val="3805F1"/>
                </a:solidFill>
              </a:rPr>
              <a:t>129</a:t>
            </a:r>
            <a:r>
              <a:rPr lang="en-GB" sz="1000" i="1">
                <a:solidFill>
                  <a:srgbClr val="3805F1"/>
                </a:solidFill>
              </a:rPr>
              <a:t>. </a:t>
            </a:r>
          </a:p>
          <a:p>
            <a:pPr algn="ctr">
              <a:defRPr/>
            </a:pPr>
            <a:r>
              <a:rPr lang="en-GB" sz="1000" i="1">
                <a:solidFill>
                  <a:srgbClr val="3805F1"/>
                </a:solidFill>
              </a:rPr>
              <a:t>Number of Failures (Hanging Accounts): </a:t>
            </a:r>
            <a:r>
              <a:rPr lang="en-GB" sz="1000" b="1" i="1">
                <a:solidFill>
                  <a:srgbClr val="3805F1"/>
                </a:solidFill>
              </a:rPr>
              <a:t>49</a:t>
            </a:r>
            <a:r>
              <a:rPr lang="en-GB" sz="1000" i="1">
                <a:solidFill>
                  <a:srgbClr val="3805F1"/>
                </a:solidFill>
              </a:rPr>
              <a:t> of which </a:t>
            </a:r>
            <a:r>
              <a:rPr lang="en-GB" sz="1000" b="1" i="1">
                <a:solidFill>
                  <a:srgbClr val="3805F1"/>
                </a:solidFill>
              </a:rPr>
              <a:t>7 </a:t>
            </a:r>
            <a:r>
              <a:rPr lang="en-GB" sz="1000" i="1">
                <a:solidFill>
                  <a:srgbClr val="3805F1"/>
                </a:solidFill>
              </a:rPr>
              <a:t>involving Super Users and </a:t>
            </a:r>
            <a:r>
              <a:rPr lang="en-GB" sz="1000" b="1" i="1">
                <a:solidFill>
                  <a:srgbClr val="3805F1"/>
                </a:solidFill>
              </a:rPr>
              <a:t>5</a:t>
            </a:r>
            <a:r>
              <a:rPr lang="en-GB" sz="1000" i="1">
                <a:solidFill>
                  <a:srgbClr val="3805F1"/>
                </a:solidFill>
              </a:rPr>
              <a:t> involving Shared Accounts.</a:t>
            </a:r>
          </a:p>
          <a:p>
            <a:pPr algn="ctr">
              <a:defRPr/>
            </a:pPr>
            <a:r>
              <a:rPr lang="en-GB" sz="1000" i="1">
                <a:solidFill>
                  <a:srgbClr val="3805F1"/>
                </a:solidFill>
              </a:rPr>
              <a:t>Number of Locked-out Accounts (after 45 days) without Removal: 6 </a:t>
            </a:r>
          </a:p>
          <a:p>
            <a:pPr algn="ctr">
              <a:defRPr/>
            </a:pPr>
            <a:r>
              <a:rPr lang="en-GB" sz="1000" b="1" i="1">
                <a:solidFill>
                  <a:srgbClr val="3805F1"/>
                </a:solidFill>
              </a:rPr>
              <a:t>NOTE: 15% lock-out controls are set</a:t>
            </a:r>
          </a:p>
          <a:p>
            <a:pPr algn="ctr">
              <a:defRPr/>
            </a:pPr>
            <a:endParaRPr lang="en-GB" sz="1000" i="1">
              <a:solidFill>
                <a:srgbClr val="3805F1"/>
              </a:solidFill>
            </a:endParaRPr>
          </a:p>
        </p:txBody>
      </p:sp>
      <p:pic>
        <p:nvPicPr>
          <p:cNvPr id="209922" name="Picture 5"/>
          <p:cNvPicPr>
            <a:picLocks noChangeAspect="1" noChangeArrowheads="1"/>
          </p:cNvPicPr>
          <p:nvPr/>
        </p:nvPicPr>
        <p:blipFill>
          <a:blip r:embed="rId2"/>
          <a:srcRect/>
          <a:stretch>
            <a:fillRect/>
          </a:stretch>
        </p:blipFill>
        <p:spPr bwMode="auto">
          <a:xfrm>
            <a:off x="1295400" y="1112838"/>
            <a:ext cx="6630988" cy="3152775"/>
          </a:xfrm>
          <a:prstGeom prst="rect">
            <a:avLst/>
          </a:prstGeom>
          <a:noFill/>
          <a:ln w="9525">
            <a:noFill/>
            <a:miter lim="800000"/>
            <a:headEnd/>
            <a:tailEnd/>
          </a:ln>
        </p:spPr>
      </p:pic>
      <p:sp>
        <p:nvSpPr>
          <p:cNvPr id="6" name="Title 5"/>
          <p:cNvSpPr>
            <a:spLocks noGrp="1"/>
          </p:cNvSpPr>
          <p:nvPr>
            <p:ph type="title"/>
          </p:nvPr>
        </p:nvSpPr>
        <p:spPr>
          <a:xfrm>
            <a:off x="234950" y="292100"/>
            <a:ext cx="8375650" cy="504825"/>
          </a:xfrm>
        </p:spPr>
        <p:txBody>
          <a:bodyPr/>
          <a:lstStyle/>
          <a:p>
            <a:pPr>
              <a:defRPr/>
            </a:pPr>
            <a:r>
              <a:rPr lang="en-GB" sz="3200" dirty="0" smtClean="0"/>
              <a:t>Results for Current CRM Deprovisioning</a:t>
            </a:r>
            <a:br>
              <a:rPr lang="en-GB" sz="3200" dirty="0" smtClean="0"/>
            </a:br>
            <a:endParaRPr lang="en-GB"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title"/>
          </p:nvPr>
        </p:nvSpPr>
        <p:spPr>
          <a:xfrm>
            <a:off x="234950" y="292100"/>
            <a:ext cx="8375650" cy="504825"/>
          </a:xfrm>
        </p:spPr>
        <p:txBody>
          <a:bodyPr/>
          <a:lstStyle/>
          <a:p>
            <a:pPr>
              <a:defRPr/>
            </a:pPr>
            <a:r>
              <a:rPr lang="en-GB" smtClean="0"/>
              <a:t>Analysis of Results</a:t>
            </a:r>
          </a:p>
        </p:txBody>
      </p:sp>
      <p:sp>
        <p:nvSpPr>
          <p:cNvPr id="268291" name="Rectangle 3"/>
          <p:cNvSpPr>
            <a:spLocks noGrp="1"/>
          </p:cNvSpPr>
          <p:nvPr>
            <p:ph type="body" sz="quarter" idx="10"/>
          </p:nvPr>
        </p:nvSpPr>
        <p:spPr>
          <a:xfrm>
            <a:off x="255588" y="933450"/>
            <a:ext cx="7662862" cy="3665538"/>
          </a:xfrm>
        </p:spPr>
        <p:txBody>
          <a:bodyPr>
            <a:normAutofit fontScale="92500" lnSpcReduction="10000"/>
          </a:bodyPr>
          <a:lstStyle/>
          <a:p>
            <a:pPr>
              <a:defRPr/>
            </a:pPr>
            <a:r>
              <a:rPr lang="en-US" dirty="0" smtClean="0"/>
              <a:t>These results highlight the current failure in implementing policies </a:t>
            </a:r>
            <a:r>
              <a:rPr lang="en-US" b="1" i="1" dirty="0" smtClean="0"/>
              <a:t>P3</a:t>
            </a:r>
            <a:r>
              <a:rPr lang="en-US" dirty="0" smtClean="0"/>
              <a:t> and </a:t>
            </a:r>
            <a:r>
              <a:rPr lang="en-US" b="1" i="1" dirty="0" smtClean="0"/>
              <a:t>P4</a:t>
            </a:r>
            <a:r>
              <a:rPr lang="en-US" dirty="0" smtClean="0"/>
              <a:t> and the consequent high level of risk exposure for the organization. It is important to notice that failures in correctly implementing policy </a:t>
            </a:r>
            <a:r>
              <a:rPr lang="en-US" b="1" i="1" dirty="0" smtClean="0"/>
              <a:t>P2</a:t>
            </a:r>
            <a:r>
              <a:rPr lang="en-US" dirty="0" smtClean="0"/>
              <a:t>, at the provisioning level, has also a negative impact at the </a:t>
            </a:r>
            <a:r>
              <a:rPr lang="en-US" dirty="0" err="1" smtClean="0"/>
              <a:t>deprovisioning</a:t>
            </a:r>
            <a:r>
              <a:rPr lang="en-US" dirty="0" smtClean="0"/>
              <a:t> level. </a:t>
            </a:r>
          </a:p>
          <a:p>
            <a:pPr>
              <a:defRPr/>
            </a:pPr>
            <a:r>
              <a:rPr lang="en-US" dirty="0" smtClean="0"/>
              <a:t>A major issue is that these policies are too abstract: they do not set precise goals and constraints. This is reflected in the relaxed implementation of the various processes.</a:t>
            </a:r>
          </a:p>
          <a:p>
            <a:pPr>
              <a:defRPr/>
            </a:pPr>
            <a:r>
              <a:rPr lang="en-US" b="1" dirty="0" smtClean="0"/>
              <a:t>ACTION: </a:t>
            </a:r>
            <a:r>
              <a:rPr lang="en-US" dirty="0" smtClean="0"/>
              <a:t>What-if Analysis about:</a:t>
            </a:r>
          </a:p>
          <a:p>
            <a:pPr lvl="1">
              <a:defRPr/>
            </a:pPr>
            <a:r>
              <a:rPr lang="en-US" dirty="0" smtClean="0"/>
              <a:t> Improving Implementation of Policy </a:t>
            </a:r>
            <a:r>
              <a:rPr lang="en-US" b="1" i="1" dirty="0" smtClean="0"/>
              <a:t>P2</a:t>
            </a:r>
          </a:p>
          <a:p>
            <a:pPr lvl="1">
              <a:defRPr/>
            </a:pPr>
            <a:r>
              <a:rPr lang="en-GB" dirty="0" smtClean="0"/>
              <a:t> Introducing IAM Automation</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Text Box 4"/>
          <p:cNvSpPr txBox="1">
            <a:spLocks noChangeArrowheads="1"/>
          </p:cNvSpPr>
          <p:nvPr/>
        </p:nvSpPr>
        <p:spPr bwMode="auto">
          <a:xfrm>
            <a:off x="439738" y="1233488"/>
            <a:ext cx="1776412" cy="33559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GB" sz="1600" u="sng" dirty="0"/>
              <a:t>What-if Analysis</a:t>
            </a:r>
          </a:p>
          <a:p>
            <a:pPr>
              <a:defRPr/>
            </a:pPr>
            <a:endParaRPr lang="en-GB" sz="1400" dirty="0">
              <a:solidFill>
                <a:srgbClr val="3805F1"/>
              </a:solidFill>
            </a:endParaRPr>
          </a:p>
          <a:p>
            <a:pPr>
              <a:defRPr/>
            </a:pPr>
            <a:r>
              <a:rPr lang="en-GB" sz="1400" dirty="0">
                <a:solidFill>
                  <a:srgbClr val="3805F1"/>
                </a:solidFill>
              </a:rPr>
              <a:t>Exploring impact</a:t>
            </a:r>
          </a:p>
          <a:p>
            <a:pPr>
              <a:defRPr/>
            </a:pPr>
            <a:r>
              <a:rPr lang="en-GB" sz="1400" dirty="0">
                <a:solidFill>
                  <a:srgbClr val="3805F1"/>
                </a:solidFill>
              </a:rPr>
              <a:t>of different settings</a:t>
            </a:r>
          </a:p>
          <a:p>
            <a:pPr>
              <a:defRPr/>
            </a:pPr>
            <a:r>
              <a:rPr lang="en-GB" sz="1400" dirty="0">
                <a:solidFill>
                  <a:srgbClr val="3805F1"/>
                </a:solidFill>
              </a:rPr>
              <a:t>for lock-out controls</a:t>
            </a:r>
          </a:p>
          <a:p>
            <a:pPr>
              <a:defRPr/>
            </a:pPr>
            <a:r>
              <a:rPr lang="en-GB" sz="1400" dirty="0">
                <a:solidFill>
                  <a:srgbClr val="3805F1"/>
                </a:solidFill>
              </a:rPr>
              <a:t>(set on 30 days):</a:t>
            </a:r>
          </a:p>
          <a:p>
            <a:pPr>
              <a:defRPr/>
            </a:pPr>
            <a:endParaRPr lang="en-GB" sz="1400" dirty="0">
              <a:solidFill>
                <a:srgbClr val="3805F1"/>
              </a:solidFill>
            </a:endParaRPr>
          </a:p>
          <a:p>
            <a:pPr>
              <a:buFontTx/>
              <a:buChar char="-"/>
              <a:defRPr/>
            </a:pPr>
            <a:r>
              <a:rPr lang="en-GB" sz="1400" dirty="0">
                <a:solidFill>
                  <a:srgbClr val="3805F1"/>
                </a:solidFill>
              </a:rPr>
              <a:t> 0% Lock-out set</a:t>
            </a:r>
          </a:p>
          <a:p>
            <a:pPr>
              <a:defRPr/>
            </a:pPr>
            <a:r>
              <a:rPr lang="en-GB" sz="1400" dirty="0">
                <a:solidFill>
                  <a:srgbClr val="3805F1"/>
                </a:solidFill>
              </a:rPr>
              <a:t>  (current state)</a:t>
            </a:r>
          </a:p>
          <a:p>
            <a:pPr>
              <a:defRPr/>
            </a:pPr>
            <a:endParaRPr lang="en-GB" sz="1400" dirty="0">
              <a:solidFill>
                <a:srgbClr val="3805F1"/>
              </a:solidFill>
            </a:endParaRPr>
          </a:p>
          <a:p>
            <a:pPr>
              <a:defRPr/>
            </a:pPr>
            <a:r>
              <a:rPr lang="en-GB" sz="1400" dirty="0">
                <a:solidFill>
                  <a:srgbClr val="3805F1"/>
                </a:solidFill>
              </a:rPr>
              <a:t>- 50% Lock-out set</a:t>
            </a:r>
          </a:p>
          <a:p>
            <a:pPr>
              <a:defRPr/>
            </a:pPr>
            <a:endParaRPr lang="en-GB" sz="1400" dirty="0">
              <a:solidFill>
                <a:srgbClr val="3805F1"/>
              </a:solidFill>
            </a:endParaRPr>
          </a:p>
          <a:p>
            <a:pPr>
              <a:defRPr/>
            </a:pPr>
            <a:r>
              <a:rPr lang="en-GB" sz="1400" dirty="0">
                <a:solidFill>
                  <a:srgbClr val="3805F1"/>
                </a:solidFill>
              </a:rPr>
              <a:t>- 100% Lock-out set</a:t>
            </a:r>
          </a:p>
          <a:p>
            <a:pPr>
              <a:defRPr/>
            </a:pPr>
            <a:endParaRPr lang="en-GB" sz="1400" dirty="0">
              <a:solidFill>
                <a:srgbClr val="3805F1"/>
              </a:solidFill>
            </a:endParaRPr>
          </a:p>
          <a:p>
            <a:pPr>
              <a:defRPr/>
            </a:pPr>
            <a:endParaRPr lang="en-GB" sz="1400" u="sng" dirty="0">
              <a:solidFill>
                <a:srgbClr val="3805F1"/>
              </a:solidFill>
            </a:endParaRPr>
          </a:p>
        </p:txBody>
      </p:sp>
      <p:sp>
        <p:nvSpPr>
          <p:cNvPr id="159749" name="Text Box 5"/>
          <p:cNvSpPr txBox="1">
            <a:spLocks noChangeArrowheads="1"/>
          </p:cNvSpPr>
          <p:nvPr/>
        </p:nvSpPr>
        <p:spPr bwMode="auto">
          <a:xfrm>
            <a:off x="2051050" y="4335463"/>
            <a:ext cx="6969125" cy="7016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defRPr/>
            </a:pPr>
            <a:r>
              <a:rPr lang="en-GB" sz="1000" i="1" dirty="0">
                <a:solidFill>
                  <a:srgbClr val="3805F1"/>
                </a:solidFill>
              </a:rPr>
              <a:t>In case of </a:t>
            </a:r>
            <a:r>
              <a:rPr lang="en-GB" sz="1000" b="1" i="1" dirty="0">
                <a:solidFill>
                  <a:srgbClr val="3805F1"/>
                </a:solidFill>
              </a:rPr>
              <a:t>100% lock-out</a:t>
            </a:r>
            <a:r>
              <a:rPr lang="en-GB" sz="1000" i="1" dirty="0">
                <a:solidFill>
                  <a:srgbClr val="3805F1"/>
                </a:solidFill>
              </a:rPr>
              <a:t>, failures can still happen as cannot be handled by the lock-out control </a:t>
            </a:r>
          </a:p>
          <a:p>
            <a:pPr algn="ctr">
              <a:defRPr/>
            </a:pPr>
            <a:r>
              <a:rPr lang="en-GB" sz="1000" i="1" dirty="0">
                <a:solidFill>
                  <a:srgbClr val="3805F1"/>
                </a:solidFill>
              </a:rPr>
              <a:t>(e.g. case of shared accounts or user keeping accessing their accounts)</a:t>
            </a:r>
          </a:p>
          <a:p>
            <a:pPr algn="ctr">
              <a:defRPr/>
            </a:pPr>
            <a:r>
              <a:rPr lang="en-GB" sz="1000" i="1" dirty="0">
                <a:solidFill>
                  <a:srgbClr val="3805F1"/>
                </a:solidFill>
              </a:rPr>
              <a:t>On average (per year), there are </a:t>
            </a:r>
            <a:r>
              <a:rPr lang="en-GB" sz="1000" b="1" i="1" dirty="0">
                <a:solidFill>
                  <a:srgbClr val="3805F1"/>
                </a:solidFill>
              </a:rPr>
              <a:t>14</a:t>
            </a:r>
            <a:r>
              <a:rPr lang="en-GB" sz="1000" i="1" dirty="0">
                <a:solidFill>
                  <a:srgbClr val="3805F1"/>
                </a:solidFill>
              </a:rPr>
              <a:t> hanging accounts, of which </a:t>
            </a:r>
            <a:r>
              <a:rPr lang="en-GB" sz="1000" b="1" i="1" dirty="0">
                <a:solidFill>
                  <a:srgbClr val="3805F1"/>
                </a:solidFill>
              </a:rPr>
              <a:t>2</a:t>
            </a:r>
            <a:r>
              <a:rPr lang="en-GB" sz="1000" i="1" dirty="0">
                <a:solidFill>
                  <a:srgbClr val="3805F1"/>
                </a:solidFill>
              </a:rPr>
              <a:t> Super Users and </a:t>
            </a:r>
            <a:r>
              <a:rPr lang="en-GB" sz="1000" b="1" i="1" dirty="0">
                <a:solidFill>
                  <a:srgbClr val="3805F1"/>
                </a:solidFill>
              </a:rPr>
              <a:t>5</a:t>
            </a:r>
            <a:r>
              <a:rPr lang="en-GB" sz="1000" i="1" dirty="0">
                <a:solidFill>
                  <a:srgbClr val="3805F1"/>
                </a:solidFill>
              </a:rPr>
              <a:t> shared account </a:t>
            </a:r>
            <a:endParaRPr lang="en-GB" sz="1000" b="1" i="1" dirty="0">
              <a:solidFill>
                <a:srgbClr val="3805F1"/>
              </a:solidFill>
            </a:endParaRPr>
          </a:p>
          <a:p>
            <a:pPr algn="ctr">
              <a:defRPr/>
            </a:pPr>
            <a:endParaRPr lang="en-GB" sz="1000" i="1" dirty="0">
              <a:solidFill>
                <a:srgbClr val="3805F1"/>
              </a:solidFill>
            </a:endParaRPr>
          </a:p>
        </p:txBody>
      </p:sp>
      <p:pic>
        <p:nvPicPr>
          <p:cNvPr id="211971" name="Picture 6"/>
          <p:cNvPicPr>
            <a:picLocks noChangeAspect="1" noChangeArrowheads="1"/>
          </p:cNvPicPr>
          <p:nvPr/>
        </p:nvPicPr>
        <p:blipFill>
          <a:blip r:embed="rId2"/>
          <a:srcRect/>
          <a:stretch>
            <a:fillRect/>
          </a:stretch>
        </p:blipFill>
        <p:spPr bwMode="auto">
          <a:xfrm>
            <a:off x="2414588" y="1255713"/>
            <a:ext cx="6184900" cy="3103562"/>
          </a:xfrm>
          <a:prstGeom prst="rect">
            <a:avLst/>
          </a:prstGeom>
          <a:noFill/>
          <a:ln w="9525">
            <a:noFill/>
            <a:miter lim="800000"/>
            <a:headEnd/>
            <a:tailEnd/>
          </a:ln>
        </p:spPr>
      </p:pic>
      <p:sp>
        <p:nvSpPr>
          <p:cNvPr id="6" name="Title 5"/>
          <p:cNvSpPr>
            <a:spLocks noGrp="1"/>
          </p:cNvSpPr>
          <p:nvPr>
            <p:ph type="title"/>
          </p:nvPr>
        </p:nvSpPr>
        <p:spPr>
          <a:xfrm>
            <a:off x="234950" y="292100"/>
            <a:ext cx="8375650" cy="504825"/>
          </a:xfrm>
        </p:spPr>
        <p:txBody>
          <a:bodyPr/>
          <a:lstStyle/>
          <a:p>
            <a:pPr>
              <a:defRPr/>
            </a:pPr>
            <a:r>
              <a:rPr lang="en-GB" sz="3200" dirty="0" smtClean="0"/>
              <a:t>Results for Current CRM Deprovisioning</a:t>
            </a:r>
            <a:br>
              <a:rPr lang="en-GB" sz="3200" dirty="0" smtClean="0"/>
            </a:br>
            <a:endParaRPr lang="en-GB"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8" name="Text Box 8"/>
          <p:cNvSpPr txBox="1">
            <a:spLocks noChangeArrowheads="1"/>
          </p:cNvSpPr>
          <p:nvPr/>
        </p:nvSpPr>
        <p:spPr bwMode="auto">
          <a:xfrm>
            <a:off x="236538" y="1227138"/>
            <a:ext cx="2667000" cy="329406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defRPr/>
            </a:pPr>
            <a:r>
              <a:rPr lang="en-GB" sz="1400" u="sng" dirty="0"/>
              <a:t>Assumptions</a:t>
            </a:r>
          </a:p>
          <a:p>
            <a:pPr>
              <a:buFontTx/>
              <a:buChar char="-"/>
              <a:defRPr/>
            </a:pPr>
            <a:r>
              <a:rPr lang="en-GB" sz="1400" dirty="0">
                <a:solidFill>
                  <a:srgbClr val="3805F1"/>
                </a:solidFill>
              </a:rPr>
              <a:t> Usage of Automated</a:t>
            </a:r>
          </a:p>
          <a:p>
            <a:pPr>
              <a:defRPr/>
            </a:pPr>
            <a:r>
              <a:rPr lang="en-GB" sz="1400" dirty="0">
                <a:solidFill>
                  <a:srgbClr val="3805F1"/>
                </a:solidFill>
              </a:rPr>
              <a:t>  HR Notification</a:t>
            </a:r>
          </a:p>
          <a:p>
            <a:pPr>
              <a:defRPr/>
            </a:pPr>
            <a:r>
              <a:rPr lang="en-GB" sz="1400" dirty="0">
                <a:solidFill>
                  <a:srgbClr val="3805F1"/>
                </a:solidFill>
              </a:rPr>
              <a:t>  (with some delays)</a:t>
            </a:r>
          </a:p>
          <a:p>
            <a:pPr>
              <a:buFontTx/>
              <a:buChar char="-"/>
              <a:defRPr/>
            </a:pPr>
            <a:r>
              <a:rPr lang="en-GB" sz="1400" dirty="0">
                <a:solidFill>
                  <a:srgbClr val="3805F1"/>
                </a:solidFill>
              </a:rPr>
              <a:t> Automated Removal</a:t>
            </a:r>
          </a:p>
          <a:p>
            <a:pPr>
              <a:defRPr/>
            </a:pPr>
            <a:r>
              <a:rPr lang="en-GB" sz="1400" dirty="0">
                <a:solidFill>
                  <a:srgbClr val="3805F1"/>
                </a:solidFill>
              </a:rPr>
              <a:t>  of Accounts</a:t>
            </a:r>
          </a:p>
          <a:p>
            <a:pPr>
              <a:defRPr/>
            </a:pPr>
            <a:endParaRPr lang="en-GB" sz="1400" dirty="0">
              <a:solidFill>
                <a:srgbClr val="3805F1"/>
              </a:solidFill>
            </a:endParaRPr>
          </a:p>
          <a:p>
            <a:pPr>
              <a:defRPr/>
            </a:pPr>
            <a:r>
              <a:rPr lang="en-GB" sz="1400" u="sng" dirty="0"/>
              <a:t>Sensitivity Analysis for</a:t>
            </a:r>
          </a:p>
          <a:p>
            <a:pPr>
              <a:defRPr/>
            </a:pPr>
            <a:r>
              <a:rPr lang="en-GB" sz="1400" u="sng" dirty="0"/>
              <a:t>“Elapsed Time To Begin</a:t>
            </a:r>
          </a:p>
          <a:p>
            <a:pPr>
              <a:defRPr/>
            </a:pPr>
            <a:r>
              <a:rPr lang="en-GB" sz="1400" u="sng" dirty="0"/>
              <a:t>Deprovisioning”</a:t>
            </a:r>
          </a:p>
          <a:p>
            <a:pPr>
              <a:defRPr/>
            </a:pPr>
            <a:r>
              <a:rPr lang="en-GB" sz="1400" u="sng" dirty="0">
                <a:solidFill>
                  <a:srgbClr val="3805F1"/>
                </a:solidFill>
              </a:rPr>
              <a:t>(</a:t>
            </a:r>
            <a:r>
              <a:rPr lang="en-GB" sz="1200" dirty="0">
                <a:solidFill>
                  <a:srgbClr val="3805F1"/>
                </a:solidFill>
              </a:rPr>
              <a:t>Duration of this Step)</a:t>
            </a:r>
          </a:p>
          <a:p>
            <a:pPr>
              <a:defRPr/>
            </a:pPr>
            <a:endParaRPr lang="en-GB" sz="1200" dirty="0">
              <a:solidFill>
                <a:srgbClr val="3805F1"/>
              </a:solidFill>
            </a:endParaRPr>
          </a:p>
          <a:p>
            <a:pPr>
              <a:defRPr/>
            </a:pPr>
            <a:r>
              <a:rPr lang="en-GB" sz="1400" dirty="0">
                <a:solidFill>
                  <a:srgbClr val="3805F1"/>
                </a:solidFill>
              </a:rPr>
              <a:t>- Case #1: 1 day</a:t>
            </a:r>
          </a:p>
          <a:p>
            <a:pPr>
              <a:defRPr/>
            </a:pPr>
            <a:r>
              <a:rPr lang="en-GB" sz="1400" dirty="0">
                <a:solidFill>
                  <a:srgbClr val="3805F1"/>
                </a:solidFill>
              </a:rPr>
              <a:t>- Case #2: 2 days</a:t>
            </a:r>
          </a:p>
          <a:p>
            <a:pPr>
              <a:defRPr/>
            </a:pPr>
            <a:r>
              <a:rPr lang="en-GB" sz="1400" dirty="0">
                <a:solidFill>
                  <a:srgbClr val="3805F1"/>
                </a:solidFill>
              </a:rPr>
              <a:t>- Case #3: 5 days</a:t>
            </a:r>
            <a:r>
              <a:rPr lang="en-GB" sz="1400" dirty="0"/>
              <a:t> </a:t>
            </a:r>
          </a:p>
        </p:txBody>
      </p:sp>
      <p:pic>
        <p:nvPicPr>
          <p:cNvPr id="212994" name="Picture 5"/>
          <p:cNvPicPr>
            <a:picLocks noChangeAspect="1" noChangeArrowheads="1"/>
          </p:cNvPicPr>
          <p:nvPr/>
        </p:nvPicPr>
        <p:blipFill>
          <a:blip r:embed="rId2"/>
          <a:srcRect/>
          <a:stretch>
            <a:fillRect/>
          </a:stretch>
        </p:blipFill>
        <p:spPr bwMode="auto">
          <a:xfrm>
            <a:off x="2468563" y="1176338"/>
            <a:ext cx="6048375" cy="3279775"/>
          </a:xfrm>
          <a:prstGeom prst="rect">
            <a:avLst/>
          </a:prstGeom>
          <a:noFill/>
          <a:ln w="9525">
            <a:noFill/>
            <a:miter lim="800000"/>
            <a:headEnd/>
            <a:tailEnd/>
          </a:ln>
        </p:spPr>
      </p:pic>
      <p:sp>
        <p:nvSpPr>
          <p:cNvPr id="5" name="Title 4"/>
          <p:cNvSpPr>
            <a:spLocks noGrp="1"/>
          </p:cNvSpPr>
          <p:nvPr>
            <p:ph type="title"/>
          </p:nvPr>
        </p:nvSpPr>
        <p:spPr>
          <a:xfrm>
            <a:off x="234950" y="292100"/>
            <a:ext cx="8375650" cy="504825"/>
          </a:xfrm>
        </p:spPr>
        <p:txBody>
          <a:bodyPr/>
          <a:lstStyle/>
          <a:p>
            <a:pPr>
              <a:defRPr/>
            </a:pPr>
            <a:r>
              <a:rPr lang="en-GB" sz="3200" dirty="0" smtClean="0"/>
              <a:t>Results for CRM Deprovisioning with IAM Automation</a:t>
            </a:r>
            <a:br>
              <a:rPr lang="en-GB" sz="3200" dirty="0" smtClean="0"/>
            </a:br>
            <a:endParaRPr lang="en-GB"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4950" y="292100"/>
            <a:ext cx="8375650" cy="504825"/>
          </a:xfrm>
        </p:spPr>
        <p:txBody>
          <a:bodyPr/>
          <a:lstStyle/>
          <a:p>
            <a:pPr>
              <a:defRPr/>
            </a:pPr>
            <a:r>
              <a:rPr lang="en-GB" smtClean="0"/>
              <a:t>IAM Case Study - Final Remarks</a:t>
            </a:r>
            <a:br>
              <a:rPr lang="en-GB" smtClean="0"/>
            </a:br>
            <a:endParaRPr lang="en-GB" dirty="0"/>
          </a:p>
        </p:txBody>
      </p:sp>
      <p:sp>
        <p:nvSpPr>
          <p:cNvPr id="7" name="Text Placeholder 6"/>
          <p:cNvSpPr>
            <a:spLocks noGrp="1"/>
          </p:cNvSpPr>
          <p:nvPr>
            <p:ph type="body" sz="quarter" idx="10"/>
          </p:nvPr>
        </p:nvSpPr>
        <p:spPr>
          <a:xfrm>
            <a:off x="255588" y="933450"/>
            <a:ext cx="7662862" cy="3665538"/>
          </a:xfrm>
        </p:spPr>
        <p:txBody>
          <a:bodyPr>
            <a:normAutofit fontScale="92500" lnSpcReduction="20000"/>
          </a:bodyPr>
          <a:lstStyle/>
          <a:p>
            <a:pPr>
              <a:defRPr/>
            </a:pPr>
            <a:r>
              <a:rPr lang="en-US" dirty="0" smtClean="0"/>
              <a:t>Our case study was successfully completed in 3 months and produced a full Security Analytics Report, followed by a presentation of our findings to the customer</a:t>
            </a:r>
          </a:p>
          <a:p>
            <a:pPr>
              <a:defRPr/>
            </a:pPr>
            <a:r>
              <a:rPr lang="en-US" dirty="0" smtClean="0"/>
              <a:t>Based on input received from the customer, Security Analytics helped them to ground the analysis of their risks and explore the implications of making investments or modify their policies </a:t>
            </a:r>
          </a:p>
          <a:p>
            <a:pPr>
              <a:defRPr/>
            </a:pPr>
            <a:r>
              <a:rPr lang="en-US" dirty="0" smtClean="0"/>
              <a:t>It provided the decision makers with scientific evidence to support their decision making process in order to address current risks and improve their current access management processes </a:t>
            </a:r>
          </a:p>
          <a:p>
            <a:pPr>
              <a:defRPr/>
            </a:pPr>
            <a:r>
              <a:rPr lang="en-US" dirty="0" smtClean="0"/>
              <a:t>Additional actions might be taken by the customer to refine their current access policies to mandate more specific constraints and goals</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130175" y="2779713"/>
            <a:ext cx="8721725" cy="411162"/>
          </a:xfrm>
          <a:prstGeom prst="rect">
            <a:avLst/>
          </a:prstGeom>
          <a:solidFill>
            <a:schemeClr val="tx1">
              <a:alpha val="4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77507" name="Rectangle 3"/>
          <p:cNvSpPr>
            <a:spLocks noGrp="1"/>
          </p:cNvSpPr>
          <p:nvPr>
            <p:ph type="title"/>
          </p:nvPr>
        </p:nvSpPr>
        <p:spPr>
          <a:xfrm>
            <a:off x="234950" y="292100"/>
            <a:ext cx="8375650" cy="504825"/>
          </a:xfrm>
        </p:spPr>
        <p:txBody>
          <a:bodyPr/>
          <a:lstStyle/>
          <a:p>
            <a:pPr>
              <a:defRPr/>
            </a:pPr>
            <a:r>
              <a:rPr lang="en-GB" smtClean="0"/>
              <a:t>Outline</a:t>
            </a:r>
          </a:p>
        </p:txBody>
      </p:sp>
      <p:sp>
        <p:nvSpPr>
          <p:cNvPr id="215043" name="Rectangle 4"/>
          <p:cNvSpPr>
            <a:spLocks noGrp="1"/>
          </p:cNvSpPr>
          <p:nvPr>
            <p:ph type="body" sz="quarter" idx="10"/>
          </p:nvPr>
        </p:nvSpPr>
        <p:spPr>
          <a:xfrm>
            <a:off x="255588" y="933450"/>
            <a:ext cx="7662862" cy="3665538"/>
          </a:xfrm>
        </p:spPr>
        <p:txBody>
          <a:bodyPr/>
          <a:lstStyle/>
          <a:p>
            <a:r>
              <a:rPr lang="en-GB" smtClean="0"/>
              <a:t>Addressed Problem</a:t>
            </a:r>
          </a:p>
          <a:p>
            <a:r>
              <a:rPr lang="en-GB" smtClean="0"/>
              <a:t>Risk Assessment and Decision Support for Security Policies </a:t>
            </a:r>
          </a:p>
          <a:p>
            <a:r>
              <a:rPr lang="en-GB" smtClean="0"/>
              <a:t>Approach: Security Analytics</a:t>
            </a:r>
          </a:p>
          <a:p>
            <a:r>
              <a:rPr lang="en-GB" smtClean="0"/>
              <a:t>Case Study on Identity and Access Management (IAM)</a:t>
            </a:r>
          </a:p>
          <a:p>
            <a:r>
              <a:rPr lang="en-GB" smtClean="0">
                <a:solidFill>
                  <a:schemeClr val="bg1"/>
                </a:solidFill>
              </a:rPr>
              <a:t>Conclusions</a:t>
            </a:r>
            <a:r>
              <a:rPr lang="en-GB" smtClean="0"/>
              <a:t>  </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p:cNvSpPr>
          <p:nvPr>
            <p:ph type="title"/>
          </p:nvPr>
        </p:nvSpPr>
        <p:spPr>
          <a:xfrm>
            <a:off x="234950" y="292100"/>
            <a:ext cx="8375650" cy="504825"/>
          </a:xfrm>
        </p:spPr>
        <p:txBody>
          <a:bodyPr/>
          <a:lstStyle/>
          <a:p>
            <a:pPr>
              <a:defRPr/>
            </a:pPr>
            <a:r>
              <a:rPr lang="en-GB" smtClean="0"/>
              <a:t>Conclusions</a:t>
            </a:r>
          </a:p>
        </p:txBody>
      </p:sp>
      <p:sp>
        <p:nvSpPr>
          <p:cNvPr id="269315" name="Rectangle 3"/>
          <p:cNvSpPr>
            <a:spLocks noGrp="1"/>
          </p:cNvSpPr>
          <p:nvPr>
            <p:ph type="body" sz="quarter" idx="10"/>
          </p:nvPr>
        </p:nvSpPr>
        <p:spPr>
          <a:xfrm>
            <a:off x="255588" y="933450"/>
            <a:ext cx="7662862" cy="3665538"/>
          </a:xfrm>
        </p:spPr>
        <p:txBody>
          <a:bodyPr>
            <a:normAutofit fontScale="85000" lnSpcReduction="20000"/>
          </a:bodyPr>
          <a:lstStyle/>
          <a:p>
            <a:pPr>
              <a:defRPr/>
            </a:pPr>
            <a:r>
              <a:rPr lang="en-GB" smtClean="0"/>
              <a:t>We presented our work on Security Analytics to Provide Risk Assessment ad Decision Support to Strategic Decision Makers when Dealing with their Strategic Security Policies</a:t>
            </a:r>
          </a:p>
          <a:p>
            <a:pPr>
              <a:defRPr/>
            </a:pPr>
            <a:endParaRPr lang="en-GB" smtClean="0"/>
          </a:p>
          <a:p>
            <a:pPr>
              <a:defRPr/>
            </a:pPr>
            <a:r>
              <a:rPr lang="en-US" smtClean="0"/>
              <a:t>Probabilistic modeling and simulation tools have been used to explore the risk exposure of an organization at the operational level and the implications of specific security policies. What-if analysis was carried out to explore decision options </a:t>
            </a:r>
          </a:p>
          <a:p>
            <a:pPr>
              <a:defRPr/>
            </a:pPr>
            <a:endParaRPr lang="en-US" smtClean="0"/>
          </a:p>
          <a:p>
            <a:pPr>
              <a:defRPr/>
            </a:pPr>
            <a:r>
              <a:rPr lang="en-US" smtClean="0"/>
              <a:t>We described how this methodology has been successfully used in a case study, in the space of user access management, jointly carried out with a customer and how this informed potential investments and policy changes</a:t>
            </a:r>
            <a:endParaRPr lang="en-GB" smtClean="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795338" y="1508125"/>
            <a:ext cx="7543800" cy="1747838"/>
          </a:xfrm>
        </p:spPr>
        <p:txBody>
          <a:bodyPr/>
          <a:lstStyle/>
          <a:p>
            <a:pPr eaLnBrk="1" fontAlgn="auto" hangingPunct="1">
              <a:spcAft>
                <a:spcPts val="0"/>
              </a:spcAft>
              <a:defRPr/>
            </a:pPr>
            <a:r>
              <a:rPr smtClean="0"/>
              <a:t>Q&amp;A</a:t>
            </a:r>
            <a:endParaRPr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234950" y="292100"/>
            <a:ext cx="8375650" cy="504825"/>
          </a:xfrm>
        </p:spPr>
        <p:txBody>
          <a:bodyPr/>
          <a:lstStyle/>
          <a:p>
            <a:pPr>
              <a:defRPr/>
            </a:pPr>
            <a:r>
              <a:rPr lang="en-GB" smtClean="0"/>
              <a:t>Key Problem</a:t>
            </a:r>
          </a:p>
        </p:txBody>
      </p:sp>
      <p:sp>
        <p:nvSpPr>
          <p:cNvPr id="40962" name="Rectangle 3"/>
          <p:cNvSpPr>
            <a:spLocks noGrp="1"/>
          </p:cNvSpPr>
          <p:nvPr>
            <p:ph type="body" sz="quarter" idx="10"/>
          </p:nvPr>
        </p:nvSpPr>
        <p:spPr>
          <a:xfrm>
            <a:off x="255588" y="933450"/>
            <a:ext cx="7662862" cy="3665538"/>
          </a:xfrm>
        </p:spPr>
        <p:txBody>
          <a:bodyPr/>
          <a:lstStyle/>
          <a:p>
            <a:pPr>
              <a:defRPr/>
            </a:pPr>
            <a:r>
              <a:rPr lang="en-GB" dirty="0" smtClean="0"/>
              <a:t>How to provide Strategic Decision Makers (e.g. CIOs/CISOs) with Risk Assessment and Decision Support Capabilities when dealing with their Strategic Security Policies?</a:t>
            </a:r>
          </a:p>
          <a:p>
            <a:pPr>
              <a:defRPr/>
            </a:pPr>
            <a:endParaRPr lang="en-GB" dirty="0" smtClean="0"/>
          </a:p>
          <a:p>
            <a:pPr>
              <a:defRPr/>
            </a:pPr>
            <a:r>
              <a:rPr lang="en-GB" dirty="0" smtClean="0"/>
              <a:t>Key Related Questions:</a:t>
            </a:r>
          </a:p>
          <a:p>
            <a:pPr lvl="2">
              <a:defRPr/>
            </a:pPr>
            <a:r>
              <a:rPr lang="en-GB" dirty="0" smtClean="0">
                <a:solidFill>
                  <a:schemeClr val="accent1">
                    <a:lumMod val="50000"/>
                  </a:schemeClr>
                </a:solidFill>
              </a:rPr>
              <a:t>What business and security risks is the organisation exposed to due to the security policies and related operational processes currently in place? </a:t>
            </a:r>
          </a:p>
          <a:p>
            <a:pPr lvl="2">
              <a:defRPr/>
            </a:pPr>
            <a:r>
              <a:rPr lang="en-GB" dirty="0" smtClean="0">
                <a:solidFill>
                  <a:schemeClr val="accent1">
                    <a:lumMod val="50000"/>
                  </a:schemeClr>
                </a:solidFill>
              </a:rPr>
              <a:t>How effectively are these policies enforced at the operational level?</a:t>
            </a:r>
          </a:p>
          <a:p>
            <a:pPr lvl="2">
              <a:defRPr/>
            </a:pPr>
            <a:r>
              <a:rPr lang="en-GB" dirty="0" smtClean="0">
                <a:solidFill>
                  <a:schemeClr val="accent1">
                    <a:lumMod val="50000"/>
                  </a:schemeClr>
                </a:solidFill>
              </a:rPr>
              <a:t>What is the impact of a change in policy or a change in the threat environment?</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2787774"/>
            <a:ext cx="8568952" cy="756084"/>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2832156"/>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3160568"/>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84" cy="507831"/>
          </a:xfrm>
          <a:prstGeom prst="rect">
            <a:avLst/>
          </a:prstGeom>
        </p:spPr>
        <p:txBody>
          <a:bodyPr wrap="none">
            <a:spAutoFit/>
          </a:bodyPr>
          <a:lstStyle/>
          <a:p>
            <a:pPr>
              <a:lnSpc>
                <a:spcPct val="150000"/>
              </a:lnSpc>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3489852"/>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130175" y="1395413"/>
            <a:ext cx="8721725" cy="411162"/>
          </a:xfrm>
          <a:prstGeom prst="rect">
            <a:avLst/>
          </a:prstGeom>
          <a:solidFill>
            <a:schemeClr val="tx1">
              <a:alpha val="4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74435" name="Rectangle 3"/>
          <p:cNvSpPr>
            <a:spLocks noGrp="1"/>
          </p:cNvSpPr>
          <p:nvPr>
            <p:ph type="title"/>
          </p:nvPr>
        </p:nvSpPr>
        <p:spPr>
          <a:xfrm>
            <a:off x="234950" y="292100"/>
            <a:ext cx="8375650" cy="504825"/>
          </a:xfrm>
        </p:spPr>
        <p:txBody>
          <a:bodyPr/>
          <a:lstStyle/>
          <a:p>
            <a:pPr>
              <a:defRPr/>
            </a:pPr>
            <a:r>
              <a:rPr lang="en-GB" smtClean="0"/>
              <a:t>Outline</a:t>
            </a:r>
          </a:p>
        </p:txBody>
      </p:sp>
      <p:sp>
        <p:nvSpPr>
          <p:cNvPr id="65539" name="Rectangle 4"/>
          <p:cNvSpPr>
            <a:spLocks noGrp="1"/>
          </p:cNvSpPr>
          <p:nvPr>
            <p:ph type="body" sz="quarter" idx="10"/>
          </p:nvPr>
        </p:nvSpPr>
        <p:spPr>
          <a:xfrm>
            <a:off x="255588" y="933450"/>
            <a:ext cx="7662862" cy="3665538"/>
          </a:xfrm>
        </p:spPr>
        <p:txBody>
          <a:bodyPr/>
          <a:lstStyle/>
          <a:p>
            <a:r>
              <a:rPr lang="en-GB" smtClean="0"/>
              <a:t>Addressed Problem</a:t>
            </a:r>
          </a:p>
          <a:p>
            <a:r>
              <a:rPr lang="en-GB" smtClean="0">
                <a:solidFill>
                  <a:schemeClr val="bg1"/>
                </a:solidFill>
              </a:rPr>
              <a:t>Risk Assessment and Decision Support for Security Policies </a:t>
            </a:r>
          </a:p>
          <a:p>
            <a:r>
              <a:rPr lang="en-GB" smtClean="0"/>
              <a:t>Approach: Security Analytics</a:t>
            </a:r>
          </a:p>
          <a:p>
            <a:r>
              <a:rPr lang="en-GB" smtClean="0"/>
              <a:t>Case Study on Identity and Access Management (IAM)</a:t>
            </a:r>
          </a:p>
          <a:p>
            <a:r>
              <a:rPr lang="en-GB" smtClean="0"/>
              <a:t>Conclusions  </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a:xfrm>
            <a:off x="234950" y="292100"/>
            <a:ext cx="8375650" cy="504825"/>
          </a:xfrm>
        </p:spPr>
        <p:txBody>
          <a:bodyPr/>
          <a:lstStyle/>
          <a:p>
            <a:pPr>
              <a:defRPr/>
            </a:pPr>
            <a:r>
              <a:rPr lang="en-GB" dirty="0" smtClean="0"/>
              <a:t>Strategic Security Policies</a:t>
            </a:r>
          </a:p>
        </p:txBody>
      </p:sp>
      <p:sp>
        <p:nvSpPr>
          <p:cNvPr id="260099" name="Rectangle 3"/>
          <p:cNvSpPr>
            <a:spLocks noGrp="1"/>
          </p:cNvSpPr>
          <p:nvPr>
            <p:ph type="body" sz="quarter" idx="10"/>
          </p:nvPr>
        </p:nvSpPr>
        <p:spPr>
          <a:xfrm>
            <a:off x="255588" y="933450"/>
            <a:ext cx="7662862" cy="3665538"/>
          </a:xfrm>
        </p:spPr>
        <p:txBody>
          <a:bodyPr>
            <a:normAutofit fontScale="92500" lnSpcReduction="10000"/>
          </a:bodyPr>
          <a:lstStyle/>
          <a:p>
            <a:pPr>
              <a:defRPr/>
            </a:pPr>
            <a:r>
              <a:rPr lang="en-GB" dirty="0" smtClean="0"/>
              <a:t>Complex activity</a:t>
            </a:r>
          </a:p>
          <a:p>
            <a:pPr>
              <a:defRPr/>
            </a:pPr>
            <a:r>
              <a:rPr lang="en-GB" dirty="0" smtClean="0"/>
              <a:t>Different priorities for different stakeholders:</a:t>
            </a:r>
          </a:p>
          <a:p>
            <a:pPr lvl="1">
              <a:defRPr/>
            </a:pPr>
            <a:r>
              <a:rPr lang="en-GB" dirty="0" smtClean="0"/>
              <a:t>CISOs, CIOs, Risk Managers, Compliance Managers, Business Managers …</a:t>
            </a:r>
          </a:p>
          <a:p>
            <a:pPr>
              <a:defRPr/>
            </a:pPr>
            <a:r>
              <a:rPr lang="en-GB" dirty="0" smtClean="0"/>
              <a:t>Taking into accounts trade-offs between:</a:t>
            </a:r>
          </a:p>
          <a:p>
            <a:pPr lvl="1">
              <a:defRPr/>
            </a:pPr>
            <a:r>
              <a:rPr lang="en-GB" dirty="0" smtClean="0"/>
              <a:t>Security Risks, Productivity, Business Availability, Compliance, Cost … </a:t>
            </a:r>
          </a:p>
          <a:p>
            <a:pPr lvl="2">
              <a:defRPr/>
            </a:pPr>
            <a:r>
              <a:rPr lang="en-GB" dirty="0" smtClean="0"/>
              <a:t>Authentication Policies</a:t>
            </a:r>
          </a:p>
          <a:p>
            <a:pPr lvl="2">
              <a:defRPr/>
            </a:pPr>
            <a:r>
              <a:rPr lang="en-GB" dirty="0" smtClean="0"/>
              <a:t>Access Management Policies</a:t>
            </a:r>
          </a:p>
          <a:p>
            <a:pPr lvl="2">
              <a:defRPr/>
            </a:pPr>
            <a:r>
              <a:rPr lang="en-GB" dirty="0" smtClean="0"/>
              <a:t>Vulnerability and Threat Management Policies</a:t>
            </a:r>
          </a:p>
          <a:p>
            <a:pPr lvl="2">
              <a:defRPr/>
            </a:pPr>
            <a:r>
              <a:rPr lang="en-GB" dirty="0" smtClean="0"/>
              <a:t>Data Protection Policies</a:t>
            </a:r>
          </a:p>
          <a:p>
            <a:pPr lvl="2">
              <a:defRPr/>
            </a:pPr>
            <a:r>
              <a:rPr lang="en-GB" dirty="0" smtClean="0"/>
              <a:t>Web Access Policies</a:t>
            </a:r>
          </a:p>
          <a:p>
            <a:pPr lvl="2">
              <a:defRPr/>
            </a:pPr>
            <a:r>
              <a:rPr lang="en-GB" dirty="0" smtClean="0"/>
              <a:t>Security Monitoring Policies</a:t>
            </a:r>
          </a:p>
          <a:p>
            <a:pPr lvl="2">
              <a:defRPr/>
            </a:pPr>
            <a:r>
              <a:rPr lang="en-GB" dirty="0" smtClean="0"/>
              <a:t>Policies about Access to Physical Sites </a:t>
            </a:r>
          </a:p>
          <a:p>
            <a:pPr lvl="2">
              <a:defRPr/>
            </a:pPr>
            <a:r>
              <a:rPr lang="en-GB" dirty="0" smtClean="0"/>
              <a:t>… </a:t>
            </a:r>
          </a:p>
          <a:p>
            <a:pPr lvl="1">
              <a:defRPr/>
            </a:pPr>
            <a:endParaRPr lang="en-GB" dirty="0" smtClean="0"/>
          </a:p>
          <a:p>
            <a:pPr>
              <a:defRPr/>
            </a:pPr>
            <a:endParaRPr lang="en-GB" dirty="0" smtClean="0"/>
          </a:p>
          <a:p>
            <a:pPr>
              <a:defRPr/>
            </a:pPr>
            <a:endParaRPr lang="en-GB"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a:xfrm>
            <a:off x="234950" y="292100"/>
            <a:ext cx="8375650" cy="504825"/>
          </a:xfrm>
        </p:spPr>
        <p:txBody>
          <a:bodyPr/>
          <a:lstStyle/>
          <a:p>
            <a:pPr>
              <a:defRPr/>
            </a:pPr>
            <a:r>
              <a:rPr lang="en-GB" dirty="0" smtClean="0"/>
              <a:t>Decision Making Process in IT Security</a:t>
            </a:r>
          </a:p>
        </p:txBody>
      </p:sp>
      <p:sp>
        <p:nvSpPr>
          <p:cNvPr id="46082" name="Rectangle 3"/>
          <p:cNvSpPr>
            <a:spLocks noGrp="1"/>
          </p:cNvSpPr>
          <p:nvPr>
            <p:ph type="body" sz="quarter" idx="10"/>
          </p:nvPr>
        </p:nvSpPr>
        <p:spPr>
          <a:xfrm>
            <a:off x="255588" y="933450"/>
            <a:ext cx="7662862" cy="3665538"/>
          </a:xfrm>
        </p:spPr>
        <p:txBody>
          <a:bodyPr/>
          <a:lstStyle/>
          <a:p>
            <a:r>
              <a:rPr lang="en-GB" smtClean="0"/>
              <a:t>Increasing demand for a more rigorous, scientific approach to the security decision making process and risk assessment</a:t>
            </a:r>
          </a:p>
          <a:p>
            <a:pPr lvl="1">
              <a:buFont typeface="Arial" charset="0"/>
              <a:buChar char="•"/>
            </a:pPr>
            <a:r>
              <a:rPr lang="en-GB" sz="1200" u="sng" smtClean="0">
                <a:solidFill>
                  <a:srgbClr val="004C7B"/>
                </a:solidFill>
              </a:rPr>
              <a:t>Provide Evidence </a:t>
            </a:r>
            <a:r>
              <a:rPr lang="en-GB" sz="1200" smtClean="0">
                <a:solidFill>
                  <a:srgbClr val="004C7B"/>
                </a:solidFill>
              </a:rPr>
              <a:t>to justify policy decision and attract investments</a:t>
            </a:r>
          </a:p>
          <a:p>
            <a:pPr lvl="1">
              <a:buFont typeface="Arial" charset="0"/>
              <a:buChar char="•"/>
            </a:pPr>
            <a:r>
              <a:rPr lang="en-GB" sz="1200" u="sng" smtClean="0">
                <a:solidFill>
                  <a:srgbClr val="004C7B"/>
                </a:solidFill>
              </a:rPr>
              <a:t>Provide Insights </a:t>
            </a:r>
            <a:r>
              <a:rPr lang="en-GB" sz="1200" smtClean="0">
                <a:solidFill>
                  <a:srgbClr val="004C7B"/>
                </a:solidFill>
              </a:rPr>
              <a:t>about impact of policy decisions at the operational level</a:t>
            </a:r>
          </a:p>
          <a:p>
            <a:pPr lvl="1">
              <a:buFont typeface="Arial" charset="0"/>
              <a:buChar char="•"/>
            </a:pPr>
            <a:r>
              <a:rPr lang="en-GB" sz="1200" u="sng" smtClean="0">
                <a:solidFill>
                  <a:srgbClr val="004C7B"/>
                </a:solidFill>
              </a:rPr>
              <a:t>Explore in advance </a:t>
            </a:r>
            <a:r>
              <a:rPr lang="en-GB" sz="1200" smtClean="0">
                <a:solidFill>
                  <a:srgbClr val="004C7B"/>
                </a:solidFill>
              </a:rPr>
              <a:t>the impact of various options, by means of What-if Analysis</a:t>
            </a:r>
          </a:p>
          <a:p>
            <a:r>
              <a:rPr lang="en-GB" smtClean="0"/>
              <a:t>Current risk assessment approaches, based on ISO 2700x, provide generic guidelines and coarse grained analysis. But they still need to be instantiated within operational environments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30175" y="1873250"/>
            <a:ext cx="8721725" cy="411163"/>
          </a:xfrm>
          <a:prstGeom prst="rect">
            <a:avLst/>
          </a:prstGeom>
          <a:solidFill>
            <a:schemeClr val="tx1">
              <a:alpha val="4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p>
        </p:txBody>
      </p:sp>
      <p:sp>
        <p:nvSpPr>
          <p:cNvPr id="275459" name="Rectangle 3"/>
          <p:cNvSpPr>
            <a:spLocks noGrp="1"/>
          </p:cNvSpPr>
          <p:nvPr>
            <p:ph type="title"/>
          </p:nvPr>
        </p:nvSpPr>
        <p:spPr>
          <a:xfrm>
            <a:off x="234950" y="292100"/>
            <a:ext cx="8375650" cy="504825"/>
          </a:xfrm>
        </p:spPr>
        <p:txBody>
          <a:bodyPr/>
          <a:lstStyle/>
          <a:p>
            <a:pPr>
              <a:defRPr/>
            </a:pPr>
            <a:r>
              <a:rPr lang="en-GB" smtClean="0"/>
              <a:t>Outline</a:t>
            </a:r>
          </a:p>
        </p:txBody>
      </p:sp>
      <p:sp>
        <p:nvSpPr>
          <p:cNvPr id="47107" name="Rectangle 4"/>
          <p:cNvSpPr>
            <a:spLocks noGrp="1"/>
          </p:cNvSpPr>
          <p:nvPr>
            <p:ph type="body" sz="quarter" idx="10"/>
          </p:nvPr>
        </p:nvSpPr>
        <p:spPr>
          <a:xfrm>
            <a:off x="255588" y="933450"/>
            <a:ext cx="7662862" cy="3665538"/>
          </a:xfrm>
        </p:spPr>
        <p:txBody>
          <a:bodyPr/>
          <a:lstStyle/>
          <a:p>
            <a:r>
              <a:rPr lang="en-GB" smtClean="0"/>
              <a:t>Addressed Problem</a:t>
            </a:r>
          </a:p>
          <a:p>
            <a:r>
              <a:rPr lang="en-GB" smtClean="0"/>
              <a:t>Risk Assessment and Decision Support for Security Policies </a:t>
            </a:r>
          </a:p>
          <a:p>
            <a:r>
              <a:rPr lang="en-GB" smtClean="0">
                <a:solidFill>
                  <a:schemeClr val="bg1"/>
                </a:solidFill>
              </a:rPr>
              <a:t>Approach: Security Analytics</a:t>
            </a:r>
          </a:p>
          <a:p>
            <a:r>
              <a:rPr lang="en-GB" smtClean="0"/>
              <a:t>Case Study on Identity and Access Management (IAM)</a:t>
            </a:r>
          </a:p>
          <a:p>
            <a:r>
              <a:rPr lang="en-GB" smtClean="0"/>
              <a:t>Conclusions  </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233363" y="287338"/>
            <a:ext cx="8377237" cy="857250"/>
          </a:xfrm>
        </p:spPr>
        <p:txBody>
          <a:bodyPr/>
          <a:lstStyle/>
          <a:p>
            <a:pPr eaLnBrk="1" fontAlgn="auto" hangingPunct="1">
              <a:spcAft>
                <a:spcPts val="0"/>
              </a:spcAft>
              <a:defRPr/>
            </a:pPr>
            <a:r>
              <a:rPr smtClean="0"/>
              <a:t>Security Analytics</a:t>
            </a:r>
            <a:endParaRPr/>
          </a:p>
        </p:txBody>
      </p:sp>
      <p:sp>
        <p:nvSpPr>
          <p:cNvPr id="69634" name="Text Placeholder 18"/>
          <p:cNvSpPr>
            <a:spLocks noGrp="1"/>
          </p:cNvSpPr>
          <p:nvPr>
            <p:ph type="body" sz="quarter" idx="4294967295"/>
          </p:nvPr>
        </p:nvSpPr>
        <p:spPr>
          <a:xfrm>
            <a:off x="300038" y="1335088"/>
            <a:ext cx="3697287" cy="2405062"/>
          </a:xfrm>
        </p:spPr>
        <p:txBody>
          <a:bodyPr/>
          <a:lstStyle/>
          <a:p>
            <a:pPr marL="0" indent="0" eaLnBrk="1" hangingPunct="1">
              <a:lnSpc>
                <a:spcPct val="100000"/>
              </a:lnSpc>
              <a:spcBef>
                <a:spcPct val="0"/>
              </a:spcBef>
              <a:buFont typeface="Futura Bk" pitchFamily="34" charset="0"/>
              <a:buNone/>
            </a:pPr>
            <a:r>
              <a:rPr lang="en-US" sz="2400" smtClean="0">
                <a:solidFill>
                  <a:srgbClr val="7B7B79"/>
                </a:solidFill>
              </a:rPr>
              <a:t>Putting the Science </a:t>
            </a:r>
            <a:br>
              <a:rPr lang="en-US" sz="2400" smtClean="0">
                <a:solidFill>
                  <a:srgbClr val="7B7B79"/>
                </a:solidFill>
              </a:rPr>
            </a:br>
            <a:r>
              <a:rPr lang="en-US" sz="2400" smtClean="0">
                <a:solidFill>
                  <a:srgbClr val="7B7B79"/>
                </a:solidFill>
              </a:rPr>
              <a:t>into Information Security Management</a:t>
            </a:r>
          </a:p>
          <a:p>
            <a:pPr marL="0" indent="0" eaLnBrk="1" hangingPunct="1">
              <a:lnSpc>
                <a:spcPct val="100000"/>
              </a:lnSpc>
              <a:spcBef>
                <a:spcPct val="0"/>
              </a:spcBef>
              <a:buFont typeface="Futura Bk" pitchFamily="34" charset="0"/>
              <a:buNone/>
            </a:pPr>
            <a:endParaRPr lang="en-US" sz="2400" smtClean="0">
              <a:solidFill>
                <a:srgbClr val="7B7B79"/>
              </a:solidFill>
            </a:endParaRPr>
          </a:p>
          <a:p>
            <a:pPr marL="0" indent="0" eaLnBrk="1" hangingPunct="1">
              <a:lnSpc>
                <a:spcPct val="100000"/>
              </a:lnSpc>
              <a:spcBef>
                <a:spcPct val="0"/>
              </a:spcBef>
              <a:buFont typeface="Futura Bk" pitchFamily="34" charset="0"/>
              <a:buNone/>
            </a:pPr>
            <a:endParaRPr lang="en-US" sz="2400" smtClean="0">
              <a:solidFill>
                <a:srgbClr val="7B7B79"/>
              </a:solidFill>
            </a:endParaRPr>
          </a:p>
          <a:p>
            <a:pPr marL="0" indent="0" eaLnBrk="1" hangingPunct="1">
              <a:lnSpc>
                <a:spcPct val="100000"/>
              </a:lnSpc>
              <a:spcBef>
                <a:spcPct val="0"/>
              </a:spcBef>
              <a:buFont typeface="Futura Bk" pitchFamily="34" charset="0"/>
              <a:buNone/>
            </a:pPr>
            <a:endParaRPr lang="en-US" sz="2400" smtClean="0">
              <a:solidFill>
                <a:srgbClr val="7B7B79"/>
              </a:solidFill>
            </a:endParaRPr>
          </a:p>
        </p:txBody>
      </p:sp>
      <p:pic>
        <p:nvPicPr>
          <p:cNvPr id="69635" name="Picture 7" descr="Science &amp; Technology.jpg"/>
          <p:cNvPicPr>
            <a:picLocks/>
          </p:cNvPicPr>
          <p:nvPr/>
        </p:nvPicPr>
        <p:blipFill>
          <a:blip r:embed="rId3"/>
          <a:srcRect/>
          <a:stretch>
            <a:fillRect/>
          </a:stretch>
        </p:blipFill>
        <p:spPr bwMode="auto">
          <a:xfrm>
            <a:off x="4095750" y="1176338"/>
            <a:ext cx="4683125" cy="307498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HP Theme">
  <a:themeElements>
    <a:clrScheme name="Custom 8">
      <a:dk1>
        <a:srgbClr val="000000"/>
      </a:dk1>
      <a:lt1>
        <a:sysClr val="window" lastClr="FFFFFF"/>
      </a:lt1>
      <a:dk2>
        <a:srgbClr val="898B8F"/>
      </a:dk2>
      <a:lt2>
        <a:srgbClr val="3D393B"/>
      </a:lt2>
      <a:accent1>
        <a:srgbClr val="0098F6"/>
      </a:accent1>
      <a:accent2>
        <a:srgbClr val="298527"/>
      </a:accent2>
      <a:accent3>
        <a:srgbClr val="64B900"/>
      </a:accent3>
      <a:accent4>
        <a:srgbClr val="CC0066"/>
      </a:accent4>
      <a:accent5>
        <a:srgbClr val="F44AB7"/>
      </a:accent5>
      <a:accent6>
        <a:srgbClr val="EB5F01"/>
      </a:accent6>
      <a:hlink>
        <a:srgbClr val="0098F6"/>
      </a:hlink>
      <a:folHlink>
        <a:srgbClr val="EB5F01"/>
      </a:folHlink>
    </a:clrScheme>
    <a:fontScheme name="Custom 1">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A4E6"/>
            </a:gs>
            <a:gs pos="100000">
              <a:srgbClr val="1742DB"/>
            </a:gs>
          </a:gsLst>
          <a:lin ang="5400000" scaled="1"/>
          <a:tileRect/>
        </a:gradFill>
        <a:ln>
          <a:noFill/>
        </a:ln>
        <a:effectLst/>
      </a:spPr>
      <a:bodyPr lIns="91440" tIns="45720" rtlCol="0" anchor="ctr"/>
      <a:lstStyle>
        <a:defPPr algn="ctr">
          <a:lnSpc>
            <a:spcPct val="85000"/>
          </a:lnSpc>
          <a:defRPr sz="2000" dirty="0" smtClean="0">
            <a:solidFill>
              <a:prstClr val="white"/>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000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000" dirty="0" err="1" smtClean="0">
            <a:solidFill>
              <a:srgbClr val="000000"/>
            </a:solidFill>
            <a:latin typeface="Futura Bk" pitchFamily="34" charset="0"/>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14114</TotalTime>
  <Words>2428</Words>
  <Application>Microsoft Office PowerPoint</Application>
  <PresentationFormat>全屏显示(16:9)</PresentationFormat>
  <Paragraphs>288</Paragraphs>
  <Slides>40</Slides>
  <Notes>8</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40</vt:i4>
      </vt:variant>
    </vt:vector>
  </HeadingPairs>
  <TitlesOfParts>
    <vt:vector size="44" baseType="lpstr">
      <vt:lpstr>HP Theme</vt:lpstr>
      <vt:lpstr>Default Theme</vt:lpstr>
      <vt:lpstr>Slide</vt:lpstr>
      <vt:lpstr>Acrobat Document</vt:lpstr>
      <vt:lpstr>Risk Assessment and Decision Support for Security Policies   IEEE Policy 2011 Symposium  Marco Casassa Mont (marco.casassa-mont@hp.com), Richard Brown (richard.brown@hp.com )  Cloud &amp; Security Lab, HP Labs Bristol, UK</vt:lpstr>
      <vt:lpstr>Outline</vt:lpstr>
      <vt:lpstr>Outline</vt:lpstr>
      <vt:lpstr>Key Problem</vt:lpstr>
      <vt:lpstr>Outline</vt:lpstr>
      <vt:lpstr>Strategic Security Policies</vt:lpstr>
      <vt:lpstr>Decision Making Process in IT Security</vt:lpstr>
      <vt:lpstr>Outline</vt:lpstr>
      <vt:lpstr>Security Analytics</vt:lpstr>
      <vt:lpstr>Security Analytics:</vt:lpstr>
      <vt:lpstr>An Example: Vulnerability Management</vt:lpstr>
      <vt:lpstr>The Solution: Build a model</vt:lpstr>
      <vt:lpstr>Security analytics tools</vt:lpstr>
      <vt:lpstr>PACKAGED SECURITY ANALYTICS</vt:lpstr>
      <vt:lpstr>Outline</vt:lpstr>
      <vt:lpstr>IAM Case Study</vt:lpstr>
      <vt:lpstr>IAM Case Study: Problem Setting</vt:lpstr>
      <vt:lpstr>Company (IT) Organisation</vt:lpstr>
      <vt:lpstr>Agreed Approach</vt:lpstr>
      <vt:lpstr>Relevant Security Policies</vt:lpstr>
      <vt:lpstr>Access Management Processes</vt:lpstr>
      <vt:lpstr>IAM Case Study  </vt:lpstr>
      <vt:lpstr>Security Analytics Models</vt:lpstr>
      <vt:lpstr>PowerPoint 演示文稿</vt:lpstr>
      <vt:lpstr>Results for Current CRM Provisioning</vt:lpstr>
      <vt:lpstr>Results for Current CRM Provisioning</vt:lpstr>
      <vt:lpstr>Analysis of Results</vt:lpstr>
      <vt:lpstr>Results for CRM Provisioning with IAM Automation</vt:lpstr>
      <vt:lpstr>IAM Case Study</vt:lpstr>
      <vt:lpstr>Security Analytics Models</vt:lpstr>
      <vt:lpstr>PowerPoint 演示文稿</vt:lpstr>
      <vt:lpstr>Results for Current CRM Deprovisioning </vt:lpstr>
      <vt:lpstr>Analysis of Results</vt:lpstr>
      <vt:lpstr>Results for Current CRM Deprovisioning </vt:lpstr>
      <vt:lpstr>Results for CRM Deprovisioning with IAM Automation </vt:lpstr>
      <vt:lpstr>IAM Case Study - Final Remarks </vt:lpstr>
      <vt:lpstr>Outline</vt:lpstr>
      <vt:lpstr>Conclusions</vt:lpstr>
      <vt:lpstr>Q&amp;A</vt:lpstr>
      <vt:lpstr>声明：</vt:lpstr>
    </vt:vector>
  </TitlesOfParts>
  <Company>Duarte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Angle Light 16x9</dc:title>
  <dc:creator>Duarte Design, Inc.</dc:creator>
  <dc:description>www.duarte.com</dc:description>
  <cp:lastModifiedBy>Microsoft</cp:lastModifiedBy>
  <cp:revision>584</cp:revision>
  <dcterms:created xsi:type="dcterms:W3CDTF">2009-08-12T21:02:47Z</dcterms:created>
  <dcterms:modified xsi:type="dcterms:W3CDTF">2018-01-05T05:20:11Z</dcterms:modified>
</cp:coreProperties>
</file>