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0"/>
  </p:notesMasterIdLst>
  <p:sldIdLst>
    <p:sldId id="256" r:id="rId3"/>
    <p:sldId id="314" r:id="rId4"/>
    <p:sldId id="317" r:id="rId5"/>
    <p:sldId id="293" r:id="rId6"/>
    <p:sldId id="302" r:id="rId7"/>
    <p:sldId id="316" r:id="rId8"/>
    <p:sldId id="311" r:id="rId9"/>
    <p:sldId id="298" r:id="rId10"/>
    <p:sldId id="310" r:id="rId11"/>
    <p:sldId id="303" r:id="rId12"/>
    <p:sldId id="318" r:id="rId13"/>
    <p:sldId id="320" r:id="rId14"/>
    <p:sldId id="319" r:id="rId15"/>
    <p:sldId id="309" r:id="rId16"/>
    <p:sldId id="264" r:id="rId17"/>
    <p:sldId id="321" r:id="rId18"/>
    <p:sldId id="322" r:id="rId1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25A7FF"/>
    <a:srgbClr val="0099FF"/>
    <a:srgbClr val="75B0FF"/>
    <a:srgbClr val="F08A00"/>
    <a:srgbClr val="595959"/>
    <a:srgbClr val="FF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0" autoAdjust="0"/>
    <p:restoredTop sz="98050" autoAdjust="0"/>
  </p:normalViewPr>
  <p:slideViewPr>
    <p:cSldViewPr>
      <p:cViewPr>
        <p:scale>
          <a:sx n="98" d="100"/>
          <a:sy n="98" d="100"/>
        </p:scale>
        <p:origin x="-272" y="-32"/>
      </p:cViewPr>
      <p:guideLst>
        <p:guide orient="horz" pos="3022"/>
        <p:guide orient="horz" pos="1888"/>
        <p:guide orient="horz" pos="890"/>
        <p:guide orient="horz" pos="2160"/>
        <p:guide orient="horz" pos="3566"/>
        <p:guide orient="horz" pos="482"/>
        <p:guide orient="horz" pos="73"/>
        <p:guide orient="horz" pos="3974"/>
        <p:guide pos="2880"/>
        <p:guide pos="158"/>
        <p:guide pos="5375"/>
        <p:guide pos="612"/>
        <p:guide pos="5465"/>
        <p:guide pos="295"/>
        <p:guide pos="2789"/>
        <p:guide pos="29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87C02D-47BF-47B0-8A92-41354650F9AB}" type="datetimeFigureOut">
              <a:rPr lang="zh-CN" altLang="en-US" smtClean="0"/>
              <a:t>2018/1/5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FA76F-E0A1-4B6D-9A7E-820290A841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44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22203" y="685488"/>
            <a:ext cx="441359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35709A46-4ADB-4D2E-835C-D70DEB913FB9}" type="slidenum">
              <a:rPr lang="zh-CN" altLang="en-US" smtClean="0">
                <a:solidFill>
                  <a:prstClr val="black"/>
                </a:solidFill>
              </a:rPr>
              <a:pPr>
                <a:buClr>
                  <a:srgbClr val="1F497D"/>
                </a:buClr>
              </a:p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9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F:\LG_Ericsson_PMS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339975" y="5588000"/>
            <a:ext cx="44640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텍스트 개체 틀 8"/>
          <p:cNvSpPr>
            <a:spLocks noGrp="1"/>
          </p:cNvSpPr>
          <p:nvPr>
            <p:ph type="body" sz="quarter" idx="20"/>
          </p:nvPr>
        </p:nvSpPr>
        <p:spPr>
          <a:xfrm>
            <a:off x="451934" y="1496754"/>
            <a:ext cx="7720466" cy="1500198"/>
          </a:xfrm>
        </p:spPr>
        <p:txBody>
          <a:bodyPr anchor="ctr">
            <a:normAutofit/>
          </a:bodyPr>
          <a:lstStyle>
            <a:lvl1pPr marL="0" indent="0">
              <a:buNone/>
              <a:defRPr sz="4200" b="0" baseline="0">
                <a:solidFill>
                  <a:schemeClr val="tx2"/>
                </a:solidFill>
                <a:latin typeface="Ericsson Sans" pitchFamily="50" charset="0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1"/>
          </p:nvPr>
        </p:nvSpPr>
        <p:spPr>
          <a:xfrm>
            <a:off x="468313" y="3789041"/>
            <a:ext cx="7704137" cy="50405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텍스트 개체 틀 18"/>
          <p:cNvSpPr>
            <a:spLocks noGrp="1"/>
          </p:cNvSpPr>
          <p:nvPr>
            <p:ph type="body" sz="quarter" idx="22"/>
          </p:nvPr>
        </p:nvSpPr>
        <p:spPr>
          <a:xfrm>
            <a:off x="468313" y="4221088"/>
            <a:ext cx="7704137" cy="504056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1" name="텍스트 개체 틀 18"/>
          <p:cNvSpPr>
            <a:spLocks noGrp="1"/>
          </p:cNvSpPr>
          <p:nvPr>
            <p:ph type="body" sz="quarter" idx="23"/>
          </p:nvPr>
        </p:nvSpPr>
        <p:spPr>
          <a:xfrm>
            <a:off x="468313" y="4653136"/>
            <a:ext cx="7704137" cy="504056"/>
          </a:xfrm>
        </p:spPr>
        <p:txBody>
          <a:bodyPr/>
          <a:lstStyle>
            <a:lvl1pPr>
              <a:buNone/>
              <a:defRPr baseline="0"/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229600" cy="649287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1175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556795"/>
            <a:ext cx="7772400" cy="578494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7464" y="2204864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51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40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6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8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0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4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6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10925" y="6463706"/>
            <a:ext cx="4067880" cy="288032"/>
            <a:chOff x="64" y="5823182"/>
            <a:chExt cx="4067880" cy="288032"/>
          </a:xfrm>
        </p:grpSpPr>
        <p:sp>
          <p:nvSpPr>
            <p:cNvPr id="8" name="矩形 7"/>
            <p:cNvSpPr/>
            <p:nvPr/>
          </p:nvSpPr>
          <p:spPr>
            <a:xfrm>
              <a:off x="64" y="5823182"/>
              <a:ext cx="2411696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1024087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zh-CN" altLang="en-US" sz="1500" dirty="0" smtClean="0">
                  <a:solidFill>
                    <a:prstClr val="white"/>
                  </a:solidFill>
                  <a:latin typeface="微软雅黑" pitchFamily="34" charset="-122"/>
                </a:rPr>
                <a:t>世界</a:t>
              </a:r>
              <a:r>
                <a:rPr kumimoji="0" lang="en-US" altLang="zh-CN" sz="1500" dirty="0" smtClean="0">
                  <a:solidFill>
                    <a:prstClr val="white"/>
                  </a:solidFill>
                  <a:latin typeface="微软雅黑" pitchFamily="34" charset="-122"/>
                </a:rPr>
                <a:t>500</a:t>
              </a:r>
              <a:r>
                <a:rPr kumimoji="0" lang="zh-CN" altLang="en-US" sz="1500" dirty="0" smtClean="0">
                  <a:solidFill>
                    <a:prstClr val="white"/>
                  </a:solidFill>
                  <a:latin typeface="微软雅黑" pitchFamily="34" charset="-122"/>
                </a:rPr>
                <a:t>强研究中心</a:t>
              </a:r>
              <a:endParaRPr kumimoji="0" lang="zh-CN" altLang="en-US" sz="1500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483944" y="5823182"/>
              <a:ext cx="1584000" cy="288032"/>
            </a:xfrm>
            <a:prstGeom prst="rect">
              <a:avLst/>
            </a:prstGeom>
            <a:solidFill>
              <a:srgbClr val="FFC000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ctr"/>
            <a:lstStyle/>
            <a:p>
              <a:pPr algn="ctr" defTabSz="1024087" fontAlgn="auto" latinLnBrk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CN" sz="1300" dirty="0" smtClean="0">
                  <a:solidFill>
                    <a:prstClr val="white"/>
                  </a:solidFill>
                  <a:latin typeface="微软雅黑" pitchFamily="34" charset="-122"/>
                </a:rPr>
                <a:t>zhao-biao.com</a:t>
              </a:r>
              <a:endParaRPr kumimoji="0" lang="zh-CN" altLang="en-US" sz="1300" dirty="0">
                <a:solidFill>
                  <a:prstClr val="white"/>
                </a:solidFill>
                <a:latin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4350878" y="6476846"/>
            <a:ext cx="4499928" cy="288032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02409" tIns="102409" rIns="102409" bIns="102409" rtlCol="0" anchor="ctr"/>
          <a:lstStyle/>
          <a:p>
            <a:pPr algn="ctr" defTabSz="1024087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500" dirty="0" smtClean="0">
                <a:solidFill>
                  <a:prstClr val="white"/>
                </a:solidFill>
                <a:latin typeface="微软雅黑" pitchFamily="34" charset="-122"/>
              </a:rPr>
              <a:t>找表网：专注于海外</a:t>
            </a:r>
            <a:r>
              <a:rPr kumimoji="0" lang="zh-CN" altLang="en-US" sz="1500" dirty="0">
                <a:solidFill>
                  <a:prstClr val="white"/>
                </a:solidFill>
                <a:latin typeface="微软雅黑" pitchFamily="34" charset="-122"/>
              </a:rPr>
              <a:t>知名</a:t>
            </a:r>
            <a:r>
              <a:rPr kumimoji="0" lang="zh-CN" altLang="en-US" sz="1500" dirty="0" smtClean="0">
                <a:solidFill>
                  <a:prstClr val="white"/>
                </a:solidFill>
                <a:latin typeface="微软雅黑" pitchFamily="34" charset="-122"/>
              </a:rPr>
              <a:t>上市公司公开资料研究</a:t>
            </a:r>
            <a:endParaRPr kumimoji="0" lang="zh-CN" altLang="en-US" sz="1500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77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524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120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40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6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48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602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72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843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963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13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淘宝封面样式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484784"/>
            <a:ext cx="7772400" cy="1362075"/>
          </a:xfrm>
        </p:spPr>
        <p:txBody>
          <a:bodyPr anchor="b"/>
          <a:lstStyle>
            <a:lvl1pPr algn="l">
              <a:defRPr sz="45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36925"/>
            <a:ext cx="7772400" cy="1500187"/>
          </a:xfrm>
        </p:spPr>
        <p:txBody>
          <a:bodyPr anchor="t"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51204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40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6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48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602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722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843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9634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41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85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044" indent="0">
              <a:buNone/>
              <a:defRPr sz="2200" b="1"/>
            </a:lvl2pPr>
            <a:lvl3pPr marL="1024087" indent="0">
              <a:buNone/>
              <a:defRPr sz="2000" b="1"/>
            </a:lvl3pPr>
            <a:lvl4pPr marL="1536131" indent="0">
              <a:buNone/>
              <a:defRPr sz="1800" b="1"/>
            </a:lvl4pPr>
            <a:lvl5pPr marL="2048174" indent="0">
              <a:buNone/>
              <a:defRPr sz="1800" b="1"/>
            </a:lvl5pPr>
            <a:lvl6pPr marL="2560218" indent="0">
              <a:buNone/>
              <a:defRPr sz="1800" b="1"/>
            </a:lvl6pPr>
            <a:lvl7pPr marL="3072261" indent="0">
              <a:buNone/>
              <a:defRPr sz="1800" b="1"/>
            </a:lvl7pPr>
            <a:lvl8pPr marL="3584304" indent="0">
              <a:buNone/>
              <a:defRPr sz="1800" b="1"/>
            </a:lvl8pPr>
            <a:lvl9pPr marL="4096348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2044" indent="0">
              <a:buNone/>
              <a:defRPr sz="2200" b="1"/>
            </a:lvl2pPr>
            <a:lvl3pPr marL="1024087" indent="0">
              <a:buNone/>
              <a:defRPr sz="2000" b="1"/>
            </a:lvl3pPr>
            <a:lvl4pPr marL="1536131" indent="0">
              <a:buNone/>
              <a:defRPr sz="1800" b="1"/>
            </a:lvl4pPr>
            <a:lvl5pPr marL="2048174" indent="0">
              <a:buNone/>
              <a:defRPr sz="1800" b="1"/>
            </a:lvl5pPr>
            <a:lvl6pPr marL="2560218" indent="0">
              <a:buNone/>
              <a:defRPr sz="1800" b="1"/>
            </a:lvl6pPr>
            <a:lvl7pPr marL="3072261" indent="0">
              <a:buNone/>
              <a:defRPr sz="1800" b="1"/>
            </a:lvl7pPr>
            <a:lvl8pPr marL="3584304" indent="0">
              <a:buNone/>
              <a:defRPr sz="1800" b="1"/>
            </a:lvl8pPr>
            <a:lvl9pPr marL="4096348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2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81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94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468313" y="115888"/>
            <a:ext cx="8207375" cy="504825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85E"/>
              </a:buClr>
              <a:buSzTx/>
              <a:buFont typeface="Arial" pitchFamily="34" charset="0"/>
              <a:buNone/>
              <a:tabLst/>
              <a:def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>
          <a:xfrm>
            <a:off x="468313" y="981075"/>
            <a:ext cx="8207375" cy="5111750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285E"/>
              </a:buClr>
              <a:buSzTx/>
              <a:buFont typeface="Arial" pitchFamily="34" charset="0"/>
              <a:buChar char="›"/>
              <a:tabLst/>
              <a:defRPr sz="24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512044" indent="0">
              <a:buNone/>
              <a:defRPr sz="1300"/>
            </a:lvl2pPr>
            <a:lvl3pPr marL="1024087" indent="0">
              <a:buNone/>
              <a:defRPr sz="1100"/>
            </a:lvl3pPr>
            <a:lvl4pPr marL="1536131" indent="0">
              <a:buNone/>
              <a:defRPr sz="1000"/>
            </a:lvl4pPr>
            <a:lvl5pPr marL="2048174" indent="0">
              <a:buNone/>
              <a:defRPr sz="1000"/>
            </a:lvl5pPr>
            <a:lvl6pPr marL="2560218" indent="0">
              <a:buNone/>
              <a:defRPr sz="1000"/>
            </a:lvl6pPr>
            <a:lvl7pPr marL="3072261" indent="0">
              <a:buNone/>
              <a:defRPr sz="1000"/>
            </a:lvl7pPr>
            <a:lvl8pPr marL="3584304" indent="0">
              <a:buNone/>
              <a:defRPr sz="1000"/>
            </a:lvl8pPr>
            <a:lvl9pPr marL="409634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371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12044" indent="0">
              <a:buNone/>
              <a:defRPr sz="3100"/>
            </a:lvl2pPr>
            <a:lvl3pPr marL="1024087" indent="0">
              <a:buNone/>
              <a:defRPr sz="2700"/>
            </a:lvl3pPr>
            <a:lvl4pPr marL="1536131" indent="0">
              <a:buNone/>
              <a:defRPr sz="2200"/>
            </a:lvl4pPr>
            <a:lvl5pPr marL="2048174" indent="0">
              <a:buNone/>
              <a:defRPr sz="2200"/>
            </a:lvl5pPr>
            <a:lvl6pPr marL="2560218" indent="0">
              <a:buNone/>
              <a:defRPr sz="2200"/>
            </a:lvl6pPr>
            <a:lvl7pPr marL="3072261" indent="0">
              <a:buNone/>
              <a:defRPr sz="2200"/>
            </a:lvl7pPr>
            <a:lvl8pPr marL="3584304" indent="0">
              <a:buNone/>
              <a:defRPr sz="2200"/>
            </a:lvl8pPr>
            <a:lvl9pPr marL="4096348" indent="0">
              <a:buNone/>
              <a:defRPr sz="22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512044" indent="0">
              <a:buNone/>
              <a:defRPr sz="1300"/>
            </a:lvl2pPr>
            <a:lvl3pPr marL="1024087" indent="0">
              <a:buNone/>
              <a:defRPr sz="1100"/>
            </a:lvl3pPr>
            <a:lvl4pPr marL="1536131" indent="0">
              <a:buNone/>
              <a:defRPr sz="1000"/>
            </a:lvl4pPr>
            <a:lvl5pPr marL="2048174" indent="0">
              <a:buNone/>
              <a:defRPr sz="1000"/>
            </a:lvl5pPr>
            <a:lvl6pPr marL="2560218" indent="0">
              <a:buNone/>
              <a:defRPr sz="1000"/>
            </a:lvl6pPr>
            <a:lvl7pPr marL="3072261" indent="0">
              <a:buNone/>
              <a:defRPr sz="1000"/>
            </a:lvl7pPr>
            <a:lvl8pPr marL="3584304" indent="0">
              <a:buNone/>
              <a:defRPr sz="1000"/>
            </a:lvl8pPr>
            <a:lvl9pPr marL="409634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836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9441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532A548F-CF34-4B50-B370-B3732F5B80E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2018/1/5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Clr>
                <a:srgbClr val="1F497D"/>
              </a:buClr>
            </a:pPr>
            <a:fld id="{E6F7F160-E61C-4897-94C3-BDF1D09C66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>
                <a:buClr>
                  <a:srgbClr val="1F497D"/>
                </a:buClr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44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F:\LG_Ericsson_PMS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122988" y="6210300"/>
            <a:ext cx="2841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텍스트 개체 틀 8"/>
          <p:cNvSpPr>
            <a:spLocks noGrp="1"/>
          </p:cNvSpPr>
          <p:nvPr>
            <p:ph type="body" sz="quarter" idx="20"/>
          </p:nvPr>
        </p:nvSpPr>
        <p:spPr>
          <a:xfrm>
            <a:off x="451934" y="1700808"/>
            <a:ext cx="7698644" cy="1588722"/>
          </a:xfrm>
        </p:spPr>
        <p:txBody>
          <a:bodyPr anchor="ctr">
            <a:normAutofit/>
          </a:bodyPr>
          <a:lstStyle>
            <a:lvl1pPr marL="0" indent="0">
              <a:buNone/>
              <a:defRPr sz="4200" b="0" baseline="0">
                <a:solidFill>
                  <a:srgbClr val="C00000"/>
                </a:solidFill>
                <a:latin typeface="Ericsson Sans" pitchFamily="50" charset="0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21"/>
          </p:nvPr>
        </p:nvSpPr>
        <p:spPr>
          <a:xfrm>
            <a:off x="453323" y="3586949"/>
            <a:ext cx="7708544" cy="721592"/>
          </a:xfrm>
        </p:spPr>
        <p:txBody>
          <a:bodyPr anchor="ctr">
            <a:normAutofit/>
          </a:bodyPr>
          <a:lstStyle>
            <a:lvl1pPr>
              <a:buNone/>
              <a:defRPr sz="3000" b="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ty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468313" y="981075"/>
            <a:ext cx="8207375" cy="51117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dirty="0" smtClean="0"/>
          </a:p>
        </p:txBody>
      </p:sp>
      <p:sp>
        <p:nvSpPr>
          <p:cNvPr id="9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468313" y="115888"/>
            <a:ext cx="8207375" cy="504825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85E"/>
              </a:buClr>
              <a:buSzTx/>
              <a:buFont typeface="Arial" pitchFamily="34" charset="0"/>
              <a:buNone/>
              <a:tabLst/>
              <a:def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468313" y="115888"/>
            <a:ext cx="8207375" cy="504825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85E"/>
              </a:buClr>
              <a:buSzTx/>
              <a:buFont typeface="Arial" pitchFamily="34" charset="0"/>
              <a:buNone/>
              <a:tabLst/>
              <a:def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ty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>
          <a:xfrm>
            <a:off x="468313" y="981075"/>
            <a:ext cx="3887787" cy="5111750"/>
          </a:xfrm>
        </p:spPr>
        <p:txBody>
          <a:bodyPr/>
          <a:lstStyle>
            <a:lvl3pPr>
              <a:defRPr/>
            </a:lvl3pPr>
            <a:lvl4pPr>
              <a:defRPr/>
            </a:lvl4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4787901" y="981075"/>
            <a:ext cx="3887787" cy="511175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24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468313" y="115888"/>
            <a:ext cx="8207375" cy="504825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85E"/>
              </a:buClr>
              <a:buSzTx/>
              <a:buFont typeface="Arial" pitchFamily="34" charset="0"/>
              <a:buNone/>
              <a:tabLst/>
              <a:def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차트 개체 틀 22"/>
          <p:cNvSpPr>
            <a:spLocks noGrp="1"/>
          </p:cNvSpPr>
          <p:nvPr>
            <p:ph type="chart" sz="quarter" idx="10"/>
          </p:nvPr>
        </p:nvSpPr>
        <p:spPr>
          <a:xfrm>
            <a:off x="468313" y="981075"/>
            <a:ext cx="3887787" cy="5111750"/>
          </a:xfrm>
        </p:spPr>
        <p:txBody>
          <a:bodyPr rtlCol="0">
            <a:normAutofit/>
          </a:bodyPr>
          <a:lstStyle/>
          <a:p>
            <a:pPr lvl="0"/>
            <a:endParaRPr lang="ko-KR" altLang="en-US" noProof="0"/>
          </a:p>
        </p:txBody>
      </p:sp>
      <p:sp>
        <p:nvSpPr>
          <p:cNvPr id="29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468313" y="115888"/>
            <a:ext cx="8207375" cy="504825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85E"/>
              </a:buClr>
              <a:buSzTx/>
              <a:buFont typeface="Arial" pitchFamily="34" charset="0"/>
              <a:buNone/>
              <a:tabLst/>
              <a:def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텍스트 개체 틀 19"/>
          <p:cNvSpPr>
            <a:spLocks noGrp="1"/>
          </p:cNvSpPr>
          <p:nvPr>
            <p:ph type="body" sz="quarter" idx="11"/>
          </p:nvPr>
        </p:nvSpPr>
        <p:spPr>
          <a:xfrm>
            <a:off x="4787901" y="981075"/>
            <a:ext cx="3887787" cy="511175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그림 개체 틀 21"/>
          <p:cNvSpPr>
            <a:spLocks noGrp="1"/>
          </p:cNvSpPr>
          <p:nvPr>
            <p:ph type="pic" sz="quarter" idx="10"/>
          </p:nvPr>
        </p:nvSpPr>
        <p:spPr>
          <a:xfrm>
            <a:off x="468313" y="980728"/>
            <a:ext cx="3887787" cy="511209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1"/>
          </p:nvPr>
        </p:nvSpPr>
        <p:spPr>
          <a:xfrm>
            <a:off x="4788024" y="981075"/>
            <a:ext cx="3887664" cy="511175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29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468313" y="115888"/>
            <a:ext cx="8207375" cy="504825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85E"/>
              </a:buClr>
              <a:buSzTx/>
              <a:buFont typeface="Arial" pitchFamily="34" charset="0"/>
              <a:buNone/>
              <a:tabLst/>
              <a:def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</a:defRPr>
            </a:lvl1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F:\LG_Ericsson_PMS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1550" y="2708275"/>
            <a:ext cx="7183438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981075"/>
            <a:ext cx="82296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 (Arial 24pt)</a:t>
            </a:r>
          </a:p>
          <a:p>
            <a:pPr lvl="1"/>
            <a:r>
              <a:rPr lang="en-US" altLang="ko-KR" smtClean="0"/>
              <a:t>Second Level (Arial 20pt)  </a:t>
            </a:r>
            <a:endParaRPr lang="ko-KR" altLang="en-US" smtClean="0"/>
          </a:p>
          <a:p>
            <a:pPr lvl="2"/>
            <a:r>
              <a:rPr lang="en-US" altLang="ko-KR" smtClean="0"/>
              <a:t>Third Level (Arial 18pt)</a:t>
            </a:r>
            <a:endParaRPr lang="ko-KR" altLang="en-US" smtClean="0"/>
          </a:p>
          <a:p>
            <a:pPr lvl="3"/>
            <a:r>
              <a:rPr lang="en-US" altLang="ko-KR" smtClean="0"/>
              <a:t>Fourth Level (Arial 16pt)</a:t>
            </a:r>
            <a:endParaRPr lang="ko-KR" altLang="en-US" smtClean="0"/>
          </a:p>
          <a:p>
            <a:pPr lvl="4"/>
            <a:r>
              <a:rPr lang="en-US" altLang="ko-KR" smtClean="0"/>
              <a:t>Fifth Level (Arial 16pt)</a:t>
            </a:r>
            <a:endParaRPr lang="ko-KR" altLang="en-US" smtClean="0"/>
          </a:p>
        </p:txBody>
      </p:sp>
      <p:pic>
        <p:nvPicPr>
          <p:cNvPr id="27651" name="Picture 7" descr="F:\LG_Ericsson_PMS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122988" y="6210300"/>
            <a:ext cx="2841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연결선 7"/>
          <p:cNvCxnSpPr/>
          <p:nvPr userDrawn="1"/>
        </p:nvCxnSpPr>
        <p:spPr>
          <a:xfrm flipV="1">
            <a:off x="249238" y="765175"/>
            <a:ext cx="864393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1"/>
          <p:cNvSpPr txBox="1">
            <a:spLocks/>
          </p:cNvSpPr>
          <p:nvPr userDrawn="1"/>
        </p:nvSpPr>
        <p:spPr>
          <a:xfrm>
            <a:off x="385763" y="6324600"/>
            <a:ext cx="3529012" cy="344488"/>
          </a:xfrm>
          <a:prstGeom prst="rect">
            <a:avLst/>
          </a:prstGeom>
        </p:spPr>
        <p:txBody>
          <a:bodyPr anchor="ctr"/>
          <a:lstStyle/>
          <a:p>
            <a:r>
              <a:rPr kumimoji="0" lang="en-US" altLang="ko-KR" sz="800" b="0">
                <a:solidFill>
                  <a:srgbClr val="595959"/>
                </a:solidFill>
                <a:latin typeface="Arial" charset="0"/>
                <a:ea typeface="맑은 고딕" pitchFamily="50" charset="-127"/>
                <a:cs typeface="Arial" charset="0"/>
              </a:rPr>
              <a:t>LG-Ericsson Co., Ltd. | LG-Ericsson Partners | 20120629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1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62" r:id="rId9"/>
    <p:sldLayoutId id="2147483653" r:id="rId10"/>
    <p:sldLayoutId id="2147483652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Sans" pitchFamily="50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Sans" pitchFamily="50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Sans" pitchFamily="50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Sans" pitchFamily="50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Sans" pitchFamily="50" charset="0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Sans" pitchFamily="50" charset="0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Sans" pitchFamily="50" charset="0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Sans" pitchFamily="50" charset="0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85E"/>
        </a:buClr>
        <a:buFont typeface="Arial" charset="0"/>
        <a:buChar char="›"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5"/>
          </a:xfrm>
          <a:prstGeom prst="rect">
            <a:avLst/>
          </a:prstGeom>
        </p:spPr>
        <p:txBody>
          <a:bodyPr vert="horz" lIns="102409" tIns="51205" rIns="102409" bIns="5120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400600"/>
          </a:xfrm>
          <a:prstGeom prst="rect">
            <a:avLst/>
          </a:prstGeom>
        </p:spPr>
        <p:txBody>
          <a:bodyPr vert="horz" lIns="102409" tIns="51205" rIns="102409" bIns="5120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87986"/>
            <a:ext cx="2133600" cy="365126"/>
          </a:xfrm>
          <a:prstGeom prst="rect">
            <a:avLst/>
          </a:prstGeom>
        </p:spPr>
        <p:txBody>
          <a:bodyPr vert="horz" lIns="102409" tIns="51205" rIns="102409" bIns="5120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087" fontAlgn="auto" latinLnBrk="0">
              <a:spcBef>
                <a:spcPts val="0"/>
              </a:spcBef>
              <a:spcAft>
                <a:spcPts val="0"/>
              </a:spcAft>
            </a:pPr>
            <a:fld id="{532A548F-CF34-4B50-B370-B3732F5B80E4}" type="datetimeFigureOut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Verdana"/>
                <a:ea typeface="微软雅黑"/>
                <a:cs typeface="Arial" charset="0"/>
              </a:rPr>
              <a:pPr defTabSz="1024087" fontAlgn="auto" latinLnBrk="0">
                <a:spcBef>
                  <a:spcPts val="0"/>
                </a:spcBef>
                <a:spcAft>
                  <a:spcPts val="0"/>
                </a:spcAft>
              </a:pPr>
              <a:t>2018/1/5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Verdana"/>
              <a:ea typeface="微软雅黑"/>
              <a:cs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7986"/>
            <a:ext cx="2895600" cy="365126"/>
          </a:xfrm>
          <a:prstGeom prst="rect">
            <a:avLst/>
          </a:prstGeom>
        </p:spPr>
        <p:txBody>
          <a:bodyPr vert="horz" lIns="102409" tIns="51205" rIns="102409" bIns="5120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087" fontAlgn="auto" latinLnBrk="0">
              <a:spcBef>
                <a:spcPts val="0"/>
              </a:spcBef>
              <a:spcAft>
                <a:spcPts val="0"/>
              </a:spcAft>
            </a:pPr>
            <a:endParaRPr kumimoji="0" lang="zh-CN" altLang="en-US" b="0">
              <a:solidFill>
                <a:prstClr val="black">
                  <a:tint val="75000"/>
                </a:prstClr>
              </a:solidFill>
              <a:latin typeface="Verdana"/>
              <a:ea typeface="微软雅黑"/>
              <a:cs typeface="Arial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487986"/>
            <a:ext cx="2133600" cy="365126"/>
          </a:xfrm>
          <a:prstGeom prst="rect">
            <a:avLst/>
          </a:prstGeom>
        </p:spPr>
        <p:txBody>
          <a:bodyPr vert="horz" lIns="102409" tIns="51205" rIns="102409" bIns="5120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024087" fontAlgn="auto" latinLnBrk="0">
              <a:spcBef>
                <a:spcPts val="0"/>
              </a:spcBef>
              <a:spcAft>
                <a:spcPts val="0"/>
              </a:spcAft>
            </a:pPr>
            <a:fld id="{E6F7F160-E61C-4897-94C3-BDF1D09C6643}" type="slidenum">
              <a:rPr kumimoji="0" lang="zh-CN" altLang="en-US" b="0" smtClean="0">
                <a:solidFill>
                  <a:prstClr val="black">
                    <a:tint val="75000"/>
                  </a:prstClr>
                </a:solidFill>
                <a:latin typeface="Verdana"/>
                <a:ea typeface="微软雅黑"/>
                <a:cs typeface="Arial" charset="0"/>
              </a:rPr>
              <a:pPr defTabSz="1024087" fontAlgn="auto" latinLnBrk="0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 b="0">
              <a:solidFill>
                <a:prstClr val="black">
                  <a:tint val="75000"/>
                </a:prstClr>
              </a:solidFill>
              <a:latin typeface="Verdana"/>
              <a:ea typeface="微软雅黑"/>
              <a:cs typeface="Arial" charset="0"/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1632" y="908720"/>
            <a:ext cx="831683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3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1024087" rtl="0" eaLnBrk="1" latinLnBrk="0" hangingPunct="1">
        <a:spcBef>
          <a:spcPct val="0"/>
        </a:spcBef>
        <a:buNone/>
        <a:defRPr sz="27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2408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44" indent="0" algn="l" defTabSz="1024087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87" indent="0" algn="l" defTabSz="102408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31" indent="0" algn="l" defTabSz="1024087" rtl="0" eaLnBrk="1" latinLnBrk="0" hangingPunct="1">
        <a:spcBef>
          <a:spcPct val="20000"/>
        </a:spcBef>
        <a:buFont typeface="Arial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174" indent="0" algn="l" defTabSz="1024087" rtl="0" eaLnBrk="1" latinLnBrk="0" hangingPunct="1">
        <a:spcBef>
          <a:spcPct val="20000"/>
        </a:spcBef>
        <a:buFont typeface="Arial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6240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283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326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370" indent="-256022" algn="l" defTabSz="1024087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2044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087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31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8174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60218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261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4304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6348" algn="l" defTabSz="102408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alle.taoba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텍스트 개체 틀 7"/>
          <p:cNvSpPr>
            <a:spLocks noGrp="1"/>
          </p:cNvSpPr>
          <p:nvPr>
            <p:ph type="body" sz="quarter" idx="22"/>
          </p:nvPr>
        </p:nvSpPr>
        <p:spPr>
          <a:xfrm>
            <a:off x="468313" y="4221163"/>
            <a:ext cx="7704137" cy="503237"/>
          </a:xfrm>
        </p:spPr>
        <p:txBody>
          <a:bodyPr/>
          <a:lstStyle/>
          <a:p>
            <a:pPr eaLnBrk="1" hangingPunct="1"/>
            <a:r>
              <a:rPr lang="en-US" altLang="ko-KR" smtClean="0"/>
              <a:t>Doc v5.0</a:t>
            </a:r>
          </a:p>
        </p:txBody>
      </p:sp>
      <p:sp>
        <p:nvSpPr>
          <p:cNvPr id="13314" name="텍스트 개체 틀 8"/>
          <p:cNvSpPr>
            <a:spLocks noGrp="1"/>
          </p:cNvSpPr>
          <p:nvPr>
            <p:ph type="body" sz="quarter" idx="23"/>
          </p:nvPr>
        </p:nvSpPr>
        <p:spPr>
          <a:xfrm>
            <a:off x="468313" y="4652963"/>
            <a:ext cx="7704137" cy="504825"/>
          </a:xfrm>
        </p:spPr>
        <p:txBody>
          <a:bodyPr/>
          <a:lstStyle/>
          <a:p>
            <a:pPr eaLnBrk="1" hangingPunct="1"/>
            <a:r>
              <a:rPr lang="en-US" altLang="ko-KR" smtClean="0"/>
              <a:t>2012-06-29</a:t>
            </a:r>
            <a:endParaRPr lang="ko-KR" altLang="en-US" smtClean="0"/>
          </a:p>
        </p:txBody>
      </p:sp>
      <p:sp>
        <p:nvSpPr>
          <p:cNvPr id="13315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468313" y="3789363"/>
            <a:ext cx="7704137" cy="504825"/>
          </a:xfrm>
        </p:spPr>
        <p:txBody>
          <a:bodyPr/>
          <a:lstStyle/>
          <a:p>
            <a:r>
              <a:rPr lang="en-US" altLang="ko-KR" smtClean="0"/>
              <a:t>ES) Product Planning Team </a:t>
            </a:r>
          </a:p>
        </p:txBody>
      </p:sp>
      <p:sp>
        <p:nvSpPr>
          <p:cNvPr id="13316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452438" y="1500188"/>
            <a:ext cx="7720012" cy="1500187"/>
          </a:xfrm>
        </p:spPr>
        <p:txBody>
          <a:bodyPr/>
          <a:lstStyle/>
          <a:p>
            <a:r>
              <a:rPr lang="en-US" altLang="ko-KR" sz="4000" smtClean="0">
                <a:solidFill>
                  <a:schemeClr val="accent2"/>
                </a:solidFill>
              </a:rPr>
              <a:t>iPECS Communicator </a:t>
            </a:r>
            <a:endParaRPr lang="ko-KR" altLang="en-US" sz="4000" smtClean="0">
              <a:solidFill>
                <a:schemeClr val="accent2"/>
              </a:solidFill>
            </a:endParaRPr>
          </a:p>
        </p:txBody>
      </p:sp>
      <p:pic>
        <p:nvPicPr>
          <p:cNvPr id="13317" name="Picture 7" descr="메인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43663" y="1773238"/>
            <a:ext cx="1944687" cy="324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468313" y="115888"/>
            <a:ext cx="8207375" cy="5048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z="2800" smtClean="0">
                <a:latin typeface="Ericsson Sans" pitchFamily="50" charset="0"/>
              </a:rPr>
              <a:t>iPECS Communicator</a:t>
            </a:r>
            <a:r>
              <a:rPr lang="en-US" altLang="ko-KR" sz="2800" smtClean="0">
                <a:latin typeface="Ericsson Sans" pitchFamily="50" charset="0"/>
              </a:rPr>
              <a:t> Value Proposition</a:t>
            </a:r>
            <a:endParaRPr lang="ko-KR" altLang="en-US" sz="2800" smtClean="0">
              <a:latin typeface="Ericsson Sans" pitchFamily="50" charset="0"/>
            </a:endParaRPr>
          </a:p>
        </p:txBody>
      </p:sp>
      <p:sp>
        <p:nvSpPr>
          <p:cNvPr id="22530" name="Content Placeholder 5"/>
          <p:cNvSpPr>
            <a:spLocks noGrp="1"/>
          </p:cNvSpPr>
          <p:nvPr>
            <p:ph type="body" sz="quarter" idx="4294967295"/>
          </p:nvPr>
        </p:nvSpPr>
        <p:spPr>
          <a:xfrm>
            <a:off x="468313" y="850900"/>
            <a:ext cx="5975350" cy="5111750"/>
          </a:xfrm>
        </p:spPr>
        <p:txBody>
          <a:bodyPr tIns="72000" bIns="72000"/>
          <a:lstStyle/>
          <a:p>
            <a:pPr>
              <a:buClr>
                <a:schemeClr val="accent2"/>
              </a:buClr>
            </a:pPr>
            <a:r>
              <a:rPr lang="en-US" altLang="ko-KR" sz="2000" smtClean="0">
                <a:solidFill>
                  <a:schemeClr val="accent2"/>
                </a:solidFill>
              </a:rPr>
              <a:t>Better voice communication experience with high quality voice</a:t>
            </a:r>
            <a:r>
              <a:rPr lang="en-US" altLang="ko-KR" sz="2000" smtClean="0"/>
              <a:t> </a:t>
            </a:r>
          </a:p>
          <a:p>
            <a:pPr lvl="1"/>
            <a:r>
              <a:rPr lang="en-US" altLang="ko-KR" sz="1800" smtClean="0"/>
              <a:t>Codec support</a:t>
            </a:r>
          </a:p>
          <a:p>
            <a:pPr lvl="2"/>
            <a:r>
              <a:rPr lang="en-US" altLang="ko-KR" sz="1600" smtClean="0"/>
              <a:t>G.711 (PCMU/PCMA)</a:t>
            </a:r>
          </a:p>
          <a:p>
            <a:pPr lvl="2"/>
            <a:r>
              <a:rPr lang="en-US" altLang="ko-KR" sz="1600" smtClean="0"/>
              <a:t>G.729 </a:t>
            </a:r>
          </a:p>
          <a:p>
            <a:pPr lvl="2"/>
            <a:r>
              <a:rPr lang="en-US" altLang="ko-KR" sz="1600" smtClean="0"/>
              <a:t>Codec priority selection and changes</a:t>
            </a:r>
          </a:p>
          <a:p>
            <a:pPr lvl="1"/>
            <a:endParaRPr lang="en-US" altLang="ko-KR" sz="1100" smtClean="0"/>
          </a:p>
          <a:p>
            <a:pPr lvl="1"/>
            <a:r>
              <a:rPr lang="en-US" altLang="ko-KR" sz="1800" smtClean="0"/>
              <a:t>High quality of voice communication through network loss and voice correction</a:t>
            </a:r>
          </a:p>
          <a:p>
            <a:pPr lvl="2"/>
            <a:r>
              <a:rPr lang="en-US" altLang="ko-KR" sz="1600" smtClean="0"/>
              <a:t>Network loss correction via PLC*/AJB*</a:t>
            </a:r>
          </a:p>
          <a:p>
            <a:pPr lvl="2"/>
            <a:r>
              <a:rPr lang="en-US" altLang="ko-KR" sz="1600" smtClean="0"/>
              <a:t>Voice correction: Noise/Echo Cancellation, Handling and VAD*</a:t>
            </a:r>
          </a:p>
          <a:p>
            <a:pPr lvl="2"/>
            <a:endParaRPr lang="en-US" altLang="ko-KR" sz="1600" smtClean="0"/>
          </a:p>
        </p:txBody>
      </p:sp>
      <p:pic>
        <p:nvPicPr>
          <p:cNvPr id="22531" name="Picture 4" descr="통화옵션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7175" y="1700213"/>
            <a:ext cx="1852613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2" name="TextBox 16"/>
          <p:cNvSpPr txBox="1">
            <a:spLocks noChangeArrowheads="1"/>
          </p:cNvSpPr>
          <p:nvPr/>
        </p:nvSpPr>
        <p:spPr bwMode="auto">
          <a:xfrm>
            <a:off x="885825" y="4938713"/>
            <a:ext cx="7646988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200" b="0" i="1">
                <a:solidFill>
                  <a:srgbClr val="333333"/>
                </a:solidFill>
                <a:latin typeface="Arial" charset="0"/>
              </a:rPr>
              <a:t>&lt;Note&gt;</a:t>
            </a:r>
          </a:p>
          <a:p>
            <a:r>
              <a:rPr lang="en-US" altLang="ko-KR" sz="1200" b="0" i="1">
                <a:solidFill>
                  <a:srgbClr val="333333"/>
                </a:solidFill>
                <a:latin typeface="Arial" charset="0"/>
              </a:rPr>
              <a:t>* PLC (Packet Loss Concealment)</a:t>
            </a:r>
          </a:p>
          <a:p>
            <a:r>
              <a:rPr lang="en-US" altLang="ko-KR" sz="1200" b="0" i="1">
                <a:solidFill>
                  <a:srgbClr val="333333"/>
                </a:solidFill>
                <a:latin typeface="Arial" charset="0"/>
              </a:rPr>
              <a:t>* AJB (Adaptive Jitter Buffer): to minimize delay and buffer</a:t>
            </a:r>
          </a:p>
          <a:p>
            <a:r>
              <a:rPr lang="en-US" altLang="ko-KR" sz="1200" b="0" i="1">
                <a:solidFill>
                  <a:srgbClr val="333333"/>
                </a:solidFill>
                <a:latin typeface="Arial" charset="0"/>
              </a:rPr>
              <a:t>* VAD (Voice Activity Detection): a technique used in speech processing in which the presence or absence of human speech is detected to avoid unnecessary coding/transmission of silence packet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/>
        </p:nvSpPr>
        <p:spPr bwMode="auto">
          <a:xfrm>
            <a:off x="468313" y="115888"/>
            <a:ext cx="82073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285E"/>
              </a:buClr>
              <a:defRPr/>
            </a:pPr>
            <a:r>
              <a:rPr kumimoji="0" lang="en-US" altLang="en-US" sz="2800" b="0" dirty="0" err="1">
                <a:solidFill>
                  <a:schemeClr val="bg2"/>
                </a:solidFill>
                <a:latin typeface="Ericsson Sans" pitchFamily="50" charset="0"/>
                <a:ea typeface="+mn-ea"/>
              </a:rPr>
              <a:t>iPECS</a:t>
            </a:r>
            <a:r>
              <a:rPr kumimoji="0" lang="en-US" altLang="en-US" sz="2800" b="0" dirty="0">
                <a:solidFill>
                  <a:schemeClr val="bg2"/>
                </a:solidFill>
                <a:latin typeface="Ericsson Sans" pitchFamily="50" charset="0"/>
                <a:ea typeface="+mn-ea"/>
              </a:rPr>
              <a:t> Communicator</a:t>
            </a:r>
            <a:r>
              <a:rPr kumimoji="0" lang="en-US" altLang="ko-KR" sz="2800" b="0" dirty="0">
                <a:solidFill>
                  <a:schemeClr val="bg2"/>
                </a:solidFill>
                <a:latin typeface="Ericsson Sans" pitchFamily="50" charset="0"/>
                <a:ea typeface="+mn-ea"/>
              </a:rPr>
              <a:t> Positioning </a:t>
            </a:r>
            <a:endParaRPr kumimoji="0" lang="ko-KR" altLang="en-US" sz="2800" b="0" dirty="0">
              <a:solidFill>
                <a:schemeClr val="bg2"/>
              </a:solidFill>
              <a:latin typeface="Ericsson Sans" pitchFamily="50" charset="0"/>
              <a:ea typeface="+mn-ea"/>
            </a:endParaRPr>
          </a:p>
        </p:txBody>
      </p:sp>
      <p:sp>
        <p:nvSpPr>
          <p:cNvPr id="4" name="텍스트 개체 틀 10"/>
          <p:cNvSpPr txBox="1">
            <a:spLocks/>
          </p:cNvSpPr>
          <p:nvPr/>
        </p:nvSpPr>
        <p:spPr>
          <a:xfrm>
            <a:off x="468313" y="981075"/>
            <a:ext cx="8207375" cy="511175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285E"/>
              </a:buClr>
              <a:buFont typeface="Arial" charset="0"/>
              <a:buChar char="›"/>
              <a:defRPr/>
            </a:pPr>
            <a:r>
              <a:rPr kumimoji="0" lang="en-US" altLang="en-US" sz="2400" b="0" dirty="0" err="1">
                <a:solidFill>
                  <a:schemeClr val="bg2"/>
                </a:solidFill>
                <a:latin typeface="+mn-lt"/>
                <a:ea typeface="+mn-ea"/>
              </a:rPr>
              <a:t>iPECS</a:t>
            </a:r>
            <a:r>
              <a:rPr kumimoji="0" lang="en-US" altLang="en-US" sz="2400" b="0" dirty="0">
                <a:solidFill>
                  <a:schemeClr val="bg2"/>
                </a:solidFill>
                <a:latin typeface="+mn-lt"/>
                <a:ea typeface="+mn-ea"/>
              </a:rPr>
              <a:t> Communicator</a:t>
            </a:r>
            <a:r>
              <a:rPr kumimoji="0" lang="en-US" altLang="ko-KR" sz="2400" b="0" dirty="0">
                <a:solidFill>
                  <a:schemeClr val="bg2"/>
                </a:solidFill>
                <a:latin typeface="+mn-lt"/>
                <a:ea typeface="+mn-ea"/>
              </a:rPr>
              <a:t> is positioned as advanced product with PBX feature like other telephony vendors</a:t>
            </a:r>
            <a:endParaRPr kumimoji="0" lang="en-US" altLang="ko-KR" sz="2000" b="0" dirty="0">
              <a:solidFill>
                <a:schemeClr val="bg2"/>
              </a:solidFill>
              <a:latin typeface="+mn-lt"/>
              <a:ea typeface="+mn-ea"/>
            </a:endParaRPr>
          </a:p>
          <a:p>
            <a:pPr marL="742950" lvl="1" indent="-285750" eaLnBrk="0" hangingPunct="0">
              <a:spcBef>
                <a:spcPct val="20000"/>
              </a:spcBef>
              <a:buFont typeface="Arial" charset="0"/>
              <a:buChar char="–"/>
              <a:defRPr/>
            </a:pPr>
            <a:endParaRPr kumimoji="0" lang="ko-KR" altLang="en-US" sz="2000" b="0" dirty="0">
              <a:solidFill>
                <a:schemeClr val="bg2"/>
              </a:solidFill>
              <a:latin typeface="+mn-lt"/>
              <a:ea typeface="+mn-ea"/>
            </a:endParaRPr>
          </a:p>
        </p:txBody>
      </p:sp>
      <p:pic>
        <p:nvPicPr>
          <p:cNvPr id="2355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1989138"/>
            <a:ext cx="5256213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타원 4"/>
          <p:cNvSpPr/>
          <p:nvPr/>
        </p:nvSpPr>
        <p:spPr>
          <a:xfrm>
            <a:off x="4211638" y="2565400"/>
            <a:ext cx="1800225" cy="647700"/>
          </a:xfrm>
          <a:prstGeom prst="ellipse">
            <a:avLst/>
          </a:prstGeom>
          <a:noFill/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 err="1">
                <a:solidFill>
                  <a:srgbClr val="00285E"/>
                </a:solidFill>
              </a:rPr>
              <a:t>iPECS</a:t>
            </a:r>
            <a:endParaRPr lang="en-US" altLang="ko-KR" sz="1000" dirty="0">
              <a:solidFill>
                <a:srgbClr val="00285E"/>
              </a:solidFill>
            </a:endParaRPr>
          </a:p>
          <a:p>
            <a:pPr algn="ctr">
              <a:defRPr/>
            </a:pPr>
            <a:r>
              <a:rPr lang="en-US" altLang="ko-KR" sz="1000" dirty="0">
                <a:solidFill>
                  <a:srgbClr val="00285E"/>
                </a:solidFill>
              </a:rPr>
              <a:t>Communicator</a:t>
            </a:r>
            <a:endParaRPr lang="ko-KR" altLang="en-US" sz="1000" dirty="0">
              <a:solidFill>
                <a:srgbClr val="00285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38300" y="2216150"/>
            <a:ext cx="630238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0" dirty="0">
                <a:latin typeface="+mn-lt"/>
                <a:ea typeface="굴림" pitchFamily="50" charset="-127"/>
              </a:rPr>
              <a:t>MSRP</a:t>
            </a:r>
            <a:endParaRPr lang="ko-KR" altLang="en-US" sz="1200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오른쪽 화살표 4"/>
          <p:cNvSpPr/>
          <p:nvPr/>
        </p:nvSpPr>
        <p:spPr>
          <a:xfrm>
            <a:off x="6659563" y="981075"/>
            <a:ext cx="576262" cy="576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 bwMode="auto">
          <a:xfrm>
            <a:off x="468313" y="115888"/>
            <a:ext cx="82073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285E"/>
              </a:buClr>
              <a:defRPr/>
            </a:pPr>
            <a:r>
              <a:rPr kumimoji="0" lang="en-US" altLang="en-US" sz="2800" b="0" dirty="0">
                <a:solidFill>
                  <a:schemeClr val="bg2"/>
                </a:solidFill>
                <a:latin typeface="Ericsson Sans" pitchFamily="50" charset="0"/>
                <a:ea typeface="+mn-ea"/>
              </a:rPr>
              <a:t>Competitive Analysis</a:t>
            </a:r>
            <a:endParaRPr kumimoji="0" lang="ko-KR" altLang="en-US" sz="2800" b="0" dirty="0">
              <a:solidFill>
                <a:schemeClr val="bg2"/>
              </a:solidFill>
              <a:latin typeface="Ericsson Sans" pitchFamily="50" charset="0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56325" y="2570163"/>
            <a:ext cx="2808288" cy="25542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2000" b="0" dirty="0">
                <a:latin typeface="+mn-lt"/>
                <a:ea typeface="+mn-ea"/>
              </a:rPr>
              <a:t>Products from major competitors have similar level of basic features. But only LG-Ericsson and one other vendor offer SMS supplementary features.</a:t>
            </a:r>
            <a:endParaRPr lang="ko-KR" altLang="en-US" sz="2000" b="0" dirty="0">
              <a:latin typeface="+mn-lt"/>
              <a:ea typeface="+mn-ea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7596188" y="1773238"/>
            <a:ext cx="431800" cy="503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05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863600"/>
            <a:ext cx="5616575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4" name="Object 7"/>
          <p:cNvGraphicFramePr>
            <a:graphicFrameLocks noChangeAspect="1"/>
          </p:cNvGraphicFramePr>
          <p:nvPr/>
        </p:nvGraphicFramePr>
        <p:xfrm>
          <a:off x="7380288" y="1069975"/>
          <a:ext cx="914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Worksheet" showAsIcon="1" r:id="rId4" imgW="914400" imgH="685800" progId="Excel.Sheet.8">
                  <p:embed/>
                </p:oleObj>
              </mc:Choice>
              <mc:Fallback>
                <p:oleObj name="Worksheet" showAsIcon="1" r:id="rId4" imgW="914400" imgH="685800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1069975"/>
                        <a:ext cx="914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 txBox="1">
            <a:spLocks/>
          </p:cNvSpPr>
          <p:nvPr/>
        </p:nvSpPr>
        <p:spPr bwMode="auto">
          <a:xfrm>
            <a:off x="468313" y="115888"/>
            <a:ext cx="82073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285E"/>
              </a:buClr>
              <a:defRPr/>
            </a:pPr>
            <a:r>
              <a:rPr kumimoji="0" lang="en-US" altLang="en-US" sz="2800" b="0" dirty="0">
                <a:solidFill>
                  <a:schemeClr val="bg2"/>
                </a:solidFill>
                <a:latin typeface="Ericsson Sans" pitchFamily="50" charset="0"/>
                <a:ea typeface="+mn-ea"/>
              </a:rPr>
              <a:t>Competitive Analysis</a:t>
            </a:r>
            <a:endParaRPr kumimoji="0" lang="ko-KR" altLang="en-US" sz="2800" b="0" dirty="0">
              <a:solidFill>
                <a:schemeClr val="bg2"/>
              </a:solidFill>
              <a:latin typeface="Ericsson Sans" pitchFamily="50" charset="0"/>
              <a:ea typeface="+mn-ea"/>
            </a:endParaRPr>
          </a:p>
        </p:txBody>
      </p:sp>
      <p:sp>
        <p:nvSpPr>
          <p:cNvPr id="7" name="텍스트 개체 틀 10"/>
          <p:cNvSpPr txBox="1">
            <a:spLocks/>
          </p:cNvSpPr>
          <p:nvPr/>
        </p:nvSpPr>
        <p:spPr>
          <a:xfrm>
            <a:off x="468313" y="981075"/>
            <a:ext cx="8207375" cy="511175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285E"/>
              </a:buClr>
              <a:buFont typeface="Arial" charset="0"/>
              <a:buChar char="›"/>
              <a:defRPr/>
            </a:pPr>
            <a:r>
              <a:rPr kumimoji="0" lang="en-US" altLang="ko-KR" sz="2000" b="0" dirty="0">
                <a:solidFill>
                  <a:schemeClr val="bg2"/>
                </a:solidFill>
                <a:latin typeface="+mn-lt"/>
                <a:ea typeface="+mn-ea"/>
              </a:rPr>
              <a:t>Major telephony vendors have pricing that protects low-end IP phone revenue </a:t>
            </a:r>
            <a:r>
              <a:rPr kumimoji="0" lang="en-US" altLang="ko-KR" sz="2000" b="0" dirty="0">
                <a:solidFill>
                  <a:schemeClr val="bg2"/>
                </a:solidFill>
                <a:latin typeface="+mn-lt"/>
                <a:ea typeface="+mn-ea"/>
                <a:sym typeface="Wingdings" pitchFamily="2" charset="2"/>
              </a:rPr>
              <a:t></a:t>
            </a:r>
            <a:r>
              <a:rPr kumimoji="0" lang="ko-KR" altLang="en-US" sz="2000" b="0" dirty="0">
                <a:solidFill>
                  <a:schemeClr val="bg2"/>
                </a:solidFill>
                <a:latin typeface="+mn-lt"/>
                <a:ea typeface="+mn-ea"/>
              </a:rPr>
              <a:t> </a:t>
            </a:r>
            <a:r>
              <a:rPr kumimoji="0" lang="en-US" altLang="ko-KR" sz="2000" b="0" dirty="0">
                <a:solidFill>
                  <a:schemeClr val="bg2"/>
                </a:solidFill>
                <a:latin typeface="+mn-lt"/>
                <a:ea typeface="+mn-ea"/>
              </a:rPr>
              <a:t>Mobile client SIP license is</a:t>
            </a:r>
            <a:r>
              <a:rPr kumimoji="0" lang="ko-KR" altLang="en-US" sz="2000" b="0" dirty="0">
                <a:solidFill>
                  <a:schemeClr val="bg2"/>
                </a:solidFill>
                <a:latin typeface="+mn-lt"/>
                <a:ea typeface="+mn-ea"/>
              </a:rPr>
              <a:t> </a:t>
            </a:r>
            <a:r>
              <a:rPr kumimoji="0" lang="en-US" altLang="ko-KR" sz="2000" b="0" dirty="0">
                <a:solidFill>
                  <a:schemeClr val="bg2"/>
                </a:solidFill>
                <a:latin typeface="+mn-lt"/>
                <a:ea typeface="+mn-ea"/>
              </a:rPr>
              <a:t>$130~230 (MSRP)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285E"/>
              </a:buClr>
              <a:buFont typeface="Arial" charset="0"/>
              <a:buChar char="›"/>
              <a:defRPr/>
            </a:pPr>
            <a:endParaRPr kumimoji="0" lang="en-US" altLang="ko-KR" sz="2400" b="0" dirty="0">
              <a:solidFill>
                <a:schemeClr val="bg2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285E"/>
              </a:buClr>
              <a:buFont typeface="Arial" charset="0"/>
              <a:buChar char="›"/>
              <a:defRPr/>
            </a:pPr>
            <a:endParaRPr kumimoji="0" lang="en-US" altLang="ko-KR" sz="2400" b="0" dirty="0">
              <a:solidFill>
                <a:schemeClr val="bg2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285E"/>
              </a:buClr>
              <a:buFont typeface="Arial" charset="0"/>
              <a:buChar char="›"/>
              <a:defRPr/>
            </a:pPr>
            <a:endParaRPr kumimoji="0" lang="en-US" altLang="ko-KR" sz="2400" b="0" dirty="0">
              <a:solidFill>
                <a:schemeClr val="bg2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285E"/>
              </a:buClr>
              <a:buFont typeface="Arial" charset="0"/>
              <a:buChar char="›"/>
              <a:defRPr/>
            </a:pPr>
            <a:endParaRPr kumimoji="0" lang="en-US" altLang="ko-KR" sz="2400" b="0" dirty="0">
              <a:solidFill>
                <a:schemeClr val="bg2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285E"/>
              </a:buClr>
              <a:buFont typeface="Arial" charset="0"/>
              <a:buChar char="›"/>
              <a:defRPr/>
            </a:pPr>
            <a:endParaRPr kumimoji="0" lang="en-US" altLang="ko-KR" sz="2400" b="0" dirty="0">
              <a:solidFill>
                <a:schemeClr val="bg2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285E"/>
              </a:buClr>
              <a:buFont typeface="Arial" charset="0"/>
              <a:buChar char="›"/>
              <a:defRPr/>
            </a:pPr>
            <a:endParaRPr kumimoji="0" lang="en-US" altLang="ko-KR" sz="2400" b="0" dirty="0">
              <a:solidFill>
                <a:schemeClr val="bg2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285E"/>
              </a:buClr>
              <a:buFont typeface="Arial" pitchFamily="34" charset="0"/>
              <a:buNone/>
              <a:defRPr/>
            </a:pPr>
            <a:endParaRPr kumimoji="0" lang="en-US" altLang="ko-KR" b="0" dirty="0">
              <a:solidFill>
                <a:schemeClr val="bg2"/>
              </a:solidFill>
              <a:latin typeface="+mn-lt"/>
              <a:ea typeface="+mn-ea"/>
              <a:sym typeface="Wingdings" pitchFamily="2" charset="2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00285E"/>
              </a:buClr>
              <a:buFont typeface="Arial" pitchFamily="34" charset="0"/>
              <a:buNone/>
              <a:defRPr/>
            </a:pPr>
            <a:r>
              <a:rPr kumimoji="0" lang="en-US" altLang="ko-KR" b="0" dirty="0">
                <a:solidFill>
                  <a:schemeClr val="bg2"/>
                </a:solidFill>
                <a:latin typeface="+mn-lt"/>
                <a:ea typeface="+mn-ea"/>
                <a:sym typeface="Wingdings" pitchFamily="2" charset="2"/>
              </a:rPr>
              <a:t>*Telephony vendors offer</a:t>
            </a:r>
            <a:r>
              <a:rPr kumimoji="0" lang="ko-KR" altLang="en-US" b="0" dirty="0">
                <a:solidFill>
                  <a:schemeClr val="bg2"/>
                </a:solidFill>
                <a:latin typeface="+mn-lt"/>
                <a:ea typeface="+mn-ea"/>
                <a:sym typeface="Wingdings" pitchFamily="2" charset="2"/>
              </a:rPr>
              <a:t> </a:t>
            </a:r>
            <a:r>
              <a:rPr kumimoji="0" lang="en-US" altLang="ko-KR" b="0" dirty="0">
                <a:solidFill>
                  <a:schemeClr val="bg2"/>
                </a:solidFill>
                <a:latin typeface="+mn-lt"/>
                <a:ea typeface="+mn-ea"/>
                <a:sym typeface="Wingdings" pitchFamily="2" charset="2"/>
              </a:rPr>
              <a:t>10~40% D/C from MSRP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285E"/>
              </a:buClr>
              <a:buFont typeface="Arial" pitchFamily="34" charset="0"/>
              <a:buNone/>
              <a:defRPr/>
            </a:pPr>
            <a:r>
              <a:rPr kumimoji="0" lang="en-US" altLang="ko-KR" b="0" dirty="0">
                <a:solidFill>
                  <a:schemeClr val="bg2"/>
                </a:solidFill>
                <a:latin typeface="+mn-lt"/>
                <a:ea typeface="+mn-ea"/>
                <a:sym typeface="Wingdings" pitchFamily="2" charset="2"/>
              </a:rPr>
              <a:t>*Open Stack SIP client is free but has feature &amp; system limitations.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00285E"/>
              </a:buClr>
              <a:defRPr/>
            </a:pPr>
            <a:r>
              <a:rPr kumimoji="0" lang="en-US" altLang="ko-KR" b="0" dirty="0">
                <a:solidFill>
                  <a:schemeClr val="bg2"/>
                </a:solidFill>
                <a:latin typeface="+mn-lt"/>
                <a:ea typeface="+mn-ea"/>
                <a:sym typeface="Wingdings" pitchFamily="2" charset="2"/>
              </a:rPr>
              <a:t>*General</a:t>
            </a:r>
            <a:r>
              <a:rPr kumimoji="0" lang="ko-KR" altLang="en-US" b="0" dirty="0">
                <a:solidFill>
                  <a:schemeClr val="bg2"/>
                </a:solidFill>
                <a:latin typeface="+mn-lt"/>
                <a:ea typeface="+mn-ea"/>
                <a:sym typeface="Wingdings" pitchFamily="2" charset="2"/>
              </a:rPr>
              <a:t> </a:t>
            </a:r>
            <a:r>
              <a:rPr kumimoji="0" lang="en-US" altLang="ko-KR" b="0" dirty="0">
                <a:solidFill>
                  <a:schemeClr val="bg2"/>
                </a:solidFill>
                <a:latin typeface="+mn-lt"/>
                <a:ea typeface="+mn-ea"/>
                <a:sym typeface="Wingdings" pitchFamily="2" charset="2"/>
              </a:rPr>
              <a:t>SIP client has limited features and SIP server </a:t>
            </a:r>
            <a:r>
              <a:rPr kumimoji="0" lang="en-US" altLang="ko-KR" b="0" dirty="0">
                <a:solidFill>
                  <a:srgbClr val="595959"/>
                </a:solidFill>
                <a:latin typeface="Arial"/>
                <a:ea typeface="맑은 고딕"/>
                <a:sym typeface="Wingdings" pitchFamily="2" charset="2"/>
              </a:rPr>
              <a:t>supports.</a:t>
            </a:r>
            <a:endParaRPr kumimoji="0" lang="en-US" altLang="ko-KR" b="0" dirty="0">
              <a:solidFill>
                <a:schemeClr val="bg2"/>
              </a:solidFill>
              <a:latin typeface="+mn-lt"/>
              <a:ea typeface="+mn-ea"/>
              <a:sym typeface="Wingdings" pitchFamily="2" charset="2"/>
            </a:endParaRPr>
          </a:p>
        </p:txBody>
      </p:sp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373063" y="1844675"/>
          <a:ext cx="8520112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7732948" imgH="1895899" progId="Excel.Sheet.8">
                  <p:embed/>
                </p:oleObj>
              </mc:Choice>
              <mc:Fallback>
                <p:oleObj name="Worksheet" r:id="rId3" imgW="7732948" imgH="1895899" progId="Excel.Shee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1844675"/>
                        <a:ext cx="8520112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텍스트 개체 틀 7"/>
          <p:cNvSpPr>
            <a:spLocks noGrp="1"/>
          </p:cNvSpPr>
          <p:nvPr>
            <p:ph type="body" sz="quarter" idx="4294967295"/>
          </p:nvPr>
        </p:nvSpPr>
        <p:spPr>
          <a:xfrm>
            <a:off x="468313" y="981075"/>
            <a:ext cx="8389937" cy="5111750"/>
          </a:xfrm>
        </p:spPr>
        <p:txBody>
          <a:bodyPr/>
          <a:lstStyle/>
          <a:p>
            <a:r>
              <a:rPr lang="en-US" altLang="ko-KR" sz="2000" smtClean="0">
                <a:solidFill>
                  <a:schemeClr val="tx1"/>
                </a:solidFill>
              </a:rPr>
              <a:t>Hardware</a:t>
            </a:r>
          </a:p>
          <a:p>
            <a:pPr lvl="1"/>
            <a:r>
              <a:rPr lang="en-US" altLang="ko-KR" sz="1800" smtClean="0">
                <a:solidFill>
                  <a:schemeClr val="tx1"/>
                </a:solidFill>
              </a:rPr>
              <a:t>Android </a:t>
            </a:r>
          </a:p>
          <a:p>
            <a:pPr lvl="2"/>
            <a:r>
              <a:rPr lang="en-US" altLang="ko-KR" sz="1600" smtClean="0">
                <a:solidFill>
                  <a:schemeClr val="tx1"/>
                </a:solidFill>
              </a:rPr>
              <a:t>OS: Android 2.3 or higher</a:t>
            </a:r>
          </a:p>
          <a:p>
            <a:pPr lvl="2"/>
            <a:r>
              <a:rPr lang="en-US" altLang="ko-KR" sz="1600" smtClean="0">
                <a:solidFill>
                  <a:schemeClr val="tx1"/>
                </a:solidFill>
              </a:rPr>
              <a:t>CPU: 1Ghz or higher</a:t>
            </a:r>
          </a:p>
          <a:p>
            <a:pPr lvl="2"/>
            <a:r>
              <a:rPr lang="en-US" altLang="ko-KR" sz="1600" smtClean="0">
                <a:solidFill>
                  <a:schemeClr val="tx1"/>
                </a:solidFill>
              </a:rPr>
              <a:t>Resolution : 480 * 800</a:t>
            </a:r>
          </a:p>
          <a:p>
            <a:pPr lvl="2"/>
            <a:r>
              <a:rPr lang="en-US" altLang="ko-KR" sz="1600" smtClean="0">
                <a:solidFill>
                  <a:schemeClr val="tx1"/>
                </a:solidFill>
              </a:rPr>
              <a:t>Available from the Google Play*</a:t>
            </a:r>
          </a:p>
          <a:p>
            <a:pPr lvl="1"/>
            <a:r>
              <a:rPr lang="en-US" altLang="ko-KR" sz="1800" smtClean="0">
                <a:solidFill>
                  <a:schemeClr val="tx1"/>
                </a:solidFill>
              </a:rPr>
              <a:t>Apple iPhone</a:t>
            </a:r>
          </a:p>
          <a:p>
            <a:pPr lvl="2"/>
            <a:r>
              <a:rPr lang="en-US" altLang="ko-KR" sz="1600" smtClean="0"/>
              <a:t>OS: iOS 4.0 or higher</a:t>
            </a:r>
          </a:p>
          <a:p>
            <a:pPr lvl="2"/>
            <a:r>
              <a:rPr lang="en-US" altLang="ko-KR" sz="1600" smtClean="0"/>
              <a:t>Available from App Store</a:t>
            </a:r>
          </a:p>
          <a:p>
            <a:pPr lvl="2"/>
            <a:endParaRPr lang="en-US" altLang="ko-KR" sz="1600" smtClean="0"/>
          </a:p>
          <a:p>
            <a:endParaRPr lang="en-US" altLang="ko-KR" sz="2000" smtClean="0"/>
          </a:p>
          <a:p>
            <a:r>
              <a:rPr lang="en-US" altLang="ko-KR" sz="2000" smtClean="0"/>
              <a:t>Software license </a:t>
            </a:r>
          </a:p>
          <a:p>
            <a:endParaRPr lang="en-US" altLang="ko-KR" sz="2800" smtClean="0"/>
          </a:p>
          <a:p>
            <a:endParaRPr lang="ko-KR" altLang="en-US" smtClean="0"/>
          </a:p>
        </p:txBody>
      </p:sp>
      <p:sp>
        <p:nvSpPr>
          <p:cNvPr id="28674" name="텍스트 개체 틀 8"/>
          <p:cNvSpPr>
            <a:spLocks noGrp="1"/>
          </p:cNvSpPr>
          <p:nvPr>
            <p:ph type="body" sz="quarter" idx="4294967295"/>
          </p:nvPr>
        </p:nvSpPr>
        <p:spPr>
          <a:xfrm>
            <a:off x="468313" y="115888"/>
            <a:ext cx="8207375" cy="5048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ko-KR" sz="2800" smtClean="0">
                <a:latin typeface="Ericsson Sans" pitchFamily="50" charset="0"/>
              </a:rPr>
              <a:t>Hardware and Software Requirements</a:t>
            </a:r>
            <a:endParaRPr lang="ko-KR" altLang="en-US" sz="2800" smtClean="0">
              <a:latin typeface="Ericsson Sans" pitchFamily="50" charset="0"/>
            </a:endParaRPr>
          </a:p>
        </p:txBody>
      </p:sp>
      <p:sp>
        <p:nvSpPr>
          <p:cNvPr id="28675" name="Rectangle 6"/>
          <p:cNvSpPr>
            <a:spLocks noChangeArrowheads="1"/>
          </p:cNvSpPr>
          <p:nvPr/>
        </p:nvSpPr>
        <p:spPr bwMode="auto">
          <a:xfrm>
            <a:off x="4645025" y="1376363"/>
            <a:ext cx="4103688" cy="42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0" rIns="72000" bIns="0"/>
          <a:lstStyle/>
          <a:p>
            <a:pPr marL="176213" indent="-176213" eaLnBrk="0" hangingPunct="0">
              <a:spcBef>
                <a:spcPct val="20000"/>
              </a:spcBef>
              <a:buClr>
                <a:srgbClr val="00A9D4"/>
              </a:buClr>
              <a:buFont typeface="Arial" charset="0"/>
              <a:buChar char="›"/>
            </a:pPr>
            <a:endParaRPr kumimoji="0" lang="en-US" altLang="ko-KR" b="0">
              <a:latin typeface="Arial" charset="0"/>
              <a:ea typeface="맑은 고딕" pitchFamily="50" charset="-127"/>
            </a:endParaRPr>
          </a:p>
        </p:txBody>
      </p:sp>
      <p:grpSp>
        <p:nvGrpSpPr>
          <p:cNvPr id="28676" name="Group 196"/>
          <p:cNvGrpSpPr>
            <a:grpSpLocks/>
          </p:cNvGrpSpPr>
          <p:nvPr/>
        </p:nvGrpSpPr>
        <p:grpSpPr bwMode="auto">
          <a:xfrm>
            <a:off x="5867400" y="1484313"/>
            <a:ext cx="1657350" cy="2232025"/>
            <a:chOff x="667" y="737"/>
            <a:chExt cx="1669" cy="2784"/>
          </a:xfrm>
        </p:grpSpPr>
        <p:pic>
          <p:nvPicPr>
            <p:cNvPr id="28706" name="Picture 5" descr="폰시작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67" y="737"/>
              <a:ext cx="1669" cy="2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707" name="Rectangle 6"/>
            <p:cNvSpPr>
              <a:spLocks noChangeArrowheads="1"/>
            </p:cNvSpPr>
            <p:nvPr/>
          </p:nvSpPr>
          <p:spPr bwMode="auto">
            <a:xfrm>
              <a:off x="1438" y="1979"/>
              <a:ext cx="544" cy="5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8677" name="Text Box 270"/>
          <p:cNvSpPr txBox="1">
            <a:spLocks noChangeArrowheads="1"/>
          </p:cNvSpPr>
          <p:nvPr/>
        </p:nvSpPr>
        <p:spPr bwMode="auto">
          <a:xfrm>
            <a:off x="611188" y="3789363"/>
            <a:ext cx="79216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ko-KR" sz="1000" b="0">
                <a:latin typeface="Arial" charset="0"/>
              </a:rPr>
              <a:t>* Note: Currently downloadable from the web site. Please refer to the manual for the link. </a:t>
            </a:r>
          </a:p>
          <a:p>
            <a:pPr>
              <a:spcBef>
                <a:spcPct val="50000"/>
              </a:spcBef>
            </a:pPr>
            <a:r>
              <a:rPr kumimoji="0" lang="en-US" altLang="ko-KR" sz="1000" b="0">
                <a:latin typeface="Arial" charset="0"/>
              </a:rPr>
              <a:t>  Affordable market will be released later.</a:t>
            </a:r>
          </a:p>
        </p:txBody>
      </p:sp>
      <p:graphicFrame>
        <p:nvGraphicFramePr>
          <p:cNvPr id="22572" name="Group 44"/>
          <p:cNvGraphicFramePr>
            <a:graphicFrameLocks noGrp="1"/>
          </p:cNvGraphicFramePr>
          <p:nvPr/>
        </p:nvGraphicFramePr>
        <p:xfrm>
          <a:off x="790575" y="4872038"/>
          <a:ext cx="7561263" cy="848360"/>
        </p:xfrm>
        <a:graphic>
          <a:graphicData uri="http://schemas.openxmlformats.org/drawingml/2006/table">
            <a:tbl>
              <a:tblPr/>
              <a:tblGrid>
                <a:gridCol w="1008063"/>
                <a:gridCol w="1800225"/>
                <a:gridCol w="1296987"/>
                <a:gridCol w="1582738"/>
                <a:gridCol w="1873250"/>
              </a:tblGrid>
              <a:tr h="1270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85E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System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85E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S/W Version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85E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(For Android Version)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85E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License Name 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85E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Remark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508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85E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iOS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85E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Android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85E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iPECS-CM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85E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3.0 or higher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85E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CML-COMI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85E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CML-COMA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85E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CML-IPEXT is required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85E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 copy / 1 user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85E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iPECS-LIK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85E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6.0 or higher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85E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LIK-COMI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85E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LIK-COMA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285E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 copy / 1 user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2012-06-11: minor format change</a:t>
            </a:r>
          </a:p>
          <a:p>
            <a:r>
              <a:rPr lang="en-US" altLang="ko-KR" smtClean="0"/>
              <a:t>2012-06-29: release time change</a:t>
            </a:r>
          </a:p>
          <a:p>
            <a:endParaRPr lang="ko-KR" altLang="en-US" smtClean="0"/>
          </a:p>
        </p:txBody>
      </p:sp>
      <p:sp>
        <p:nvSpPr>
          <p:cNvPr id="4" name="텍스트 개체 틀 8"/>
          <p:cNvSpPr txBox="1">
            <a:spLocks/>
          </p:cNvSpPr>
          <p:nvPr/>
        </p:nvSpPr>
        <p:spPr bwMode="auto">
          <a:xfrm>
            <a:off x="468313" y="115888"/>
            <a:ext cx="82073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00285E"/>
              </a:buClr>
              <a:defRPr/>
            </a:pPr>
            <a:r>
              <a:rPr lang="en-US" altLang="ko-KR" sz="2800" dirty="0"/>
              <a:t>Change</a:t>
            </a:r>
            <a:r>
              <a:rPr lang="ko-KR" altLang="en-US" sz="2800" dirty="0"/>
              <a:t> </a:t>
            </a:r>
            <a:r>
              <a:rPr lang="en-US" altLang="ko-KR" sz="2800" dirty="0"/>
              <a:t>history</a:t>
            </a:r>
            <a:endParaRPr kumimoji="0" lang="ko-KR" altLang="en-US" sz="2800" b="0" dirty="0">
              <a:solidFill>
                <a:schemeClr val="bg2"/>
              </a:solidFill>
              <a:latin typeface="Ericsson Sans" pitchFamily="50" charset="0"/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声明：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3744416"/>
          </a:xfrm>
        </p:spPr>
        <p:txBody>
          <a:bodyPr/>
          <a:lstStyle/>
          <a:p>
            <a:pPr marL="383949" indent="-383949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所有的版权属于原有公司，文件均来自公开渠道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83949" indent="-383949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此文件仅供学习使用，任何人不得进行以此为商业目的的行为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  <a:p>
            <a:pPr marL="383949" indent="-383949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如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Segoe UI" pitchFamily="34" charset="0"/>
              </a:rPr>
              <a:t>有疑问，请立即删除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16" name="圆角矩形 15">
            <a:hlinkClick r:id="rId3"/>
          </p:cNvPr>
          <p:cNvSpPr/>
          <p:nvPr/>
        </p:nvSpPr>
        <p:spPr>
          <a:xfrm>
            <a:off x="5148067" y="3776208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https://www.chuanke.com</a:t>
            </a:r>
            <a:endParaRPr kumimoji="0" lang="zh-CN" altLang="en-US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7" name="圆角矩形 16">
            <a:hlinkClick r:id="rId3"/>
          </p:cNvPr>
          <p:cNvSpPr/>
          <p:nvPr/>
        </p:nvSpPr>
        <p:spPr>
          <a:xfrm>
            <a:off x="5148067" y="4214090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https://study.163.com</a:t>
            </a:r>
            <a:endParaRPr kumimoji="0" lang="zh-CN" altLang="en-US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354" y="2921170"/>
            <a:ext cx="8106396" cy="565065"/>
          </a:xfrm>
          <a:prstGeom prst="rect">
            <a:avLst/>
          </a:prstGeom>
        </p:spPr>
        <p:txBody>
          <a:bodyPr wrap="none" lIns="102387" tIns="51194" rIns="102387" bIns="51194">
            <a:spAutoFit/>
          </a:bodyPr>
          <a:lstStyle/>
          <a:p>
            <a:pPr defTabSz="1023863" latinLnBrk="0">
              <a:lnSpc>
                <a:spcPct val="150000"/>
              </a:lnSpc>
            </a:pPr>
            <a:r>
              <a:rPr kumimoji="0" lang="zh-CN" altLang="en-US" sz="2000" b="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  <a:cs typeface="Segoe UI" pitchFamily="34" charset="0"/>
              </a:rPr>
              <a:t>学习世界五百强和咨询公司</a:t>
            </a:r>
            <a:r>
              <a:rPr kumimoji="0" lang="en-US" altLang="zh-CN" sz="2000" b="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  <a:cs typeface="Segoe UI" pitchFamily="34" charset="0"/>
              </a:rPr>
              <a:t>PPT</a:t>
            </a:r>
            <a:r>
              <a:rPr kumimoji="0" lang="zh-CN" altLang="en-US" sz="2000" b="0" dirty="0">
                <a:solidFill>
                  <a:srgbClr val="4F81BD">
                    <a:lumMod val="75000"/>
                  </a:srgbClr>
                </a:solidFill>
                <a:latin typeface="微软雅黑"/>
                <a:ea typeface="微软雅黑"/>
                <a:cs typeface="Segoe UI" pitchFamily="34" charset="0"/>
              </a:rPr>
              <a:t>课程请访问如下网站搜索：“司马懿”</a:t>
            </a:r>
          </a:p>
        </p:txBody>
      </p:sp>
      <p:sp>
        <p:nvSpPr>
          <p:cNvPr id="19" name="圆角矩形 18">
            <a:hlinkClick r:id="rId3"/>
          </p:cNvPr>
          <p:cNvSpPr/>
          <p:nvPr/>
        </p:nvSpPr>
        <p:spPr>
          <a:xfrm>
            <a:off x="5148067" y="4653136"/>
            <a:ext cx="3770174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https://www.zhiu.com</a:t>
            </a:r>
            <a:endParaRPr kumimoji="0" lang="zh-CN" altLang="en-US" dirty="0">
              <a:solidFill>
                <a:prstClr val="white"/>
              </a:solidFill>
              <a:latin typeface="微软雅黑"/>
              <a:cs typeface="Segoe UI" pitchFamily="34" charset="0"/>
            </a:endParaRPr>
          </a:p>
        </p:txBody>
      </p:sp>
      <p:sp>
        <p:nvSpPr>
          <p:cNvPr id="12" name="圆角矩形 11">
            <a:hlinkClick r:id="rId3"/>
          </p:cNvPr>
          <p:cNvSpPr/>
          <p:nvPr/>
        </p:nvSpPr>
        <p:spPr>
          <a:xfrm>
            <a:off x="537104" y="3776208"/>
            <a:ext cx="4525135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百度传课：司马懿</a:t>
            </a:r>
            <a:r>
              <a:rPr kumimoji="0" lang="en-US" altLang="zh-CN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kumimoji="0" lang="zh-CN" altLang="en-US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3" name="圆角矩形 12">
            <a:hlinkClick r:id="rId3"/>
          </p:cNvPr>
          <p:cNvSpPr/>
          <p:nvPr/>
        </p:nvSpPr>
        <p:spPr>
          <a:xfrm>
            <a:off x="537104" y="4214090"/>
            <a:ext cx="4525135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网易学堂：司马懿</a:t>
            </a:r>
            <a:r>
              <a:rPr kumimoji="0" lang="en-US" altLang="zh-CN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kumimoji="0" lang="zh-CN" altLang="en-US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  <p:sp>
        <p:nvSpPr>
          <p:cNvPr id="14" name="圆角矩形 13">
            <a:hlinkClick r:id="rId3"/>
          </p:cNvPr>
          <p:cNvSpPr/>
          <p:nvPr/>
        </p:nvSpPr>
        <p:spPr>
          <a:xfrm>
            <a:off x="537104" y="4653136"/>
            <a:ext cx="4525135" cy="39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2387" tIns="51194" rIns="102387" bIns="51194" rtlCol="0" anchor="ctr" anchorCtr="0"/>
          <a:lstStyle/>
          <a:p>
            <a:pPr defTabSz="1023863"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知乎：       司马懿</a:t>
            </a:r>
            <a:r>
              <a:rPr kumimoji="0" lang="en-US" altLang="zh-CN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PPT</a:t>
            </a:r>
            <a:r>
              <a:rPr kumimoji="0" lang="zh-CN" altLang="en-US" dirty="0">
                <a:solidFill>
                  <a:prstClr val="white"/>
                </a:solidFill>
                <a:latin typeface="微软雅黑"/>
                <a:cs typeface="Segoe UI" pitchFamily="34" charset="0"/>
              </a:rPr>
              <a:t>学校</a:t>
            </a:r>
          </a:p>
        </p:txBody>
      </p:sp>
    </p:spTree>
    <p:extLst>
      <p:ext uri="{BB962C8B-B14F-4D97-AF65-F5344CB8AC3E}">
        <p14:creationId xmlns:p14="http://schemas.microsoft.com/office/powerpoint/2010/main" val="6216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4294967295"/>
          </p:nvPr>
        </p:nvSpPr>
        <p:spPr>
          <a:xfrm>
            <a:off x="468313" y="115888"/>
            <a:ext cx="8207375" cy="504825"/>
          </a:xfrm>
        </p:spPr>
        <p:txBody>
          <a:bodyPr>
            <a:no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altLang="en-US" sz="2800" smtClean="0">
                <a:solidFill>
                  <a:schemeClr val="tx1"/>
                </a:solidFill>
                <a:latin typeface="+mj-lt"/>
              </a:rPr>
              <a:t>Market Trend</a:t>
            </a:r>
            <a:r>
              <a:rPr lang="en-US" altLang="ko-KR" sz="2800" smtClean="0">
                <a:solidFill>
                  <a:schemeClr val="tx1"/>
                </a:solidFill>
                <a:latin typeface="+mj-lt"/>
              </a:rPr>
              <a:t>s</a:t>
            </a:r>
            <a:endParaRPr lang="ko-KR" altLang="en-US" sz="280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338" name="텍스트 개체 틀 12"/>
          <p:cNvSpPr>
            <a:spLocks noGrp="1"/>
          </p:cNvSpPr>
          <p:nvPr>
            <p:ph type="body" sz="quarter" idx="4294967295"/>
          </p:nvPr>
        </p:nvSpPr>
        <p:spPr>
          <a:xfrm>
            <a:off x="284163" y="908050"/>
            <a:ext cx="8286750" cy="5111750"/>
          </a:xfrm>
        </p:spPr>
        <p:txBody>
          <a:bodyPr/>
          <a:lstStyle/>
          <a:p>
            <a:pPr eaLnBrk="1" hangingPunct="1">
              <a:buClr>
                <a:schemeClr val="accent2"/>
              </a:buClr>
            </a:pPr>
            <a:r>
              <a:rPr lang="en-US" altLang="ko-KR" smtClean="0">
                <a:solidFill>
                  <a:schemeClr val="accent2"/>
                </a:solidFill>
                <a:ea typeface="굴림" charset="-127"/>
              </a:rPr>
              <a:t>Increasing mobility in smart work environment</a:t>
            </a:r>
          </a:p>
        </p:txBody>
      </p:sp>
      <p:sp>
        <p:nvSpPr>
          <p:cNvPr id="14339" name="Text Box 7" descr="bpct-blend3"/>
          <p:cNvSpPr txBox="1">
            <a:spLocks noChangeArrowheads="1"/>
          </p:cNvSpPr>
          <p:nvPr/>
        </p:nvSpPr>
        <p:spPr bwMode="auto">
          <a:xfrm>
            <a:off x="6615113" y="3346450"/>
            <a:ext cx="2271712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72000" rIns="72000">
            <a:spAutoFit/>
          </a:bodyPr>
          <a:lstStyle/>
          <a:p>
            <a:pPr defTabSz="457200"/>
            <a:r>
              <a:rPr kumimoji="0" lang="en-US" altLang="ko-KR">
                <a:solidFill>
                  <a:schemeClr val="accent2"/>
                </a:solidFill>
                <a:latin typeface="Arial" charset="0"/>
                <a:ea typeface="MS PGothic" pitchFamily="34" charset="-128"/>
              </a:rPr>
              <a:t>Increasing Mobile Office</a:t>
            </a:r>
          </a:p>
        </p:txBody>
      </p:sp>
      <p:sp>
        <p:nvSpPr>
          <p:cNvPr id="14340" name="Text Box 7" descr="bpct-blend3"/>
          <p:cNvSpPr txBox="1">
            <a:spLocks noChangeArrowheads="1"/>
          </p:cNvSpPr>
          <p:nvPr/>
        </p:nvSpPr>
        <p:spPr bwMode="auto">
          <a:xfrm>
            <a:off x="3724275" y="3376613"/>
            <a:ext cx="2293938" cy="641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72000" rIns="72000">
            <a:spAutoFit/>
          </a:bodyPr>
          <a:lstStyle/>
          <a:p>
            <a:pPr defTabSz="457200"/>
            <a:r>
              <a:rPr kumimoji="0" lang="en-US" altLang="ko-KR">
                <a:solidFill>
                  <a:schemeClr val="accent2"/>
                </a:solidFill>
                <a:latin typeface="Arial" charset="0"/>
                <a:ea typeface="MS PGothic" pitchFamily="34" charset="-128"/>
              </a:rPr>
              <a:t>Evolving to Smart Work</a:t>
            </a:r>
          </a:p>
        </p:txBody>
      </p:sp>
      <p:sp>
        <p:nvSpPr>
          <p:cNvPr id="14341" name="Text Box 7" descr="bpct-blend3"/>
          <p:cNvSpPr txBox="1">
            <a:spLocks noChangeArrowheads="1"/>
          </p:cNvSpPr>
          <p:nvPr/>
        </p:nvSpPr>
        <p:spPr bwMode="auto">
          <a:xfrm>
            <a:off x="571500" y="3375025"/>
            <a:ext cx="217328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72000" rIns="72000">
            <a:spAutoFit/>
          </a:bodyPr>
          <a:lstStyle/>
          <a:p>
            <a:pPr defTabSz="457200"/>
            <a:r>
              <a:rPr kumimoji="0" lang="en-US" altLang="ko-KR">
                <a:solidFill>
                  <a:schemeClr val="accent2"/>
                </a:solidFill>
                <a:latin typeface="Arial" charset="0"/>
              </a:rPr>
              <a:t>A Mobile</a:t>
            </a:r>
            <a:r>
              <a:rPr kumimoji="0" lang="en-US" altLang="ko-KR">
                <a:solidFill>
                  <a:schemeClr val="accent2"/>
                </a:solidFill>
                <a:latin typeface="Arial" charset="0"/>
                <a:ea typeface="MS PGothic" pitchFamily="34" charset="-128"/>
              </a:rPr>
              <a:t> Society</a:t>
            </a:r>
          </a:p>
        </p:txBody>
      </p:sp>
      <p:pic>
        <p:nvPicPr>
          <p:cNvPr id="14342" name="그림 24" descr="_MG_0540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612900"/>
            <a:ext cx="2249488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그림 26" descr="martin101218-0855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67463" y="1603375"/>
            <a:ext cx="2205037" cy="146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" y="1622425"/>
            <a:ext cx="2143125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5" name="Freeform 3"/>
          <p:cNvSpPr>
            <a:spLocks noChangeAspect="1"/>
          </p:cNvSpPr>
          <p:nvPr/>
        </p:nvSpPr>
        <p:spPr bwMode="auto">
          <a:xfrm>
            <a:off x="395288" y="1431925"/>
            <a:ext cx="3221037" cy="4589463"/>
          </a:xfrm>
          <a:custGeom>
            <a:avLst/>
            <a:gdLst>
              <a:gd name="T0" fmla="*/ 2147483647 w 859"/>
              <a:gd name="T1" fmla="*/ 2147483647 h 1140"/>
              <a:gd name="T2" fmla="*/ 2147483647 w 859"/>
              <a:gd name="T3" fmla="*/ 2147483647 h 1140"/>
              <a:gd name="T4" fmla="*/ 2147483647 w 859"/>
              <a:gd name="T5" fmla="*/ 2147483647 h 1140"/>
              <a:gd name="T6" fmla="*/ 2147483647 w 859"/>
              <a:gd name="T7" fmla="*/ 2147483647 h 1140"/>
              <a:gd name="T8" fmla="*/ 2147483647 w 859"/>
              <a:gd name="T9" fmla="*/ 2147483647 h 1140"/>
              <a:gd name="T10" fmla="*/ 2147483647 w 859"/>
              <a:gd name="T11" fmla="*/ 2147483647 h 1140"/>
              <a:gd name="T12" fmla="*/ 2147483647 w 859"/>
              <a:gd name="T13" fmla="*/ 2147483647 h 1140"/>
              <a:gd name="T14" fmla="*/ 2147483647 w 859"/>
              <a:gd name="T15" fmla="*/ 2147483647 h 1140"/>
              <a:gd name="T16" fmla="*/ 2147483647 w 859"/>
              <a:gd name="T17" fmla="*/ 2147483647 h 1140"/>
              <a:gd name="T18" fmla="*/ 2147483647 w 859"/>
              <a:gd name="T19" fmla="*/ 2147483647 h 1140"/>
              <a:gd name="T20" fmla="*/ 2147483647 w 859"/>
              <a:gd name="T21" fmla="*/ 2147483647 h 1140"/>
              <a:gd name="T22" fmla="*/ 2147483647 w 859"/>
              <a:gd name="T23" fmla="*/ 2147483647 h 1140"/>
              <a:gd name="T24" fmla="*/ 2147483647 w 859"/>
              <a:gd name="T25" fmla="*/ 2147483647 h 1140"/>
              <a:gd name="T26" fmla="*/ 2147483647 w 859"/>
              <a:gd name="T27" fmla="*/ 2147483647 h 1140"/>
              <a:gd name="T28" fmla="*/ 2147483647 w 859"/>
              <a:gd name="T29" fmla="*/ 2147483647 h 1140"/>
              <a:gd name="T30" fmla="*/ 2147483647 w 859"/>
              <a:gd name="T31" fmla="*/ 2147483647 h 1140"/>
              <a:gd name="T32" fmla="*/ 2147483647 w 859"/>
              <a:gd name="T33" fmla="*/ 2147483647 h 1140"/>
              <a:gd name="T34" fmla="*/ 2147483647 w 859"/>
              <a:gd name="T35" fmla="*/ 2147483647 h 1140"/>
              <a:gd name="T36" fmla="*/ 2147483647 w 859"/>
              <a:gd name="T37" fmla="*/ 2147483647 h 1140"/>
              <a:gd name="T38" fmla="*/ 2147483647 w 859"/>
              <a:gd name="T39" fmla="*/ 2147483647 h 1140"/>
              <a:gd name="T40" fmla="*/ 2147483647 w 859"/>
              <a:gd name="T41" fmla="*/ 2147483647 h 1140"/>
              <a:gd name="T42" fmla="*/ 2147483647 w 859"/>
              <a:gd name="T43" fmla="*/ 2147483647 h 1140"/>
              <a:gd name="T44" fmla="*/ 2147483647 w 859"/>
              <a:gd name="T45" fmla="*/ 2147483647 h 1140"/>
              <a:gd name="T46" fmla="*/ 2147483647 w 859"/>
              <a:gd name="T47" fmla="*/ 2147483647 h 1140"/>
              <a:gd name="T48" fmla="*/ 0 w 859"/>
              <a:gd name="T49" fmla="*/ 2147483647 h 1140"/>
              <a:gd name="T50" fmla="*/ 2147483647 w 859"/>
              <a:gd name="T51" fmla="*/ 0 h 1140"/>
              <a:gd name="T52" fmla="*/ 2147483647 w 859"/>
              <a:gd name="T53" fmla="*/ 0 h 1140"/>
              <a:gd name="T54" fmla="*/ 2147483647 w 859"/>
              <a:gd name="T55" fmla="*/ 2147483647 h 1140"/>
              <a:gd name="T56" fmla="*/ 2147483647 w 859"/>
              <a:gd name="T57" fmla="*/ 2147483647 h 1140"/>
              <a:gd name="T58" fmla="*/ 2147483647 w 859"/>
              <a:gd name="T59" fmla="*/ 2147483647 h 1140"/>
              <a:gd name="T60" fmla="*/ 2147483647 w 859"/>
              <a:gd name="T61" fmla="*/ 2147483647 h 1140"/>
              <a:gd name="T62" fmla="*/ 2147483647 w 859"/>
              <a:gd name="T63" fmla="*/ 2147483647 h 1140"/>
              <a:gd name="T64" fmla="*/ 2147483647 w 859"/>
              <a:gd name="T65" fmla="*/ 2147483647 h 1140"/>
              <a:gd name="T66" fmla="*/ 2147483647 w 859"/>
              <a:gd name="T67" fmla="*/ 2147483647 h 1140"/>
              <a:gd name="T68" fmla="*/ 2147483647 w 859"/>
              <a:gd name="T69" fmla="*/ 2147483647 h 1140"/>
              <a:gd name="T70" fmla="*/ 2147483647 w 859"/>
              <a:gd name="T71" fmla="*/ 2147483647 h 1140"/>
              <a:gd name="T72" fmla="*/ 2147483647 w 859"/>
              <a:gd name="T73" fmla="*/ 2147483647 h 1140"/>
              <a:gd name="T74" fmla="*/ 2147483647 w 859"/>
              <a:gd name="T75" fmla="*/ 2147483647 h 1140"/>
              <a:gd name="T76" fmla="*/ 2147483647 w 859"/>
              <a:gd name="T77" fmla="*/ 2147483647 h 1140"/>
              <a:gd name="T78" fmla="*/ 2147483647 w 859"/>
              <a:gd name="T79" fmla="*/ 2147483647 h 1140"/>
              <a:gd name="T80" fmla="*/ 2147483647 w 859"/>
              <a:gd name="T81" fmla="*/ 2147483647 h 1140"/>
              <a:gd name="T82" fmla="*/ 2147483647 w 859"/>
              <a:gd name="T83" fmla="*/ 2147483647 h 1140"/>
              <a:gd name="T84" fmla="*/ 2147483647 w 859"/>
              <a:gd name="T85" fmla="*/ 2147483647 h 114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859"/>
              <a:gd name="T130" fmla="*/ 0 h 1140"/>
              <a:gd name="T131" fmla="*/ 859 w 859"/>
              <a:gd name="T132" fmla="*/ 1140 h 114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859" h="1140">
                <a:moveTo>
                  <a:pt x="32" y="1140"/>
                </a:moveTo>
                <a:cubicBezTo>
                  <a:pt x="32" y="1132"/>
                  <a:pt x="32" y="1132"/>
                  <a:pt x="32" y="1132"/>
                </a:cubicBezTo>
                <a:cubicBezTo>
                  <a:pt x="32" y="1124"/>
                  <a:pt x="32" y="1124"/>
                  <a:pt x="32" y="1124"/>
                </a:cubicBezTo>
                <a:cubicBezTo>
                  <a:pt x="644" y="1124"/>
                  <a:pt x="644" y="1124"/>
                  <a:pt x="644" y="1124"/>
                </a:cubicBezTo>
                <a:cubicBezTo>
                  <a:pt x="653" y="1124"/>
                  <a:pt x="660" y="1117"/>
                  <a:pt x="660" y="1108"/>
                </a:cubicBezTo>
                <a:cubicBezTo>
                  <a:pt x="660" y="1108"/>
                  <a:pt x="660" y="1108"/>
                  <a:pt x="660" y="1108"/>
                </a:cubicBezTo>
                <a:cubicBezTo>
                  <a:pt x="660" y="627"/>
                  <a:pt x="660" y="627"/>
                  <a:pt x="660" y="627"/>
                </a:cubicBezTo>
                <a:cubicBezTo>
                  <a:pt x="738" y="627"/>
                  <a:pt x="738" y="627"/>
                  <a:pt x="738" y="627"/>
                </a:cubicBezTo>
                <a:cubicBezTo>
                  <a:pt x="739" y="635"/>
                  <a:pt x="739" y="635"/>
                  <a:pt x="739" y="635"/>
                </a:cubicBezTo>
                <a:cubicBezTo>
                  <a:pt x="739" y="640"/>
                  <a:pt x="739" y="646"/>
                  <a:pt x="739" y="649"/>
                </a:cubicBezTo>
                <a:cubicBezTo>
                  <a:pt x="739" y="649"/>
                  <a:pt x="739" y="649"/>
                  <a:pt x="739" y="649"/>
                </a:cubicBezTo>
                <a:cubicBezTo>
                  <a:pt x="739" y="654"/>
                  <a:pt x="740" y="656"/>
                  <a:pt x="740" y="657"/>
                </a:cubicBezTo>
                <a:cubicBezTo>
                  <a:pt x="740" y="657"/>
                  <a:pt x="740" y="657"/>
                  <a:pt x="740" y="657"/>
                </a:cubicBezTo>
                <a:cubicBezTo>
                  <a:pt x="741" y="657"/>
                  <a:pt x="740" y="657"/>
                  <a:pt x="741" y="657"/>
                </a:cubicBezTo>
                <a:cubicBezTo>
                  <a:pt x="741" y="657"/>
                  <a:pt x="741" y="657"/>
                  <a:pt x="741" y="657"/>
                </a:cubicBezTo>
                <a:cubicBezTo>
                  <a:pt x="742" y="657"/>
                  <a:pt x="745" y="657"/>
                  <a:pt x="747" y="654"/>
                </a:cubicBezTo>
                <a:cubicBezTo>
                  <a:pt x="747" y="654"/>
                  <a:pt x="747" y="654"/>
                  <a:pt x="747" y="654"/>
                </a:cubicBezTo>
                <a:cubicBezTo>
                  <a:pt x="758" y="645"/>
                  <a:pt x="828" y="590"/>
                  <a:pt x="838" y="582"/>
                </a:cubicBezTo>
                <a:cubicBezTo>
                  <a:pt x="838" y="582"/>
                  <a:pt x="838" y="582"/>
                  <a:pt x="838" y="582"/>
                </a:cubicBezTo>
                <a:cubicBezTo>
                  <a:pt x="842" y="579"/>
                  <a:pt x="843" y="577"/>
                  <a:pt x="843" y="574"/>
                </a:cubicBezTo>
                <a:cubicBezTo>
                  <a:pt x="843" y="574"/>
                  <a:pt x="843" y="574"/>
                  <a:pt x="843" y="574"/>
                </a:cubicBezTo>
                <a:cubicBezTo>
                  <a:pt x="843" y="571"/>
                  <a:pt x="842" y="569"/>
                  <a:pt x="838" y="566"/>
                </a:cubicBezTo>
                <a:cubicBezTo>
                  <a:pt x="838" y="566"/>
                  <a:pt x="838" y="566"/>
                  <a:pt x="838" y="566"/>
                </a:cubicBezTo>
                <a:cubicBezTo>
                  <a:pt x="828" y="558"/>
                  <a:pt x="753" y="498"/>
                  <a:pt x="747" y="494"/>
                </a:cubicBezTo>
                <a:cubicBezTo>
                  <a:pt x="747" y="494"/>
                  <a:pt x="747" y="494"/>
                  <a:pt x="747" y="494"/>
                </a:cubicBezTo>
                <a:cubicBezTo>
                  <a:pt x="744" y="491"/>
                  <a:pt x="742" y="490"/>
                  <a:pt x="741" y="490"/>
                </a:cubicBezTo>
                <a:cubicBezTo>
                  <a:pt x="741" y="490"/>
                  <a:pt x="741" y="490"/>
                  <a:pt x="741" y="490"/>
                </a:cubicBezTo>
                <a:cubicBezTo>
                  <a:pt x="741" y="491"/>
                  <a:pt x="741" y="491"/>
                  <a:pt x="741" y="491"/>
                </a:cubicBezTo>
                <a:cubicBezTo>
                  <a:pt x="741" y="491"/>
                  <a:pt x="741" y="491"/>
                  <a:pt x="741" y="491"/>
                </a:cubicBezTo>
                <a:cubicBezTo>
                  <a:pt x="741" y="491"/>
                  <a:pt x="741" y="490"/>
                  <a:pt x="740" y="491"/>
                </a:cubicBezTo>
                <a:cubicBezTo>
                  <a:pt x="740" y="491"/>
                  <a:pt x="740" y="491"/>
                  <a:pt x="740" y="491"/>
                </a:cubicBezTo>
                <a:cubicBezTo>
                  <a:pt x="740" y="492"/>
                  <a:pt x="739" y="494"/>
                  <a:pt x="739" y="499"/>
                </a:cubicBezTo>
                <a:cubicBezTo>
                  <a:pt x="739" y="499"/>
                  <a:pt x="739" y="499"/>
                  <a:pt x="739" y="499"/>
                </a:cubicBezTo>
                <a:cubicBezTo>
                  <a:pt x="739" y="502"/>
                  <a:pt x="739" y="507"/>
                  <a:pt x="739" y="513"/>
                </a:cubicBezTo>
                <a:cubicBezTo>
                  <a:pt x="739" y="513"/>
                  <a:pt x="739" y="513"/>
                  <a:pt x="739" y="513"/>
                </a:cubicBezTo>
                <a:cubicBezTo>
                  <a:pt x="738" y="521"/>
                  <a:pt x="738" y="521"/>
                  <a:pt x="738" y="521"/>
                </a:cubicBezTo>
                <a:cubicBezTo>
                  <a:pt x="660" y="521"/>
                  <a:pt x="660" y="521"/>
                  <a:pt x="660" y="521"/>
                </a:cubicBezTo>
                <a:cubicBezTo>
                  <a:pt x="660" y="32"/>
                  <a:pt x="660" y="32"/>
                  <a:pt x="660" y="32"/>
                </a:cubicBezTo>
                <a:cubicBezTo>
                  <a:pt x="660" y="23"/>
                  <a:pt x="653" y="16"/>
                  <a:pt x="644" y="16"/>
                </a:cubicBezTo>
                <a:cubicBezTo>
                  <a:pt x="644" y="16"/>
                  <a:pt x="644" y="16"/>
                  <a:pt x="644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23" y="16"/>
                  <a:pt x="16" y="23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1108"/>
                  <a:pt x="16" y="1108"/>
                  <a:pt x="16" y="1108"/>
                </a:cubicBezTo>
                <a:cubicBezTo>
                  <a:pt x="16" y="1117"/>
                  <a:pt x="23" y="1124"/>
                  <a:pt x="32" y="1124"/>
                </a:cubicBezTo>
                <a:cubicBezTo>
                  <a:pt x="32" y="1124"/>
                  <a:pt x="32" y="1124"/>
                  <a:pt x="32" y="1124"/>
                </a:cubicBezTo>
                <a:cubicBezTo>
                  <a:pt x="32" y="1132"/>
                  <a:pt x="32" y="1132"/>
                  <a:pt x="32" y="1132"/>
                </a:cubicBezTo>
                <a:cubicBezTo>
                  <a:pt x="32" y="1140"/>
                  <a:pt x="32" y="1140"/>
                  <a:pt x="32" y="1140"/>
                </a:cubicBezTo>
                <a:cubicBezTo>
                  <a:pt x="14" y="1140"/>
                  <a:pt x="0" y="1126"/>
                  <a:pt x="0" y="1108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62" y="0"/>
                  <a:pt x="676" y="14"/>
                  <a:pt x="676" y="32"/>
                </a:cubicBezTo>
                <a:cubicBezTo>
                  <a:pt x="676" y="32"/>
                  <a:pt x="676" y="32"/>
                  <a:pt x="676" y="32"/>
                </a:cubicBezTo>
                <a:cubicBezTo>
                  <a:pt x="676" y="505"/>
                  <a:pt x="676" y="505"/>
                  <a:pt x="676" y="505"/>
                </a:cubicBezTo>
                <a:cubicBezTo>
                  <a:pt x="723" y="505"/>
                  <a:pt x="723" y="505"/>
                  <a:pt x="723" y="505"/>
                </a:cubicBezTo>
                <a:cubicBezTo>
                  <a:pt x="723" y="503"/>
                  <a:pt x="723" y="501"/>
                  <a:pt x="723" y="499"/>
                </a:cubicBezTo>
                <a:cubicBezTo>
                  <a:pt x="723" y="499"/>
                  <a:pt x="723" y="499"/>
                  <a:pt x="723" y="499"/>
                </a:cubicBezTo>
                <a:cubicBezTo>
                  <a:pt x="723" y="492"/>
                  <a:pt x="724" y="487"/>
                  <a:pt x="727" y="482"/>
                </a:cubicBezTo>
                <a:cubicBezTo>
                  <a:pt x="727" y="482"/>
                  <a:pt x="727" y="482"/>
                  <a:pt x="727" y="482"/>
                </a:cubicBezTo>
                <a:cubicBezTo>
                  <a:pt x="730" y="477"/>
                  <a:pt x="736" y="474"/>
                  <a:pt x="741" y="474"/>
                </a:cubicBezTo>
                <a:cubicBezTo>
                  <a:pt x="741" y="474"/>
                  <a:pt x="741" y="474"/>
                  <a:pt x="741" y="474"/>
                </a:cubicBezTo>
                <a:cubicBezTo>
                  <a:pt x="747" y="475"/>
                  <a:pt x="753" y="477"/>
                  <a:pt x="758" y="481"/>
                </a:cubicBezTo>
                <a:cubicBezTo>
                  <a:pt x="758" y="481"/>
                  <a:pt x="758" y="481"/>
                  <a:pt x="758" y="481"/>
                </a:cubicBezTo>
                <a:cubicBezTo>
                  <a:pt x="763" y="486"/>
                  <a:pt x="838" y="545"/>
                  <a:pt x="848" y="553"/>
                </a:cubicBezTo>
                <a:cubicBezTo>
                  <a:pt x="848" y="553"/>
                  <a:pt x="848" y="553"/>
                  <a:pt x="848" y="553"/>
                </a:cubicBezTo>
                <a:cubicBezTo>
                  <a:pt x="854" y="558"/>
                  <a:pt x="859" y="566"/>
                  <a:pt x="859" y="574"/>
                </a:cubicBezTo>
                <a:cubicBezTo>
                  <a:pt x="859" y="574"/>
                  <a:pt x="859" y="574"/>
                  <a:pt x="859" y="574"/>
                </a:cubicBezTo>
                <a:cubicBezTo>
                  <a:pt x="859" y="582"/>
                  <a:pt x="854" y="590"/>
                  <a:pt x="848" y="595"/>
                </a:cubicBezTo>
                <a:cubicBezTo>
                  <a:pt x="848" y="595"/>
                  <a:pt x="848" y="595"/>
                  <a:pt x="848" y="595"/>
                </a:cubicBezTo>
                <a:cubicBezTo>
                  <a:pt x="838" y="603"/>
                  <a:pt x="768" y="658"/>
                  <a:pt x="757" y="667"/>
                </a:cubicBezTo>
                <a:cubicBezTo>
                  <a:pt x="757" y="667"/>
                  <a:pt x="757" y="667"/>
                  <a:pt x="757" y="667"/>
                </a:cubicBezTo>
                <a:cubicBezTo>
                  <a:pt x="753" y="671"/>
                  <a:pt x="747" y="673"/>
                  <a:pt x="741" y="673"/>
                </a:cubicBezTo>
                <a:cubicBezTo>
                  <a:pt x="741" y="673"/>
                  <a:pt x="741" y="673"/>
                  <a:pt x="741" y="673"/>
                </a:cubicBezTo>
                <a:cubicBezTo>
                  <a:pt x="736" y="673"/>
                  <a:pt x="730" y="671"/>
                  <a:pt x="727" y="666"/>
                </a:cubicBezTo>
                <a:cubicBezTo>
                  <a:pt x="727" y="666"/>
                  <a:pt x="727" y="666"/>
                  <a:pt x="727" y="666"/>
                </a:cubicBezTo>
                <a:cubicBezTo>
                  <a:pt x="724" y="661"/>
                  <a:pt x="723" y="656"/>
                  <a:pt x="723" y="649"/>
                </a:cubicBezTo>
                <a:cubicBezTo>
                  <a:pt x="723" y="649"/>
                  <a:pt x="723" y="649"/>
                  <a:pt x="723" y="649"/>
                </a:cubicBezTo>
                <a:cubicBezTo>
                  <a:pt x="723" y="647"/>
                  <a:pt x="723" y="645"/>
                  <a:pt x="723" y="643"/>
                </a:cubicBezTo>
                <a:cubicBezTo>
                  <a:pt x="723" y="643"/>
                  <a:pt x="723" y="643"/>
                  <a:pt x="723" y="643"/>
                </a:cubicBezTo>
                <a:cubicBezTo>
                  <a:pt x="676" y="643"/>
                  <a:pt x="676" y="643"/>
                  <a:pt x="676" y="643"/>
                </a:cubicBezTo>
                <a:cubicBezTo>
                  <a:pt x="676" y="1108"/>
                  <a:pt x="676" y="1108"/>
                  <a:pt x="676" y="1108"/>
                </a:cubicBezTo>
                <a:cubicBezTo>
                  <a:pt x="676" y="1126"/>
                  <a:pt x="662" y="1140"/>
                  <a:pt x="644" y="1140"/>
                </a:cubicBezTo>
                <a:cubicBezTo>
                  <a:pt x="644" y="1140"/>
                  <a:pt x="644" y="1140"/>
                  <a:pt x="644" y="1140"/>
                </a:cubicBezTo>
                <a:cubicBezTo>
                  <a:pt x="32" y="1140"/>
                  <a:pt x="32" y="1140"/>
                  <a:pt x="32" y="1140"/>
                </a:cubicBezTo>
                <a:close/>
              </a:path>
            </a:pathLst>
          </a:custGeom>
          <a:solidFill>
            <a:srgbClr val="00A9D4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 b="0"/>
          </a:p>
        </p:txBody>
      </p:sp>
      <p:sp>
        <p:nvSpPr>
          <p:cNvPr id="14346" name="Freeform 4"/>
          <p:cNvSpPr>
            <a:spLocks noChangeAspect="1"/>
          </p:cNvSpPr>
          <p:nvPr/>
        </p:nvSpPr>
        <p:spPr bwMode="auto">
          <a:xfrm>
            <a:off x="6191250" y="1438275"/>
            <a:ext cx="2543175" cy="4583113"/>
          </a:xfrm>
          <a:custGeom>
            <a:avLst/>
            <a:gdLst>
              <a:gd name="T0" fmla="*/ 2147483647 w 678"/>
              <a:gd name="T1" fmla="*/ 2147483647 h 1140"/>
              <a:gd name="T2" fmla="*/ 2147483647 w 678"/>
              <a:gd name="T3" fmla="*/ 2147483647 h 1140"/>
              <a:gd name="T4" fmla="*/ 2147483647 w 678"/>
              <a:gd name="T5" fmla="*/ 2147483647 h 1140"/>
              <a:gd name="T6" fmla="*/ 2147483647 w 678"/>
              <a:gd name="T7" fmla="*/ 2147483647 h 1140"/>
              <a:gd name="T8" fmla="*/ 2147483647 w 678"/>
              <a:gd name="T9" fmla="*/ 2147483647 h 1140"/>
              <a:gd name="T10" fmla="*/ 2147483647 w 678"/>
              <a:gd name="T11" fmla="*/ 2147483647 h 1140"/>
              <a:gd name="T12" fmla="*/ 2147483647 w 678"/>
              <a:gd name="T13" fmla="*/ 2147483647 h 1140"/>
              <a:gd name="T14" fmla="*/ 2147483647 w 678"/>
              <a:gd name="T15" fmla="*/ 2147483647 h 1140"/>
              <a:gd name="T16" fmla="*/ 2147483647 w 678"/>
              <a:gd name="T17" fmla="*/ 2147483647 h 1140"/>
              <a:gd name="T18" fmla="*/ 2147483647 w 678"/>
              <a:gd name="T19" fmla="*/ 2147483647 h 1140"/>
              <a:gd name="T20" fmla="*/ 2147483647 w 678"/>
              <a:gd name="T21" fmla="*/ 2147483647 h 1140"/>
              <a:gd name="T22" fmla="*/ 2147483647 w 678"/>
              <a:gd name="T23" fmla="*/ 2147483647 h 1140"/>
              <a:gd name="T24" fmla="*/ 2147483647 w 678"/>
              <a:gd name="T25" fmla="*/ 2147483647 h 1140"/>
              <a:gd name="T26" fmla="*/ 2147483647 w 678"/>
              <a:gd name="T27" fmla="*/ 2147483647 h 1140"/>
              <a:gd name="T28" fmla="*/ 2147483647 w 678"/>
              <a:gd name="T29" fmla="*/ 2147483647 h 1140"/>
              <a:gd name="T30" fmla="*/ 2147483647 w 678"/>
              <a:gd name="T31" fmla="*/ 2147483647 h 1140"/>
              <a:gd name="T32" fmla="*/ 2147483647 w 678"/>
              <a:gd name="T33" fmla="*/ 2147483647 h 1140"/>
              <a:gd name="T34" fmla="*/ 2147483647 w 678"/>
              <a:gd name="T35" fmla="*/ 2147483647 h 1140"/>
              <a:gd name="T36" fmla="*/ 2147483647 w 678"/>
              <a:gd name="T37" fmla="*/ 2147483647 h 1140"/>
              <a:gd name="T38" fmla="*/ 2147483647 w 678"/>
              <a:gd name="T39" fmla="*/ 2147483647 h 1140"/>
              <a:gd name="T40" fmla="*/ 2147483647 w 678"/>
              <a:gd name="T41" fmla="*/ 2147483647 h 1140"/>
              <a:gd name="T42" fmla="*/ 2147483647 w 678"/>
              <a:gd name="T43" fmla="*/ 2147483647 h 1140"/>
              <a:gd name="T44" fmla="*/ 2147483647 w 678"/>
              <a:gd name="T45" fmla="*/ 2147483647 h 1140"/>
              <a:gd name="T46" fmla="*/ 2147483647 w 678"/>
              <a:gd name="T47" fmla="*/ 2147483647 h 1140"/>
              <a:gd name="T48" fmla="*/ 2147483647 w 678"/>
              <a:gd name="T49" fmla="*/ 2147483647 h 1140"/>
              <a:gd name="T50" fmla="*/ 2147483647 w 678"/>
              <a:gd name="T51" fmla="*/ 2147483647 h 1140"/>
              <a:gd name="T52" fmla="*/ 0 w 678"/>
              <a:gd name="T53" fmla="*/ 2147483647 h 1140"/>
              <a:gd name="T54" fmla="*/ 0 w 678"/>
              <a:gd name="T55" fmla="*/ 2147483647 h 1140"/>
              <a:gd name="T56" fmla="*/ 0 w 678"/>
              <a:gd name="T57" fmla="*/ 2147483647 h 1140"/>
              <a:gd name="T58" fmla="*/ 2147483647 w 678"/>
              <a:gd name="T59" fmla="*/ 2147483647 h 1140"/>
              <a:gd name="T60" fmla="*/ 2147483647 w 678"/>
              <a:gd name="T61" fmla="*/ 2147483647 h 1140"/>
              <a:gd name="T62" fmla="*/ 2147483647 w 678"/>
              <a:gd name="T63" fmla="*/ 2147483647 h 1140"/>
              <a:gd name="T64" fmla="*/ 2147483647 w 678"/>
              <a:gd name="T65" fmla="*/ 2147483647 h 1140"/>
              <a:gd name="T66" fmla="*/ 2147483647 w 678"/>
              <a:gd name="T67" fmla="*/ 2147483647 h 1140"/>
              <a:gd name="T68" fmla="*/ 2147483647 w 678"/>
              <a:gd name="T69" fmla="*/ 2147483647 h 1140"/>
              <a:gd name="T70" fmla="*/ 2147483647 w 678"/>
              <a:gd name="T71" fmla="*/ 2147483647 h 1140"/>
              <a:gd name="T72" fmla="*/ 2147483647 w 678"/>
              <a:gd name="T73" fmla="*/ 2147483647 h 1140"/>
              <a:gd name="T74" fmla="*/ 2147483647 w 678"/>
              <a:gd name="T75" fmla="*/ 2147483647 h 1140"/>
              <a:gd name="T76" fmla="*/ 2147483647 w 678"/>
              <a:gd name="T77" fmla="*/ 2147483647 h 1140"/>
              <a:gd name="T78" fmla="*/ 0 w 678"/>
              <a:gd name="T79" fmla="*/ 2147483647 h 1140"/>
              <a:gd name="T80" fmla="*/ 0 w 678"/>
              <a:gd name="T81" fmla="*/ 2147483647 h 1140"/>
              <a:gd name="T82" fmla="*/ 0 w 678"/>
              <a:gd name="T83" fmla="*/ 2147483647 h 1140"/>
              <a:gd name="T84" fmla="*/ 2147483647 w 678"/>
              <a:gd name="T85" fmla="*/ 0 h 1140"/>
              <a:gd name="T86" fmla="*/ 2147483647 w 678"/>
              <a:gd name="T87" fmla="*/ 0 h 1140"/>
              <a:gd name="T88" fmla="*/ 2147483647 w 678"/>
              <a:gd name="T89" fmla="*/ 0 h 1140"/>
              <a:gd name="T90" fmla="*/ 2147483647 w 678"/>
              <a:gd name="T91" fmla="*/ 2147483647 h 1140"/>
              <a:gd name="T92" fmla="*/ 2147483647 w 678"/>
              <a:gd name="T93" fmla="*/ 2147483647 h 1140"/>
              <a:gd name="T94" fmla="*/ 2147483647 w 678"/>
              <a:gd name="T95" fmla="*/ 2147483647 h 1140"/>
              <a:gd name="T96" fmla="*/ 2147483647 w 678"/>
              <a:gd name="T97" fmla="*/ 2147483647 h 1140"/>
              <a:gd name="T98" fmla="*/ 2147483647 w 678"/>
              <a:gd name="T99" fmla="*/ 2147483647 h 1140"/>
              <a:gd name="T100" fmla="*/ 2147483647 w 678"/>
              <a:gd name="T101" fmla="*/ 2147483647 h 1140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678"/>
              <a:gd name="T154" fmla="*/ 0 h 1140"/>
              <a:gd name="T155" fmla="*/ 678 w 678"/>
              <a:gd name="T156" fmla="*/ 1140 h 1140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678" h="1140">
                <a:moveTo>
                  <a:pt x="32" y="1140"/>
                </a:moveTo>
                <a:cubicBezTo>
                  <a:pt x="32" y="1132"/>
                  <a:pt x="32" y="1132"/>
                  <a:pt x="32" y="1132"/>
                </a:cubicBezTo>
                <a:cubicBezTo>
                  <a:pt x="32" y="1124"/>
                  <a:pt x="32" y="1124"/>
                  <a:pt x="32" y="1124"/>
                </a:cubicBezTo>
                <a:cubicBezTo>
                  <a:pt x="646" y="1124"/>
                  <a:pt x="646" y="1124"/>
                  <a:pt x="646" y="1124"/>
                </a:cubicBezTo>
                <a:cubicBezTo>
                  <a:pt x="655" y="1124"/>
                  <a:pt x="662" y="1117"/>
                  <a:pt x="662" y="1108"/>
                </a:cubicBezTo>
                <a:cubicBezTo>
                  <a:pt x="662" y="1108"/>
                  <a:pt x="662" y="1108"/>
                  <a:pt x="662" y="1108"/>
                </a:cubicBezTo>
                <a:cubicBezTo>
                  <a:pt x="662" y="32"/>
                  <a:pt x="662" y="32"/>
                  <a:pt x="662" y="32"/>
                </a:cubicBezTo>
                <a:cubicBezTo>
                  <a:pt x="662" y="23"/>
                  <a:pt x="655" y="16"/>
                  <a:pt x="646" y="16"/>
                </a:cubicBezTo>
                <a:cubicBezTo>
                  <a:pt x="646" y="16"/>
                  <a:pt x="646" y="16"/>
                  <a:pt x="646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23" y="16"/>
                  <a:pt x="16" y="23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461"/>
                  <a:pt x="16" y="461"/>
                  <a:pt x="16" y="461"/>
                </a:cubicBezTo>
                <a:cubicBezTo>
                  <a:pt x="29" y="472"/>
                  <a:pt x="83" y="515"/>
                  <a:pt x="92" y="523"/>
                </a:cubicBezTo>
                <a:cubicBezTo>
                  <a:pt x="92" y="523"/>
                  <a:pt x="92" y="523"/>
                  <a:pt x="92" y="523"/>
                </a:cubicBezTo>
                <a:cubicBezTo>
                  <a:pt x="112" y="539"/>
                  <a:pt x="117" y="560"/>
                  <a:pt x="117" y="574"/>
                </a:cubicBezTo>
                <a:cubicBezTo>
                  <a:pt x="117" y="574"/>
                  <a:pt x="117" y="574"/>
                  <a:pt x="117" y="574"/>
                </a:cubicBezTo>
                <a:cubicBezTo>
                  <a:pt x="117" y="588"/>
                  <a:pt x="112" y="609"/>
                  <a:pt x="92" y="625"/>
                </a:cubicBezTo>
                <a:cubicBezTo>
                  <a:pt x="92" y="625"/>
                  <a:pt x="92" y="625"/>
                  <a:pt x="92" y="625"/>
                </a:cubicBezTo>
                <a:cubicBezTo>
                  <a:pt x="82" y="633"/>
                  <a:pt x="33" y="672"/>
                  <a:pt x="16" y="685"/>
                </a:cubicBezTo>
                <a:cubicBezTo>
                  <a:pt x="16" y="685"/>
                  <a:pt x="16" y="685"/>
                  <a:pt x="16" y="685"/>
                </a:cubicBezTo>
                <a:cubicBezTo>
                  <a:pt x="16" y="1108"/>
                  <a:pt x="16" y="1108"/>
                  <a:pt x="16" y="1108"/>
                </a:cubicBezTo>
                <a:cubicBezTo>
                  <a:pt x="16" y="1117"/>
                  <a:pt x="23" y="1124"/>
                  <a:pt x="32" y="1124"/>
                </a:cubicBezTo>
                <a:cubicBezTo>
                  <a:pt x="32" y="1124"/>
                  <a:pt x="32" y="1124"/>
                  <a:pt x="32" y="1124"/>
                </a:cubicBezTo>
                <a:cubicBezTo>
                  <a:pt x="32" y="1132"/>
                  <a:pt x="32" y="1132"/>
                  <a:pt x="32" y="1132"/>
                </a:cubicBezTo>
                <a:cubicBezTo>
                  <a:pt x="32" y="1140"/>
                  <a:pt x="32" y="1140"/>
                  <a:pt x="32" y="1140"/>
                </a:cubicBezTo>
                <a:cubicBezTo>
                  <a:pt x="14" y="1140"/>
                  <a:pt x="0" y="1126"/>
                  <a:pt x="0" y="1108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682"/>
                  <a:pt x="0" y="682"/>
                  <a:pt x="0" y="682"/>
                </a:cubicBezTo>
                <a:cubicBezTo>
                  <a:pt x="0" y="679"/>
                  <a:pt x="1" y="677"/>
                  <a:pt x="3" y="675"/>
                </a:cubicBezTo>
                <a:cubicBezTo>
                  <a:pt x="3" y="675"/>
                  <a:pt x="3" y="675"/>
                  <a:pt x="3" y="675"/>
                </a:cubicBezTo>
                <a:cubicBezTo>
                  <a:pt x="16" y="665"/>
                  <a:pt x="72" y="621"/>
                  <a:pt x="82" y="613"/>
                </a:cubicBezTo>
                <a:cubicBezTo>
                  <a:pt x="82" y="613"/>
                  <a:pt x="82" y="613"/>
                  <a:pt x="82" y="613"/>
                </a:cubicBezTo>
                <a:cubicBezTo>
                  <a:pt x="98" y="600"/>
                  <a:pt x="101" y="585"/>
                  <a:pt x="101" y="574"/>
                </a:cubicBezTo>
                <a:cubicBezTo>
                  <a:pt x="101" y="574"/>
                  <a:pt x="101" y="574"/>
                  <a:pt x="101" y="574"/>
                </a:cubicBezTo>
                <a:cubicBezTo>
                  <a:pt x="101" y="563"/>
                  <a:pt x="98" y="548"/>
                  <a:pt x="82" y="535"/>
                </a:cubicBezTo>
                <a:cubicBezTo>
                  <a:pt x="82" y="535"/>
                  <a:pt x="82" y="535"/>
                  <a:pt x="82" y="535"/>
                </a:cubicBezTo>
                <a:cubicBezTo>
                  <a:pt x="72" y="527"/>
                  <a:pt x="3" y="471"/>
                  <a:pt x="3" y="471"/>
                </a:cubicBezTo>
                <a:cubicBezTo>
                  <a:pt x="3" y="471"/>
                  <a:pt x="3" y="471"/>
                  <a:pt x="3" y="471"/>
                </a:cubicBezTo>
                <a:cubicBezTo>
                  <a:pt x="1" y="470"/>
                  <a:pt x="0" y="467"/>
                  <a:pt x="0" y="465"/>
                </a:cubicBezTo>
                <a:cubicBezTo>
                  <a:pt x="0" y="465"/>
                  <a:pt x="0" y="465"/>
                  <a:pt x="0" y="465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63" y="0"/>
                  <a:pt x="678" y="14"/>
                  <a:pt x="678" y="32"/>
                </a:cubicBezTo>
                <a:cubicBezTo>
                  <a:pt x="678" y="32"/>
                  <a:pt x="678" y="32"/>
                  <a:pt x="678" y="32"/>
                </a:cubicBezTo>
                <a:cubicBezTo>
                  <a:pt x="678" y="1108"/>
                  <a:pt x="678" y="1108"/>
                  <a:pt x="678" y="1108"/>
                </a:cubicBezTo>
                <a:cubicBezTo>
                  <a:pt x="678" y="1126"/>
                  <a:pt x="663" y="1140"/>
                  <a:pt x="646" y="1140"/>
                </a:cubicBezTo>
                <a:cubicBezTo>
                  <a:pt x="646" y="1140"/>
                  <a:pt x="646" y="1140"/>
                  <a:pt x="646" y="1140"/>
                </a:cubicBezTo>
                <a:cubicBezTo>
                  <a:pt x="32" y="1140"/>
                  <a:pt x="32" y="1140"/>
                  <a:pt x="32" y="1140"/>
                </a:cubicBezTo>
                <a:close/>
              </a:path>
            </a:pathLst>
          </a:custGeom>
          <a:solidFill>
            <a:srgbClr val="92CCE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 b="0"/>
          </a:p>
        </p:txBody>
      </p:sp>
      <p:sp>
        <p:nvSpPr>
          <p:cNvPr id="14347" name="Freeform 5"/>
          <p:cNvSpPr>
            <a:spLocks noChangeAspect="1" noEditPoints="1"/>
          </p:cNvSpPr>
          <p:nvPr/>
        </p:nvSpPr>
        <p:spPr bwMode="auto">
          <a:xfrm>
            <a:off x="3276600" y="1412875"/>
            <a:ext cx="3221038" cy="4608513"/>
          </a:xfrm>
          <a:custGeom>
            <a:avLst/>
            <a:gdLst>
              <a:gd name="T0" fmla="*/ 0 w 859"/>
              <a:gd name="T1" fmla="*/ 2147483647 h 1140"/>
              <a:gd name="T2" fmla="*/ 0 w 859"/>
              <a:gd name="T3" fmla="*/ 2147483647 h 1140"/>
              <a:gd name="T4" fmla="*/ 2147483647 w 859"/>
              <a:gd name="T5" fmla="*/ 2147483647 h 1140"/>
              <a:gd name="T6" fmla="*/ 2147483647 w 859"/>
              <a:gd name="T7" fmla="*/ 2147483647 h 1140"/>
              <a:gd name="T8" fmla="*/ 2147483647 w 859"/>
              <a:gd name="T9" fmla="*/ 2147483647 h 1140"/>
              <a:gd name="T10" fmla="*/ 0 w 859"/>
              <a:gd name="T11" fmla="*/ 2147483647 h 1140"/>
              <a:gd name="T12" fmla="*/ 0 w 859"/>
              <a:gd name="T13" fmla="*/ 2147483647 h 1140"/>
              <a:gd name="T14" fmla="*/ 2147483647 w 859"/>
              <a:gd name="T15" fmla="*/ 0 h 1140"/>
              <a:gd name="T16" fmla="*/ 2147483647 w 859"/>
              <a:gd name="T17" fmla="*/ 2147483647 h 1140"/>
              <a:gd name="T18" fmla="*/ 2147483647 w 859"/>
              <a:gd name="T19" fmla="*/ 2147483647 h 1140"/>
              <a:gd name="T20" fmla="*/ 2147483647 w 859"/>
              <a:gd name="T21" fmla="*/ 2147483647 h 1140"/>
              <a:gd name="T22" fmla="*/ 2147483647 w 859"/>
              <a:gd name="T23" fmla="*/ 2147483647 h 1140"/>
              <a:gd name="T24" fmla="*/ 2147483647 w 859"/>
              <a:gd name="T25" fmla="*/ 2147483647 h 1140"/>
              <a:gd name="T26" fmla="*/ 2147483647 w 859"/>
              <a:gd name="T27" fmla="*/ 2147483647 h 1140"/>
              <a:gd name="T28" fmla="*/ 2147483647 w 859"/>
              <a:gd name="T29" fmla="*/ 2147483647 h 1140"/>
              <a:gd name="T30" fmla="*/ 2147483647 w 859"/>
              <a:gd name="T31" fmla="*/ 2147483647 h 1140"/>
              <a:gd name="T32" fmla="*/ 2147483647 w 859"/>
              <a:gd name="T33" fmla="*/ 2147483647 h 1140"/>
              <a:gd name="T34" fmla="*/ 2147483647 w 859"/>
              <a:gd name="T35" fmla="*/ 2147483647 h 1140"/>
              <a:gd name="T36" fmla="*/ 2147483647 w 859"/>
              <a:gd name="T37" fmla="*/ 2147483647 h 1140"/>
              <a:gd name="T38" fmla="*/ 2147483647 w 859"/>
              <a:gd name="T39" fmla="*/ 2147483647 h 1140"/>
              <a:gd name="T40" fmla="*/ 2147483647 w 859"/>
              <a:gd name="T41" fmla="*/ 2147483647 h 1140"/>
              <a:gd name="T42" fmla="*/ 2147483647 w 859"/>
              <a:gd name="T43" fmla="*/ 2147483647 h 1140"/>
              <a:gd name="T44" fmla="*/ 2147483647 w 859"/>
              <a:gd name="T45" fmla="*/ 2147483647 h 1140"/>
              <a:gd name="T46" fmla="*/ 2147483647 w 859"/>
              <a:gd name="T47" fmla="*/ 2147483647 h 1140"/>
              <a:gd name="T48" fmla="*/ 2147483647 w 859"/>
              <a:gd name="T49" fmla="*/ 2147483647 h 1140"/>
              <a:gd name="T50" fmla="*/ 2147483647 w 859"/>
              <a:gd name="T51" fmla="*/ 2147483647 h 1140"/>
              <a:gd name="T52" fmla="*/ 2147483647 w 859"/>
              <a:gd name="T53" fmla="*/ 2147483647 h 1140"/>
              <a:gd name="T54" fmla="*/ 2147483647 w 859"/>
              <a:gd name="T55" fmla="*/ 2147483647 h 1140"/>
              <a:gd name="T56" fmla="*/ 2147483647 w 859"/>
              <a:gd name="T57" fmla="*/ 2147483647 h 1140"/>
              <a:gd name="T58" fmla="*/ 2147483647 w 859"/>
              <a:gd name="T59" fmla="*/ 2147483647 h 1140"/>
              <a:gd name="T60" fmla="*/ 2147483647 w 859"/>
              <a:gd name="T61" fmla="*/ 2147483647 h 1140"/>
              <a:gd name="T62" fmla="*/ 2147483647 w 859"/>
              <a:gd name="T63" fmla="*/ 2147483647 h 1140"/>
              <a:gd name="T64" fmla="*/ 2147483647 w 859"/>
              <a:gd name="T65" fmla="*/ 2147483647 h 1140"/>
              <a:gd name="T66" fmla="*/ 2147483647 w 859"/>
              <a:gd name="T67" fmla="*/ 2147483647 h 1140"/>
              <a:gd name="T68" fmla="*/ 2147483647 w 859"/>
              <a:gd name="T69" fmla="*/ 2147483647 h 1140"/>
              <a:gd name="T70" fmla="*/ 2147483647 w 859"/>
              <a:gd name="T71" fmla="*/ 2147483647 h 1140"/>
              <a:gd name="T72" fmla="*/ 2147483647 w 859"/>
              <a:gd name="T73" fmla="*/ 2147483647 h 1140"/>
              <a:gd name="T74" fmla="*/ 2147483647 w 859"/>
              <a:gd name="T75" fmla="*/ 2147483647 h 1140"/>
              <a:gd name="T76" fmla="*/ 2147483647 w 859"/>
              <a:gd name="T77" fmla="*/ 2147483647 h 1140"/>
              <a:gd name="T78" fmla="*/ 2147483647 w 859"/>
              <a:gd name="T79" fmla="*/ 2147483647 h 1140"/>
              <a:gd name="T80" fmla="*/ 2147483647 w 859"/>
              <a:gd name="T81" fmla="*/ 2147483647 h 1140"/>
              <a:gd name="T82" fmla="*/ 2147483647 w 859"/>
              <a:gd name="T83" fmla="*/ 2147483647 h 1140"/>
              <a:gd name="T84" fmla="*/ 2147483647 w 859"/>
              <a:gd name="T85" fmla="*/ 2147483647 h 114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859"/>
              <a:gd name="T130" fmla="*/ 0 h 1140"/>
              <a:gd name="T131" fmla="*/ 859 w 859"/>
              <a:gd name="T132" fmla="*/ 1140 h 1140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859" h="1140">
                <a:moveTo>
                  <a:pt x="337" y="1140"/>
                </a:moveTo>
                <a:cubicBezTo>
                  <a:pt x="32" y="1140"/>
                  <a:pt x="32" y="1140"/>
                  <a:pt x="32" y="1140"/>
                </a:cubicBezTo>
                <a:cubicBezTo>
                  <a:pt x="14" y="1140"/>
                  <a:pt x="0" y="1126"/>
                  <a:pt x="0" y="1108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814"/>
                  <a:pt x="0" y="814"/>
                  <a:pt x="0" y="814"/>
                </a:cubicBezTo>
                <a:cubicBezTo>
                  <a:pt x="0" y="682"/>
                  <a:pt x="0" y="682"/>
                  <a:pt x="0" y="682"/>
                </a:cubicBezTo>
                <a:cubicBezTo>
                  <a:pt x="0" y="679"/>
                  <a:pt x="1" y="677"/>
                  <a:pt x="3" y="675"/>
                </a:cubicBezTo>
                <a:cubicBezTo>
                  <a:pt x="3" y="675"/>
                  <a:pt x="3" y="675"/>
                  <a:pt x="3" y="675"/>
                </a:cubicBezTo>
                <a:cubicBezTo>
                  <a:pt x="16" y="665"/>
                  <a:pt x="72" y="621"/>
                  <a:pt x="82" y="613"/>
                </a:cubicBezTo>
                <a:cubicBezTo>
                  <a:pt x="82" y="613"/>
                  <a:pt x="82" y="613"/>
                  <a:pt x="82" y="613"/>
                </a:cubicBezTo>
                <a:cubicBezTo>
                  <a:pt x="98" y="600"/>
                  <a:pt x="101" y="585"/>
                  <a:pt x="101" y="574"/>
                </a:cubicBezTo>
                <a:cubicBezTo>
                  <a:pt x="101" y="574"/>
                  <a:pt x="101" y="574"/>
                  <a:pt x="101" y="574"/>
                </a:cubicBezTo>
                <a:cubicBezTo>
                  <a:pt x="101" y="563"/>
                  <a:pt x="98" y="548"/>
                  <a:pt x="82" y="535"/>
                </a:cubicBezTo>
                <a:cubicBezTo>
                  <a:pt x="82" y="535"/>
                  <a:pt x="82" y="535"/>
                  <a:pt x="82" y="535"/>
                </a:cubicBezTo>
                <a:cubicBezTo>
                  <a:pt x="72" y="527"/>
                  <a:pt x="3" y="471"/>
                  <a:pt x="3" y="471"/>
                </a:cubicBezTo>
                <a:cubicBezTo>
                  <a:pt x="3" y="471"/>
                  <a:pt x="3" y="471"/>
                  <a:pt x="3" y="471"/>
                </a:cubicBezTo>
                <a:cubicBezTo>
                  <a:pt x="1" y="470"/>
                  <a:pt x="0" y="467"/>
                  <a:pt x="0" y="465"/>
                </a:cubicBezTo>
                <a:cubicBezTo>
                  <a:pt x="0" y="465"/>
                  <a:pt x="0" y="465"/>
                  <a:pt x="0" y="465"/>
                </a:cubicBezTo>
                <a:cubicBezTo>
                  <a:pt x="0" y="324"/>
                  <a:pt x="0" y="324"/>
                  <a:pt x="0" y="324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62" y="0"/>
                  <a:pt x="676" y="14"/>
                  <a:pt x="676" y="32"/>
                </a:cubicBezTo>
                <a:cubicBezTo>
                  <a:pt x="676" y="32"/>
                  <a:pt x="676" y="32"/>
                  <a:pt x="676" y="32"/>
                </a:cubicBezTo>
                <a:cubicBezTo>
                  <a:pt x="676" y="505"/>
                  <a:pt x="676" y="505"/>
                  <a:pt x="676" y="505"/>
                </a:cubicBezTo>
                <a:cubicBezTo>
                  <a:pt x="723" y="505"/>
                  <a:pt x="723" y="505"/>
                  <a:pt x="723" y="505"/>
                </a:cubicBezTo>
                <a:cubicBezTo>
                  <a:pt x="723" y="503"/>
                  <a:pt x="723" y="501"/>
                  <a:pt x="723" y="499"/>
                </a:cubicBezTo>
                <a:cubicBezTo>
                  <a:pt x="723" y="499"/>
                  <a:pt x="723" y="499"/>
                  <a:pt x="723" y="499"/>
                </a:cubicBezTo>
                <a:cubicBezTo>
                  <a:pt x="723" y="492"/>
                  <a:pt x="724" y="487"/>
                  <a:pt x="727" y="482"/>
                </a:cubicBezTo>
                <a:cubicBezTo>
                  <a:pt x="727" y="482"/>
                  <a:pt x="727" y="482"/>
                  <a:pt x="727" y="482"/>
                </a:cubicBezTo>
                <a:cubicBezTo>
                  <a:pt x="730" y="477"/>
                  <a:pt x="736" y="474"/>
                  <a:pt x="741" y="474"/>
                </a:cubicBezTo>
                <a:cubicBezTo>
                  <a:pt x="741" y="474"/>
                  <a:pt x="741" y="474"/>
                  <a:pt x="741" y="474"/>
                </a:cubicBezTo>
                <a:cubicBezTo>
                  <a:pt x="747" y="475"/>
                  <a:pt x="753" y="477"/>
                  <a:pt x="758" y="481"/>
                </a:cubicBezTo>
                <a:cubicBezTo>
                  <a:pt x="758" y="481"/>
                  <a:pt x="758" y="481"/>
                  <a:pt x="758" y="481"/>
                </a:cubicBezTo>
                <a:cubicBezTo>
                  <a:pt x="763" y="486"/>
                  <a:pt x="838" y="545"/>
                  <a:pt x="848" y="553"/>
                </a:cubicBezTo>
                <a:cubicBezTo>
                  <a:pt x="848" y="553"/>
                  <a:pt x="848" y="553"/>
                  <a:pt x="848" y="553"/>
                </a:cubicBezTo>
                <a:cubicBezTo>
                  <a:pt x="848" y="553"/>
                  <a:pt x="848" y="553"/>
                  <a:pt x="848" y="553"/>
                </a:cubicBezTo>
                <a:cubicBezTo>
                  <a:pt x="854" y="558"/>
                  <a:pt x="859" y="566"/>
                  <a:pt x="859" y="574"/>
                </a:cubicBezTo>
                <a:cubicBezTo>
                  <a:pt x="859" y="574"/>
                  <a:pt x="859" y="574"/>
                  <a:pt x="859" y="574"/>
                </a:cubicBezTo>
                <a:cubicBezTo>
                  <a:pt x="859" y="582"/>
                  <a:pt x="854" y="590"/>
                  <a:pt x="848" y="595"/>
                </a:cubicBezTo>
                <a:cubicBezTo>
                  <a:pt x="848" y="595"/>
                  <a:pt x="848" y="595"/>
                  <a:pt x="848" y="595"/>
                </a:cubicBezTo>
                <a:cubicBezTo>
                  <a:pt x="838" y="603"/>
                  <a:pt x="768" y="658"/>
                  <a:pt x="758" y="667"/>
                </a:cubicBezTo>
                <a:cubicBezTo>
                  <a:pt x="758" y="667"/>
                  <a:pt x="758" y="667"/>
                  <a:pt x="758" y="667"/>
                </a:cubicBezTo>
                <a:cubicBezTo>
                  <a:pt x="753" y="671"/>
                  <a:pt x="747" y="673"/>
                  <a:pt x="741" y="673"/>
                </a:cubicBezTo>
                <a:cubicBezTo>
                  <a:pt x="741" y="673"/>
                  <a:pt x="741" y="673"/>
                  <a:pt x="741" y="673"/>
                </a:cubicBezTo>
                <a:cubicBezTo>
                  <a:pt x="736" y="673"/>
                  <a:pt x="730" y="671"/>
                  <a:pt x="727" y="666"/>
                </a:cubicBezTo>
                <a:cubicBezTo>
                  <a:pt x="727" y="666"/>
                  <a:pt x="727" y="666"/>
                  <a:pt x="727" y="666"/>
                </a:cubicBezTo>
                <a:cubicBezTo>
                  <a:pt x="724" y="661"/>
                  <a:pt x="723" y="656"/>
                  <a:pt x="723" y="649"/>
                </a:cubicBezTo>
                <a:cubicBezTo>
                  <a:pt x="723" y="649"/>
                  <a:pt x="723" y="649"/>
                  <a:pt x="723" y="649"/>
                </a:cubicBezTo>
                <a:cubicBezTo>
                  <a:pt x="723" y="647"/>
                  <a:pt x="723" y="645"/>
                  <a:pt x="723" y="643"/>
                </a:cubicBezTo>
                <a:cubicBezTo>
                  <a:pt x="723" y="643"/>
                  <a:pt x="723" y="643"/>
                  <a:pt x="723" y="643"/>
                </a:cubicBezTo>
                <a:cubicBezTo>
                  <a:pt x="676" y="643"/>
                  <a:pt x="676" y="643"/>
                  <a:pt x="676" y="643"/>
                </a:cubicBezTo>
                <a:cubicBezTo>
                  <a:pt x="676" y="1108"/>
                  <a:pt x="676" y="1108"/>
                  <a:pt x="676" y="1108"/>
                </a:cubicBezTo>
                <a:cubicBezTo>
                  <a:pt x="676" y="1126"/>
                  <a:pt x="662" y="1140"/>
                  <a:pt x="644" y="1140"/>
                </a:cubicBezTo>
                <a:cubicBezTo>
                  <a:pt x="644" y="1140"/>
                  <a:pt x="644" y="1140"/>
                  <a:pt x="644" y="1140"/>
                </a:cubicBezTo>
                <a:cubicBezTo>
                  <a:pt x="337" y="1140"/>
                  <a:pt x="337" y="1140"/>
                  <a:pt x="337" y="1140"/>
                </a:cubicBezTo>
                <a:close/>
                <a:moveTo>
                  <a:pt x="16" y="814"/>
                </a:moveTo>
                <a:cubicBezTo>
                  <a:pt x="16" y="1108"/>
                  <a:pt x="16" y="1108"/>
                  <a:pt x="16" y="1108"/>
                </a:cubicBezTo>
                <a:cubicBezTo>
                  <a:pt x="16" y="1108"/>
                  <a:pt x="16" y="1108"/>
                  <a:pt x="16" y="1108"/>
                </a:cubicBezTo>
                <a:cubicBezTo>
                  <a:pt x="16" y="1117"/>
                  <a:pt x="23" y="1124"/>
                  <a:pt x="32" y="1124"/>
                </a:cubicBezTo>
                <a:cubicBezTo>
                  <a:pt x="32" y="1124"/>
                  <a:pt x="32" y="1124"/>
                  <a:pt x="32" y="1124"/>
                </a:cubicBezTo>
                <a:cubicBezTo>
                  <a:pt x="337" y="1124"/>
                  <a:pt x="337" y="1124"/>
                  <a:pt x="337" y="1124"/>
                </a:cubicBezTo>
                <a:cubicBezTo>
                  <a:pt x="644" y="1124"/>
                  <a:pt x="644" y="1124"/>
                  <a:pt x="644" y="1124"/>
                </a:cubicBezTo>
                <a:cubicBezTo>
                  <a:pt x="653" y="1124"/>
                  <a:pt x="660" y="1117"/>
                  <a:pt x="660" y="1108"/>
                </a:cubicBezTo>
                <a:cubicBezTo>
                  <a:pt x="660" y="1108"/>
                  <a:pt x="660" y="1108"/>
                  <a:pt x="660" y="1108"/>
                </a:cubicBezTo>
                <a:cubicBezTo>
                  <a:pt x="660" y="635"/>
                  <a:pt x="660" y="635"/>
                  <a:pt x="660" y="635"/>
                </a:cubicBezTo>
                <a:cubicBezTo>
                  <a:pt x="660" y="632"/>
                  <a:pt x="661" y="630"/>
                  <a:pt x="662" y="629"/>
                </a:cubicBezTo>
                <a:cubicBezTo>
                  <a:pt x="662" y="629"/>
                  <a:pt x="662" y="629"/>
                  <a:pt x="662" y="629"/>
                </a:cubicBezTo>
                <a:cubicBezTo>
                  <a:pt x="664" y="627"/>
                  <a:pt x="666" y="627"/>
                  <a:pt x="668" y="627"/>
                </a:cubicBezTo>
                <a:cubicBezTo>
                  <a:pt x="668" y="627"/>
                  <a:pt x="668" y="627"/>
                  <a:pt x="668" y="627"/>
                </a:cubicBezTo>
                <a:cubicBezTo>
                  <a:pt x="731" y="627"/>
                  <a:pt x="731" y="627"/>
                  <a:pt x="731" y="627"/>
                </a:cubicBezTo>
                <a:cubicBezTo>
                  <a:pt x="735" y="627"/>
                  <a:pt x="739" y="630"/>
                  <a:pt x="739" y="635"/>
                </a:cubicBezTo>
                <a:cubicBezTo>
                  <a:pt x="739" y="635"/>
                  <a:pt x="739" y="635"/>
                  <a:pt x="739" y="635"/>
                </a:cubicBezTo>
                <a:cubicBezTo>
                  <a:pt x="739" y="640"/>
                  <a:pt x="739" y="646"/>
                  <a:pt x="739" y="649"/>
                </a:cubicBezTo>
                <a:cubicBezTo>
                  <a:pt x="739" y="649"/>
                  <a:pt x="739" y="649"/>
                  <a:pt x="739" y="649"/>
                </a:cubicBezTo>
                <a:cubicBezTo>
                  <a:pt x="739" y="654"/>
                  <a:pt x="740" y="656"/>
                  <a:pt x="740" y="657"/>
                </a:cubicBezTo>
                <a:cubicBezTo>
                  <a:pt x="740" y="657"/>
                  <a:pt x="740" y="657"/>
                  <a:pt x="740" y="657"/>
                </a:cubicBezTo>
                <a:cubicBezTo>
                  <a:pt x="741" y="657"/>
                  <a:pt x="740" y="657"/>
                  <a:pt x="741" y="657"/>
                </a:cubicBezTo>
                <a:cubicBezTo>
                  <a:pt x="741" y="657"/>
                  <a:pt x="741" y="657"/>
                  <a:pt x="741" y="657"/>
                </a:cubicBezTo>
                <a:cubicBezTo>
                  <a:pt x="742" y="657"/>
                  <a:pt x="745" y="657"/>
                  <a:pt x="747" y="654"/>
                </a:cubicBezTo>
                <a:cubicBezTo>
                  <a:pt x="747" y="654"/>
                  <a:pt x="747" y="654"/>
                  <a:pt x="747" y="654"/>
                </a:cubicBezTo>
                <a:cubicBezTo>
                  <a:pt x="758" y="645"/>
                  <a:pt x="828" y="590"/>
                  <a:pt x="838" y="582"/>
                </a:cubicBezTo>
                <a:cubicBezTo>
                  <a:pt x="838" y="582"/>
                  <a:pt x="838" y="582"/>
                  <a:pt x="838" y="582"/>
                </a:cubicBezTo>
                <a:cubicBezTo>
                  <a:pt x="842" y="579"/>
                  <a:pt x="843" y="577"/>
                  <a:pt x="843" y="574"/>
                </a:cubicBezTo>
                <a:cubicBezTo>
                  <a:pt x="843" y="574"/>
                  <a:pt x="843" y="574"/>
                  <a:pt x="843" y="574"/>
                </a:cubicBezTo>
                <a:cubicBezTo>
                  <a:pt x="843" y="571"/>
                  <a:pt x="842" y="569"/>
                  <a:pt x="838" y="566"/>
                </a:cubicBezTo>
                <a:cubicBezTo>
                  <a:pt x="838" y="566"/>
                  <a:pt x="838" y="566"/>
                  <a:pt x="838" y="566"/>
                </a:cubicBezTo>
                <a:cubicBezTo>
                  <a:pt x="843" y="560"/>
                  <a:pt x="843" y="560"/>
                  <a:pt x="843" y="560"/>
                </a:cubicBezTo>
                <a:cubicBezTo>
                  <a:pt x="838" y="566"/>
                  <a:pt x="838" y="566"/>
                  <a:pt x="838" y="566"/>
                </a:cubicBezTo>
                <a:cubicBezTo>
                  <a:pt x="828" y="558"/>
                  <a:pt x="753" y="498"/>
                  <a:pt x="747" y="494"/>
                </a:cubicBezTo>
                <a:cubicBezTo>
                  <a:pt x="747" y="494"/>
                  <a:pt x="747" y="494"/>
                  <a:pt x="747" y="494"/>
                </a:cubicBezTo>
                <a:cubicBezTo>
                  <a:pt x="744" y="491"/>
                  <a:pt x="742" y="490"/>
                  <a:pt x="741" y="490"/>
                </a:cubicBezTo>
                <a:cubicBezTo>
                  <a:pt x="741" y="490"/>
                  <a:pt x="741" y="490"/>
                  <a:pt x="741" y="490"/>
                </a:cubicBezTo>
                <a:cubicBezTo>
                  <a:pt x="741" y="491"/>
                  <a:pt x="741" y="491"/>
                  <a:pt x="741" y="491"/>
                </a:cubicBezTo>
                <a:cubicBezTo>
                  <a:pt x="741" y="491"/>
                  <a:pt x="741" y="491"/>
                  <a:pt x="741" y="491"/>
                </a:cubicBezTo>
                <a:cubicBezTo>
                  <a:pt x="741" y="491"/>
                  <a:pt x="741" y="490"/>
                  <a:pt x="740" y="491"/>
                </a:cubicBezTo>
                <a:cubicBezTo>
                  <a:pt x="740" y="491"/>
                  <a:pt x="740" y="491"/>
                  <a:pt x="740" y="491"/>
                </a:cubicBezTo>
                <a:cubicBezTo>
                  <a:pt x="740" y="492"/>
                  <a:pt x="739" y="494"/>
                  <a:pt x="739" y="499"/>
                </a:cubicBezTo>
                <a:cubicBezTo>
                  <a:pt x="739" y="499"/>
                  <a:pt x="739" y="499"/>
                  <a:pt x="739" y="499"/>
                </a:cubicBezTo>
                <a:cubicBezTo>
                  <a:pt x="739" y="502"/>
                  <a:pt x="739" y="507"/>
                  <a:pt x="739" y="513"/>
                </a:cubicBezTo>
                <a:cubicBezTo>
                  <a:pt x="739" y="513"/>
                  <a:pt x="739" y="513"/>
                  <a:pt x="739" y="513"/>
                </a:cubicBezTo>
                <a:cubicBezTo>
                  <a:pt x="739" y="518"/>
                  <a:pt x="735" y="521"/>
                  <a:pt x="731" y="521"/>
                </a:cubicBezTo>
                <a:cubicBezTo>
                  <a:pt x="731" y="521"/>
                  <a:pt x="731" y="521"/>
                  <a:pt x="731" y="521"/>
                </a:cubicBezTo>
                <a:cubicBezTo>
                  <a:pt x="668" y="521"/>
                  <a:pt x="668" y="521"/>
                  <a:pt x="668" y="521"/>
                </a:cubicBezTo>
                <a:cubicBezTo>
                  <a:pt x="666" y="521"/>
                  <a:pt x="664" y="520"/>
                  <a:pt x="662" y="519"/>
                </a:cubicBezTo>
                <a:cubicBezTo>
                  <a:pt x="662" y="519"/>
                  <a:pt x="662" y="519"/>
                  <a:pt x="662" y="519"/>
                </a:cubicBezTo>
                <a:cubicBezTo>
                  <a:pt x="661" y="517"/>
                  <a:pt x="660" y="515"/>
                  <a:pt x="660" y="513"/>
                </a:cubicBezTo>
                <a:cubicBezTo>
                  <a:pt x="660" y="513"/>
                  <a:pt x="660" y="513"/>
                  <a:pt x="660" y="513"/>
                </a:cubicBezTo>
                <a:cubicBezTo>
                  <a:pt x="660" y="32"/>
                  <a:pt x="660" y="32"/>
                  <a:pt x="660" y="32"/>
                </a:cubicBezTo>
                <a:cubicBezTo>
                  <a:pt x="660" y="23"/>
                  <a:pt x="653" y="16"/>
                  <a:pt x="644" y="16"/>
                </a:cubicBezTo>
                <a:cubicBezTo>
                  <a:pt x="644" y="16"/>
                  <a:pt x="644" y="16"/>
                  <a:pt x="644" y="16"/>
                </a:cubicBezTo>
                <a:cubicBezTo>
                  <a:pt x="337" y="16"/>
                  <a:pt x="337" y="16"/>
                  <a:pt x="337" y="16"/>
                </a:cubicBezTo>
                <a:cubicBezTo>
                  <a:pt x="32" y="16"/>
                  <a:pt x="32" y="16"/>
                  <a:pt x="32" y="16"/>
                </a:cubicBezTo>
                <a:cubicBezTo>
                  <a:pt x="23" y="16"/>
                  <a:pt x="16" y="23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24"/>
                  <a:pt x="16" y="324"/>
                  <a:pt x="16" y="324"/>
                </a:cubicBezTo>
                <a:cubicBezTo>
                  <a:pt x="16" y="461"/>
                  <a:pt x="16" y="461"/>
                  <a:pt x="16" y="461"/>
                </a:cubicBezTo>
                <a:cubicBezTo>
                  <a:pt x="29" y="472"/>
                  <a:pt x="83" y="515"/>
                  <a:pt x="92" y="523"/>
                </a:cubicBezTo>
                <a:cubicBezTo>
                  <a:pt x="92" y="523"/>
                  <a:pt x="92" y="523"/>
                  <a:pt x="92" y="523"/>
                </a:cubicBezTo>
                <a:cubicBezTo>
                  <a:pt x="112" y="539"/>
                  <a:pt x="117" y="560"/>
                  <a:pt x="117" y="574"/>
                </a:cubicBezTo>
                <a:cubicBezTo>
                  <a:pt x="117" y="574"/>
                  <a:pt x="117" y="574"/>
                  <a:pt x="117" y="574"/>
                </a:cubicBezTo>
                <a:cubicBezTo>
                  <a:pt x="117" y="588"/>
                  <a:pt x="112" y="609"/>
                  <a:pt x="92" y="625"/>
                </a:cubicBezTo>
                <a:cubicBezTo>
                  <a:pt x="92" y="625"/>
                  <a:pt x="92" y="625"/>
                  <a:pt x="92" y="625"/>
                </a:cubicBezTo>
                <a:cubicBezTo>
                  <a:pt x="82" y="633"/>
                  <a:pt x="33" y="672"/>
                  <a:pt x="16" y="685"/>
                </a:cubicBezTo>
                <a:cubicBezTo>
                  <a:pt x="16" y="685"/>
                  <a:pt x="16" y="685"/>
                  <a:pt x="16" y="685"/>
                </a:cubicBezTo>
                <a:cubicBezTo>
                  <a:pt x="16" y="814"/>
                  <a:pt x="16" y="814"/>
                  <a:pt x="16" y="814"/>
                </a:cubicBezTo>
                <a:close/>
              </a:path>
            </a:pathLst>
          </a:custGeom>
          <a:solidFill>
            <a:srgbClr val="5FBADD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 b="0"/>
          </a:p>
        </p:txBody>
      </p:sp>
      <p:sp>
        <p:nvSpPr>
          <p:cNvPr id="14348" name="Text Box 19"/>
          <p:cNvSpPr txBox="1">
            <a:spLocks noChangeArrowheads="1"/>
          </p:cNvSpPr>
          <p:nvPr/>
        </p:nvSpPr>
        <p:spPr bwMode="auto">
          <a:xfrm>
            <a:off x="468313" y="4083050"/>
            <a:ext cx="244792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Ericsson Capital TT"/>
              <a:buChar char="&gt;"/>
            </a:pPr>
            <a:r>
              <a:rPr lang="en-US" altLang="ko-KR" sz="1400" b="0">
                <a:latin typeface="Arial" charset="0"/>
              </a:rPr>
              <a:t>By 2013, mobile devices will exceed desktop end points. Gartner</a:t>
            </a:r>
          </a:p>
          <a:p>
            <a:pPr>
              <a:spcBef>
                <a:spcPct val="50000"/>
              </a:spcBef>
              <a:buFont typeface="Ericsson Capital TT"/>
              <a:buChar char="&gt;"/>
            </a:pPr>
            <a:r>
              <a:rPr lang="en-US" altLang="ko-KR" sz="1400" b="0">
                <a:latin typeface="Arial" charset="0"/>
              </a:rPr>
              <a:t>Changes in the way we prefer to communicate</a:t>
            </a:r>
          </a:p>
          <a:p>
            <a:pPr>
              <a:spcBef>
                <a:spcPct val="50000"/>
              </a:spcBef>
              <a:buFont typeface="Ericsson Capital TT"/>
              <a:buChar char="&gt;"/>
            </a:pPr>
            <a:r>
              <a:rPr lang="en-US" altLang="ko-KR" sz="1400" b="0">
                <a:latin typeface="Arial" charset="0"/>
              </a:rPr>
              <a:t>Ubiquity &amp; availability of mobile devices</a:t>
            </a:r>
          </a:p>
        </p:txBody>
      </p:sp>
      <p:sp>
        <p:nvSpPr>
          <p:cNvPr id="14349" name="Text Box 20"/>
          <p:cNvSpPr txBox="1">
            <a:spLocks noChangeArrowheads="1"/>
          </p:cNvSpPr>
          <p:nvPr/>
        </p:nvSpPr>
        <p:spPr bwMode="auto">
          <a:xfrm>
            <a:off x="3348038" y="3976688"/>
            <a:ext cx="2447925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Ericsson Capital TT"/>
              <a:buChar char="&gt;"/>
            </a:pPr>
            <a:r>
              <a:rPr lang="en-US" altLang="ko-KR" sz="1400" b="0">
                <a:latin typeface="Arial" charset="0"/>
              </a:rPr>
              <a:t>Work anytime, anywhere, &amp; from any device</a:t>
            </a:r>
          </a:p>
          <a:p>
            <a:pPr>
              <a:spcBef>
                <a:spcPct val="50000"/>
              </a:spcBef>
              <a:buFont typeface="Ericsson Capital TT"/>
              <a:buChar char="&gt;"/>
            </a:pPr>
            <a:r>
              <a:rPr lang="en-US" altLang="ko-KR" sz="1400" b="0">
                <a:latin typeface="Arial" charset="0"/>
              </a:rPr>
              <a:t>Nearing 1 million mobile applications for smart phones and tablets by end of 2012</a:t>
            </a:r>
          </a:p>
          <a:p>
            <a:pPr>
              <a:spcBef>
                <a:spcPct val="50000"/>
              </a:spcBef>
              <a:buFont typeface="Ericsson Capital TT"/>
              <a:buChar char="&gt;"/>
            </a:pPr>
            <a:r>
              <a:rPr lang="en-US" altLang="ko-KR" sz="1400" b="0">
                <a:latin typeface="Arial" charset="0"/>
              </a:rPr>
              <a:t>Government and enterprise lead smart work service</a:t>
            </a:r>
          </a:p>
        </p:txBody>
      </p:sp>
      <p:sp>
        <p:nvSpPr>
          <p:cNvPr id="14350" name="Text Box 21"/>
          <p:cNvSpPr txBox="1">
            <a:spLocks noChangeArrowheads="1"/>
          </p:cNvSpPr>
          <p:nvPr/>
        </p:nvSpPr>
        <p:spPr bwMode="auto">
          <a:xfrm>
            <a:off x="6300788" y="4162425"/>
            <a:ext cx="24479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Ericsson Capital TT"/>
              <a:buChar char="&gt;"/>
            </a:pPr>
            <a:r>
              <a:rPr lang="en-US" altLang="ko-KR" sz="1400" b="0">
                <a:latin typeface="Arial" charset="0"/>
              </a:rPr>
              <a:t>Desire to use personal mobile devices for work</a:t>
            </a:r>
          </a:p>
          <a:p>
            <a:pPr>
              <a:spcBef>
                <a:spcPct val="50000"/>
              </a:spcBef>
              <a:buFont typeface="Ericsson Capital TT"/>
              <a:buChar char="&gt;"/>
            </a:pPr>
            <a:r>
              <a:rPr lang="en-US" altLang="ko-KR" sz="1400" b="0">
                <a:latin typeface="Arial" charset="0"/>
              </a:rPr>
              <a:t>Mobile UC service</a:t>
            </a:r>
          </a:p>
          <a:p>
            <a:pPr>
              <a:spcBef>
                <a:spcPct val="50000"/>
              </a:spcBef>
              <a:buFont typeface="Ericsson Capital TT"/>
              <a:buChar char="&gt;"/>
            </a:pPr>
            <a:r>
              <a:rPr lang="en-US" altLang="ko-KR" sz="1400" b="0">
                <a:latin typeface="Arial" charset="0"/>
              </a:rPr>
              <a:t>Number of mobile worker will be increased to 1.2B in 2013 from 1B in 2010</a:t>
            </a:r>
          </a:p>
          <a:p>
            <a:pPr>
              <a:spcBef>
                <a:spcPct val="50000"/>
              </a:spcBef>
              <a:buFont typeface="Ericsson Capital TT"/>
              <a:buChar char="&gt;"/>
            </a:pPr>
            <a:endParaRPr lang="en-US" altLang="ko-KR" sz="1400" b="0">
              <a:latin typeface="Arial" charset="0"/>
            </a:endParaRPr>
          </a:p>
          <a:p>
            <a:pPr>
              <a:spcBef>
                <a:spcPct val="50000"/>
              </a:spcBef>
              <a:buFont typeface="Ericsson Capital TT"/>
              <a:buChar char="&gt;"/>
            </a:pPr>
            <a:endParaRPr lang="en-US" altLang="ko-KR" sz="1400" b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텍스트 개체 틀 13"/>
          <p:cNvSpPr>
            <a:spLocks noGrp="1"/>
          </p:cNvSpPr>
          <p:nvPr>
            <p:ph type="body" sz="quarter" idx="4294967295"/>
          </p:nvPr>
        </p:nvSpPr>
        <p:spPr>
          <a:xfrm>
            <a:off x="468313" y="115888"/>
            <a:ext cx="8207375" cy="5048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z="2800" smtClean="0">
                <a:latin typeface="Ericsson Sans" pitchFamily="50" charset="0"/>
              </a:rPr>
              <a:t>LG-Ericsson mobility </a:t>
            </a:r>
            <a:r>
              <a:rPr lang="en-US" altLang="ko-KR" sz="2800" smtClean="0">
                <a:latin typeface="Ericsson Sans" pitchFamily="50" charset="0"/>
              </a:rPr>
              <a:t>helps</a:t>
            </a:r>
            <a:r>
              <a:rPr lang="en-US" altLang="en-US" sz="2800" smtClean="0">
                <a:latin typeface="Ericsson Sans" pitchFamily="50" charset="0"/>
              </a:rPr>
              <a:t> reducing costs</a:t>
            </a:r>
          </a:p>
        </p:txBody>
      </p:sp>
      <p:sp>
        <p:nvSpPr>
          <p:cNvPr id="15362" name="텍스트 개체 틀 12"/>
          <p:cNvSpPr>
            <a:spLocks noGrp="1"/>
          </p:cNvSpPr>
          <p:nvPr>
            <p:ph type="body" sz="quarter" idx="4294967295"/>
          </p:nvPr>
        </p:nvSpPr>
        <p:spPr>
          <a:xfrm>
            <a:off x="284163" y="908050"/>
            <a:ext cx="4287837" cy="5111750"/>
          </a:xfrm>
        </p:spPr>
        <p:txBody>
          <a:bodyPr/>
          <a:lstStyle/>
          <a:p>
            <a:pPr eaLnBrk="1" hangingPunct="1"/>
            <a:endParaRPr lang="en-US" altLang="ko-KR" sz="2000" smtClean="0">
              <a:solidFill>
                <a:schemeClr val="tx1"/>
              </a:solidFill>
              <a:ea typeface="굴림" charset="-127"/>
            </a:endParaRPr>
          </a:p>
          <a:p>
            <a:pPr eaLnBrk="1" hangingPunct="1"/>
            <a:r>
              <a:rPr lang="en-US" altLang="ko-KR" sz="2000" smtClean="0">
                <a:solidFill>
                  <a:schemeClr val="tx1"/>
                </a:solidFill>
                <a:ea typeface="굴림" charset="-127"/>
              </a:rPr>
              <a:t>The LG-Ericsson mobile communicator extends the power of a desk phone and unified communications to existing mobile sets and thus allow free communication from any location (office, home, hotspots) by enabling access to Wi-Fi network simply and cost effectively.</a:t>
            </a:r>
          </a:p>
          <a:p>
            <a:pPr eaLnBrk="1" hangingPunct="1"/>
            <a:r>
              <a:rPr lang="en-US" altLang="ko-KR" sz="2000" smtClean="0">
                <a:solidFill>
                  <a:schemeClr val="tx1"/>
                </a:solidFill>
                <a:ea typeface="굴림" charset="-127"/>
              </a:rPr>
              <a:t>The reduction in minutes allow the mobile users to use less minutes and reduce their subscription costs by shifting cellular minutes to Wi-Fi minutes.</a:t>
            </a:r>
            <a:endParaRPr lang="en-US" altLang="ko-KR" sz="2000" smtClean="0">
              <a:solidFill>
                <a:schemeClr val="accent2"/>
              </a:solidFill>
              <a:ea typeface="굴림" charset="-127"/>
            </a:endParaRP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0425" y="1411288"/>
            <a:ext cx="394652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76288"/>
            <a:ext cx="9144000" cy="523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텍스트 개체 틀 1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buFont typeface="Arial" charset="0"/>
              <a:buNone/>
              <a:defRPr/>
            </a:pPr>
            <a:r>
              <a:rPr lang="en-US" smtClean="0">
                <a:solidFill>
                  <a:schemeClr val="tx1"/>
                </a:solidFill>
              </a:rPr>
              <a:t>iPECS Communicator </a:t>
            </a:r>
            <a:r>
              <a:rPr lang="en-US" altLang="ko-KR" smtClean="0">
                <a:solidFill>
                  <a:schemeClr val="tx1"/>
                </a:solidFill>
              </a:rPr>
              <a:t>Overview</a:t>
            </a:r>
            <a:endParaRPr smtClean="0">
              <a:solidFill>
                <a:schemeClr val="tx1"/>
              </a:solidFill>
            </a:endParaRPr>
          </a:p>
        </p:txBody>
      </p:sp>
      <p:sp>
        <p:nvSpPr>
          <p:cNvPr id="16387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33350" y="884238"/>
            <a:ext cx="3790950" cy="5111750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altLang="ko-KR" sz="2100" smtClean="0">
              <a:solidFill>
                <a:srgbClr val="0054C6"/>
              </a:solidFill>
            </a:endParaRPr>
          </a:p>
          <a:p>
            <a:pPr>
              <a:buFont typeface="Arial" charset="0"/>
              <a:buNone/>
            </a:pPr>
            <a:endParaRPr lang="en-US" altLang="ko-KR" sz="2100" smtClean="0">
              <a:solidFill>
                <a:srgbClr val="0054C6"/>
              </a:solidFill>
            </a:endParaRPr>
          </a:p>
          <a:p>
            <a:pPr>
              <a:buFont typeface="Arial" charset="0"/>
              <a:buNone/>
            </a:pPr>
            <a:endParaRPr lang="en-US" altLang="ko-KR" sz="2100" smtClean="0">
              <a:solidFill>
                <a:srgbClr val="0054C6"/>
              </a:solidFill>
            </a:endParaRPr>
          </a:p>
          <a:p>
            <a:pPr>
              <a:buFont typeface="Arial" charset="0"/>
              <a:buNone/>
            </a:pPr>
            <a:endParaRPr lang="en-US" altLang="ko-KR" sz="2100" smtClean="0">
              <a:solidFill>
                <a:srgbClr val="0054C6"/>
              </a:solidFill>
            </a:endParaRPr>
          </a:p>
          <a:p>
            <a:pPr>
              <a:buFont typeface="Arial" charset="0"/>
              <a:buNone/>
            </a:pPr>
            <a:endParaRPr lang="en-US" altLang="ko-KR" sz="2100" smtClean="0">
              <a:solidFill>
                <a:srgbClr val="0054C6"/>
              </a:solidFill>
            </a:endParaRPr>
          </a:p>
          <a:p>
            <a:pPr>
              <a:buFont typeface="Arial" charset="0"/>
              <a:buNone/>
            </a:pPr>
            <a:endParaRPr lang="en-US" altLang="ko-KR" sz="2100" smtClean="0">
              <a:solidFill>
                <a:srgbClr val="0054C6"/>
              </a:solidFill>
            </a:endParaRPr>
          </a:p>
          <a:p>
            <a:pPr>
              <a:buFont typeface="Arial" charset="0"/>
              <a:buNone/>
            </a:pPr>
            <a:endParaRPr lang="en-US" altLang="ko-KR" sz="2100" smtClean="0">
              <a:solidFill>
                <a:srgbClr val="0054C6"/>
              </a:solidFill>
            </a:endParaRPr>
          </a:p>
          <a:p>
            <a:pPr>
              <a:buFont typeface="Arial" charset="0"/>
              <a:buNone/>
            </a:pPr>
            <a:endParaRPr lang="en-US" altLang="ko-KR" sz="1800" smtClean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altLang="ko-KR" sz="1800" smtClean="0">
                <a:solidFill>
                  <a:schemeClr val="bg1"/>
                </a:solidFill>
              </a:rPr>
              <a:t>The iPECS Communicator is the</a:t>
            </a:r>
            <a:r>
              <a:rPr lang="ko-KR" altLang="en-US" sz="1800" smtClean="0">
                <a:solidFill>
                  <a:schemeClr val="bg1"/>
                </a:solidFill>
              </a:rPr>
              <a:t> </a:t>
            </a:r>
            <a:endParaRPr lang="en-US" altLang="ko-KR" sz="1800" smtClean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r>
              <a:rPr lang="en-US" altLang="ko-KR" sz="1800" b="1" u="sng" smtClean="0">
                <a:solidFill>
                  <a:schemeClr val="accent2"/>
                </a:solidFill>
              </a:rPr>
              <a:t>Enterprise</a:t>
            </a:r>
            <a:r>
              <a:rPr lang="ko-KR" altLang="en-US" sz="1800" b="1" u="sng" smtClean="0">
                <a:solidFill>
                  <a:schemeClr val="accent2"/>
                </a:solidFill>
              </a:rPr>
              <a:t> </a:t>
            </a:r>
            <a:r>
              <a:rPr lang="en-US" altLang="ko-KR" sz="1800" b="1" u="sng" smtClean="0">
                <a:solidFill>
                  <a:schemeClr val="accent2"/>
                </a:solidFill>
              </a:rPr>
              <a:t>SIP Mobile Client </a:t>
            </a:r>
          </a:p>
          <a:p>
            <a:pPr>
              <a:buFont typeface="Arial" charset="0"/>
              <a:buNone/>
            </a:pPr>
            <a:r>
              <a:rPr lang="en-US" altLang="ko-KR" sz="1800" smtClean="0">
                <a:solidFill>
                  <a:schemeClr val="bg1"/>
                </a:solidFill>
              </a:rPr>
              <a:t>designed to maximize productivity</a:t>
            </a:r>
          </a:p>
          <a:p>
            <a:pPr>
              <a:buFont typeface="Arial" charset="0"/>
              <a:buNone/>
            </a:pPr>
            <a:r>
              <a:rPr lang="en-US" altLang="ko-KR" sz="1800" smtClean="0">
                <a:solidFill>
                  <a:schemeClr val="bg1"/>
                </a:solidFill>
              </a:rPr>
              <a:t>and reduce cost by shifting existing </a:t>
            </a:r>
          </a:p>
          <a:p>
            <a:pPr>
              <a:buFont typeface="Arial" charset="0"/>
              <a:buNone/>
            </a:pPr>
            <a:r>
              <a:rPr lang="en-US" altLang="ko-KR" sz="1800" smtClean="0">
                <a:solidFill>
                  <a:schemeClr val="bg1"/>
                </a:solidFill>
              </a:rPr>
              <a:t>calls normally placed on cellular</a:t>
            </a:r>
          </a:p>
          <a:p>
            <a:pPr>
              <a:buFont typeface="Arial" charset="0"/>
              <a:buNone/>
            </a:pPr>
            <a:r>
              <a:rPr lang="en-US" altLang="ko-KR" sz="1800" smtClean="0">
                <a:solidFill>
                  <a:schemeClr val="bg1"/>
                </a:solidFill>
              </a:rPr>
              <a:t>network to free Wi-Fi or WLAN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텍스트 개체 틀 13"/>
          <p:cNvSpPr>
            <a:spLocks noGrp="1"/>
          </p:cNvSpPr>
          <p:nvPr>
            <p:ph type="body" sz="quarter" idx="4294967295"/>
          </p:nvPr>
        </p:nvSpPr>
        <p:spPr>
          <a:xfrm>
            <a:off x="468313" y="115888"/>
            <a:ext cx="8207375" cy="5048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z="2800" smtClean="0">
                <a:solidFill>
                  <a:schemeClr val="tx1"/>
                </a:solidFill>
                <a:latin typeface="Ericsson Sans" pitchFamily="50" charset="0"/>
              </a:rPr>
              <a:t>iPECS Communicator </a:t>
            </a:r>
            <a:r>
              <a:rPr lang="en-US" altLang="ko-KR" sz="2800" smtClean="0">
                <a:solidFill>
                  <a:schemeClr val="tx1"/>
                </a:solidFill>
                <a:latin typeface="Ericsson Sans" pitchFamily="50" charset="0"/>
              </a:rPr>
              <a:t>Overview</a:t>
            </a:r>
            <a:endParaRPr lang="ko-KR" altLang="en-US" sz="2800" smtClean="0">
              <a:solidFill>
                <a:schemeClr val="tx1"/>
              </a:solidFill>
              <a:latin typeface="Ericsson Sans" pitchFamily="50" charset="0"/>
            </a:endParaRPr>
          </a:p>
        </p:txBody>
      </p:sp>
      <p:sp>
        <p:nvSpPr>
          <p:cNvPr id="17410" name="AutoShape 3" descr="bpct-blend2"/>
          <p:cNvSpPr>
            <a:spLocks noChangeArrowheads="1"/>
          </p:cNvSpPr>
          <p:nvPr/>
        </p:nvSpPr>
        <p:spPr bwMode="auto">
          <a:xfrm>
            <a:off x="392113" y="1376363"/>
            <a:ext cx="4095750" cy="996950"/>
          </a:xfrm>
          <a:prstGeom prst="roundRect">
            <a:avLst>
              <a:gd name="adj" fmla="val 5014"/>
            </a:avLst>
          </a:prstGeom>
          <a:solidFill>
            <a:schemeClr val="folHlink"/>
          </a:solidFill>
          <a:ln w="6350" algn="ctr">
            <a:noFill/>
            <a:prstDash val="dash"/>
            <a:round/>
            <a:headEnd/>
            <a:tailEnd/>
          </a:ln>
        </p:spPr>
        <p:txBody>
          <a:bodyPr lIns="72000" tIns="72000" rIns="72000" bIns="72000" anchor="ctr"/>
          <a:lstStyle/>
          <a:p>
            <a:r>
              <a:rPr lang="en-US" altLang="ko-KR" b="0">
                <a:solidFill>
                  <a:schemeClr val="bg1"/>
                </a:solidFill>
                <a:latin typeface="Arial" charset="0"/>
              </a:rPr>
              <a:t>SIP Client S/W for smart phone, designed for mobile worker</a:t>
            </a:r>
          </a:p>
        </p:txBody>
      </p:sp>
      <p:sp>
        <p:nvSpPr>
          <p:cNvPr id="17411" name="AutoShape 3" descr="bpct-blend2"/>
          <p:cNvSpPr>
            <a:spLocks noChangeArrowheads="1"/>
          </p:cNvSpPr>
          <p:nvPr/>
        </p:nvSpPr>
        <p:spPr bwMode="auto">
          <a:xfrm>
            <a:off x="392113" y="2498725"/>
            <a:ext cx="4094162" cy="995363"/>
          </a:xfrm>
          <a:prstGeom prst="roundRect">
            <a:avLst>
              <a:gd name="adj" fmla="val 5014"/>
            </a:avLst>
          </a:prstGeom>
          <a:solidFill>
            <a:schemeClr val="accent2"/>
          </a:solidFill>
          <a:ln w="6350">
            <a:noFill/>
            <a:prstDash val="dash"/>
            <a:round/>
            <a:headEnd/>
            <a:tailEnd/>
          </a:ln>
        </p:spPr>
        <p:txBody>
          <a:bodyPr lIns="72000" tIns="72000" rIns="72000" bIns="72000" anchor="ctr"/>
          <a:lstStyle/>
          <a:p>
            <a:r>
              <a:rPr lang="en-US" altLang="ko-KR" b="0">
                <a:solidFill>
                  <a:schemeClr val="bg1"/>
                </a:solidFill>
                <a:latin typeface="Arial" charset="0"/>
              </a:rPr>
              <a:t>Applied proven call technologies of No.1 domestic and leading global markets over the past 40 years</a:t>
            </a:r>
          </a:p>
        </p:txBody>
      </p:sp>
      <p:sp>
        <p:nvSpPr>
          <p:cNvPr id="17412" name="AutoShape 3" descr="bpct-blend2"/>
          <p:cNvSpPr>
            <a:spLocks noChangeArrowheads="1"/>
          </p:cNvSpPr>
          <p:nvPr/>
        </p:nvSpPr>
        <p:spPr bwMode="auto">
          <a:xfrm>
            <a:off x="392113" y="3617913"/>
            <a:ext cx="4095750" cy="995362"/>
          </a:xfrm>
          <a:prstGeom prst="roundRect">
            <a:avLst>
              <a:gd name="adj" fmla="val 5014"/>
            </a:avLst>
          </a:prstGeom>
          <a:solidFill>
            <a:schemeClr val="folHlink"/>
          </a:solidFill>
          <a:ln w="6350">
            <a:noFill/>
            <a:prstDash val="dash"/>
            <a:round/>
            <a:headEnd/>
            <a:tailEnd/>
          </a:ln>
        </p:spPr>
        <p:txBody>
          <a:bodyPr lIns="72000" tIns="72000" rIns="72000" bIns="72000" anchor="ctr"/>
          <a:lstStyle/>
          <a:p>
            <a:r>
              <a:rPr lang="en-US" altLang="ko-KR" b="0">
                <a:solidFill>
                  <a:schemeClr val="bg1"/>
                </a:solidFill>
                <a:latin typeface="Arial" charset="0"/>
              </a:rPr>
              <a:t>Various features and high quality voice that integrate with iPECS Platforms</a:t>
            </a:r>
          </a:p>
        </p:txBody>
      </p:sp>
      <p:sp>
        <p:nvSpPr>
          <p:cNvPr id="17413" name="AutoShape 3" descr="bpct-blend2"/>
          <p:cNvSpPr>
            <a:spLocks noChangeArrowheads="1"/>
          </p:cNvSpPr>
          <p:nvPr/>
        </p:nvSpPr>
        <p:spPr bwMode="auto">
          <a:xfrm>
            <a:off x="403225" y="4738688"/>
            <a:ext cx="4095750" cy="995362"/>
          </a:xfrm>
          <a:prstGeom prst="roundRect">
            <a:avLst>
              <a:gd name="adj" fmla="val 5014"/>
            </a:avLst>
          </a:prstGeom>
          <a:solidFill>
            <a:schemeClr val="accent2"/>
          </a:solidFill>
          <a:ln w="6350" algn="ctr">
            <a:noFill/>
            <a:prstDash val="dash"/>
            <a:round/>
            <a:headEnd/>
            <a:tailEnd/>
          </a:ln>
        </p:spPr>
        <p:txBody>
          <a:bodyPr lIns="72000" tIns="72000" rIns="72000" bIns="72000" anchor="ctr"/>
          <a:lstStyle/>
          <a:p>
            <a:r>
              <a:rPr lang="en-US" altLang="ko-KR" b="0">
                <a:solidFill>
                  <a:schemeClr val="bg1"/>
                </a:solidFill>
                <a:latin typeface="Arial" charset="0"/>
              </a:rPr>
              <a:t>Android and iOS</a:t>
            </a:r>
          </a:p>
          <a:p>
            <a:r>
              <a:rPr lang="en-US" altLang="ko-KR" sz="1600" i="1" u="sng">
                <a:solidFill>
                  <a:schemeClr val="bg1"/>
                </a:solidFill>
                <a:latin typeface="Arial" charset="0"/>
              </a:rPr>
              <a:t>Available in Q2 and Q3, 2012</a:t>
            </a:r>
            <a:endParaRPr lang="en-US" altLang="ko-KR" sz="1400" i="1" u="sng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414" name="TextBox 15"/>
          <p:cNvSpPr txBox="1">
            <a:spLocks noChangeArrowheads="1"/>
          </p:cNvSpPr>
          <p:nvPr/>
        </p:nvSpPr>
        <p:spPr bwMode="auto">
          <a:xfrm>
            <a:off x="5076825" y="5661025"/>
            <a:ext cx="36718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1400">
                <a:latin typeface="Arial" charset="0"/>
              </a:rPr>
              <a:t>&lt; iPECS Communicator for Android &gt;</a:t>
            </a:r>
            <a:endParaRPr lang="ko-KR" altLang="en-US" sz="1400">
              <a:latin typeface="Arial" charset="0"/>
            </a:endParaRPr>
          </a:p>
        </p:txBody>
      </p:sp>
      <p:pic>
        <p:nvPicPr>
          <p:cNvPr id="17415" name="Picture 8" descr="설정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9488" y="2578100"/>
            <a:ext cx="1725612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6" name="Picture 9" descr="설정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4538" y="2578100"/>
            <a:ext cx="1725612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10" descr="메인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270000"/>
            <a:ext cx="1728788" cy="28797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17418" name="Rectangle 11"/>
          <p:cNvSpPr>
            <a:spLocks noChangeArrowheads="1"/>
          </p:cNvSpPr>
          <p:nvPr/>
        </p:nvSpPr>
        <p:spPr bwMode="auto">
          <a:xfrm>
            <a:off x="468313" y="5876925"/>
            <a:ext cx="597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kumimoji="0" lang="en-US" altLang="ko-KR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텍스트 개체 틀 13"/>
          <p:cNvSpPr>
            <a:spLocks noGrp="1"/>
          </p:cNvSpPr>
          <p:nvPr>
            <p:ph type="body" sz="quarter" idx="4294967295"/>
          </p:nvPr>
        </p:nvSpPr>
        <p:spPr>
          <a:xfrm>
            <a:off x="468313" y="115888"/>
            <a:ext cx="8207375" cy="5048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z="2800" smtClean="0">
                <a:latin typeface="Ericsson Sans" pitchFamily="50" charset="0"/>
              </a:rPr>
              <a:t>iPECS Communicator</a:t>
            </a:r>
            <a:r>
              <a:rPr lang="en-US" altLang="ko-KR" sz="2800" smtClean="0">
                <a:latin typeface="Ericsson Sans" pitchFamily="50" charset="0"/>
              </a:rPr>
              <a:t> Value Proposition</a:t>
            </a:r>
            <a:r>
              <a:rPr lang="en-US" altLang="en-US" sz="2800" smtClean="0">
                <a:latin typeface="Ericsson Sans" pitchFamily="50" charset="0"/>
              </a:rPr>
              <a:t> </a:t>
            </a:r>
            <a:endParaRPr lang="ko-KR" altLang="en-US" sz="2800" smtClean="0">
              <a:latin typeface="Ericsson Sans" pitchFamily="50" charset="0"/>
            </a:endParaRPr>
          </a:p>
        </p:txBody>
      </p:sp>
      <p:sp>
        <p:nvSpPr>
          <p:cNvPr id="23556" name="AutoShape 3" descr="bpct-blend2"/>
          <p:cNvSpPr>
            <a:spLocks noChangeArrowheads="1"/>
          </p:cNvSpPr>
          <p:nvPr/>
        </p:nvSpPr>
        <p:spPr bwMode="auto">
          <a:xfrm>
            <a:off x="4848225" y="2565400"/>
            <a:ext cx="3827463" cy="1011238"/>
          </a:xfrm>
          <a:prstGeom prst="roundRect">
            <a:avLst>
              <a:gd name="adj" fmla="val 5014"/>
            </a:avLst>
          </a:prstGeom>
          <a:solidFill>
            <a:schemeClr val="accent5">
              <a:lumMod val="60000"/>
              <a:lumOff val="40000"/>
            </a:schemeClr>
          </a:solidFill>
          <a:ln w="6350">
            <a:noFill/>
            <a:prstDash val="dash"/>
            <a:round/>
            <a:headEnd/>
            <a:tailEnd/>
          </a:ln>
        </p:spPr>
        <p:txBody>
          <a:bodyPr lIns="72000" tIns="72000" rIns="72000" bIns="72000" anchor="ctr"/>
          <a:lstStyle/>
          <a:p>
            <a:pPr>
              <a:defRPr/>
            </a:pPr>
            <a:r>
              <a:rPr kumimoji="0" lang="en-US" altLang="ko-KR" b="0">
                <a:solidFill>
                  <a:schemeClr val="bg1"/>
                </a:solidFill>
                <a:latin typeface="Arial" charset="0"/>
                <a:ea typeface="맑은 고딕" pitchFamily="50" charset="-127"/>
              </a:rPr>
              <a:t>Various features that integrate with the iPECS call control platform: iPECS-LIK and CM*</a:t>
            </a:r>
          </a:p>
        </p:txBody>
      </p:sp>
      <p:sp>
        <p:nvSpPr>
          <p:cNvPr id="18435" name="AutoShape 3" descr="bpct-blend2"/>
          <p:cNvSpPr>
            <a:spLocks noChangeArrowheads="1"/>
          </p:cNvSpPr>
          <p:nvPr/>
        </p:nvSpPr>
        <p:spPr bwMode="auto">
          <a:xfrm>
            <a:off x="4848225" y="1446213"/>
            <a:ext cx="3827463" cy="1047750"/>
          </a:xfrm>
          <a:prstGeom prst="roundRect">
            <a:avLst>
              <a:gd name="adj" fmla="val 5014"/>
            </a:avLst>
          </a:prstGeom>
          <a:solidFill>
            <a:schemeClr val="accent2"/>
          </a:solidFill>
          <a:ln w="6350">
            <a:noFill/>
            <a:prstDash val="dash"/>
            <a:round/>
            <a:headEnd/>
            <a:tailEnd/>
          </a:ln>
        </p:spPr>
        <p:txBody>
          <a:bodyPr lIns="72000" tIns="72000" rIns="72000" bIns="72000" anchor="ctr"/>
          <a:lstStyle/>
          <a:p>
            <a:r>
              <a:rPr kumimoji="0" lang="en-US" altLang="ko-KR" b="0">
                <a:solidFill>
                  <a:schemeClr val="bg1"/>
                </a:solidFill>
                <a:latin typeface="Arial" charset="0"/>
                <a:ea typeface="맑은 고딕" pitchFamily="50" charset="-127"/>
              </a:rPr>
              <a:t>Enterprise mobility with seamless business communication through mobile phone, reduces costs</a:t>
            </a:r>
          </a:p>
        </p:txBody>
      </p:sp>
      <p:sp>
        <p:nvSpPr>
          <p:cNvPr id="2" name="AutoShape 3" descr="bpct-blend2"/>
          <p:cNvSpPr>
            <a:spLocks noChangeArrowheads="1"/>
          </p:cNvSpPr>
          <p:nvPr/>
        </p:nvSpPr>
        <p:spPr bwMode="auto">
          <a:xfrm>
            <a:off x="4848225" y="4724400"/>
            <a:ext cx="3827463" cy="1079500"/>
          </a:xfrm>
          <a:prstGeom prst="roundRect">
            <a:avLst>
              <a:gd name="adj" fmla="val 5014"/>
            </a:avLst>
          </a:prstGeom>
          <a:solidFill>
            <a:schemeClr val="accent5">
              <a:lumMod val="60000"/>
              <a:lumOff val="40000"/>
            </a:schemeClr>
          </a:solidFill>
          <a:ln w="6350">
            <a:noFill/>
            <a:prstDash val="dash"/>
            <a:round/>
            <a:headEnd/>
            <a:tailEnd/>
          </a:ln>
        </p:spPr>
        <p:txBody>
          <a:bodyPr lIns="72000" tIns="72000" rIns="72000" bIns="72000" anchor="ctr"/>
          <a:lstStyle/>
          <a:p>
            <a:pPr>
              <a:defRPr/>
            </a:pPr>
            <a:r>
              <a:rPr kumimoji="0" lang="en-US" altLang="ko-KR" b="0" dirty="0">
                <a:solidFill>
                  <a:schemeClr val="bg1"/>
                </a:solidFill>
                <a:latin typeface="Arial" charset="0"/>
                <a:ea typeface="맑은 고딕" pitchFamily="50" charset="-127"/>
              </a:rPr>
              <a:t>Better voice communication experience with high quality voice </a:t>
            </a:r>
          </a:p>
        </p:txBody>
      </p:sp>
      <p:sp>
        <p:nvSpPr>
          <p:cNvPr id="18437" name="AutoShape 3" descr="bpct-blend2"/>
          <p:cNvSpPr>
            <a:spLocks noChangeArrowheads="1"/>
          </p:cNvSpPr>
          <p:nvPr/>
        </p:nvSpPr>
        <p:spPr bwMode="auto">
          <a:xfrm>
            <a:off x="4848225" y="3644900"/>
            <a:ext cx="3827463" cy="1012825"/>
          </a:xfrm>
          <a:prstGeom prst="roundRect">
            <a:avLst>
              <a:gd name="adj" fmla="val 5014"/>
            </a:avLst>
          </a:prstGeom>
          <a:solidFill>
            <a:schemeClr val="accent2"/>
          </a:solidFill>
          <a:ln w="6350" algn="ctr">
            <a:noFill/>
            <a:prstDash val="dash"/>
            <a:round/>
            <a:headEnd/>
            <a:tailEnd/>
          </a:ln>
        </p:spPr>
        <p:txBody>
          <a:bodyPr lIns="72000" tIns="72000" rIns="72000" bIns="72000" anchor="ctr"/>
          <a:lstStyle/>
          <a:p>
            <a:r>
              <a:rPr kumimoji="0" lang="en-US" altLang="ko-KR" b="0">
                <a:solidFill>
                  <a:schemeClr val="bg1"/>
                </a:solidFill>
                <a:latin typeface="Arial" charset="0"/>
                <a:ea typeface="맑은 고딕" pitchFamily="50" charset="-127"/>
              </a:rPr>
              <a:t>Secure mobile communications with media and signaling encryption</a:t>
            </a:r>
          </a:p>
        </p:txBody>
      </p:sp>
      <p:sp>
        <p:nvSpPr>
          <p:cNvPr id="18438" name="Content Placeholder 5"/>
          <p:cNvSpPr>
            <a:spLocks/>
          </p:cNvSpPr>
          <p:nvPr/>
        </p:nvSpPr>
        <p:spPr bwMode="auto">
          <a:xfrm>
            <a:off x="468313" y="1270000"/>
            <a:ext cx="424815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72000" bIns="72000"/>
          <a:lstStyle/>
          <a:p>
            <a:pPr marL="342900" indent="-342900" eaLnBrk="0" hangingPunct="0">
              <a:spcBef>
                <a:spcPct val="20000"/>
              </a:spcBef>
              <a:buClr>
                <a:srgbClr val="00285E"/>
              </a:buClr>
              <a:buFont typeface="Arial" charset="0"/>
              <a:buChar char="›"/>
            </a:pPr>
            <a:endParaRPr kumimoji="0" lang="en-US" altLang="ko-KR" sz="1400" b="0">
              <a:solidFill>
                <a:schemeClr val="bg2"/>
              </a:solidFill>
              <a:latin typeface="Arial" charset="0"/>
              <a:ea typeface="맑은 고딕" pitchFamily="50" charset="-127"/>
            </a:endParaRPr>
          </a:p>
        </p:txBody>
      </p:sp>
      <p:pic>
        <p:nvPicPr>
          <p:cNvPr id="18439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238" y="1449388"/>
            <a:ext cx="4068762" cy="428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4867275" y="5949950"/>
            <a:ext cx="21526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 sz="1000" b="0">
                <a:latin typeface="Arial" charset="0"/>
              </a:rPr>
              <a:t>* iPECS-MG will be supported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468313" y="115888"/>
            <a:ext cx="8207375" cy="5048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z="2800" smtClean="0">
                <a:latin typeface="Ericsson Sans" pitchFamily="50" charset="0"/>
              </a:rPr>
              <a:t>iPECS Communicator</a:t>
            </a:r>
            <a:r>
              <a:rPr lang="en-US" altLang="ko-KR" sz="2800" smtClean="0">
                <a:latin typeface="Ericsson Sans" pitchFamily="50" charset="0"/>
              </a:rPr>
              <a:t> Value Proposition</a:t>
            </a:r>
            <a:endParaRPr lang="ko-KR" altLang="en-US" sz="2800" smtClean="0">
              <a:solidFill>
                <a:srgbClr val="00B0F0"/>
              </a:solidFill>
              <a:latin typeface="Ericsson Sans" pitchFamily="50" charset="0"/>
            </a:endParaRPr>
          </a:p>
        </p:txBody>
      </p:sp>
      <p:sp>
        <p:nvSpPr>
          <p:cNvPr id="19458" name="Content Placeholder 5"/>
          <p:cNvSpPr>
            <a:spLocks noGrp="1"/>
          </p:cNvSpPr>
          <p:nvPr>
            <p:ph type="body" sz="quarter" idx="4294967295"/>
          </p:nvPr>
        </p:nvSpPr>
        <p:spPr>
          <a:xfrm>
            <a:off x="468313" y="765175"/>
            <a:ext cx="8207375" cy="3311525"/>
          </a:xfrm>
        </p:spPr>
        <p:txBody>
          <a:bodyPr tIns="72000" bIns="72000"/>
          <a:lstStyle/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ko-KR" sz="2000" smtClean="0">
                <a:solidFill>
                  <a:schemeClr val="accent2"/>
                </a:solidFill>
              </a:rPr>
              <a:t>Lowest Total Cost of Ownership (TCO): </a:t>
            </a:r>
          </a:p>
          <a:p>
            <a:pPr lvl="1">
              <a:lnSpc>
                <a:spcPct val="90000"/>
              </a:lnSpc>
              <a:buClr>
                <a:schemeClr val="accent2"/>
              </a:buClr>
              <a:buFont typeface="Arial" charset="0"/>
              <a:buNone/>
            </a:pPr>
            <a:r>
              <a:rPr lang="en-US" altLang="ko-KR" sz="1800" smtClean="0">
                <a:solidFill>
                  <a:schemeClr val="tx1"/>
                </a:solidFill>
              </a:rPr>
              <a:t>Seamless business communication through mobile phone with less cost</a:t>
            </a:r>
          </a:p>
          <a:p>
            <a:pPr lvl="1">
              <a:lnSpc>
                <a:spcPct val="90000"/>
              </a:lnSpc>
            </a:pPr>
            <a:r>
              <a:rPr lang="en-US" altLang="ko-KR" sz="1800" smtClean="0"/>
              <a:t>IP based communications</a:t>
            </a:r>
          </a:p>
          <a:p>
            <a:pPr lvl="2">
              <a:lnSpc>
                <a:spcPct val="90000"/>
              </a:lnSpc>
            </a:pPr>
            <a:r>
              <a:rPr lang="en-US" altLang="ko-KR" sz="1600" smtClean="0"/>
              <a:t>Communication cost reduction using SIP client instead of cellular phones within the building</a:t>
            </a:r>
          </a:p>
          <a:p>
            <a:pPr lvl="2">
              <a:lnSpc>
                <a:spcPct val="90000"/>
              </a:lnSpc>
            </a:pPr>
            <a:r>
              <a:rPr lang="en-US" altLang="ko-KR" sz="1600" smtClean="0"/>
              <a:t>Seamless business grade communication even out of office</a:t>
            </a:r>
          </a:p>
          <a:p>
            <a:pPr lvl="2">
              <a:lnSpc>
                <a:spcPct val="90000"/>
              </a:lnSpc>
            </a:pPr>
            <a:r>
              <a:rPr lang="en-US" altLang="ko-KR" sz="1600" smtClean="0"/>
              <a:t>Increased connectivity for the mobile workers  </a:t>
            </a:r>
          </a:p>
        </p:txBody>
      </p:sp>
      <p:sp>
        <p:nvSpPr>
          <p:cNvPr id="19459" name="Text Box 36"/>
          <p:cNvSpPr txBox="1">
            <a:spLocks noChangeArrowheads="1"/>
          </p:cNvSpPr>
          <p:nvPr/>
        </p:nvSpPr>
        <p:spPr bwMode="auto">
          <a:xfrm>
            <a:off x="5580063" y="6034088"/>
            <a:ext cx="1295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200">
                <a:latin typeface="Arial" charset="0"/>
              </a:rPr>
              <a:t>Internal zone</a:t>
            </a:r>
          </a:p>
        </p:txBody>
      </p:sp>
      <p:grpSp>
        <p:nvGrpSpPr>
          <p:cNvPr id="19460" name="Group 67"/>
          <p:cNvGrpSpPr>
            <a:grpSpLocks/>
          </p:cNvGrpSpPr>
          <p:nvPr/>
        </p:nvGrpSpPr>
        <p:grpSpPr bwMode="auto">
          <a:xfrm>
            <a:off x="1258888" y="3068638"/>
            <a:ext cx="6624637" cy="2508250"/>
            <a:chOff x="839" y="2341"/>
            <a:chExt cx="4173" cy="1580"/>
          </a:xfrm>
        </p:grpSpPr>
        <p:sp>
          <p:nvSpPr>
            <p:cNvPr id="19461" name="Freeform 22"/>
            <p:cNvSpPr>
              <a:spLocks noChangeAspect="1" noEditPoints="1"/>
            </p:cNvSpPr>
            <p:nvPr/>
          </p:nvSpPr>
          <p:spPr bwMode="auto">
            <a:xfrm>
              <a:off x="2517" y="3385"/>
              <a:ext cx="181" cy="272"/>
            </a:xfrm>
            <a:custGeom>
              <a:avLst/>
              <a:gdLst>
                <a:gd name="T0" fmla="*/ 40 w 206"/>
                <a:gd name="T1" fmla="*/ 32 h 310"/>
                <a:gd name="T2" fmla="*/ 41 w 206"/>
                <a:gd name="T3" fmla="*/ 11 h 310"/>
                <a:gd name="T4" fmla="*/ 38 w 206"/>
                <a:gd name="T5" fmla="*/ 9 h 310"/>
                <a:gd name="T6" fmla="*/ 39 w 206"/>
                <a:gd name="T7" fmla="*/ 13 h 310"/>
                <a:gd name="T8" fmla="*/ 35 w 206"/>
                <a:gd name="T9" fmla="*/ 31 h 310"/>
                <a:gd name="T10" fmla="*/ 33 w 206"/>
                <a:gd name="T11" fmla="*/ 32 h 310"/>
                <a:gd name="T12" fmla="*/ 32 w 206"/>
                <a:gd name="T13" fmla="*/ 32 h 310"/>
                <a:gd name="T14" fmla="*/ 31 w 206"/>
                <a:gd name="T15" fmla="*/ 32 h 310"/>
                <a:gd name="T16" fmla="*/ 29 w 206"/>
                <a:gd name="T17" fmla="*/ 34 h 310"/>
                <a:gd name="T18" fmla="*/ 28 w 206"/>
                <a:gd name="T19" fmla="*/ 34 h 310"/>
                <a:gd name="T20" fmla="*/ 27 w 206"/>
                <a:gd name="T21" fmla="*/ 34 h 310"/>
                <a:gd name="T22" fmla="*/ 25 w 206"/>
                <a:gd name="T23" fmla="*/ 34 h 310"/>
                <a:gd name="T24" fmla="*/ 22 w 206"/>
                <a:gd name="T25" fmla="*/ 34 h 310"/>
                <a:gd name="T26" fmla="*/ 22 w 206"/>
                <a:gd name="T27" fmla="*/ 34 h 310"/>
                <a:gd name="T28" fmla="*/ 19 w 206"/>
                <a:gd name="T29" fmla="*/ 34 h 310"/>
                <a:gd name="T30" fmla="*/ 18 w 206"/>
                <a:gd name="T31" fmla="*/ 32 h 310"/>
                <a:gd name="T32" fmla="*/ 17 w 206"/>
                <a:gd name="T33" fmla="*/ 32 h 310"/>
                <a:gd name="T34" fmla="*/ 16 w 206"/>
                <a:gd name="T35" fmla="*/ 32 h 310"/>
                <a:gd name="T36" fmla="*/ 15 w 206"/>
                <a:gd name="T37" fmla="*/ 31 h 310"/>
                <a:gd name="T38" fmla="*/ 25 w 206"/>
                <a:gd name="T39" fmla="*/ 4 h 310"/>
                <a:gd name="T40" fmla="*/ 33 w 206"/>
                <a:gd name="T41" fmla="*/ 7 h 310"/>
                <a:gd name="T42" fmla="*/ 35 w 206"/>
                <a:gd name="T43" fmla="*/ 4 h 310"/>
                <a:gd name="T44" fmla="*/ 32 w 206"/>
                <a:gd name="T45" fmla="*/ 4 h 310"/>
                <a:gd name="T46" fmla="*/ 6 w 206"/>
                <a:gd name="T47" fmla="*/ 19 h 310"/>
                <a:gd name="T48" fmla="*/ 4 w 206"/>
                <a:gd name="T49" fmla="*/ 36 h 310"/>
                <a:gd name="T50" fmla="*/ 0 w 206"/>
                <a:gd name="T51" fmla="*/ 68 h 310"/>
                <a:gd name="T52" fmla="*/ 46 w 206"/>
                <a:gd name="T53" fmla="*/ 74 h 310"/>
                <a:gd name="T54" fmla="*/ 49 w 206"/>
                <a:gd name="T55" fmla="*/ 47 h 310"/>
                <a:gd name="T56" fmla="*/ 46 w 206"/>
                <a:gd name="T57" fmla="*/ 68 h 310"/>
                <a:gd name="T58" fmla="*/ 41 w 206"/>
                <a:gd name="T59" fmla="*/ 70 h 310"/>
                <a:gd name="T60" fmla="*/ 39 w 206"/>
                <a:gd name="T61" fmla="*/ 45 h 310"/>
                <a:gd name="T62" fmla="*/ 36 w 206"/>
                <a:gd name="T63" fmla="*/ 70 h 310"/>
                <a:gd name="T64" fmla="*/ 12 w 206"/>
                <a:gd name="T65" fmla="*/ 47 h 310"/>
                <a:gd name="T66" fmla="*/ 9 w 206"/>
                <a:gd name="T67" fmla="*/ 47 h 310"/>
                <a:gd name="T68" fmla="*/ 5 w 206"/>
                <a:gd name="T69" fmla="*/ 70 h 310"/>
                <a:gd name="T70" fmla="*/ 4 w 206"/>
                <a:gd name="T71" fmla="*/ 47 h 310"/>
                <a:gd name="T72" fmla="*/ 13 w 206"/>
                <a:gd name="T73" fmla="*/ 34 h 310"/>
                <a:gd name="T74" fmla="*/ 17 w 206"/>
                <a:gd name="T75" fmla="*/ 36 h 310"/>
                <a:gd name="T76" fmla="*/ 18 w 206"/>
                <a:gd name="T77" fmla="*/ 36 h 310"/>
                <a:gd name="T78" fmla="*/ 19 w 206"/>
                <a:gd name="T79" fmla="*/ 37 h 310"/>
                <a:gd name="T80" fmla="*/ 22 w 206"/>
                <a:gd name="T81" fmla="*/ 38 h 310"/>
                <a:gd name="T82" fmla="*/ 22 w 206"/>
                <a:gd name="T83" fmla="*/ 38 h 310"/>
                <a:gd name="T84" fmla="*/ 27 w 206"/>
                <a:gd name="T85" fmla="*/ 38 h 310"/>
                <a:gd name="T86" fmla="*/ 28 w 206"/>
                <a:gd name="T87" fmla="*/ 38 h 310"/>
                <a:gd name="T88" fmla="*/ 31 w 206"/>
                <a:gd name="T89" fmla="*/ 37 h 310"/>
                <a:gd name="T90" fmla="*/ 32 w 206"/>
                <a:gd name="T91" fmla="*/ 36 h 310"/>
                <a:gd name="T92" fmla="*/ 32 w 206"/>
                <a:gd name="T93" fmla="*/ 36 h 310"/>
                <a:gd name="T94" fmla="*/ 36 w 206"/>
                <a:gd name="T95" fmla="*/ 34 h 310"/>
                <a:gd name="T96" fmla="*/ 46 w 206"/>
                <a:gd name="T97" fmla="*/ 47 h 31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6"/>
                <a:gd name="T148" fmla="*/ 0 h 310"/>
                <a:gd name="T149" fmla="*/ 206 w 206"/>
                <a:gd name="T150" fmla="*/ 310 h 31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6" h="310">
                  <a:moveTo>
                    <a:pt x="190" y="154"/>
                  </a:moveTo>
                  <a:cubicBezTo>
                    <a:pt x="183" y="145"/>
                    <a:pt x="174" y="137"/>
                    <a:pt x="164" y="132"/>
                  </a:cubicBezTo>
                  <a:cubicBezTo>
                    <a:pt x="176" y="118"/>
                    <a:pt x="183" y="100"/>
                    <a:pt x="183" y="80"/>
                  </a:cubicBezTo>
                  <a:cubicBezTo>
                    <a:pt x="183" y="68"/>
                    <a:pt x="180" y="56"/>
                    <a:pt x="175" y="46"/>
                  </a:cubicBezTo>
                  <a:cubicBezTo>
                    <a:pt x="174" y="43"/>
                    <a:pt x="172" y="39"/>
                    <a:pt x="170" y="36"/>
                  </a:cubicBezTo>
                  <a:cubicBezTo>
                    <a:pt x="167" y="33"/>
                    <a:pt x="162" y="32"/>
                    <a:pt x="159" y="34"/>
                  </a:cubicBezTo>
                  <a:cubicBezTo>
                    <a:pt x="155" y="36"/>
                    <a:pt x="154" y="41"/>
                    <a:pt x="156" y="45"/>
                  </a:cubicBezTo>
                  <a:cubicBezTo>
                    <a:pt x="158" y="48"/>
                    <a:pt x="159" y="50"/>
                    <a:pt x="161" y="53"/>
                  </a:cubicBezTo>
                  <a:cubicBezTo>
                    <a:pt x="165" y="61"/>
                    <a:pt x="167" y="70"/>
                    <a:pt x="167" y="80"/>
                  </a:cubicBezTo>
                  <a:cubicBezTo>
                    <a:pt x="167" y="100"/>
                    <a:pt x="158" y="117"/>
                    <a:pt x="144" y="129"/>
                  </a:cubicBezTo>
                  <a:cubicBezTo>
                    <a:pt x="143" y="130"/>
                    <a:pt x="142" y="130"/>
                    <a:pt x="141" y="131"/>
                  </a:cubicBezTo>
                  <a:cubicBezTo>
                    <a:pt x="141" y="132"/>
                    <a:pt x="140" y="132"/>
                    <a:pt x="140" y="132"/>
                  </a:cubicBezTo>
                  <a:cubicBezTo>
                    <a:pt x="139" y="133"/>
                    <a:pt x="138" y="134"/>
                    <a:pt x="137" y="134"/>
                  </a:cubicBezTo>
                  <a:cubicBezTo>
                    <a:pt x="136" y="135"/>
                    <a:pt x="135" y="135"/>
                    <a:pt x="135" y="136"/>
                  </a:cubicBezTo>
                  <a:cubicBezTo>
                    <a:pt x="134" y="136"/>
                    <a:pt x="133" y="137"/>
                    <a:pt x="132" y="137"/>
                  </a:cubicBezTo>
                  <a:cubicBezTo>
                    <a:pt x="131" y="138"/>
                    <a:pt x="130" y="138"/>
                    <a:pt x="129" y="138"/>
                  </a:cubicBezTo>
                  <a:cubicBezTo>
                    <a:pt x="128" y="139"/>
                    <a:pt x="127" y="139"/>
                    <a:pt x="127" y="139"/>
                  </a:cubicBezTo>
                  <a:cubicBezTo>
                    <a:pt x="125" y="140"/>
                    <a:pt x="124" y="140"/>
                    <a:pt x="123" y="141"/>
                  </a:cubicBezTo>
                  <a:cubicBezTo>
                    <a:pt x="122" y="141"/>
                    <a:pt x="122" y="141"/>
                    <a:pt x="121" y="141"/>
                  </a:cubicBezTo>
                  <a:cubicBezTo>
                    <a:pt x="120" y="142"/>
                    <a:pt x="118" y="142"/>
                    <a:pt x="117" y="142"/>
                  </a:cubicBezTo>
                  <a:cubicBezTo>
                    <a:pt x="116" y="143"/>
                    <a:pt x="116" y="143"/>
                    <a:pt x="115" y="143"/>
                  </a:cubicBezTo>
                  <a:cubicBezTo>
                    <a:pt x="114" y="143"/>
                    <a:pt x="112" y="143"/>
                    <a:pt x="110" y="144"/>
                  </a:cubicBezTo>
                  <a:cubicBezTo>
                    <a:pt x="110" y="144"/>
                    <a:pt x="109" y="144"/>
                    <a:pt x="109" y="144"/>
                  </a:cubicBezTo>
                  <a:cubicBezTo>
                    <a:pt x="107" y="144"/>
                    <a:pt x="105" y="144"/>
                    <a:pt x="103" y="144"/>
                  </a:cubicBezTo>
                  <a:cubicBezTo>
                    <a:pt x="101" y="144"/>
                    <a:pt x="98" y="144"/>
                    <a:pt x="96" y="144"/>
                  </a:cubicBezTo>
                  <a:cubicBezTo>
                    <a:pt x="96" y="144"/>
                    <a:pt x="95" y="144"/>
                    <a:pt x="95" y="144"/>
                  </a:cubicBezTo>
                  <a:cubicBezTo>
                    <a:pt x="93" y="143"/>
                    <a:pt x="92" y="143"/>
                    <a:pt x="90" y="143"/>
                  </a:cubicBezTo>
                  <a:cubicBezTo>
                    <a:pt x="90" y="143"/>
                    <a:pt x="89" y="143"/>
                    <a:pt x="88" y="142"/>
                  </a:cubicBezTo>
                  <a:cubicBezTo>
                    <a:pt x="87" y="142"/>
                    <a:pt x="86" y="142"/>
                    <a:pt x="84" y="141"/>
                  </a:cubicBezTo>
                  <a:cubicBezTo>
                    <a:pt x="84" y="141"/>
                    <a:pt x="83" y="141"/>
                    <a:pt x="82" y="141"/>
                  </a:cubicBezTo>
                  <a:cubicBezTo>
                    <a:pt x="81" y="140"/>
                    <a:pt x="80" y="140"/>
                    <a:pt x="79" y="140"/>
                  </a:cubicBezTo>
                  <a:cubicBezTo>
                    <a:pt x="78" y="139"/>
                    <a:pt x="77" y="139"/>
                    <a:pt x="76" y="138"/>
                  </a:cubicBezTo>
                  <a:cubicBezTo>
                    <a:pt x="75" y="138"/>
                    <a:pt x="74" y="138"/>
                    <a:pt x="74" y="137"/>
                  </a:cubicBezTo>
                  <a:cubicBezTo>
                    <a:pt x="73" y="137"/>
                    <a:pt x="72" y="136"/>
                    <a:pt x="71" y="136"/>
                  </a:cubicBezTo>
                  <a:cubicBezTo>
                    <a:pt x="70" y="135"/>
                    <a:pt x="69" y="135"/>
                    <a:pt x="69" y="134"/>
                  </a:cubicBezTo>
                  <a:cubicBezTo>
                    <a:pt x="68" y="134"/>
                    <a:pt x="67" y="133"/>
                    <a:pt x="66" y="132"/>
                  </a:cubicBezTo>
                  <a:cubicBezTo>
                    <a:pt x="65" y="132"/>
                    <a:pt x="65" y="132"/>
                    <a:pt x="64" y="131"/>
                  </a:cubicBezTo>
                  <a:cubicBezTo>
                    <a:pt x="63" y="130"/>
                    <a:pt x="62" y="130"/>
                    <a:pt x="61" y="129"/>
                  </a:cubicBezTo>
                  <a:cubicBezTo>
                    <a:pt x="47" y="117"/>
                    <a:pt x="39" y="100"/>
                    <a:pt x="39" y="80"/>
                  </a:cubicBezTo>
                  <a:cubicBezTo>
                    <a:pt x="39" y="45"/>
                    <a:pt x="67" y="16"/>
                    <a:pt x="103" y="16"/>
                  </a:cubicBezTo>
                  <a:cubicBezTo>
                    <a:pt x="112" y="16"/>
                    <a:pt x="122" y="18"/>
                    <a:pt x="130" y="22"/>
                  </a:cubicBezTo>
                  <a:cubicBezTo>
                    <a:pt x="133" y="23"/>
                    <a:pt x="135" y="25"/>
                    <a:pt x="138" y="27"/>
                  </a:cubicBezTo>
                  <a:cubicBezTo>
                    <a:pt x="142" y="29"/>
                    <a:pt x="147" y="28"/>
                    <a:pt x="149" y="24"/>
                  </a:cubicBezTo>
                  <a:cubicBezTo>
                    <a:pt x="152" y="21"/>
                    <a:pt x="151" y="16"/>
                    <a:pt x="147" y="13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4" y="11"/>
                    <a:pt x="140" y="9"/>
                    <a:pt x="137" y="8"/>
                  </a:cubicBezTo>
                  <a:cubicBezTo>
                    <a:pt x="126" y="3"/>
                    <a:pt x="115" y="0"/>
                    <a:pt x="103" y="0"/>
                  </a:cubicBezTo>
                  <a:cubicBezTo>
                    <a:pt x="58" y="0"/>
                    <a:pt x="23" y="36"/>
                    <a:pt x="23" y="80"/>
                  </a:cubicBezTo>
                  <a:cubicBezTo>
                    <a:pt x="23" y="100"/>
                    <a:pt x="30" y="118"/>
                    <a:pt x="41" y="132"/>
                  </a:cubicBezTo>
                  <a:cubicBezTo>
                    <a:pt x="31" y="137"/>
                    <a:pt x="23" y="145"/>
                    <a:pt x="16" y="154"/>
                  </a:cubicBezTo>
                  <a:cubicBezTo>
                    <a:pt x="6" y="166"/>
                    <a:pt x="0" y="181"/>
                    <a:pt x="0" y="196"/>
                  </a:cubicBezTo>
                  <a:cubicBezTo>
                    <a:pt x="0" y="224"/>
                    <a:pt x="0" y="288"/>
                    <a:pt x="0" y="288"/>
                  </a:cubicBezTo>
                  <a:cubicBezTo>
                    <a:pt x="0" y="300"/>
                    <a:pt x="8" y="310"/>
                    <a:pt x="20" y="310"/>
                  </a:cubicBezTo>
                  <a:cubicBezTo>
                    <a:pt x="186" y="310"/>
                    <a:pt x="186" y="310"/>
                    <a:pt x="186" y="310"/>
                  </a:cubicBezTo>
                  <a:cubicBezTo>
                    <a:pt x="197" y="310"/>
                    <a:pt x="206" y="300"/>
                    <a:pt x="206" y="288"/>
                  </a:cubicBezTo>
                  <a:cubicBezTo>
                    <a:pt x="206" y="288"/>
                    <a:pt x="206" y="224"/>
                    <a:pt x="206" y="196"/>
                  </a:cubicBezTo>
                  <a:cubicBezTo>
                    <a:pt x="206" y="181"/>
                    <a:pt x="199" y="166"/>
                    <a:pt x="190" y="154"/>
                  </a:cubicBezTo>
                  <a:close/>
                  <a:moveTo>
                    <a:pt x="190" y="288"/>
                  </a:moveTo>
                  <a:cubicBezTo>
                    <a:pt x="190" y="292"/>
                    <a:pt x="187" y="294"/>
                    <a:pt x="186" y="294"/>
                  </a:cubicBezTo>
                  <a:cubicBezTo>
                    <a:pt x="169" y="294"/>
                    <a:pt x="169" y="294"/>
                    <a:pt x="169" y="294"/>
                  </a:cubicBezTo>
                  <a:cubicBezTo>
                    <a:pt x="169" y="196"/>
                    <a:pt x="169" y="196"/>
                    <a:pt x="169" y="196"/>
                  </a:cubicBezTo>
                  <a:cubicBezTo>
                    <a:pt x="169" y="191"/>
                    <a:pt x="166" y="188"/>
                    <a:pt x="161" y="188"/>
                  </a:cubicBezTo>
                  <a:cubicBezTo>
                    <a:pt x="157" y="188"/>
                    <a:pt x="153" y="191"/>
                    <a:pt x="153" y="196"/>
                  </a:cubicBezTo>
                  <a:cubicBezTo>
                    <a:pt x="153" y="294"/>
                    <a:pt x="153" y="294"/>
                    <a:pt x="153" y="294"/>
                  </a:cubicBezTo>
                  <a:cubicBezTo>
                    <a:pt x="52" y="294"/>
                    <a:pt x="52" y="294"/>
                    <a:pt x="52" y="294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52" y="191"/>
                    <a:pt x="48" y="188"/>
                    <a:pt x="44" y="188"/>
                  </a:cubicBezTo>
                  <a:cubicBezTo>
                    <a:pt x="39" y="188"/>
                    <a:pt x="36" y="191"/>
                    <a:pt x="36" y="196"/>
                  </a:cubicBezTo>
                  <a:cubicBezTo>
                    <a:pt x="36" y="294"/>
                    <a:pt x="36" y="294"/>
                    <a:pt x="36" y="294"/>
                  </a:cubicBezTo>
                  <a:cubicBezTo>
                    <a:pt x="20" y="294"/>
                    <a:pt x="20" y="294"/>
                    <a:pt x="20" y="294"/>
                  </a:cubicBezTo>
                  <a:cubicBezTo>
                    <a:pt x="18" y="294"/>
                    <a:pt x="16" y="292"/>
                    <a:pt x="16" y="288"/>
                  </a:cubicBezTo>
                  <a:cubicBezTo>
                    <a:pt x="16" y="288"/>
                    <a:pt x="16" y="224"/>
                    <a:pt x="16" y="196"/>
                  </a:cubicBezTo>
                  <a:cubicBezTo>
                    <a:pt x="16" y="186"/>
                    <a:pt x="20" y="174"/>
                    <a:pt x="28" y="163"/>
                  </a:cubicBezTo>
                  <a:cubicBezTo>
                    <a:pt x="35" y="154"/>
                    <a:pt x="45" y="147"/>
                    <a:pt x="54" y="143"/>
                  </a:cubicBezTo>
                  <a:cubicBezTo>
                    <a:pt x="54" y="144"/>
                    <a:pt x="54" y="144"/>
                    <a:pt x="54" y="144"/>
                  </a:cubicBezTo>
                  <a:cubicBezTo>
                    <a:pt x="59" y="147"/>
                    <a:pt x="64" y="150"/>
                    <a:pt x="69" y="153"/>
                  </a:cubicBezTo>
                  <a:cubicBezTo>
                    <a:pt x="69" y="153"/>
                    <a:pt x="70" y="153"/>
                    <a:pt x="70" y="153"/>
                  </a:cubicBezTo>
                  <a:cubicBezTo>
                    <a:pt x="72" y="154"/>
                    <a:pt x="73" y="154"/>
                    <a:pt x="74" y="155"/>
                  </a:cubicBezTo>
                  <a:cubicBezTo>
                    <a:pt x="75" y="155"/>
                    <a:pt x="76" y="156"/>
                    <a:pt x="77" y="156"/>
                  </a:cubicBezTo>
                  <a:cubicBezTo>
                    <a:pt x="78" y="156"/>
                    <a:pt x="80" y="157"/>
                    <a:pt x="81" y="157"/>
                  </a:cubicBezTo>
                  <a:cubicBezTo>
                    <a:pt x="82" y="157"/>
                    <a:pt x="83" y="158"/>
                    <a:pt x="85" y="158"/>
                  </a:cubicBezTo>
                  <a:cubicBezTo>
                    <a:pt x="86" y="158"/>
                    <a:pt x="87" y="159"/>
                    <a:pt x="88" y="159"/>
                  </a:cubicBezTo>
                  <a:cubicBezTo>
                    <a:pt x="89" y="159"/>
                    <a:pt x="91" y="159"/>
                    <a:pt x="93" y="159"/>
                  </a:cubicBezTo>
                  <a:cubicBezTo>
                    <a:pt x="93" y="160"/>
                    <a:pt x="94" y="160"/>
                    <a:pt x="95" y="160"/>
                  </a:cubicBezTo>
                  <a:cubicBezTo>
                    <a:pt x="98" y="160"/>
                    <a:pt x="100" y="160"/>
                    <a:pt x="103" y="160"/>
                  </a:cubicBezTo>
                  <a:cubicBezTo>
                    <a:pt x="105" y="160"/>
                    <a:pt x="108" y="160"/>
                    <a:pt x="110" y="160"/>
                  </a:cubicBezTo>
                  <a:cubicBezTo>
                    <a:pt x="111" y="160"/>
                    <a:pt x="112" y="160"/>
                    <a:pt x="113" y="159"/>
                  </a:cubicBezTo>
                  <a:cubicBezTo>
                    <a:pt x="114" y="159"/>
                    <a:pt x="116" y="159"/>
                    <a:pt x="118" y="159"/>
                  </a:cubicBezTo>
                  <a:cubicBezTo>
                    <a:pt x="119" y="159"/>
                    <a:pt x="120" y="158"/>
                    <a:pt x="121" y="158"/>
                  </a:cubicBezTo>
                  <a:cubicBezTo>
                    <a:pt x="122" y="158"/>
                    <a:pt x="123" y="157"/>
                    <a:pt x="125" y="157"/>
                  </a:cubicBezTo>
                  <a:cubicBezTo>
                    <a:pt x="126" y="157"/>
                    <a:pt x="127" y="156"/>
                    <a:pt x="128" y="156"/>
                  </a:cubicBezTo>
                  <a:cubicBezTo>
                    <a:pt x="129" y="156"/>
                    <a:pt x="130" y="155"/>
                    <a:pt x="131" y="155"/>
                  </a:cubicBezTo>
                  <a:cubicBezTo>
                    <a:pt x="132" y="154"/>
                    <a:pt x="134" y="154"/>
                    <a:pt x="135" y="153"/>
                  </a:cubicBezTo>
                  <a:cubicBezTo>
                    <a:pt x="135" y="153"/>
                    <a:pt x="136" y="153"/>
                    <a:pt x="136" y="153"/>
                  </a:cubicBezTo>
                  <a:cubicBezTo>
                    <a:pt x="142" y="150"/>
                    <a:pt x="146" y="147"/>
                    <a:pt x="151" y="144"/>
                  </a:cubicBezTo>
                  <a:cubicBezTo>
                    <a:pt x="151" y="144"/>
                    <a:pt x="151" y="144"/>
                    <a:pt x="152" y="143"/>
                  </a:cubicBezTo>
                  <a:cubicBezTo>
                    <a:pt x="161" y="147"/>
                    <a:pt x="170" y="154"/>
                    <a:pt x="177" y="163"/>
                  </a:cubicBezTo>
                  <a:cubicBezTo>
                    <a:pt x="185" y="174"/>
                    <a:pt x="190" y="186"/>
                    <a:pt x="190" y="196"/>
                  </a:cubicBezTo>
                  <a:cubicBezTo>
                    <a:pt x="190" y="224"/>
                    <a:pt x="190" y="288"/>
                    <a:pt x="190" y="288"/>
                  </a:cubicBezTo>
                  <a:close/>
                </a:path>
              </a:pathLst>
            </a:custGeom>
            <a:solidFill>
              <a:srgbClr val="5858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2" name="Freeform 3"/>
            <p:cNvSpPr>
              <a:spLocks noChangeAspect="1"/>
            </p:cNvSpPr>
            <p:nvPr/>
          </p:nvSpPr>
          <p:spPr bwMode="auto">
            <a:xfrm>
              <a:off x="2154" y="2341"/>
              <a:ext cx="725" cy="428"/>
            </a:xfrm>
            <a:custGeom>
              <a:avLst/>
              <a:gdLst>
                <a:gd name="T0" fmla="*/ 230621547 w 474"/>
                <a:gd name="T1" fmla="*/ 93506709 h 295"/>
                <a:gd name="T2" fmla="*/ 235541512 w 474"/>
                <a:gd name="T3" fmla="*/ 90900059 h 295"/>
                <a:gd name="T4" fmla="*/ 235541512 w 474"/>
                <a:gd name="T5" fmla="*/ 90900059 h 295"/>
                <a:gd name="T6" fmla="*/ 252146052 w 474"/>
                <a:gd name="T7" fmla="*/ 90900059 h 295"/>
                <a:gd name="T8" fmla="*/ 273670947 w 474"/>
                <a:gd name="T9" fmla="*/ 85361399 h 295"/>
                <a:gd name="T10" fmla="*/ 273670947 w 474"/>
                <a:gd name="T11" fmla="*/ 85361399 h 295"/>
                <a:gd name="T12" fmla="*/ 281665646 w 474"/>
                <a:gd name="T13" fmla="*/ 74935637 h 295"/>
                <a:gd name="T14" fmla="*/ 281665646 w 474"/>
                <a:gd name="T15" fmla="*/ 74935637 h 295"/>
                <a:gd name="T16" fmla="*/ 269981071 w 474"/>
                <a:gd name="T17" fmla="*/ 61577492 h 295"/>
                <a:gd name="T18" fmla="*/ 269981071 w 474"/>
                <a:gd name="T19" fmla="*/ 61577492 h 295"/>
                <a:gd name="T20" fmla="*/ 269365733 w 474"/>
                <a:gd name="T21" fmla="*/ 58319471 h 295"/>
                <a:gd name="T22" fmla="*/ 269365733 w 474"/>
                <a:gd name="T23" fmla="*/ 58319471 h 295"/>
                <a:gd name="T24" fmla="*/ 276745876 w 474"/>
                <a:gd name="T25" fmla="*/ 44309826 h 295"/>
                <a:gd name="T26" fmla="*/ 276745876 w 474"/>
                <a:gd name="T27" fmla="*/ 44309826 h 295"/>
                <a:gd name="T28" fmla="*/ 225086440 w 474"/>
                <a:gd name="T29" fmla="*/ 16941997 h 295"/>
                <a:gd name="T30" fmla="*/ 225086440 w 474"/>
                <a:gd name="T31" fmla="*/ 16941997 h 295"/>
                <a:gd name="T32" fmla="*/ 194951752 w 474"/>
                <a:gd name="T33" fmla="*/ 21829111 h 295"/>
                <a:gd name="T34" fmla="*/ 194951752 w 474"/>
                <a:gd name="T35" fmla="*/ 21829111 h 295"/>
                <a:gd name="T36" fmla="*/ 187572099 w 474"/>
                <a:gd name="T37" fmla="*/ 21503320 h 295"/>
                <a:gd name="T38" fmla="*/ 187572099 w 474"/>
                <a:gd name="T39" fmla="*/ 21503320 h 295"/>
                <a:gd name="T40" fmla="*/ 127303017 w 474"/>
                <a:gd name="T41" fmla="*/ 5212958 h 295"/>
                <a:gd name="T42" fmla="*/ 127303017 w 474"/>
                <a:gd name="T43" fmla="*/ 5212958 h 295"/>
                <a:gd name="T44" fmla="*/ 51659363 w 474"/>
                <a:gd name="T45" fmla="*/ 41377560 h 295"/>
                <a:gd name="T46" fmla="*/ 51659363 w 474"/>
                <a:gd name="T47" fmla="*/ 41377560 h 295"/>
                <a:gd name="T48" fmla="*/ 47969255 w 474"/>
                <a:gd name="T49" fmla="*/ 43658129 h 295"/>
                <a:gd name="T50" fmla="*/ 47969255 w 474"/>
                <a:gd name="T51" fmla="*/ 43658129 h 295"/>
                <a:gd name="T52" fmla="*/ 9839860 w 474"/>
                <a:gd name="T53" fmla="*/ 68093768 h 295"/>
                <a:gd name="T54" fmla="*/ 9839860 w 474"/>
                <a:gd name="T55" fmla="*/ 68093768 h 295"/>
                <a:gd name="T56" fmla="*/ 20294788 w 474"/>
                <a:gd name="T57" fmla="*/ 83406586 h 295"/>
                <a:gd name="T58" fmla="*/ 20294788 w 474"/>
                <a:gd name="T59" fmla="*/ 83406586 h 295"/>
                <a:gd name="T60" fmla="*/ 46124317 w 474"/>
                <a:gd name="T61" fmla="*/ 90900059 h 295"/>
                <a:gd name="T62" fmla="*/ 46124317 w 474"/>
                <a:gd name="T63" fmla="*/ 90900059 h 295"/>
                <a:gd name="T64" fmla="*/ 215861652 w 474"/>
                <a:gd name="T65" fmla="*/ 90900059 h 295"/>
                <a:gd name="T66" fmla="*/ 220781617 w 474"/>
                <a:gd name="T67" fmla="*/ 93506709 h 295"/>
                <a:gd name="T68" fmla="*/ 220781617 w 474"/>
                <a:gd name="T69" fmla="*/ 93506709 h 295"/>
                <a:gd name="T70" fmla="*/ 215861652 w 474"/>
                <a:gd name="T71" fmla="*/ 96113079 h 295"/>
                <a:gd name="T72" fmla="*/ 215861652 w 474"/>
                <a:gd name="T73" fmla="*/ 96113079 h 295"/>
                <a:gd name="T74" fmla="*/ 46124317 w 474"/>
                <a:gd name="T75" fmla="*/ 96113079 h 295"/>
                <a:gd name="T76" fmla="*/ 12914816 w 474"/>
                <a:gd name="T77" fmla="*/ 86664700 h 295"/>
                <a:gd name="T78" fmla="*/ 12914816 w 474"/>
                <a:gd name="T79" fmla="*/ 86664700 h 295"/>
                <a:gd name="T80" fmla="*/ 0 w 474"/>
                <a:gd name="T81" fmla="*/ 68093768 h 295"/>
                <a:gd name="T82" fmla="*/ 0 w 474"/>
                <a:gd name="T83" fmla="*/ 68093768 h 295"/>
                <a:gd name="T84" fmla="*/ 42434465 w 474"/>
                <a:gd name="T85" fmla="*/ 38771027 h 295"/>
                <a:gd name="T86" fmla="*/ 42434465 w 474"/>
                <a:gd name="T87" fmla="*/ 38771027 h 295"/>
                <a:gd name="T88" fmla="*/ 127303017 w 474"/>
                <a:gd name="T89" fmla="*/ 0 h 295"/>
                <a:gd name="T90" fmla="*/ 127303017 w 474"/>
                <a:gd name="T91" fmla="*/ 0 h 295"/>
                <a:gd name="T92" fmla="*/ 193107010 w 474"/>
                <a:gd name="T93" fmla="*/ 16290381 h 295"/>
                <a:gd name="T94" fmla="*/ 193107010 w 474"/>
                <a:gd name="T95" fmla="*/ 16290381 h 295"/>
                <a:gd name="T96" fmla="*/ 225086440 w 474"/>
                <a:gd name="T97" fmla="*/ 11729044 h 295"/>
                <a:gd name="T98" fmla="*/ 225086440 w 474"/>
                <a:gd name="T99" fmla="*/ 11729044 h 295"/>
                <a:gd name="T100" fmla="*/ 286585611 w 474"/>
                <a:gd name="T101" fmla="*/ 44309826 h 295"/>
                <a:gd name="T102" fmla="*/ 286585611 w 474"/>
                <a:gd name="T103" fmla="*/ 44309826 h 295"/>
                <a:gd name="T104" fmla="*/ 279820806 w 474"/>
                <a:gd name="T105" fmla="*/ 59296993 h 295"/>
                <a:gd name="T106" fmla="*/ 279820806 w 474"/>
                <a:gd name="T107" fmla="*/ 59296993 h 295"/>
                <a:gd name="T108" fmla="*/ 291505576 w 474"/>
                <a:gd name="T109" fmla="*/ 74935637 h 295"/>
                <a:gd name="T110" fmla="*/ 291505576 w 474"/>
                <a:gd name="T111" fmla="*/ 74935637 h 295"/>
                <a:gd name="T112" fmla="*/ 281050699 w 474"/>
                <a:gd name="T113" fmla="*/ 88945339 h 295"/>
                <a:gd name="T114" fmla="*/ 281050699 w 474"/>
                <a:gd name="T115" fmla="*/ 88945339 h 295"/>
                <a:gd name="T116" fmla="*/ 252146052 w 474"/>
                <a:gd name="T117" fmla="*/ 96113079 h 295"/>
                <a:gd name="T118" fmla="*/ 252146052 w 474"/>
                <a:gd name="T119" fmla="*/ 96113079 h 295"/>
                <a:gd name="T120" fmla="*/ 235541512 w 474"/>
                <a:gd name="T121" fmla="*/ 96113079 h 295"/>
                <a:gd name="T122" fmla="*/ 235541512 w 474"/>
                <a:gd name="T123" fmla="*/ 96113079 h 295"/>
                <a:gd name="T124" fmla="*/ 230621547 w 474"/>
                <a:gd name="T125" fmla="*/ 93506709 h 29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474"/>
                <a:gd name="T190" fmla="*/ 0 h 295"/>
                <a:gd name="T191" fmla="*/ 474 w 474"/>
                <a:gd name="T192" fmla="*/ 295 h 295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474" h="295">
                  <a:moveTo>
                    <a:pt x="375" y="287"/>
                  </a:moveTo>
                  <a:cubicBezTo>
                    <a:pt x="375" y="282"/>
                    <a:pt x="378" y="279"/>
                    <a:pt x="383" y="279"/>
                  </a:cubicBezTo>
                  <a:cubicBezTo>
                    <a:pt x="383" y="279"/>
                    <a:pt x="383" y="279"/>
                    <a:pt x="383" y="279"/>
                  </a:cubicBezTo>
                  <a:cubicBezTo>
                    <a:pt x="410" y="279"/>
                    <a:pt x="410" y="279"/>
                    <a:pt x="410" y="279"/>
                  </a:cubicBezTo>
                  <a:cubicBezTo>
                    <a:pt x="425" y="279"/>
                    <a:pt x="437" y="272"/>
                    <a:pt x="445" y="262"/>
                  </a:cubicBezTo>
                  <a:cubicBezTo>
                    <a:pt x="445" y="262"/>
                    <a:pt x="445" y="262"/>
                    <a:pt x="445" y="262"/>
                  </a:cubicBezTo>
                  <a:cubicBezTo>
                    <a:pt x="454" y="252"/>
                    <a:pt x="458" y="239"/>
                    <a:pt x="458" y="230"/>
                  </a:cubicBezTo>
                  <a:cubicBezTo>
                    <a:pt x="458" y="230"/>
                    <a:pt x="458" y="230"/>
                    <a:pt x="458" y="230"/>
                  </a:cubicBezTo>
                  <a:cubicBezTo>
                    <a:pt x="458" y="213"/>
                    <a:pt x="451" y="199"/>
                    <a:pt x="439" y="189"/>
                  </a:cubicBezTo>
                  <a:cubicBezTo>
                    <a:pt x="439" y="189"/>
                    <a:pt x="439" y="189"/>
                    <a:pt x="439" y="189"/>
                  </a:cubicBezTo>
                  <a:cubicBezTo>
                    <a:pt x="436" y="186"/>
                    <a:pt x="436" y="182"/>
                    <a:pt x="438" y="179"/>
                  </a:cubicBezTo>
                  <a:cubicBezTo>
                    <a:pt x="438" y="179"/>
                    <a:pt x="438" y="179"/>
                    <a:pt x="438" y="179"/>
                  </a:cubicBezTo>
                  <a:cubicBezTo>
                    <a:pt x="445" y="166"/>
                    <a:pt x="450" y="152"/>
                    <a:pt x="450" y="136"/>
                  </a:cubicBezTo>
                  <a:cubicBezTo>
                    <a:pt x="450" y="136"/>
                    <a:pt x="450" y="136"/>
                    <a:pt x="450" y="136"/>
                  </a:cubicBezTo>
                  <a:cubicBezTo>
                    <a:pt x="450" y="89"/>
                    <a:pt x="412" y="52"/>
                    <a:pt x="366" y="52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47" y="52"/>
                    <a:pt x="330" y="57"/>
                    <a:pt x="317" y="67"/>
                  </a:cubicBezTo>
                  <a:cubicBezTo>
                    <a:pt x="317" y="67"/>
                    <a:pt x="317" y="67"/>
                    <a:pt x="317" y="67"/>
                  </a:cubicBezTo>
                  <a:cubicBezTo>
                    <a:pt x="313" y="70"/>
                    <a:pt x="308" y="69"/>
                    <a:pt x="305" y="66"/>
                  </a:cubicBezTo>
                  <a:cubicBezTo>
                    <a:pt x="305" y="66"/>
                    <a:pt x="305" y="66"/>
                    <a:pt x="305" y="66"/>
                  </a:cubicBezTo>
                  <a:cubicBezTo>
                    <a:pt x="283" y="35"/>
                    <a:pt x="247" y="16"/>
                    <a:pt x="207" y="16"/>
                  </a:cubicBezTo>
                  <a:cubicBezTo>
                    <a:pt x="207" y="16"/>
                    <a:pt x="207" y="16"/>
                    <a:pt x="207" y="16"/>
                  </a:cubicBezTo>
                  <a:cubicBezTo>
                    <a:pt x="143" y="16"/>
                    <a:pt x="90" y="64"/>
                    <a:pt x="84" y="127"/>
                  </a:cubicBezTo>
                  <a:cubicBezTo>
                    <a:pt x="84" y="127"/>
                    <a:pt x="84" y="127"/>
                    <a:pt x="84" y="127"/>
                  </a:cubicBezTo>
                  <a:cubicBezTo>
                    <a:pt x="84" y="130"/>
                    <a:pt x="81" y="133"/>
                    <a:pt x="78" y="134"/>
                  </a:cubicBezTo>
                  <a:cubicBezTo>
                    <a:pt x="78" y="134"/>
                    <a:pt x="78" y="134"/>
                    <a:pt x="78" y="134"/>
                  </a:cubicBezTo>
                  <a:cubicBezTo>
                    <a:pt x="43" y="141"/>
                    <a:pt x="16" y="172"/>
                    <a:pt x="16" y="209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6" y="224"/>
                    <a:pt x="23" y="242"/>
                    <a:pt x="33" y="256"/>
                  </a:cubicBezTo>
                  <a:cubicBezTo>
                    <a:pt x="33" y="256"/>
                    <a:pt x="33" y="256"/>
                    <a:pt x="33" y="256"/>
                  </a:cubicBezTo>
                  <a:cubicBezTo>
                    <a:pt x="44" y="270"/>
                    <a:pt x="59" y="279"/>
                    <a:pt x="75" y="279"/>
                  </a:cubicBezTo>
                  <a:cubicBezTo>
                    <a:pt x="75" y="279"/>
                    <a:pt x="75" y="279"/>
                    <a:pt x="75" y="279"/>
                  </a:cubicBezTo>
                  <a:cubicBezTo>
                    <a:pt x="351" y="279"/>
                    <a:pt x="351" y="279"/>
                    <a:pt x="351" y="279"/>
                  </a:cubicBezTo>
                  <a:cubicBezTo>
                    <a:pt x="355" y="279"/>
                    <a:pt x="359" y="282"/>
                    <a:pt x="359" y="287"/>
                  </a:cubicBezTo>
                  <a:cubicBezTo>
                    <a:pt x="359" y="287"/>
                    <a:pt x="359" y="287"/>
                    <a:pt x="359" y="287"/>
                  </a:cubicBezTo>
                  <a:cubicBezTo>
                    <a:pt x="359" y="291"/>
                    <a:pt x="355" y="295"/>
                    <a:pt x="351" y="295"/>
                  </a:cubicBezTo>
                  <a:cubicBezTo>
                    <a:pt x="351" y="295"/>
                    <a:pt x="351" y="295"/>
                    <a:pt x="351" y="295"/>
                  </a:cubicBezTo>
                  <a:cubicBezTo>
                    <a:pt x="75" y="295"/>
                    <a:pt x="75" y="295"/>
                    <a:pt x="75" y="295"/>
                  </a:cubicBezTo>
                  <a:cubicBezTo>
                    <a:pt x="52" y="295"/>
                    <a:pt x="34" y="282"/>
                    <a:pt x="21" y="266"/>
                  </a:cubicBezTo>
                  <a:cubicBezTo>
                    <a:pt x="21" y="266"/>
                    <a:pt x="21" y="266"/>
                    <a:pt x="21" y="266"/>
                  </a:cubicBezTo>
                  <a:cubicBezTo>
                    <a:pt x="8" y="249"/>
                    <a:pt x="0" y="228"/>
                    <a:pt x="0" y="209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0" y="166"/>
                    <a:pt x="29" y="130"/>
                    <a:pt x="69" y="119"/>
                  </a:cubicBezTo>
                  <a:cubicBezTo>
                    <a:pt x="69" y="119"/>
                    <a:pt x="69" y="119"/>
                    <a:pt x="69" y="119"/>
                  </a:cubicBezTo>
                  <a:cubicBezTo>
                    <a:pt x="78" y="52"/>
                    <a:pt x="136" y="0"/>
                    <a:pt x="207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0" y="0"/>
                    <a:pt x="288" y="19"/>
                    <a:pt x="314" y="50"/>
                  </a:cubicBezTo>
                  <a:cubicBezTo>
                    <a:pt x="314" y="50"/>
                    <a:pt x="314" y="50"/>
                    <a:pt x="314" y="50"/>
                  </a:cubicBezTo>
                  <a:cubicBezTo>
                    <a:pt x="329" y="41"/>
                    <a:pt x="346" y="36"/>
                    <a:pt x="366" y="36"/>
                  </a:cubicBezTo>
                  <a:cubicBezTo>
                    <a:pt x="366" y="36"/>
                    <a:pt x="366" y="36"/>
                    <a:pt x="366" y="36"/>
                  </a:cubicBezTo>
                  <a:cubicBezTo>
                    <a:pt x="421" y="36"/>
                    <a:pt x="466" y="80"/>
                    <a:pt x="466" y="136"/>
                  </a:cubicBezTo>
                  <a:cubicBezTo>
                    <a:pt x="466" y="136"/>
                    <a:pt x="466" y="136"/>
                    <a:pt x="466" y="136"/>
                  </a:cubicBezTo>
                  <a:cubicBezTo>
                    <a:pt x="466" y="153"/>
                    <a:pt x="462" y="168"/>
                    <a:pt x="455" y="182"/>
                  </a:cubicBezTo>
                  <a:cubicBezTo>
                    <a:pt x="455" y="182"/>
                    <a:pt x="455" y="182"/>
                    <a:pt x="455" y="182"/>
                  </a:cubicBezTo>
                  <a:cubicBezTo>
                    <a:pt x="466" y="194"/>
                    <a:pt x="474" y="211"/>
                    <a:pt x="474" y="230"/>
                  </a:cubicBezTo>
                  <a:cubicBezTo>
                    <a:pt x="474" y="230"/>
                    <a:pt x="474" y="230"/>
                    <a:pt x="474" y="230"/>
                  </a:cubicBezTo>
                  <a:cubicBezTo>
                    <a:pt x="474" y="244"/>
                    <a:pt x="468" y="260"/>
                    <a:pt x="457" y="273"/>
                  </a:cubicBezTo>
                  <a:cubicBezTo>
                    <a:pt x="457" y="273"/>
                    <a:pt x="457" y="273"/>
                    <a:pt x="457" y="273"/>
                  </a:cubicBezTo>
                  <a:cubicBezTo>
                    <a:pt x="446" y="285"/>
                    <a:pt x="430" y="295"/>
                    <a:pt x="410" y="295"/>
                  </a:cubicBezTo>
                  <a:cubicBezTo>
                    <a:pt x="410" y="295"/>
                    <a:pt x="410" y="295"/>
                    <a:pt x="410" y="295"/>
                  </a:cubicBezTo>
                  <a:cubicBezTo>
                    <a:pt x="383" y="295"/>
                    <a:pt x="383" y="295"/>
                    <a:pt x="383" y="295"/>
                  </a:cubicBezTo>
                  <a:cubicBezTo>
                    <a:pt x="383" y="295"/>
                    <a:pt x="383" y="295"/>
                    <a:pt x="383" y="295"/>
                  </a:cubicBezTo>
                  <a:cubicBezTo>
                    <a:pt x="378" y="295"/>
                    <a:pt x="375" y="291"/>
                    <a:pt x="375" y="287"/>
                  </a:cubicBezTo>
                  <a:close/>
                </a:path>
              </a:pathLst>
            </a:custGeom>
            <a:solidFill>
              <a:srgbClr val="58585A"/>
            </a:solidFill>
            <a:ln w="9525">
              <a:noFill/>
              <a:round/>
              <a:headEnd/>
              <a:tailEnd/>
            </a:ln>
          </p:spPr>
          <p:txBody>
            <a:bodyPr anchor="ctr" anchorCtr="1"/>
            <a:lstStyle/>
            <a:p>
              <a:pPr algn="ctr" latinLnBrk="0">
                <a:spcBef>
                  <a:spcPct val="50000"/>
                </a:spcBef>
              </a:pPr>
              <a:r>
                <a:rPr kumimoji="0" lang="sv-SE" altLang="ko-KR" sz="1100">
                  <a:latin typeface="Arial" charset="0"/>
                  <a:ea typeface="MS PGothic" pitchFamily="34" charset="-128"/>
                </a:rPr>
                <a:t>Carrier</a:t>
              </a:r>
            </a:p>
            <a:p>
              <a:pPr algn="ctr" latinLnBrk="0">
                <a:spcBef>
                  <a:spcPct val="50000"/>
                </a:spcBef>
              </a:pPr>
              <a:r>
                <a:rPr kumimoji="0" lang="sv-SE" altLang="ko-KR" sz="1100">
                  <a:latin typeface="Arial" charset="0"/>
                  <a:ea typeface="MS PGothic" pitchFamily="34" charset="-128"/>
                </a:rPr>
                <a:t>Network</a:t>
              </a:r>
            </a:p>
          </p:txBody>
        </p:sp>
        <p:sp>
          <p:nvSpPr>
            <p:cNvPr id="19463" name="Freeform 8"/>
            <p:cNvSpPr>
              <a:spLocks noChangeAspect="1" noEditPoints="1"/>
            </p:cNvSpPr>
            <p:nvPr/>
          </p:nvSpPr>
          <p:spPr bwMode="auto">
            <a:xfrm>
              <a:off x="3515" y="2894"/>
              <a:ext cx="363" cy="327"/>
            </a:xfrm>
            <a:custGeom>
              <a:avLst/>
              <a:gdLst>
                <a:gd name="T0" fmla="*/ 62962 w 451"/>
                <a:gd name="T1" fmla="*/ 50224 h 407"/>
                <a:gd name="T2" fmla="*/ 66291 w 451"/>
                <a:gd name="T3" fmla="*/ 53210 h 407"/>
                <a:gd name="T4" fmla="*/ 62962 w 451"/>
                <a:gd name="T5" fmla="*/ 814 h 407"/>
                <a:gd name="T6" fmla="*/ 55474 w 451"/>
                <a:gd name="T7" fmla="*/ 42622 h 407"/>
                <a:gd name="T8" fmla="*/ 58525 w 451"/>
                <a:gd name="T9" fmla="*/ 45880 h 407"/>
                <a:gd name="T10" fmla="*/ 55474 w 451"/>
                <a:gd name="T11" fmla="*/ 8144 h 407"/>
                <a:gd name="T12" fmla="*/ 47984 w 451"/>
                <a:gd name="T13" fmla="*/ 38550 h 407"/>
                <a:gd name="T14" fmla="*/ 56028 w 451"/>
                <a:gd name="T15" fmla="*/ 26876 h 407"/>
                <a:gd name="T16" fmla="*/ 47984 w 451"/>
                <a:gd name="T17" fmla="*/ 18732 h 407"/>
                <a:gd name="T18" fmla="*/ 47984 w 451"/>
                <a:gd name="T19" fmla="*/ 38550 h 407"/>
                <a:gd name="T20" fmla="*/ 14423 w 451"/>
                <a:gd name="T21" fmla="*/ 814 h 407"/>
                <a:gd name="T22" fmla="*/ 11094 w 451"/>
                <a:gd name="T23" fmla="*/ 53210 h 407"/>
                <a:gd name="T24" fmla="*/ 14423 w 451"/>
                <a:gd name="T25" fmla="*/ 50224 h 407"/>
                <a:gd name="T26" fmla="*/ 21911 w 451"/>
                <a:gd name="T27" fmla="*/ 11131 h 407"/>
                <a:gd name="T28" fmla="*/ 10818 w 451"/>
                <a:gd name="T29" fmla="*/ 26876 h 407"/>
                <a:gd name="T30" fmla="*/ 21911 w 451"/>
                <a:gd name="T31" fmla="*/ 45880 h 407"/>
                <a:gd name="T32" fmla="*/ 29401 w 451"/>
                <a:gd name="T33" fmla="*/ 15474 h 407"/>
                <a:gd name="T34" fmla="*/ 26350 w 451"/>
                <a:gd name="T35" fmla="*/ 38550 h 407"/>
                <a:gd name="T36" fmla="*/ 29401 w 451"/>
                <a:gd name="T37" fmla="*/ 35292 h 407"/>
                <a:gd name="T38" fmla="*/ 29401 w 451"/>
                <a:gd name="T39" fmla="*/ 15474 h 407"/>
                <a:gd name="T40" fmla="*/ 47708 w 451"/>
                <a:gd name="T41" fmla="*/ 103976 h 407"/>
                <a:gd name="T42" fmla="*/ 47708 w 451"/>
                <a:gd name="T43" fmla="*/ 87959 h 407"/>
                <a:gd name="T44" fmla="*/ 52699 w 451"/>
                <a:gd name="T45" fmla="*/ 101805 h 407"/>
                <a:gd name="T46" fmla="*/ 57137 w 451"/>
                <a:gd name="T47" fmla="*/ 90131 h 407"/>
                <a:gd name="T48" fmla="*/ 59911 w 451"/>
                <a:gd name="T49" fmla="*/ 90131 h 407"/>
                <a:gd name="T50" fmla="*/ 64349 w 451"/>
                <a:gd name="T51" fmla="*/ 101805 h 407"/>
                <a:gd name="T52" fmla="*/ 59911 w 451"/>
                <a:gd name="T53" fmla="*/ 90131 h 407"/>
                <a:gd name="T54" fmla="*/ 69343 w 451"/>
                <a:gd name="T55" fmla="*/ 103976 h 407"/>
                <a:gd name="T56" fmla="*/ 69343 w 451"/>
                <a:gd name="T57" fmla="*/ 87959 h 407"/>
                <a:gd name="T58" fmla="*/ 74335 w 451"/>
                <a:gd name="T59" fmla="*/ 90131 h 407"/>
                <a:gd name="T60" fmla="*/ 84874 w 451"/>
                <a:gd name="T61" fmla="*/ 103705 h 407"/>
                <a:gd name="T62" fmla="*/ 84874 w 451"/>
                <a:gd name="T63" fmla="*/ 87959 h 407"/>
                <a:gd name="T64" fmla="*/ 89590 w 451"/>
                <a:gd name="T65" fmla="*/ 90131 h 407"/>
                <a:gd name="T66" fmla="*/ 100130 w 451"/>
                <a:gd name="T67" fmla="*/ 103705 h 407"/>
                <a:gd name="T68" fmla="*/ 100130 w 451"/>
                <a:gd name="T69" fmla="*/ 87959 h 407"/>
                <a:gd name="T70" fmla="*/ 104845 w 451"/>
                <a:gd name="T71" fmla="*/ 90131 h 407"/>
                <a:gd name="T72" fmla="*/ 115385 w 451"/>
                <a:gd name="T73" fmla="*/ 103705 h 407"/>
                <a:gd name="T74" fmla="*/ 115385 w 451"/>
                <a:gd name="T75" fmla="*/ 87959 h 407"/>
                <a:gd name="T76" fmla="*/ 125093 w 451"/>
                <a:gd name="T77" fmla="*/ 92574 h 407"/>
                <a:gd name="T78" fmla="*/ 40495 w 451"/>
                <a:gd name="T79" fmla="*/ 81443 h 407"/>
                <a:gd name="T80" fmla="*/ 36059 w 451"/>
                <a:gd name="T81" fmla="*/ 27420 h 407"/>
                <a:gd name="T82" fmla="*/ 36059 w 451"/>
                <a:gd name="T83" fmla="*/ 106419 h 407"/>
                <a:gd name="T84" fmla="*/ 125093 w 451"/>
                <a:gd name="T85" fmla="*/ 106419 h 407"/>
                <a:gd name="T86" fmla="*/ 120655 w 451"/>
                <a:gd name="T87" fmla="*/ 100175 h 407"/>
                <a:gd name="T88" fmla="*/ 40495 w 451"/>
                <a:gd name="T89" fmla="*/ 100447 h 407"/>
                <a:gd name="T90" fmla="*/ 120655 w 451"/>
                <a:gd name="T91" fmla="*/ 85787 h 40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451"/>
                <a:gd name="T139" fmla="*/ 0 h 407"/>
                <a:gd name="T140" fmla="*/ 451 w 451"/>
                <a:gd name="T141" fmla="*/ 407 h 40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451" h="407">
                  <a:moveTo>
                    <a:pt x="227" y="14"/>
                  </a:moveTo>
                  <a:cubicBezTo>
                    <a:pt x="251" y="38"/>
                    <a:pt x="263" y="69"/>
                    <a:pt x="263" y="99"/>
                  </a:cubicBezTo>
                  <a:cubicBezTo>
                    <a:pt x="263" y="130"/>
                    <a:pt x="251" y="161"/>
                    <a:pt x="227" y="185"/>
                  </a:cubicBezTo>
                  <a:cubicBezTo>
                    <a:pt x="224" y="188"/>
                    <a:pt x="224" y="193"/>
                    <a:pt x="227" y="196"/>
                  </a:cubicBezTo>
                  <a:cubicBezTo>
                    <a:pt x="229" y="198"/>
                    <a:pt x="231" y="198"/>
                    <a:pt x="233" y="198"/>
                  </a:cubicBezTo>
                  <a:cubicBezTo>
                    <a:pt x="235" y="198"/>
                    <a:pt x="237" y="198"/>
                    <a:pt x="239" y="196"/>
                  </a:cubicBezTo>
                  <a:cubicBezTo>
                    <a:pt x="265" y="169"/>
                    <a:pt x="279" y="134"/>
                    <a:pt x="279" y="99"/>
                  </a:cubicBezTo>
                  <a:cubicBezTo>
                    <a:pt x="279" y="65"/>
                    <a:pt x="265" y="30"/>
                    <a:pt x="239" y="3"/>
                  </a:cubicBezTo>
                  <a:cubicBezTo>
                    <a:pt x="236" y="0"/>
                    <a:pt x="230" y="0"/>
                    <a:pt x="227" y="3"/>
                  </a:cubicBezTo>
                  <a:cubicBezTo>
                    <a:pt x="224" y="6"/>
                    <a:pt x="224" y="11"/>
                    <a:pt x="227" y="14"/>
                  </a:cubicBezTo>
                  <a:close/>
                  <a:moveTo>
                    <a:pt x="224" y="99"/>
                  </a:moveTo>
                  <a:cubicBezTo>
                    <a:pt x="224" y="120"/>
                    <a:pt x="216" y="141"/>
                    <a:pt x="200" y="157"/>
                  </a:cubicBezTo>
                  <a:cubicBezTo>
                    <a:pt x="197" y="161"/>
                    <a:pt x="197" y="166"/>
                    <a:pt x="200" y="169"/>
                  </a:cubicBezTo>
                  <a:cubicBezTo>
                    <a:pt x="202" y="170"/>
                    <a:pt x="204" y="171"/>
                    <a:pt x="206" y="171"/>
                  </a:cubicBezTo>
                  <a:cubicBezTo>
                    <a:pt x="208" y="171"/>
                    <a:pt x="210" y="170"/>
                    <a:pt x="211" y="169"/>
                  </a:cubicBezTo>
                  <a:cubicBezTo>
                    <a:pt x="231" y="150"/>
                    <a:pt x="240" y="125"/>
                    <a:pt x="240" y="99"/>
                  </a:cubicBezTo>
                  <a:cubicBezTo>
                    <a:pt x="240" y="74"/>
                    <a:pt x="231" y="49"/>
                    <a:pt x="211" y="30"/>
                  </a:cubicBezTo>
                  <a:cubicBezTo>
                    <a:pt x="208" y="27"/>
                    <a:pt x="203" y="27"/>
                    <a:pt x="200" y="30"/>
                  </a:cubicBezTo>
                  <a:cubicBezTo>
                    <a:pt x="197" y="33"/>
                    <a:pt x="197" y="38"/>
                    <a:pt x="200" y="41"/>
                  </a:cubicBezTo>
                  <a:cubicBezTo>
                    <a:pt x="216" y="57"/>
                    <a:pt x="224" y="78"/>
                    <a:pt x="224" y="99"/>
                  </a:cubicBezTo>
                  <a:close/>
                  <a:moveTo>
                    <a:pt x="173" y="142"/>
                  </a:moveTo>
                  <a:cubicBezTo>
                    <a:pt x="174" y="143"/>
                    <a:pt x="176" y="144"/>
                    <a:pt x="179" y="144"/>
                  </a:cubicBezTo>
                  <a:cubicBezTo>
                    <a:pt x="181" y="144"/>
                    <a:pt x="183" y="143"/>
                    <a:pt x="184" y="142"/>
                  </a:cubicBezTo>
                  <a:cubicBezTo>
                    <a:pt x="196" y="130"/>
                    <a:pt x="202" y="115"/>
                    <a:pt x="202" y="99"/>
                  </a:cubicBezTo>
                  <a:cubicBezTo>
                    <a:pt x="202" y="84"/>
                    <a:pt x="196" y="69"/>
                    <a:pt x="184" y="57"/>
                  </a:cubicBezTo>
                  <a:cubicBezTo>
                    <a:pt x="181" y="54"/>
                    <a:pt x="176" y="54"/>
                    <a:pt x="173" y="57"/>
                  </a:cubicBezTo>
                  <a:cubicBezTo>
                    <a:pt x="170" y="60"/>
                    <a:pt x="170" y="66"/>
                    <a:pt x="173" y="69"/>
                  </a:cubicBezTo>
                  <a:cubicBezTo>
                    <a:pt x="181" y="77"/>
                    <a:pt x="186" y="88"/>
                    <a:pt x="186" y="99"/>
                  </a:cubicBezTo>
                  <a:cubicBezTo>
                    <a:pt x="186" y="111"/>
                    <a:pt x="181" y="122"/>
                    <a:pt x="173" y="130"/>
                  </a:cubicBezTo>
                  <a:cubicBezTo>
                    <a:pt x="170" y="133"/>
                    <a:pt x="170" y="138"/>
                    <a:pt x="173" y="142"/>
                  </a:cubicBezTo>
                  <a:close/>
                  <a:moveTo>
                    <a:pt x="16" y="99"/>
                  </a:moveTo>
                  <a:cubicBezTo>
                    <a:pt x="16" y="69"/>
                    <a:pt x="28" y="38"/>
                    <a:pt x="52" y="14"/>
                  </a:cubicBezTo>
                  <a:cubicBezTo>
                    <a:pt x="55" y="11"/>
                    <a:pt x="55" y="6"/>
                    <a:pt x="52" y="3"/>
                  </a:cubicBezTo>
                  <a:cubicBezTo>
                    <a:pt x="49" y="0"/>
                    <a:pt x="44" y="0"/>
                    <a:pt x="40" y="3"/>
                  </a:cubicBezTo>
                  <a:cubicBezTo>
                    <a:pt x="14" y="30"/>
                    <a:pt x="0" y="65"/>
                    <a:pt x="0" y="99"/>
                  </a:cubicBezTo>
                  <a:cubicBezTo>
                    <a:pt x="0" y="134"/>
                    <a:pt x="14" y="169"/>
                    <a:pt x="40" y="196"/>
                  </a:cubicBezTo>
                  <a:cubicBezTo>
                    <a:pt x="42" y="198"/>
                    <a:pt x="44" y="198"/>
                    <a:pt x="46" y="198"/>
                  </a:cubicBezTo>
                  <a:cubicBezTo>
                    <a:pt x="48" y="198"/>
                    <a:pt x="50" y="198"/>
                    <a:pt x="52" y="196"/>
                  </a:cubicBezTo>
                  <a:cubicBezTo>
                    <a:pt x="55" y="193"/>
                    <a:pt x="55" y="188"/>
                    <a:pt x="52" y="185"/>
                  </a:cubicBezTo>
                  <a:cubicBezTo>
                    <a:pt x="28" y="161"/>
                    <a:pt x="16" y="130"/>
                    <a:pt x="16" y="99"/>
                  </a:cubicBezTo>
                  <a:close/>
                  <a:moveTo>
                    <a:pt x="55" y="99"/>
                  </a:moveTo>
                  <a:cubicBezTo>
                    <a:pt x="55" y="78"/>
                    <a:pt x="63" y="57"/>
                    <a:pt x="79" y="41"/>
                  </a:cubicBezTo>
                  <a:cubicBezTo>
                    <a:pt x="82" y="38"/>
                    <a:pt x="82" y="33"/>
                    <a:pt x="79" y="30"/>
                  </a:cubicBezTo>
                  <a:cubicBezTo>
                    <a:pt x="76" y="27"/>
                    <a:pt x="71" y="27"/>
                    <a:pt x="68" y="30"/>
                  </a:cubicBezTo>
                  <a:cubicBezTo>
                    <a:pt x="49" y="49"/>
                    <a:pt x="39" y="74"/>
                    <a:pt x="39" y="99"/>
                  </a:cubicBezTo>
                  <a:cubicBezTo>
                    <a:pt x="39" y="124"/>
                    <a:pt x="49" y="150"/>
                    <a:pt x="68" y="169"/>
                  </a:cubicBezTo>
                  <a:cubicBezTo>
                    <a:pt x="69" y="170"/>
                    <a:pt x="71" y="171"/>
                    <a:pt x="73" y="171"/>
                  </a:cubicBezTo>
                  <a:cubicBezTo>
                    <a:pt x="75" y="171"/>
                    <a:pt x="77" y="170"/>
                    <a:pt x="79" y="169"/>
                  </a:cubicBezTo>
                  <a:cubicBezTo>
                    <a:pt x="82" y="166"/>
                    <a:pt x="82" y="161"/>
                    <a:pt x="79" y="157"/>
                  </a:cubicBezTo>
                  <a:cubicBezTo>
                    <a:pt x="63" y="141"/>
                    <a:pt x="55" y="120"/>
                    <a:pt x="55" y="99"/>
                  </a:cubicBezTo>
                  <a:close/>
                  <a:moveTo>
                    <a:pt x="106" y="57"/>
                  </a:moveTo>
                  <a:cubicBezTo>
                    <a:pt x="103" y="54"/>
                    <a:pt x="98" y="54"/>
                    <a:pt x="95" y="57"/>
                  </a:cubicBezTo>
                  <a:cubicBezTo>
                    <a:pt x="83" y="69"/>
                    <a:pt x="77" y="84"/>
                    <a:pt x="77" y="99"/>
                  </a:cubicBezTo>
                  <a:cubicBezTo>
                    <a:pt x="77" y="115"/>
                    <a:pt x="83" y="130"/>
                    <a:pt x="95" y="142"/>
                  </a:cubicBezTo>
                  <a:cubicBezTo>
                    <a:pt x="96" y="143"/>
                    <a:pt x="98" y="144"/>
                    <a:pt x="101" y="144"/>
                  </a:cubicBezTo>
                  <a:cubicBezTo>
                    <a:pt x="103" y="144"/>
                    <a:pt x="105" y="143"/>
                    <a:pt x="106" y="142"/>
                  </a:cubicBezTo>
                  <a:cubicBezTo>
                    <a:pt x="109" y="138"/>
                    <a:pt x="109" y="133"/>
                    <a:pt x="106" y="130"/>
                  </a:cubicBezTo>
                  <a:cubicBezTo>
                    <a:pt x="98" y="122"/>
                    <a:pt x="93" y="111"/>
                    <a:pt x="93" y="99"/>
                  </a:cubicBezTo>
                  <a:cubicBezTo>
                    <a:pt x="93" y="88"/>
                    <a:pt x="98" y="77"/>
                    <a:pt x="106" y="69"/>
                  </a:cubicBezTo>
                  <a:cubicBezTo>
                    <a:pt x="109" y="66"/>
                    <a:pt x="109" y="60"/>
                    <a:pt x="106" y="57"/>
                  </a:cubicBezTo>
                  <a:close/>
                  <a:moveTo>
                    <a:pt x="164" y="332"/>
                  </a:moveTo>
                  <a:cubicBezTo>
                    <a:pt x="164" y="375"/>
                    <a:pt x="164" y="375"/>
                    <a:pt x="164" y="375"/>
                  </a:cubicBezTo>
                  <a:cubicBezTo>
                    <a:pt x="164" y="379"/>
                    <a:pt x="168" y="383"/>
                    <a:pt x="172" y="383"/>
                  </a:cubicBezTo>
                  <a:cubicBezTo>
                    <a:pt x="177" y="383"/>
                    <a:pt x="180" y="379"/>
                    <a:pt x="180" y="375"/>
                  </a:cubicBezTo>
                  <a:cubicBezTo>
                    <a:pt x="180" y="332"/>
                    <a:pt x="180" y="332"/>
                    <a:pt x="180" y="332"/>
                  </a:cubicBezTo>
                  <a:cubicBezTo>
                    <a:pt x="180" y="327"/>
                    <a:pt x="177" y="324"/>
                    <a:pt x="172" y="324"/>
                  </a:cubicBezTo>
                  <a:cubicBezTo>
                    <a:pt x="168" y="324"/>
                    <a:pt x="164" y="327"/>
                    <a:pt x="164" y="332"/>
                  </a:cubicBezTo>
                  <a:close/>
                  <a:moveTo>
                    <a:pt x="190" y="332"/>
                  </a:moveTo>
                  <a:cubicBezTo>
                    <a:pt x="190" y="375"/>
                    <a:pt x="190" y="375"/>
                    <a:pt x="190" y="375"/>
                  </a:cubicBezTo>
                  <a:cubicBezTo>
                    <a:pt x="190" y="379"/>
                    <a:pt x="194" y="383"/>
                    <a:pt x="198" y="383"/>
                  </a:cubicBezTo>
                  <a:cubicBezTo>
                    <a:pt x="203" y="383"/>
                    <a:pt x="206" y="379"/>
                    <a:pt x="206" y="375"/>
                  </a:cubicBezTo>
                  <a:cubicBezTo>
                    <a:pt x="206" y="332"/>
                    <a:pt x="206" y="332"/>
                    <a:pt x="206" y="332"/>
                  </a:cubicBezTo>
                  <a:cubicBezTo>
                    <a:pt x="206" y="327"/>
                    <a:pt x="203" y="324"/>
                    <a:pt x="198" y="324"/>
                  </a:cubicBezTo>
                  <a:cubicBezTo>
                    <a:pt x="194" y="324"/>
                    <a:pt x="190" y="327"/>
                    <a:pt x="190" y="332"/>
                  </a:cubicBezTo>
                  <a:close/>
                  <a:moveTo>
                    <a:pt x="216" y="332"/>
                  </a:moveTo>
                  <a:cubicBezTo>
                    <a:pt x="216" y="375"/>
                    <a:pt x="216" y="375"/>
                    <a:pt x="216" y="375"/>
                  </a:cubicBezTo>
                  <a:cubicBezTo>
                    <a:pt x="216" y="379"/>
                    <a:pt x="220" y="383"/>
                    <a:pt x="224" y="383"/>
                  </a:cubicBezTo>
                  <a:cubicBezTo>
                    <a:pt x="229" y="383"/>
                    <a:pt x="232" y="379"/>
                    <a:pt x="232" y="375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2" y="327"/>
                    <a:pt x="229" y="324"/>
                    <a:pt x="224" y="324"/>
                  </a:cubicBezTo>
                  <a:cubicBezTo>
                    <a:pt x="220" y="324"/>
                    <a:pt x="216" y="327"/>
                    <a:pt x="216" y="332"/>
                  </a:cubicBezTo>
                  <a:close/>
                  <a:moveTo>
                    <a:pt x="242" y="332"/>
                  </a:moveTo>
                  <a:cubicBezTo>
                    <a:pt x="242" y="375"/>
                    <a:pt x="242" y="375"/>
                    <a:pt x="242" y="375"/>
                  </a:cubicBezTo>
                  <a:cubicBezTo>
                    <a:pt x="242" y="379"/>
                    <a:pt x="246" y="383"/>
                    <a:pt x="250" y="383"/>
                  </a:cubicBezTo>
                  <a:cubicBezTo>
                    <a:pt x="255" y="383"/>
                    <a:pt x="258" y="379"/>
                    <a:pt x="258" y="375"/>
                  </a:cubicBezTo>
                  <a:cubicBezTo>
                    <a:pt x="258" y="332"/>
                    <a:pt x="258" y="332"/>
                    <a:pt x="258" y="332"/>
                  </a:cubicBezTo>
                  <a:cubicBezTo>
                    <a:pt x="258" y="327"/>
                    <a:pt x="255" y="324"/>
                    <a:pt x="250" y="324"/>
                  </a:cubicBezTo>
                  <a:cubicBezTo>
                    <a:pt x="246" y="324"/>
                    <a:pt x="242" y="327"/>
                    <a:pt x="242" y="332"/>
                  </a:cubicBezTo>
                  <a:close/>
                  <a:moveTo>
                    <a:pt x="276" y="324"/>
                  </a:moveTo>
                  <a:cubicBezTo>
                    <a:pt x="272" y="324"/>
                    <a:pt x="268" y="328"/>
                    <a:pt x="268" y="332"/>
                  </a:cubicBezTo>
                  <a:cubicBezTo>
                    <a:pt x="268" y="374"/>
                    <a:pt x="268" y="374"/>
                    <a:pt x="268" y="374"/>
                  </a:cubicBezTo>
                  <a:cubicBezTo>
                    <a:pt x="268" y="378"/>
                    <a:pt x="272" y="382"/>
                    <a:pt x="276" y="382"/>
                  </a:cubicBezTo>
                  <a:cubicBezTo>
                    <a:pt x="306" y="382"/>
                    <a:pt x="306" y="382"/>
                    <a:pt x="306" y="382"/>
                  </a:cubicBezTo>
                  <a:cubicBezTo>
                    <a:pt x="311" y="382"/>
                    <a:pt x="314" y="378"/>
                    <a:pt x="314" y="374"/>
                  </a:cubicBezTo>
                  <a:cubicBezTo>
                    <a:pt x="314" y="332"/>
                    <a:pt x="314" y="332"/>
                    <a:pt x="314" y="332"/>
                  </a:cubicBezTo>
                  <a:cubicBezTo>
                    <a:pt x="314" y="328"/>
                    <a:pt x="311" y="324"/>
                    <a:pt x="306" y="324"/>
                  </a:cubicBezTo>
                  <a:lnTo>
                    <a:pt x="276" y="324"/>
                  </a:lnTo>
                  <a:close/>
                  <a:moveTo>
                    <a:pt x="331" y="324"/>
                  </a:moveTo>
                  <a:cubicBezTo>
                    <a:pt x="327" y="324"/>
                    <a:pt x="323" y="328"/>
                    <a:pt x="323" y="332"/>
                  </a:cubicBezTo>
                  <a:cubicBezTo>
                    <a:pt x="323" y="374"/>
                    <a:pt x="323" y="374"/>
                    <a:pt x="323" y="374"/>
                  </a:cubicBezTo>
                  <a:cubicBezTo>
                    <a:pt x="323" y="378"/>
                    <a:pt x="327" y="382"/>
                    <a:pt x="331" y="382"/>
                  </a:cubicBezTo>
                  <a:cubicBezTo>
                    <a:pt x="361" y="382"/>
                    <a:pt x="361" y="382"/>
                    <a:pt x="361" y="382"/>
                  </a:cubicBezTo>
                  <a:cubicBezTo>
                    <a:pt x="366" y="382"/>
                    <a:pt x="369" y="378"/>
                    <a:pt x="369" y="374"/>
                  </a:cubicBezTo>
                  <a:cubicBezTo>
                    <a:pt x="369" y="332"/>
                    <a:pt x="369" y="332"/>
                    <a:pt x="369" y="332"/>
                  </a:cubicBezTo>
                  <a:cubicBezTo>
                    <a:pt x="369" y="328"/>
                    <a:pt x="366" y="324"/>
                    <a:pt x="361" y="324"/>
                  </a:cubicBezTo>
                  <a:lnTo>
                    <a:pt x="331" y="324"/>
                  </a:lnTo>
                  <a:close/>
                  <a:moveTo>
                    <a:pt x="386" y="324"/>
                  </a:moveTo>
                  <a:cubicBezTo>
                    <a:pt x="382" y="324"/>
                    <a:pt x="378" y="328"/>
                    <a:pt x="378" y="332"/>
                  </a:cubicBezTo>
                  <a:cubicBezTo>
                    <a:pt x="378" y="374"/>
                    <a:pt x="378" y="374"/>
                    <a:pt x="378" y="374"/>
                  </a:cubicBezTo>
                  <a:cubicBezTo>
                    <a:pt x="378" y="378"/>
                    <a:pt x="382" y="382"/>
                    <a:pt x="386" y="382"/>
                  </a:cubicBezTo>
                  <a:cubicBezTo>
                    <a:pt x="416" y="382"/>
                    <a:pt x="416" y="382"/>
                    <a:pt x="416" y="382"/>
                  </a:cubicBezTo>
                  <a:cubicBezTo>
                    <a:pt x="421" y="382"/>
                    <a:pt x="424" y="378"/>
                    <a:pt x="424" y="374"/>
                  </a:cubicBezTo>
                  <a:cubicBezTo>
                    <a:pt x="424" y="332"/>
                    <a:pt x="424" y="332"/>
                    <a:pt x="424" y="332"/>
                  </a:cubicBezTo>
                  <a:cubicBezTo>
                    <a:pt x="424" y="328"/>
                    <a:pt x="421" y="324"/>
                    <a:pt x="416" y="324"/>
                  </a:cubicBezTo>
                  <a:lnTo>
                    <a:pt x="386" y="324"/>
                  </a:lnTo>
                  <a:close/>
                  <a:moveTo>
                    <a:pt x="443" y="349"/>
                  </a:moveTo>
                  <a:cubicBezTo>
                    <a:pt x="448" y="349"/>
                    <a:pt x="451" y="345"/>
                    <a:pt x="451" y="341"/>
                  </a:cubicBezTo>
                  <a:cubicBezTo>
                    <a:pt x="451" y="315"/>
                    <a:pt x="451" y="315"/>
                    <a:pt x="451" y="315"/>
                  </a:cubicBezTo>
                  <a:cubicBezTo>
                    <a:pt x="451" y="306"/>
                    <a:pt x="445" y="300"/>
                    <a:pt x="436" y="300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6" y="101"/>
                    <a:pt x="146" y="101"/>
                    <a:pt x="146" y="101"/>
                  </a:cubicBezTo>
                  <a:cubicBezTo>
                    <a:pt x="146" y="97"/>
                    <a:pt x="142" y="93"/>
                    <a:pt x="138" y="93"/>
                  </a:cubicBezTo>
                  <a:cubicBezTo>
                    <a:pt x="133" y="93"/>
                    <a:pt x="130" y="97"/>
                    <a:pt x="130" y="101"/>
                  </a:cubicBezTo>
                  <a:cubicBezTo>
                    <a:pt x="130" y="370"/>
                    <a:pt x="130" y="370"/>
                    <a:pt x="130" y="370"/>
                  </a:cubicBezTo>
                  <a:cubicBezTo>
                    <a:pt x="130" y="370"/>
                    <a:pt x="130" y="370"/>
                    <a:pt x="130" y="370"/>
                  </a:cubicBezTo>
                  <a:cubicBezTo>
                    <a:pt x="130" y="392"/>
                    <a:pt x="130" y="392"/>
                    <a:pt x="130" y="392"/>
                  </a:cubicBezTo>
                  <a:cubicBezTo>
                    <a:pt x="130" y="400"/>
                    <a:pt x="136" y="407"/>
                    <a:pt x="145" y="407"/>
                  </a:cubicBezTo>
                  <a:cubicBezTo>
                    <a:pt x="436" y="407"/>
                    <a:pt x="436" y="407"/>
                    <a:pt x="436" y="407"/>
                  </a:cubicBezTo>
                  <a:cubicBezTo>
                    <a:pt x="445" y="407"/>
                    <a:pt x="451" y="400"/>
                    <a:pt x="451" y="392"/>
                  </a:cubicBezTo>
                  <a:cubicBezTo>
                    <a:pt x="451" y="369"/>
                    <a:pt x="451" y="369"/>
                    <a:pt x="451" y="369"/>
                  </a:cubicBezTo>
                  <a:cubicBezTo>
                    <a:pt x="451" y="364"/>
                    <a:pt x="448" y="361"/>
                    <a:pt x="443" y="361"/>
                  </a:cubicBezTo>
                  <a:cubicBezTo>
                    <a:pt x="439" y="361"/>
                    <a:pt x="435" y="364"/>
                    <a:pt x="435" y="369"/>
                  </a:cubicBezTo>
                  <a:cubicBezTo>
                    <a:pt x="435" y="391"/>
                    <a:pt x="435" y="391"/>
                    <a:pt x="435" y="391"/>
                  </a:cubicBezTo>
                  <a:cubicBezTo>
                    <a:pt x="146" y="391"/>
                    <a:pt x="146" y="391"/>
                    <a:pt x="146" y="391"/>
                  </a:cubicBezTo>
                  <a:cubicBezTo>
                    <a:pt x="146" y="370"/>
                    <a:pt x="146" y="370"/>
                    <a:pt x="146" y="370"/>
                  </a:cubicBezTo>
                  <a:cubicBezTo>
                    <a:pt x="146" y="370"/>
                    <a:pt x="146" y="370"/>
                    <a:pt x="146" y="370"/>
                  </a:cubicBezTo>
                  <a:cubicBezTo>
                    <a:pt x="146" y="316"/>
                    <a:pt x="146" y="316"/>
                    <a:pt x="146" y="316"/>
                  </a:cubicBezTo>
                  <a:cubicBezTo>
                    <a:pt x="435" y="316"/>
                    <a:pt x="435" y="316"/>
                    <a:pt x="435" y="316"/>
                  </a:cubicBezTo>
                  <a:cubicBezTo>
                    <a:pt x="435" y="341"/>
                    <a:pt x="435" y="341"/>
                    <a:pt x="435" y="341"/>
                  </a:cubicBezTo>
                  <a:cubicBezTo>
                    <a:pt x="435" y="345"/>
                    <a:pt x="439" y="349"/>
                    <a:pt x="443" y="349"/>
                  </a:cubicBezTo>
                  <a:close/>
                </a:path>
              </a:pathLst>
            </a:custGeom>
            <a:solidFill>
              <a:srgbClr val="5858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latinLnBrk="0">
                <a:spcBef>
                  <a:spcPct val="50000"/>
                </a:spcBef>
              </a:pPr>
              <a:endParaRPr kumimoji="0" lang="sv-SE" altLang="ko-KR" sz="2000" b="0"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9464" name="Freeform 26"/>
            <p:cNvSpPr>
              <a:spLocks noChangeAspect="1" noEditPoints="1"/>
            </p:cNvSpPr>
            <p:nvPr/>
          </p:nvSpPr>
          <p:spPr bwMode="auto">
            <a:xfrm>
              <a:off x="1020" y="3249"/>
              <a:ext cx="213" cy="330"/>
            </a:xfrm>
            <a:custGeom>
              <a:avLst/>
              <a:gdLst>
                <a:gd name="T0" fmla="*/ 31 w 254"/>
                <a:gd name="T1" fmla="*/ 9 h 395"/>
                <a:gd name="T2" fmla="*/ 29 w 254"/>
                <a:gd name="T3" fmla="*/ 9 h 395"/>
                <a:gd name="T4" fmla="*/ 7 w 254"/>
                <a:gd name="T5" fmla="*/ 9 h 395"/>
                <a:gd name="T6" fmla="*/ 6 w 254"/>
                <a:gd name="T7" fmla="*/ 9 h 395"/>
                <a:gd name="T8" fmla="*/ 5 w 254"/>
                <a:gd name="T9" fmla="*/ 40 h 395"/>
                <a:gd name="T10" fmla="*/ 7 w 254"/>
                <a:gd name="T11" fmla="*/ 43 h 395"/>
                <a:gd name="T12" fmla="*/ 29 w 254"/>
                <a:gd name="T13" fmla="*/ 43 h 395"/>
                <a:gd name="T14" fmla="*/ 33 w 254"/>
                <a:gd name="T15" fmla="*/ 40 h 395"/>
                <a:gd name="T16" fmla="*/ 29 w 254"/>
                <a:gd name="T17" fmla="*/ 40 h 395"/>
                <a:gd name="T18" fmla="*/ 29 w 254"/>
                <a:gd name="T19" fmla="*/ 40 h 395"/>
                <a:gd name="T20" fmla="*/ 7 w 254"/>
                <a:gd name="T21" fmla="*/ 40 h 395"/>
                <a:gd name="T22" fmla="*/ 7 w 254"/>
                <a:gd name="T23" fmla="*/ 40 h 395"/>
                <a:gd name="T24" fmla="*/ 7 w 254"/>
                <a:gd name="T25" fmla="*/ 11 h 395"/>
                <a:gd name="T26" fmla="*/ 7 w 254"/>
                <a:gd name="T27" fmla="*/ 11 h 395"/>
                <a:gd name="T28" fmla="*/ 26 w 254"/>
                <a:gd name="T29" fmla="*/ 11 h 395"/>
                <a:gd name="T30" fmla="*/ 29 w 254"/>
                <a:gd name="T31" fmla="*/ 11 h 395"/>
                <a:gd name="T32" fmla="*/ 29 w 254"/>
                <a:gd name="T33" fmla="*/ 40 h 395"/>
                <a:gd name="T34" fmla="*/ 15 w 254"/>
                <a:gd name="T35" fmla="*/ 48 h 395"/>
                <a:gd name="T36" fmla="*/ 15 w 254"/>
                <a:gd name="T37" fmla="*/ 51 h 395"/>
                <a:gd name="T38" fmla="*/ 23 w 254"/>
                <a:gd name="T39" fmla="*/ 49 h 395"/>
                <a:gd name="T40" fmla="*/ 15 w 254"/>
                <a:gd name="T41" fmla="*/ 48 h 395"/>
                <a:gd name="T42" fmla="*/ 25 w 254"/>
                <a:gd name="T43" fmla="*/ 6 h 395"/>
                <a:gd name="T44" fmla="*/ 12 w 254"/>
                <a:gd name="T45" fmla="*/ 4 h 395"/>
                <a:gd name="T46" fmla="*/ 12 w 254"/>
                <a:gd name="T47" fmla="*/ 7 h 395"/>
                <a:gd name="T48" fmla="*/ 31 w 254"/>
                <a:gd name="T49" fmla="*/ 48 h 395"/>
                <a:gd name="T50" fmla="*/ 24 w 254"/>
                <a:gd name="T51" fmla="*/ 49 h 395"/>
                <a:gd name="T52" fmla="*/ 24 w 254"/>
                <a:gd name="T53" fmla="*/ 51 h 395"/>
                <a:gd name="T54" fmla="*/ 33 w 254"/>
                <a:gd name="T55" fmla="*/ 48 h 395"/>
                <a:gd name="T56" fmla="*/ 6 w 254"/>
                <a:gd name="T57" fmla="*/ 48 h 395"/>
                <a:gd name="T58" fmla="*/ 6 w 254"/>
                <a:gd name="T59" fmla="*/ 48 h 395"/>
                <a:gd name="T60" fmla="*/ 11 w 254"/>
                <a:gd name="T61" fmla="*/ 51 h 395"/>
                <a:gd name="T62" fmla="*/ 12 w 254"/>
                <a:gd name="T63" fmla="*/ 48 h 395"/>
                <a:gd name="T64" fmla="*/ 35 w 254"/>
                <a:gd name="T65" fmla="*/ 13 h 395"/>
                <a:gd name="T66" fmla="*/ 34 w 254"/>
                <a:gd name="T67" fmla="*/ 51 h 395"/>
                <a:gd name="T68" fmla="*/ 34 w 254"/>
                <a:gd name="T69" fmla="*/ 53 h 395"/>
                <a:gd name="T70" fmla="*/ 34 w 254"/>
                <a:gd name="T71" fmla="*/ 53 h 395"/>
                <a:gd name="T72" fmla="*/ 3 w 254"/>
                <a:gd name="T73" fmla="*/ 53 h 395"/>
                <a:gd name="T74" fmla="*/ 3 w 254"/>
                <a:gd name="T75" fmla="*/ 52 h 395"/>
                <a:gd name="T76" fmla="*/ 3 w 254"/>
                <a:gd name="T77" fmla="*/ 4 h 395"/>
                <a:gd name="T78" fmla="*/ 3 w 254"/>
                <a:gd name="T79" fmla="*/ 3 h 395"/>
                <a:gd name="T80" fmla="*/ 8 w 254"/>
                <a:gd name="T81" fmla="*/ 3 h 395"/>
                <a:gd name="T82" fmla="*/ 29 w 254"/>
                <a:gd name="T83" fmla="*/ 3 h 395"/>
                <a:gd name="T84" fmla="*/ 34 w 254"/>
                <a:gd name="T85" fmla="*/ 3 h 395"/>
                <a:gd name="T86" fmla="*/ 34 w 254"/>
                <a:gd name="T87" fmla="*/ 9 h 395"/>
                <a:gd name="T88" fmla="*/ 37 w 254"/>
                <a:gd name="T89" fmla="*/ 9 h 395"/>
                <a:gd name="T90" fmla="*/ 37 w 254"/>
                <a:gd name="T91" fmla="*/ 4 h 395"/>
                <a:gd name="T92" fmla="*/ 34 w 254"/>
                <a:gd name="T93" fmla="*/ 3 h 395"/>
                <a:gd name="T94" fmla="*/ 18 w 254"/>
                <a:gd name="T95" fmla="*/ 0 h 395"/>
                <a:gd name="T96" fmla="*/ 3 w 254"/>
                <a:gd name="T97" fmla="*/ 3 h 395"/>
                <a:gd name="T98" fmla="*/ 0 w 254"/>
                <a:gd name="T99" fmla="*/ 4 h 395"/>
                <a:gd name="T100" fmla="*/ 3 w 254"/>
                <a:gd name="T101" fmla="*/ 54 h 395"/>
                <a:gd name="T102" fmla="*/ 18 w 254"/>
                <a:gd name="T103" fmla="*/ 55 h 395"/>
                <a:gd name="T104" fmla="*/ 35 w 254"/>
                <a:gd name="T105" fmla="*/ 54 h 395"/>
                <a:gd name="T106" fmla="*/ 37 w 254"/>
                <a:gd name="T107" fmla="*/ 15 h 39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54"/>
                <a:gd name="T163" fmla="*/ 0 h 395"/>
                <a:gd name="T164" fmla="*/ 254 w 254"/>
                <a:gd name="T165" fmla="*/ 395 h 39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54" h="395">
                  <a:moveTo>
                    <a:pt x="223" y="77"/>
                  </a:moveTo>
                  <a:cubicBezTo>
                    <a:pt x="223" y="71"/>
                    <a:pt x="219" y="66"/>
                    <a:pt x="216" y="64"/>
                  </a:cubicBezTo>
                  <a:cubicBezTo>
                    <a:pt x="213" y="62"/>
                    <a:pt x="210" y="61"/>
                    <a:pt x="210" y="61"/>
                  </a:cubicBezTo>
                  <a:cubicBezTo>
                    <a:pt x="208" y="61"/>
                    <a:pt x="208" y="61"/>
                    <a:pt x="208" y="61"/>
                  </a:cubicBezTo>
                  <a:cubicBezTo>
                    <a:pt x="208" y="61"/>
                    <a:pt x="163" y="57"/>
                    <a:pt x="127" y="57"/>
                  </a:cubicBezTo>
                  <a:cubicBezTo>
                    <a:pt x="91" y="57"/>
                    <a:pt x="46" y="61"/>
                    <a:pt x="46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1" y="62"/>
                    <a:pt x="38" y="64"/>
                  </a:cubicBezTo>
                  <a:cubicBezTo>
                    <a:pt x="35" y="66"/>
                    <a:pt x="31" y="71"/>
                    <a:pt x="31" y="77"/>
                  </a:cubicBezTo>
                  <a:cubicBezTo>
                    <a:pt x="31" y="84"/>
                    <a:pt x="31" y="282"/>
                    <a:pt x="31" y="293"/>
                  </a:cubicBezTo>
                  <a:cubicBezTo>
                    <a:pt x="31" y="301"/>
                    <a:pt x="36" y="307"/>
                    <a:pt x="40" y="310"/>
                  </a:cubicBezTo>
                  <a:cubicBezTo>
                    <a:pt x="44" y="312"/>
                    <a:pt x="48" y="312"/>
                    <a:pt x="49" y="313"/>
                  </a:cubicBezTo>
                  <a:cubicBezTo>
                    <a:pt x="49" y="313"/>
                    <a:pt x="85" y="314"/>
                    <a:pt x="127" y="314"/>
                  </a:cubicBezTo>
                  <a:cubicBezTo>
                    <a:pt x="169" y="314"/>
                    <a:pt x="205" y="313"/>
                    <a:pt x="205" y="313"/>
                  </a:cubicBezTo>
                  <a:cubicBezTo>
                    <a:pt x="206" y="313"/>
                    <a:pt x="210" y="312"/>
                    <a:pt x="214" y="310"/>
                  </a:cubicBezTo>
                  <a:cubicBezTo>
                    <a:pt x="219" y="307"/>
                    <a:pt x="224" y="301"/>
                    <a:pt x="223" y="293"/>
                  </a:cubicBezTo>
                  <a:cubicBezTo>
                    <a:pt x="223" y="282"/>
                    <a:pt x="223" y="84"/>
                    <a:pt x="223" y="77"/>
                  </a:cubicBezTo>
                  <a:close/>
                  <a:moveTo>
                    <a:pt x="206" y="296"/>
                  </a:moveTo>
                  <a:cubicBezTo>
                    <a:pt x="206" y="296"/>
                    <a:pt x="205" y="296"/>
                    <a:pt x="205" y="297"/>
                  </a:cubicBezTo>
                  <a:cubicBezTo>
                    <a:pt x="205" y="297"/>
                    <a:pt x="205" y="297"/>
                    <a:pt x="204" y="297"/>
                  </a:cubicBezTo>
                  <a:cubicBezTo>
                    <a:pt x="203" y="297"/>
                    <a:pt x="167" y="298"/>
                    <a:pt x="127" y="298"/>
                  </a:cubicBezTo>
                  <a:cubicBezTo>
                    <a:pt x="88" y="298"/>
                    <a:pt x="53" y="297"/>
                    <a:pt x="50" y="297"/>
                  </a:cubicBezTo>
                  <a:cubicBezTo>
                    <a:pt x="50" y="297"/>
                    <a:pt x="50" y="297"/>
                    <a:pt x="50" y="297"/>
                  </a:cubicBezTo>
                  <a:cubicBezTo>
                    <a:pt x="49" y="297"/>
                    <a:pt x="48" y="296"/>
                    <a:pt x="48" y="296"/>
                  </a:cubicBezTo>
                  <a:cubicBezTo>
                    <a:pt x="47" y="295"/>
                    <a:pt x="47" y="296"/>
                    <a:pt x="47" y="293"/>
                  </a:cubicBezTo>
                  <a:cubicBezTo>
                    <a:pt x="47" y="282"/>
                    <a:pt x="47" y="85"/>
                    <a:pt x="47" y="78"/>
                  </a:cubicBezTo>
                  <a:cubicBezTo>
                    <a:pt x="47" y="77"/>
                    <a:pt x="47" y="77"/>
                    <a:pt x="48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55" y="76"/>
                    <a:pt x="95" y="73"/>
                    <a:pt x="127" y="73"/>
                  </a:cubicBezTo>
                  <a:cubicBezTo>
                    <a:pt x="145" y="73"/>
                    <a:pt x="165" y="74"/>
                    <a:pt x="180" y="75"/>
                  </a:cubicBezTo>
                  <a:cubicBezTo>
                    <a:pt x="193" y="76"/>
                    <a:pt x="203" y="76"/>
                    <a:pt x="206" y="77"/>
                  </a:cubicBezTo>
                  <a:cubicBezTo>
                    <a:pt x="206" y="77"/>
                    <a:pt x="207" y="77"/>
                    <a:pt x="207" y="77"/>
                  </a:cubicBezTo>
                  <a:cubicBezTo>
                    <a:pt x="207" y="77"/>
                    <a:pt x="207" y="78"/>
                    <a:pt x="207" y="78"/>
                  </a:cubicBezTo>
                  <a:cubicBezTo>
                    <a:pt x="207" y="86"/>
                    <a:pt x="207" y="282"/>
                    <a:pt x="207" y="293"/>
                  </a:cubicBezTo>
                  <a:cubicBezTo>
                    <a:pt x="207" y="296"/>
                    <a:pt x="207" y="295"/>
                    <a:pt x="206" y="296"/>
                  </a:cubicBezTo>
                  <a:close/>
                  <a:moveTo>
                    <a:pt x="104" y="350"/>
                  </a:moveTo>
                  <a:cubicBezTo>
                    <a:pt x="99" y="350"/>
                    <a:pt x="96" y="354"/>
                    <a:pt x="96" y="358"/>
                  </a:cubicBezTo>
                  <a:cubicBezTo>
                    <a:pt x="96" y="362"/>
                    <a:pt x="99" y="366"/>
                    <a:pt x="104" y="366"/>
                  </a:cubicBezTo>
                  <a:cubicBezTo>
                    <a:pt x="151" y="366"/>
                    <a:pt x="151" y="366"/>
                    <a:pt x="151" y="366"/>
                  </a:cubicBezTo>
                  <a:cubicBezTo>
                    <a:pt x="155" y="366"/>
                    <a:pt x="159" y="362"/>
                    <a:pt x="159" y="358"/>
                  </a:cubicBezTo>
                  <a:cubicBezTo>
                    <a:pt x="159" y="354"/>
                    <a:pt x="155" y="350"/>
                    <a:pt x="151" y="350"/>
                  </a:cubicBezTo>
                  <a:lnTo>
                    <a:pt x="104" y="350"/>
                  </a:lnTo>
                  <a:close/>
                  <a:moveTo>
                    <a:pt x="169" y="45"/>
                  </a:moveTo>
                  <a:cubicBezTo>
                    <a:pt x="173" y="45"/>
                    <a:pt x="177" y="42"/>
                    <a:pt x="177" y="37"/>
                  </a:cubicBezTo>
                  <a:cubicBezTo>
                    <a:pt x="177" y="33"/>
                    <a:pt x="173" y="29"/>
                    <a:pt x="169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1" y="29"/>
                    <a:pt x="78" y="33"/>
                    <a:pt x="78" y="37"/>
                  </a:cubicBezTo>
                  <a:cubicBezTo>
                    <a:pt x="78" y="42"/>
                    <a:pt x="81" y="45"/>
                    <a:pt x="86" y="45"/>
                  </a:cubicBezTo>
                  <a:lnTo>
                    <a:pt x="169" y="45"/>
                  </a:lnTo>
                  <a:close/>
                  <a:moveTo>
                    <a:pt x="214" y="341"/>
                  </a:moveTo>
                  <a:cubicBezTo>
                    <a:pt x="173" y="348"/>
                    <a:pt x="173" y="348"/>
                    <a:pt x="173" y="348"/>
                  </a:cubicBezTo>
                  <a:cubicBezTo>
                    <a:pt x="168" y="349"/>
                    <a:pt x="165" y="353"/>
                    <a:pt x="166" y="358"/>
                  </a:cubicBezTo>
                  <a:cubicBezTo>
                    <a:pt x="167" y="361"/>
                    <a:pt x="170" y="364"/>
                    <a:pt x="174" y="364"/>
                  </a:cubicBezTo>
                  <a:cubicBezTo>
                    <a:pt x="174" y="364"/>
                    <a:pt x="175" y="364"/>
                    <a:pt x="175" y="364"/>
                  </a:cubicBezTo>
                  <a:cubicBezTo>
                    <a:pt x="217" y="356"/>
                    <a:pt x="217" y="356"/>
                    <a:pt x="217" y="356"/>
                  </a:cubicBezTo>
                  <a:cubicBezTo>
                    <a:pt x="221" y="355"/>
                    <a:pt x="224" y="351"/>
                    <a:pt x="223" y="347"/>
                  </a:cubicBezTo>
                  <a:cubicBezTo>
                    <a:pt x="222" y="343"/>
                    <a:pt x="218" y="340"/>
                    <a:pt x="214" y="341"/>
                  </a:cubicBezTo>
                  <a:close/>
                  <a:moveTo>
                    <a:pt x="40" y="341"/>
                  </a:moveTo>
                  <a:cubicBezTo>
                    <a:pt x="36" y="340"/>
                    <a:pt x="32" y="343"/>
                    <a:pt x="31" y="347"/>
                  </a:cubicBezTo>
                  <a:cubicBezTo>
                    <a:pt x="30" y="351"/>
                    <a:pt x="33" y="355"/>
                    <a:pt x="37" y="356"/>
                  </a:cubicBezTo>
                  <a:cubicBezTo>
                    <a:pt x="79" y="364"/>
                    <a:pt x="79" y="364"/>
                    <a:pt x="79" y="364"/>
                  </a:cubicBezTo>
                  <a:cubicBezTo>
                    <a:pt x="79" y="364"/>
                    <a:pt x="80" y="364"/>
                    <a:pt x="80" y="364"/>
                  </a:cubicBezTo>
                  <a:cubicBezTo>
                    <a:pt x="84" y="364"/>
                    <a:pt x="87" y="361"/>
                    <a:pt x="88" y="358"/>
                  </a:cubicBezTo>
                  <a:cubicBezTo>
                    <a:pt x="89" y="353"/>
                    <a:pt x="86" y="349"/>
                    <a:pt x="82" y="348"/>
                  </a:cubicBezTo>
                  <a:lnTo>
                    <a:pt x="40" y="341"/>
                  </a:lnTo>
                  <a:close/>
                  <a:moveTo>
                    <a:pt x="246" y="99"/>
                  </a:moveTo>
                  <a:cubicBezTo>
                    <a:pt x="241" y="99"/>
                    <a:pt x="238" y="102"/>
                    <a:pt x="238" y="107"/>
                  </a:cubicBezTo>
                  <a:cubicBezTo>
                    <a:pt x="238" y="234"/>
                    <a:pt x="238" y="360"/>
                    <a:pt x="238" y="370"/>
                  </a:cubicBezTo>
                  <a:cubicBezTo>
                    <a:pt x="238" y="375"/>
                    <a:pt x="237" y="375"/>
                    <a:pt x="235" y="376"/>
                  </a:cubicBezTo>
                  <a:cubicBezTo>
                    <a:pt x="234" y="377"/>
                    <a:pt x="233" y="377"/>
                    <a:pt x="232" y="377"/>
                  </a:cubicBezTo>
                  <a:cubicBezTo>
                    <a:pt x="232" y="377"/>
                    <a:pt x="232" y="377"/>
                    <a:pt x="232" y="378"/>
                  </a:cubicBezTo>
                  <a:cubicBezTo>
                    <a:pt x="231" y="378"/>
                    <a:pt x="231" y="378"/>
                    <a:pt x="231" y="378"/>
                  </a:cubicBezTo>
                  <a:cubicBezTo>
                    <a:pt x="232" y="378"/>
                    <a:pt x="183" y="379"/>
                    <a:pt x="127" y="379"/>
                  </a:cubicBezTo>
                  <a:cubicBezTo>
                    <a:pt x="73" y="379"/>
                    <a:pt x="25" y="378"/>
                    <a:pt x="23" y="378"/>
                  </a:cubicBezTo>
                  <a:cubicBezTo>
                    <a:pt x="23" y="378"/>
                    <a:pt x="23" y="378"/>
                    <a:pt x="23" y="378"/>
                  </a:cubicBezTo>
                  <a:cubicBezTo>
                    <a:pt x="22" y="377"/>
                    <a:pt x="20" y="377"/>
                    <a:pt x="19" y="376"/>
                  </a:cubicBezTo>
                  <a:cubicBezTo>
                    <a:pt x="17" y="375"/>
                    <a:pt x="17" y="374"/>
                    <a:pt x="16" y="370"/>
                  </a:cubicBezTo>
                  <a:cubicBezTo>
                    <a:pt x="16" y="356"/>
                    <a:pt x="16" y="34"/>
                    <a:pt x="16" y="25"/>
                  </a:cubicBezTo>
                  <a:cubicBezTo>
                    <a:pt x="16" y="24"/>
                    <a:pt x="17" y="24"/>
                    <a:pt x="18" y="23"/>
                  </a:cubicBezTo>
                  <a:cubicBezTo>
                    <a:pt x="19" y="22"/>
                    <a:pt x="19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4" y="21"/>
                    <a:pt x="37" y="20"/>
                    <a:pt x="55" y="19"/>
                  </a:cubicBezTo>
                  <a:cubicBezTo>
                    <a:pt x="76" y="18"/>
                    <a:pt x="103" y="16"/>
                    <a:pt x="127" y="16"/>
                  </a:cubicBezTo>
                  <a:cubicBezTo>
                    <a:pt x="151" y="16"/>
                    <a:pt x="178" y="18"/>
                    <a:pt x="199" y="19"/>
                  </a:cubicBezTo>
                  <a:cubicBezTo>
                    <a:pt x="217" y="20"/>
                    <a:pt x="231" y="21"/>
                    <a:pt x="234" y="22"/>
                  </a:cubicBezTo>
                  <a:cubicBezTo>
                    <a:pt x="235" y="22"/>
                    <a:pt x="236" y="23"/>
                    <a:pt x="237" y="23"/>
                  </a:cubicBezTo>
                  <a:cubicBezTo>
                    <a:pt x="238" y="24"/>
                    <a:pt x="238" y="24"/>
                    <a:pt x="238" y="25"/>
                  </a:cubicBezTo>
                  <a:cubicBezTo>
                    <a:pt x="238" y="27"/>
                    <a:pt x="238" y="43"/>
                    <a:pt x="238" y="69"/>
                  </a:cubicBezTo>
                  <a:cubicBezTo>
                    <a:pt x="238" y="73"/>
                    <a:pt x="241" y="77"/>
                    <a:pt x="246" y="77"/>
                  </a:cubicBezTo>
                  <a:cubicBezTo>
                    <a:pt x="250" y="77"/>
                    <a:pt x="254" y="73"/>
                    <a:pt x="254" y="69"/>
                  </a:cubicBezTo>
                  <a:cubicBezTo>
                    <a:pt x="254" y="69"/>
                    <a:pt x="254" y="69"/>
                    <a:pt x="254" y="69"/>
                  </a:cubicBezTo>
                  <a:cubicBezTo>
                    <a:pt x="254" y="43"/>
                    <a:pt x="254" y="27"/>
                    <a:pt x="254" y="25"/>
                  </a:cubicBezTo>
                  <a:cubicBezTo>
                    <a:pt x="254" y="17"/>
                    <a:pt x="249" y="12"/>
                    <a:pt x="245" y="10"/>
                  </a:cubicBezTo>
                  <a:cubicBezTo>
                    <a:pt x="241" y="7"/>
                    <a:pt x="238" y="6"/>
                    <a:pt x="238" y="6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6" y="6"/>
                    <a:pt x="176" y="0"/>
                    <a:pt x="127" y="0"/>
                  </a:cubicBezTo>
                  <a:cubicBezTo>
                    <a:pt x="79" y="0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6"/>
                    <a:pt x="13" y="7"/>
                    <a:pt x="9" y="10"/>
                  </a:cubicBezTo>
                  <a:cubicBezTo>
                    <a:pt x="5" y="12"/>
                    <a:pt x="0" y="17"/>
                    <a:pt x="0" y="25"/>
                  </a:cubicBezTo>
                  <a:cubicBezTo>
                    <a:pt x="0" y="34"/>
                    <a:pt x="0" y="356"/>
                    <a:pt x="0" y="370"/>
                  </a:cubicBezTo>
                  <a:cubicBezTo>
                    <a:pt x="0" y="380"/>
                    <a:pt x="6" y="387"/>
                    <a:pt x="11" y="390"/>
                  </a:cubicBezTo>
                  <a:cubicBezTo>
                    <a:pt x="17" y="393"/>
                    <a:pt x="21" y="393"/>
                    <a:pt x="22" y="394"/>
                  </a:cubicBezTo>
                  <a:cubicBezTo>
                    <a:pt x="22" y="394"/>
                    <a:pt x="71" y="395"/>
                    <a:pt x="127" y="395"/>
                  </a:cubicBezTo>
                  <a:cubicBezTo>
                    <a:pt x="183" y="395"/>
                    <a:pt x="232" y="394"/>
                    <a:pt x="232" y="394"/>
                  </a:cubicBezTo>
                  <a:cubicBezTo>
                    <a:pt x="233" y="393"/>
                    <a:pt x="238" y="393"/>
                    <a:pt x="243" y="390"/>
                  </a:cubicBezTo>
                  <a:cubicBezTo>
                    <a:pt x="248" y="387"/>
                    <a:pt x="254" y="380"/>
                    <a:pt x="254" y="370"/>
                  </a:cubicBezTo>
                  <a:cubicBezTo>
                    <a:pt x="254" y="360"/>
                    <a:pt x="254" y="234"/>
                    <a:pt x="254" y="107"/>
                  </a:cubicBezTo>
                  <a:cubicBezTo>
                    <a:pt x="254" y="102"/>
                    <a:pt x="250" y="99"/>
                    <a:pt x="246" y="9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65" name="Freeform 3"/>
            <p:cNvSpPr>
              <a:spLocks noChangeAspect="1" noEditPoints="1"/>
            </p:cNvSpPr>
            <p:nvPr/>
          </p:nvSpPr>
          <p:spPr bwMode="auto">
            <a:xfrm>
              <a:off x="1474" y="3030"/>
              <a:ext cx="320" cy="363"/>
            </a:xfrm>
            <a:custGeom>
              <a:avLst/>
              <a:gdLst>
                <a:gd name="T0" fmla="*/ 797844 w 327"/>
                <a:gd name="T1" fmla="*/ 44780 h 370"/>
                <a:gd name="T2" fmla="*/ 797844 w 327"/>
                <a:gd name="T3" fmla="*/ 588092 h 370"/>
                <a:gd name="T4" fmla="*/ 945273 w 327"/>
                <a:gd name="T5" fmla="*/ 298522 h 370"/>
                <a:gd name="T6" fmla="*/ 719793 w 327"/>
                <a:gd name="T7" fmla="*/ 471666 h 370"/>
                <a:gd name="T8" fmla="*/ 751592 w 327"/>
                <a:gd name="T9" fmla="*/ 504507 h 370"/>
                <a:gd name="T10" fmla="*/ 719793 w 327"/>
                <a:gd name="T11" fmla="*/ 92543 h 370"/>
                <a:gd name="T12" fmla="*/ 641747 w 327"/>
                <a:gd name="T13" fmla="*/ 423903 h 370"/>
                <a:gd name="T14" fmla="*/ 722686 w 327"/>
                <a:gd name="T15" fmla="*/ 298522 h 370"/>
                <a:gd name="T16" fmla="*/ 641747 w 327"/>
                <a:gd name="T17" fmla="*/ 205982 h 370"/>
                <a:gd name="T18" fmla="*/ 641747 w 327"/>
                <a:gd name="T19" fmla="*/ 423903 h 370"/>
                <a:gd name="T20" fmla="*/ 147427 w 327"/>
                <a:gd name="T21" fmla="*/ 44780 h 370"/>
                <a:gd name="T22" fmla="*/ 115632 w 327"/>
                <a:gd name="T23" fmla="*/ 11942 h 370"/>
                <a:gd name="T24" fmla="*/ 132974 w 327"/>
                <a:gd name="T25" fmla="*/ 594062 h 370"/>
                <a:gd name="T26" fmla="*/ 193680 w 327"/>
                <a:gd name="T27" fmla="*/ 504507 h 370"/>
                <a:gd name="T28" fmla="*/ 225478 w 327"/>
                <a:gd name="T29" fmla="*/ 471666 h 370"/>
                <a:gd name="T30" fmla="*/ 225478 w 327"/>
                <a:gd name="T31" fmla="*/ 92543 h 370"/>
                <a:gd name="T32" fmla="*/ 193680 w 327"/>
                <a:gd name="T33" fmla="*/ 504507 h 370"/>
                <a:gd name="T34" fmla="*/ 306419 w 327"/>
                <a:gd name="T35" fmla="*/ 423903 h 370"/>
                <a:gd name="T36" fmla="*/ 306419 w 327"/>
                <a:gd name="T37" fmla="*/ 205982 h 370"/>
                <a:gd name="T38" fmla="*/ 222588 w 327"/>
                <a:gd name="T39" fmla="*/ 298522 h 370"/>
                <a:gd name="T40" fmla="*/ 633075 w 327"/>
                <a:gd name="T41" fmla="*/ 806015 h 370"/>
                <a:gd name="T42" fmla="*/ 511661 w 327"/>
                <a:gd name="T43" fmla="*/ 435845 h 370"/>
                <a:gd name="T44" fmla="*/ 569476 w 327"/>
                <a:gd name="T45" fmla="*/ 229863 h 370"/>
                <a:gd name="T46" fmla="*/ 474083 w 327"/>
                <a:gd name="T47" fmla="*/ 394052 h 370"/>
                <a:gd name="T48" fmla="*/ 511661 w 327"/>
                <a:gd name="T49" fmla="*/ 211952 h 370"/>
                <a:gd name="T50" fmla="*/ 531898 w 327"/>
                <a:gd name="T51" fmla="*/ 170158 h 370"/>
                <a:gd name="T52" fmla="*/ 433612 w 327"/>
                <a:gd name="T53" fmla="*/ 435845 h 370"/>
                <a:gd name="T54" fmla="*/ 312202 w 327"/>
                <a:gd name="T55" fmla="*/ 808999 h 370"/>
                <a:gd name="T56" fmla="*/ 156100 w 327"/>
                <a:gd name="T57" fmla="*/ 1059761 h 370"/>
                <a:gd name="T58" fmla="*/ 167663 w 327"/>
                <a:gd name="T59" fmla="*/ 1104538 h 370"/>
                <a:gd name="T60" fmla="*/ 471194 w 327"/>
                <a:gd name="T61" fmla="*/ 988115 h 370"/>
                <a:gd name="T62" fmla="*/ 774717 w 327"/>
                <a:gd name="T63" fmla="*/ 1104538 h 370"/>
                <a:gd name="T64" fmla="*/ 792064 w 327"/>
                <a:gd name="T65" fmla="*/ 1065732 h 370"/>
                <a:gd name="T66" fmla="*/ 529007 w 327"/>
                <a:gd name="T67" fmla="*/ 680635 h 370"/>
                <a:gd name="T68" fmla="*/ 471194 w 327"/>
                <a:gd name="T69" fmla="*/ 474654 h 370"/>
                <a:gd name="T70" fmla="*/ 549242 w 327"/>
                <a:gd name="T71" fmla="*/ 731384 h 370"/>
                <a:gd name="T72" fmla="*/ 378689 w 327"/>
                <a:gd name="T73" fmla="*/ 776162 h 370"/>
                <a:gd name="T74" fmla="*/ 471194 w 327"/>
                <a:gd name="T75" fmla="*/ 811985 h 370"/>
                <a:gd name="T76" fmla="*/ 471194 w 327"/>
                <a:gd name="T77" fmla="*/ 850792 h 370"/>
                <a:gd name="T78" fmla="*/ 676434 w 327"/>
                <a:gd name="T79" fmla="*/ 1056776 h 370"/>
                <a:gd name="T80" fmla="*/ 216807 w 327"/>
                <a:gd name="T81" fmla="*/ 1056776 h 370"/>
                <a:gd name="T82" fmla="*/ 471194 w 327"/>
                <a:gd name="T83" fmla="*/ 898557 h 370"/>
                <a:gd name="T84" fmla="*/ 725575 w 327"/>
                <a:gd name="T85" fmla="*/ 1056776 h 3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27"/>
                <a:gd name="T130" fmla="*/ 0 h 370"/>
                <a:gd name="T131" fmla="*/ 327 w 327"/>
                <a:gd name="T132" fmla="*/ 370 h 3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27" h="370">
                  <a:moveTo>
                    <a:pt x="287" y="4"/>
                  </a:moveTo>
                  <a:cubicBezTo>
                    <a:pt x="284" y="0"/>
                    <a:pt x="279" y="0"/>
                    <a:pt x="276" y="4"/>
                  </a:cubicBezTo>
                  <a:cubicBezTo>
                    <a:pt x="273" y="7"/>
                    <a:pt x="273" y="12"/>
                    <a:pt x="276" y="15"/>
                  </a:cubicBezTo>
                  <a:cubicBezTo>
                    <a:pt x="300" y="38"/>
                    <a:pt x="311" y="69"/>
                    <a:pt x="311" y="100"/>
                  </a:cubicBezTo>
                  <a:cubicBezTo>
                    <a:pt x="311" y="131"/>
                    <a:pt x="300" y="162"/>
                    <a:pt x="276" y="185"/>
                  </a:cubicBezTo>
                  <a:cubicBezTo>
                    <a:pt x="273" y="188"/>
                    <a:pt x="273" y="194"/>
                    <a:pt x="276" y="197"/>
                  </a:cubicBezTo>
                  <a:cubicBezTo>
                    <a:pt x="278" y="198"/>
                    <a:pt x="280" y="199"/>
                    <a:pt x="282" y="199"/>
                  </a:cubicBezTo>
                  <a:cubicBezTo>
                    <a:pt x="284" y="199"/>
                    <a:pt x="286" y="198"/>
                    <a:pt x="287" y="197"/>
                  </a:cubicBezTo>
                  <a:cubicBezTo>
                    <a:pt x="314" y="170"/>
                    <a:pt x="327" y="135"/>
                    <a:pt x="327" y="100"/>
                  </a:cubicBezTo>
                  <a:cubicBezTo>
                    <a:pt x="327" y="65"/>
                    <a:pt x="314" y="30"/>
                    <a:pt x="287" y="4"/>
                  </a:cubicBezTo>
                  <a:close/>
                  <a:moveTo>
                    <a:pt x="273" y="100"/>
                  </a:moveTo>
                  <a:cubicBezTo>
                    <a:pt x="273" y="121"/>
                    <a:pt x="265" y="142"/>
                    <a:pt x="249" y="158"/>
                  </a:cubicBezTo>
                  <a:cubicBezTo>
                    <a:pt x="246" y="161"/>
                    <a:pt x="246" y="166"/>
                    <a:pt x="249" y="169"/>
                  </a:cubicBezTo>
                  <a:cubicBezTo>
                    <a:pt x="250" y="171"/>
                    <a:pt x="253" y="172"/>
                    <a:pt x="255" y="172"/>
                  </a:cubicBezTo>
                  <a:cubicBezTo>
                    <a:pt x="257" y="172"/>
                    <a:pt x="259" y="171"/>
                    <a:pt x="260" y="169"/>
                  </a:cubicBezTo>
                  <a:cubicBezTo>
                    <a:pt x="279" y="150"/>
                    <a:pt x="289" y="125"/>
                    <a:pt x="289" y="100"/>
                  </a:cubicBezTo>
                  <a:cubicBezTo>
                    <a:pt x="289" y="75"/>
                    <a:pt x="279" y="50"/>
                    <a:pt x="260" y="31"/>
                  </a:cubicBezTo>
                  <a:cubicBezTo>
                    <a:pt x="257" y="28"/>
                    <a:pt x="252" y="28"/>
                    <a:pt x="249" y="31"/>
                  </a:cubicBezTo>
                  <a:cubicBezTo>
                    <a:pt x="246" y="34"/>
                    <a:pt x="246" y="39"/>
                    <a:pt x="249" y="42"/>
                  </a:cubicBezTo>
                  <a:cubicBezTo>
                    <a:pt x="265" y="58"/>
                    <a:pt x="273" y="79"/>
                    <a:pt x="273" y="100"/>
                  </a:cubicBezTo>
                  <a:close/>
                  <a:moveTo>
                    <a:pt x="222" y="142"/>
                  </a:moveTo>
                  <a:cubicBezTo>
                    <a:pt x="223" y="144"/>
                    <a:pt x="225" y="145"/>
                    <a:pt x="227" y="145"/>
                  </a:cubicBezTo>
                  <a:cubicBezTo>
                    <a:pt x="229" y="145"/>
                    <a:pt x="231" y="144"/>
                    <a:pt x="233" y="142"/>
                  </a:cubicBezTo>
                  <a:cubicBezTo>
                    <a:pt x="245" y="131"/>
                    <a:pt x="250" y="115"/>
                    <a:pt x="250" y="100"/>
                  </a:cubicBezTo>
                  <a:cubicBezTo>
                    <a:pt x="250" y="85"/>
                    <a:pt x="245" y="70"/>
                    <a:pt x="233" y="58"/>
                  </a:cubicBezTo>
                  <a:cubicBezTo>
                    <a:pt x="230" y="55"/>
                    <a:pt x="225" y="55"/>
                    <a:pt x="222" y="58"/>
                  </a:cubicBezTo>
                  <a:cubicBezTo>
                    <a:pt x="219" y="61"/>
                    <a:pt x="219" y="66"/>
                    <a:pt x="222" y="69"/>
                  </a:cubicBezTo>
                  <a:cubicBezTo>
                    <a:pt x="230" y="78"/>
                    <a:pt x="234" y="89"/>
                    <a:pt x="234" y="100"/>
                  </a:cubicBezTo>
                  <a:cubicBezTo>
                    <a:pt x="234" y="111"/>
                    <a:pt x="230" y="122"/>
                    <a:pt x="222" y="131"/>
                  </a:cubicBezTo>
                  <a:cubicBezTo>
                    <a:pt x="219" y="134"/>
                    <a:pt x="219" y="139"/>
                    <a:pt x="222" y="142"/>
                  </a:cubicBezTo>
                  <a:close/>
                  <a:moveTo>
                    <a:pt x="51" y="185"/>
                  </a:moveTo>
                  <a:cubicBezTo>
                    <a:pt x="28" y="162"/>
                    <a:pt x="16" y="131"/>
                    <a:pt x="16" y="100"/>
                  </a:cubicBezTo>
                  <a:cubicBezTo>
                    <a:pt x="16" y="69"/>
                    <a:pt x="28" y="38"/>
                    <a:pt x="51" y="15"/>
                  </a:cubicBezTo>
                  <a:cubicBezTo>
                    <a:pt x="54" y="12"/>
                    <a:pt x="54" y="7"/>
                    <a:pt x="51" y="4"/>
                  </a:cubicBezTo>
                  <a:cubicBezTo>
                    <a:pt x="48" y="0"/>
                    <a:pt x="43" y="0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13" y="30"/>
                    <a:pt x="0" y="65"/>
                    <a:pt x="0" y="100"/>
                  </a:cubicBezTo>
                  <a:cubicBezTo>
                    <a:pt x="0" y="135"/>
                    <a:pt x="13" y="170"/>
                    <a:pt x="40" y="197"/>
                  </a:cubicBezTo>
                  <a:cubicBezTo>
                    <a:pt x="41" y="198"/>
                    <a:pt x="44" y="199"/>
                    <a:pt x="46" y="199"/>
                  </a:cubicBezTo>
                  <a:cubicBezTo>
                    <a:pt x="48" y="199"/>
                    <a:pt x="50" y="198"/>
                    <a:pt x="51" y="197"/>
                  </a:cubicBezTo>
                  <a:cubicBezTo>
                    <a:pt x="54" y="194"/>
                    <a:pt x="54" y="188"/>
                    <a:pt x="51" y="185"/>
                  </a:cubicBezTo>
                  <a:close/>
                  <a:moveTo>
                    <a:pt x="67" y="169"/>
                  </a:moveTo>
                  <a:cubicBezTo>
                    <a:pt x="69" y="171"/>
                    <a:pt x="71" y="172"/>
                    <a:pt x="73" y="172"/>
                  </a:cubicBezTo>
                  <a:cubicBezTo>
                    <a:pt x="75" y="172"/>
                    <a:pt x="77" y="171"/>
                    <a:pt x="78" y="169"/>
                  </a:cubicBezTo>
                  <a:cubicBezTo>
                    <a:pt x="82" y="166"/>
                    <a:pt x="82" y="161"/>
                    <a:pt x="78" y="158"/>
                  </a:cubicBezTo>
                  <a:cubicBezTo>
                    <a:pt x="62" y="142"/>
                    <a:pt x="54" y="121"/>
                    <a:pt x="54" y="100"/>
                  </a:cubicBezTo>
                  <a:cubicBezTo>
                    <a:pt x="54" y="79"/>
                    <a:pt x="62" y="58"/>
                    <a:pt x="78" y="42"/>
                  </a:cubicBezTo>
                  <a:cubicBezTo>
                    <a:pt x="82" y="39"/>
                    <a:pt x="82" y="34"/>
                    <a:pt x="78" y="31"/>
                  </a:cubicBezTo>
                  <a:cubicBezTo>
                    <a:pt x="75" y="28"/>
                    <a:pt x="70" y="28"/>
                    <a:pt x="67" y="31"/>
                  </a:cubicBezTo>
                  <a:cubicBezTo>
                    <a:pt x="48" y="50"/>
                    <a:pt x="38" y="75"/>
                    <a:pt x="38" y="100"/>
                  </a:cubicBezTo>
                  <a:cubicBezTo>
                    <a:pt x="38" y="125"/>
                    <a:pt x="48" y="150"/>
                    <a:pt x="67" y="169"/>
                  </a:cubicBezTo>
                  <a:close/>
                  <a:moveTo>
                    <a:pt x="94" y="142"/>
                  </a:moveTo>
                  <a:cubicBezTo>
                    <a:pt x="96" y="144"/>
                    <a:pt x="98" y="145"/>
                    <a:pt x="100" y="145"/>
                  </a:cubicBezTo>
                  <a:cubicBezTo>
                    <a:pt x="102" y="145"/>
                    <a:pt x="104" y="144"/>
                    <a:pt x="106" y="142"/>
                  </a:cubicBezTo>
                  <a:cubicBezTo>
                    <a:pt x="109" y="139"/>
                    <a:pt x="109" y="134"/>
                    <a:pt x="106" y="131"/>
                  </a:cubicBezTo>
                  <a:cubicBezTo>
                    <a:pt x="97" y="122"/>
                    <a:pt x="93" y="111"/>
                    <a:pt x="93" y="100"/>
                  </a:cubicBezTo>
                  <a:cubicBezTo>
                    <a:pt x="93" y="89"/>
                    <a:pt x="97" y="78"/>
                    <a:pt x="106" y="69"/>
                  </a:cubicBezTo>
                  <a:cubicBezTo>
                    <a:pt x="109" y="66"/>
                    <a:pt x="109" y="61"/>
                    <a:pt x="106" y="58"/>
                  </a:cubicBezTo>
                  <a:cubicBezTo>
                    <a:pt x="103" y="55"/>
                    <a:pt x="97" y="55"/>
                    <a:pt x="94" y="58"/>
                  </a:cubicBezTo>
                  <a:cubicBezTo>
                    <a:pt x="83" y="70"/>
                    <a:pt x="77" y="85"/>
                    <a:pt x="77" y="100"/>
                  </a:cubicBezTo>
                  <a:cubicBezTo>
                    <a:pt x="77" y="115"/>
                    <a:pt x="83" y="131"/>
                    <a:pt x="94" y="142"/>
                  </a:cubicBezTo>
                  <a:close/>
                  <a:moveTo>
                    <a:pt x="267" y="349"/>
                  </a:moveTo>
                  <a:cubicBezTo>
                    <a:pt x="257" y="336"/>
                    <a:pt x="238" y="309"/>
                    <a:pt x="219" y="270"/>
                  </a:cubicBezTo>
                  <a:cubicBezTo>
                    <a:pt x="218" y="270"/>
                    <a:pt x="218" y="269"/>
                    <a:pt x="218" y="268"/>
                  </a:cubicBezTo>
                  <a:cubicBezTo>
                    <a:pt x="213" y="259"/>
                    <a:pt x="209" y="249"/>
                    <a:pt x="204" y="239"/>
                  </a:cubicBezTo>
                  <a:cubicBezTo>
                    <a:pt x="190" y="205"/>
                    <a:pt x="182" y="171"/>
                    <a:pt x="177" y="146"/>
                  </a:cubicBezTo>
                  <a:cubicBezTo>
                    <a:pt x="197" y="140"/>
                    <a:pt x="211" y="122"/>
                    <a:pt x="211" y="100"/>
                  </a:cubicBezTo>
                  <a:cubicBezTo>
                    <a:pt x="211" y="93"/>
                    <a:pt x="210" y="87"/>
                    <a:pt x="208" y="81"/>
                  </a:cubicBezTo>
                  <a:cubicBezTo>
                    <a:pt x="206" y="77"/>
                    <a:pt x="201" y="75"/>
                    <a:pt x="197" y="77"/>
                  </a:cubicBezTo>
                  <a:cubicBezTo>
                    <a:pt x="193" y="79"/>
                    <a:pt x="191" y="84"/>
                    <a:pt x="193" y="88"/>
                  </a:cubicBezTo>
                  <a:cubicBezTo>
                    <a:pt x="194" y="91"/>
                    <a:pt x="195" y="96"/>
                    <a:pt x="195" y="100"/>
                  </a:cubicBezTo>
                  <a:cubicBezTo>
                    <a:pt x="195" y="117"/>
                    <a:pt x="181" y="132"/>
                    <a:pt x="164" y="132"/>
                  </a:cubicBezTo>
                  <a:cubicBezTo>
                    <a:pt x="146" y="132"/>
                    <a:pt x="132" y="117"/>
                    <a:pt x="132" y="100"/>
                  </a:cubicBezTo>
                  <a:cubicBezTo>
                    <a:pt x="132" y="82"/>
                    <a:pt x="146" y="68"/>
                    <a:pt x="164" y="68"/>
                  </a:cubicBezTo>
                  <a:cubicBezTo>
                    <a:pt x="169" y="68"/>
                    <a:pt x="173" y="69"/>
                    <a:pt x="177" y="71"/>
                  </a:cubicBezTo>
                  <a:cubicBezTo>
                    <a:pt x="181" y="73"/>
                    <a:pt x="186" y="71"/>
                    <a:pt x="188" y="67"/>
                  </a:cubicBezTo>
                  <a:cubicBezTo>
                    <a:pt x="190" y="63"/>
                    <a:pt x="188" y="59"/>
                    <a:pt x="184" y="57"/>
                  </a:cubicBezTo>
                  <a:cubicBezTo>
                    <a:pt x="184" y="57"/>
                    <a:pt x="184" y="57"/>
                    <a:pt x="184" y="57"/>
                  </a:cubicBezTo>
                  <a:cubicBezTo>
                    <a:pt x="178" y="54"/>
                    <a:pt x="171" y="52"/>
                    <a:pt x="164" y="52"/>
                  </a:cubicBezTo>
                  <a:cubicBezTo>
                    <a:pt x="137" y="52"/>
                    <a:pt x="116" y="74"/>
                    <a:pt x="116" y="100"/>
                  </a:cubicBezTo>
                  <a:cubicBezTo>
                    <a:pt x="116" y="121"/>
                    <a:pt x="130" y="140"/>
                    <a:pt x="150" y="146"/>
                  </a:cubicBezTo>
                  <a:cubicBezTo>
                    <a:pt x="145" y="170"/>
                    <a:pt x="136" y="205"/>
                    <a:pt x="123" y="239"/>
                  </a:cubicBezTo>
                  <a:cubicBezTo>
                    <a:pt x="118" y="249"/>
                    <a:pt x="114" y="259"/>
                    <a:pt x="109" y="268"/>
                  </a:cubicBezTo>
                  <a:cubicBezTo>
                    <a:pt x="109" y="269"/>
                    <a:pt x="108" y="270"/>
                    <a:pt x="108" y="271"/>
                  </a:cubicBezTo>
                  <a:cubicBezTo>
                    <a:pt x="97" y="293"/>
                    <a:pt x="85" y="312"/>
                    <a:pt x="76" y="326"/>
                  </a:cubicBezTo>
                  <a:cubicBezTo>
                    <a:pt x="69" y="336"/>
                    <a:pt x="63" y="344"/>
                    <a:pt x="59" y="349"/>
                  </a:cubicBezTo>
                  <a:cubicBezTo>
                    <a:pt x="57" y="351"/>
                    <a:pt x="55" y="353"/>
                    <a:pt x="54" y="355"/>
                  </a:cubicBezTo>
                  <a:cubicBezTo>
                    <a:pt x="53" y="356"/>
                    <a:pt x="52" y="357"/>
                    <a:pt x="52" y="357"/>
                  </a:cubicBezTo>
                  <a:cubicBezTo>
                    <a:pt x="50" y="359"/>
                    <a:pt x="50" y="362"/>
                    <a:pt x="51" y="365"/>
                  </a:cubicBezTo>
                  <a:cubicBezTo>
                    <a:pt x="52" y="368"/>
                    <a:pt x="55" y="370"/>
                    <a:pt x="58" y="370"/>
                  </a:cubicBezTo>
                  <a:cubicBezTo>
                    <a:pt x="97" y="370"/>
                    <a:pt x="97" y="370"/>
                    <a:pt x="97" y="370"/>
                  </a:cubicBezTo>
                  <a:cubicBezTo>
                    <a:pt x="100" y="370"/>
                    <a:pt x="102" y="368"/>
                    <a:pt x="104" y="366"/>
                  </a:cubicBezTo>
                  <a:cubicBezTo>
                    <a:pt x="115" y="345"/>
                    <a:pt x="138" y="331"/>
                    <a:pt x="163" y="331"/>
                  </a:cubicBezTo>
                  <a:cubicBezTo>
                    <a:pt x="189" y="331"/>
                    <a:pt x="211" y="345"/>
                    <a:pt x="223" y="366"/>
                  </a:cubicBezTo>
                  <a:cubicBezTo>
                    <a:pt x="224" y="368"/>
                    <a:pt x="227" y="370"/>
                    <a:pt x="230" y="370"/>
                  </a:cubicBezTo>
                  <a:cubicBezTo>
                    <a:pt x="268" y="370"/>
                    <a:pt x="268" y="370"/>
                    <a:pt x="268" y="370"/>
                  </a:cubicBezTo>
                  <a:cubicBezTo>
                    <a:pt x="268" y="370"/>
                    <a:pt x="268" y="370"/>
                    <a:pt x="268" y="370"/>
                  </a:cubicBezTo>
                  <a:cubicBezTo>
                    <a:pt x="271" y="370"/>
                    <a:pt x="274" y="368"/>
                    <a:pt x="275" y="365"/>
                  </a:cubicBezTo>
                  <a:cubicBezTo>
                    <a:pt x="276" y="362"/>
                    <a:pt x="276" y="359"/>
                    <a:pt x="274" y="357"/>
                  </a:cubicBezTo>
                  <a:cubicBezTo>
                    <a:pt x="274" y="357"/>
                    <a:pt x="271" y="354"/>
                    <a:pt x="267" y="349"/>
                  </a:cubicBezTo>
                  <a:close/>
                  <a:moveTo>
                    <a:pt x="163" y="159"/>
                  </a:moveTo>
                  <a:cubicBezTo>
                    <a:pt x="168" y="179"/>
                    <a:pt x="174" y="203"/>
                    <a:pt x="183" y="228"/>
                  </a:cubicBezTo>
                  <a:cubicBezTo>
                    <a:pt x="177" y="227"/>
                    <a:pt x="170" y="227"/>
                    <a:pt x="163" y="227"/>
                  </a:cubicBezTo>
                  <a:cubicBezTo>
                    <a:pt x="157" y="227"/>
                    <a:pt x="150" y="227"/>
                    <a:pt x="144" y="228"/>
                  </a:cubicBezTo>
                  <a:cubicBezTo>
                    <a:pt x="153" y="203"/>
                    <a:pt x="159" y="179"/>
                    <a:pt x="163" y="159"/>
                  </a:cubicBezTo>
                  <a:close/>
                  <a:moveTo>
                    <a:pt x="137" y="245"/>
                  </a:moveTo>
                  <a:cubicBezTo>
                    <a:pt x="146" y="244"/>
                    <a:pt x="154" y="243"/>
                    <a:pt x="163" y="243"/>
                  </a:cubicBezTo>
                  <a:cubicBezTo>
                    <a:pt x="172" y="243"/>
                    <a:pt x="181" y="244"/>
                    <a:pt x="190" y="245"/>
                  </a:cubicBezTo>
                  <a:cubicBezTo>
                    <a:pt x="192" y="250"/>
                    <a:pt x="194" y="255"/>
                    <a:pt x="196" y="260"/>
                  </a:cubicBezTo>
                  <a:cubicBezTo>
                    <a:pt x="186" y="257"/>
                    <a:pt x="174" y="256"/>
                    <a:pt x="163" y="256"/>
                  </a:cubicBezTo>
                  <a:cubicBezTo>
                    <a:pt x="152" y="256"/>
                    <a:pt x="141" y="257"/>
                    <a:pt x="131" y="260"/>
                  </a:cubicBezTo>
                  <a:cubicBezTo>
                    <a:pt x="133" y="255"/>
                    <a:pt x="135" y="250"/>
                    <a:pt x="137" y="245"/>
                  </a:cubicBezTo>
                  <a:close/>
                  <a:moveTo>
                    <a:pt x="122" y="279"/>
                  </a:moveTo>
                  <a:cubicBezTo>
                    <a:pt x="135" y="275"/>
                    <a:pt x="149" y="272"/>
                    <a:pt x="163" y="272"/>
                  </a:cubicBezTo>
                  <a:cubicBezTo>
                    <a:pt x="178" y="272"/>
                    <a:pt x="192" y="275"/>
                    <a:pt x="205" y="279"/>
                  </a:cubicBezTo>
                  <a:cubicBezTo>
                    <a:pt x="208" y="286"/>
                    <a:pt x="212" y="292"/>
                    <a:pt x="215" y="298"/>
                  </a:cubicBezTo>
                  <a:cubicBezTo>
                    <a:pt x="199" y="290"/>
                    <a:pt x="182" y="285"/>
                    <a:pt x="163" y="285"/>
                  </a:cubicBezTo>
                  <a:cubicBezTo>
                    <a:pt x="145" y="285"/>
                    <a:pt x="127" y="290"/>
                    <a:pt x="112" y="298"/>
                  </a:cubicBezTo>
                  <a:cubicBezTo>
                    <a:pt x="115" y="292"/>
                    <a:pt x="118" y="286"/>
                    <a:pt x="122" y="279"/>
                  </a:cubicBezTo>
                  <a:close/>
                  <a:moveTo>
                    <a:pt x="234" y="354"/>
                  </a:moveTo>
                  <a:cubicBezTo>
                    <a:pt x="219" y="330"/>
                    <a:pt x="193" y="315"/>
                    <a:pt x="163" y="315"/>
                  </a:cubicBezTo>
                  <a:cubicBezTo>
                    <a:pt x="133" y="315"/>
                    <a:pt x="107" y="330"/>
                    <a:pt x="92" y="354"/>
                  </a:cubicBezTo>
                  <a:cubicBezTo>
                    <a:pt x="75" y="354"/>
                    <a:pt x="75" y="354"/>
                    <a:pt x="75" y="354"/>
                  </a:cubicBezTo>
                  <a:cubicBezTo>
                    <a:pt x="78" y="350"/>
                    <a:pt x="81" y="346"/>
                    <a:pt x="85" y="341"/>
                  </a:cubicBezTo>
                  <a:cubicBezTo>
                    <a:pt x="85" y="341"/>
                    <a:pt x="85" y="341"/>
                    <a:pt x="85" y="341"/>
                  </a:cubicBezTo>
                  <a:cubicBezTo>
                    <a:pt x="103" y="317"/>
                    <a:pt x="131" y="301"/>
                    <a:pt x="163" y="301"/>
                  </a:cubicBezTo>
                  <a:cubicBezTo>
                    <a:pt x="195" y="301"/>
                    <a:pt x="223" y="317"/>
                    <a:pt x="241" y="341"/>
                  </a:cubicBezTo>
                  <a:cubicBezTo>
                    <a:pt x="241" y="341"/>
                    <a:pt x="242" y="341"/>
                    <a:pt x="242" y="341"/>
                  </a:cubicBezTo>
                  <a:cubicBezTo>
                    <a:pt x="245" y="346"/>
                    <a:pt x="248" y="350"/>
                    <a:pt x="251" y="354"/>
                  </a:cubicBezTo>
                  <a:lnTo>
                    <a:pt x="234" y="354"/>
                  </a:lnTo>
                  <a:close/>
                </a:path>
              </a:pathLst>
            </a:custGeom>
            <a:solidFill>
              <a:srgbClr val="58585A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latinLnBrk="0">
                <a:spcBef>
                  <a:spcPct val="50000"/>
                </a:spcBef>
              </a:pPr>
              <a:endParaRPr kumimoji="0" lang="sv-SE" altLang="ko-KR" sz="2000" b="0">
                <a:solidFill>
                  <a:schemeClr val="accent2"/>
                </a:solidFill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9466" name="Text Box 34"/>
            <p:cNvSpPr txBox="1">
              <a:spLocks noChangeArrowheads="1"/>
            </p:cNvSpPr>
            <p:nvPr/>
          </p:nvSpPr>
          <p:spPr bwMode="auto">
            <a:xfrm>
              <a:off x="1202" y="3748"/>
              <a:ext cx="8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ko-KR" sz="1200">
                  <a:latin typeface="Arial" charset="0"/>
                </a:rPr>
                <a:t>External zone</a:t>
              </a:r>
            </a:p>
          </p:txBody>
        </p:sp>
        <p:sp>
          <p:nvSpPr>
            <p:cNvPr id="19467" name="AutoShape 3" descr="bpct-blend2"/>
            <p:cNvSpPr>
              <a:spLocks noChangeArrowheads="1"/>
            </p:cNvSpPr>
            <p:nvPr/>
          </p:nvSpPr>
          <p:spPr bwMode="auto">
            <a:xfrm>
              <a:off x="2880" y="2614"/>
              <a:ext cx="2087" cy="1183"/>
            </a:xfrm>
            <a:prstGeom prst="roundRect">
              <a:avLst>
                <a:gd name="adj" fmla="val 5014"/>
              </a:avLst>
            </a:prstGeom>
            <a:noFill/>
            <a:ln w="25400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lIns="72000" tIns="72000" rIns="72000" bIns="72000" anchor="ctr"/>
            <a:lstStyle/>
            <a:p>
              <a:endParaRPr kumimoji="0" lang="en-US" altLang="ko-KR" sz="2000" b="0">
                <a:solidFill>
                  <a:schemeClr val="bg1"/>
                </a:solidFill>
                <a:latin typeface="Arial" charset="0"/>
                <a:ea typeface="맑은 고딕" pitchFamily="50" charset="-127"/>
              </a:endParaRPr>
            </a:p>
          </p:txBody>
        </p:sp>
        <p:sp>
          <p:nvSpPr>
            <p:cNvPr id="19468" name="Text Box 38"/>
            <p:cNvSpPr txBox="1">
              <a:spLocks noChangeArrowheads="1"/>
            </p:cNvSpPr>
            <p:nvPr/>
          </p:nvSpPr>
          <p:spPr bwMode="auto">
            <a:xfrm>
              <a:off x="4468" y="2659"/>
              <a:ext cx="54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900" b="0">
                  <a:latin typeface="Arial" charset="0"/>
                </a:rPr>
                <a:t>iPECS Call Platforms</a:t>
              </a:r>
            </a:p>
          </p:txBody>
        </p:sp>
        <p:pic>
          <p:nvPicPr>
            <p:cNvPr id="19469" name="그림 37" descr="14.PNG"/>
            <p:cNvPicPr>
              <a:picLocks noChangeAspect="1"/>
            </p:cNvPicPr>
            <p:nvPr/>
          </p:nvPicPr>
          <p:blipFill>
            <a:blip r:embed="rId2"/>
            <a:srcRect l="32631" t="13432" r="787"/>
            <a:stretch>
              <a:fillRect/>
            </a:stretch>
          </p:blipFill>
          <p:spPr bwMode="auto">
            <a:xfrm>
              <a:off x="4422" y="3438"/>
              <a:ext cx="272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70" name="Freeform 42"/>
            <p:cNvSpPr>
              <a:spLocks noChangeAspect="1" noEditPoints="1"/>
            </p:cNvSpPr>
            <p:nvPr/>
          </p:nvSpPr>
          <p:spPr bwMode="auto">
            <a:xfrm>
              <a:off x="3198" y="3257"/>
              <a:ext cx="176" cy="272"/>
            </a:xfrm>
            <a:custGeom>
              <a:avLst/>
              <a:gdLst>
                <a:gd name="T0" fmla="*/ 4 w 254"/>
                <a:gd name="T1" fmla="*/ 1 h 395"/>
                <a:gd name="T2" fmla="*/ 4 w 254"/>
                <a:gd name="T3" fmla="*/ 1 h 395"/>
                <a:gd name="T4" fmla="*/ 1 w 254"/>
                <a:gd name="T5" fmla="*/ 1 h 395"/>
                <a:gd name="T6" fmla="*/ 1 w 254"/>
                <a:gd name="T7" fmla="*/ 1 h 395"/>
                <a:gd name="T8" fmla="*/ 1 w 254"/>
                <a:gd name="T9" fmla="*/ 5 h 395"/>
                <a:gd name="T10" fmla="*/ 1 w 254"/>
                <a:gd name="T11" fmla="*/ 6 h 395"/>
                <a:gd name="T12" fmla="*/ 4 w 254"/>
                <a:gd name="T13" fmla="*/ 6 h 395"/>
                <a:gd name="T14" fmla="*/ 4 w 254"/>
                <a:gd name="T15" fmla="*/ 5 h 395"/>
                <a:gd name="T16" fmla="*/ 4 w 254"/>
                <a:gd name="T17" fmla="*/ 5 h 395"/>
                <a:gd name="T18" fmla="*/ 4 w 254"/>
                <a:gd name="T19" fmla="*/ 5 h 395"/>
                <a:gd name="T20" fmla="*/ 1 w 254"/>
                <a:gd name="T21" fmla="*/ 5 h 395"/>
                <a:gd name="T22" fmla="*/ 1 w 254"/>
                <a:gd name="T23" fmla="*/ 5 h 395"/>
                <a:gd name="T24" fmla="*/ 1 w 254"/>
                <a:gd name="T25" fmla="*/ 1 h 395"/>
                <a:gd name="T26" fmla="*/ 1 w 254"/>
                <a:gd name="T27" fmla="*/ 1 h 395"/>
                <a:gd name="T28" fmla="*/ 3 w 254"/>
                <a:gd name="T29" fmla="*/ 1 h 395"/>
                <a:gd name="T30" fmla="*/ 4 w 254"/>
                <a:gd name="T31" fmla="*/ 1 h 395"/>
                <a:gd name="T32" fmla="*/ 4 w 254"/>
                <a:gd name="T33" fmla="*/ 5 h 395"/>
                <a:gd name="T34" fmla="*/ 2 w 254"/>
                <a:gd name="T35" fmla="*/ 6 h 395"/>
                <a:gd name="T36" fmla="*/ 2 w 254"/>
                <a:gd name="T37" fmla="*/ 6 h 395"/>
                <a:gd name="T38" fmla="*/ 3 w 254"/>
                <a:gd name="T39" fmla="*/ 6 h 395"/>
                <a:gd name="T40" fmla="*/ 2 w 254"/>
                <a:gd name="T41" fmla="*/ 6 h 395"/>
                <a:gd name="T42" fmla="*/ 3 w 254"/>
                <a:gd name="T43" fmla="*/ 1 h 395"/>
                <a:gd name="T44" fmla="*/ 1 w 254"/>
                <a:gd name="T45" fmla="*/ 1 h 395"/>
                <a:gd name="T46" fmla="*/ 1 w 254"/>
                <a:gd name="T47" fmla="*/ 1 h 395"/>
                <a:gd name="T48" fmla="*/ 4 w 254"/>
                <a:gd name="T49" fmla="*/ 6 h 395"/>
                <a:gd name="T50" fmla="*/ 3 w 254"/>
                <a:gd name="T51" fmla="*/ 6 h 395"/>
                <a:gd name="T52" fmla="*/ 3 w 254"/>
                <a:gd name="T53" fmla="*/ 6 h 395"/>
                <a:gd name="T54" fmla="*/ 4 w 254"/>
                <a:gd name="T55" fmla="*/ 6 h 395"/>
                <a:gd name="T56" fmla="*/ 1 w 254"/>
                <a:gd name="T57" fmla="*/ 6 h 395"/>
                <a:gd name="T58" fmla="*/ 1 w 254"/>
                <a:gd name="T59" fmla="*/ 6 h 395"/>
                <a:gd name="T60" fmla="*/ 1 w 254"/>
                <a:gd name="T61" fmla="*/ 6 h 395"/>
                <a:gd name="T62" fmla="*/ 1 w 254"/>
                <a:gd name="T63" fmla="*/ 6 h 395"/>
                <a:gd name="T64" fmla="*/ 4 w 254"/>
                <a:gd name="T65" fmla="*/ 1 h 395"/>
                <a:gd name="T66" fmla="*/ 4 w 254"/>
                <a:gd name="T67" fmla="*/ 6 h 395"/>
                <a:gd name="T68" fmla="*/ 4 w 254"/>
                <a:gd name="T69" fmla="*/ 6 h 395"/>
                <a:gd name="T70" fmla="*/ 4 w 254"/>
                <a:gd name="T71" fmla="*/ 6 h 395"/>
                <a:gd name="T72" fmla="*/ 1 w 254"/>
                <a:gd name="T73" fmla="*/ 6 h 395"/>
                <a:gd name="T74" fmla="*/ 1 w 254"/>
                <a:gd name="T75" fmla="*/ 6 h 395"/>
                <a:gd name="T76" fmla="*/ 1 w 254"/>
                <a:gd name="T77" fmla="*/ 1 h 395"/>
                <a:gd name="T78" fmla="*/ 1 w 254"/>
                <a:gd name="T79" fmla="*/ 1 h 395"/>
                <a:gd name="T80" fmla="*/ 1 w 254"/>
                <a:gd name="T81" fmla="*/ 1 h 395"/>
                <a:gd name="T82" fmla="*/ 3 w 254"/>
                <a:gd name="T83" fmla="*/ 1 h 395"/>
                <a:gd name="T84" fmla="*/ 4 w 254"/>
                <a:gd name="T85" fmla="*/ 1 h 395"/>
                <a:gd name="T86" fmla="*/ 4 w 254"/>
                <a:gd name="T87" fmla="*/ 1 h 395"/>
                <a:gd name="T88" fmla="*/ 4 w 254"/>
                <a:gd name="T89" fmla="*/ 1 h 395"/>
                <a:gd name="T90" fmla="*/ 4 w 254"/>
                <a:gd name="T91" fmla="*/ 1 h 395"/>
                <a:gd name="T92" fmla="*/ 4 w 254"/>
                <a:gd name="T93" fmla="*/ 1 h 395"/>
                <a:gd name="T94" fmla="*/ 2 w 254"/>
                <a:gd name="T95" fmla="*/ 0 h 395"/>
                <a:gd name="T96" fmla="*/ 1 w 254"/>
                <a:gd name="T97" fmla="*/ 1 h 395"/>
                <a:gd name="T98" fmla="*/ 0 w 254"/>
                <a:gd name="T99" fmla="*/ 1 h 395"/>
                <a:gd name="T100" fmla="*/ 1 w 254"/>
                <a:gd name="T101" fmla="*/ 6 h 395"/>
                <a:gd name="T102" fmla="*/ 2 w 254"/>
                <a:gd name="T103" fmla="*/ 7 h 395"/>
                <a:gd name="T104" fmla="*/ 4 w 254"/>
                <a:gd name="T105" fmla="*/ 6 h 395"/>
                <a:gd name="T106" fmla="*/ 4 w 254"/>
                <a:gd name="T107" fmla="*/ 2 h 39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54"/>
                <a:gd name="T163" fmla="*/ 0 h 395"/>
                <a:gd name="T164" fmla="*/ 254 w 254"/>
                <a:gd name="T165" fmla="*/ 395 h 39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54" h="395">
                  <a:moveTo>
                    <a:pt x="223" y="77"/>
                  </a:moveTo>
                  <a:cubicBezTo>
                    <a:pt x="223" y="71"/>
                    <a:pt x="219" y="66"/>
                    <a:pt x="216" y="64"/>
                  </a:cubicBezTo>
                  <a:cubicBezTo>
                    <a:pt x="213" y="62"/>
                    <a:pt x="210" y="61"/>
                    <a:pt x="210" y="61"/>
                  </a:cubicBezTo>
                  <a:cubicBezTo>
                    <a:pt x="208" y="61"/>
                    <a:pt x="208" y="61"/>
                    <a:pt x="208" y="61"/>
                  </a:cubicBezTo>
                  <a:cubicBezTo>
                    <a:pt x="208" y="61"/>
                    <a:pt x="163" y="57"/>
                    <a:pt x="127" y="57"/>
                  </a:cubicBezTo>
                  <a:cubicBezTo>
                    <a:pt x="91" y="57"/>
                    <a:pt x="46" y="61"/>
                    <a:pt x="46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1" y="62"/>
                    <a:pt x="38" y="64"/>
                  </a:cubicBezTo>
                  <a:cubicBezTo>
                    <a:pt x="35" y="66"/>
                    <a:pt x="31" y="71"/>
                    <a:pt x="31" y="77"/>
                  </a:cubicBezTo>
                  <a:cubicBezTo>
                    <a:pt x="31" y="84"/>
                    <a:pt x="31" y="282"/>
                    <a:pt x="31" y="293"/>
                  </a:cubicBezTo>
                  <a:cubicBezTo>
                    <a:pt x="31" y="301"/>
                    <a:pt x="36" y="307"/>
                    <a:pt x="40" y="310"/>
                  </a:cubicBezTo>
                  <a:cubicBezTo>
                    <a:pt x="44" y="312"/>
                    <a:pt x="48" y="312"/>
                    <a:pt x="49" y="313"/>
                  </a:cubicBezTo>
                  <a:cubicBezTo>
                    <a:pt x="49" y="313"/>
                    <a:pt x="85" y="314"/>
                    <a:pt x="127" y="314"/>
                  </a:cubicBezTo>
                  <a:cubicBezTo>
                    <a:pt x="169" y="314"/>
                    <a:pt x="205" y="313"/>
                    <a:pt x="205" y="313"/>
                  </a:cubicBezTo>
                  <a:cubicBezTo>
                    <a:pt x="206" y="313"/>
                    <a:pt x="210" y="312"/>
                    <a:pt x="214" y="310"/>
                  </a:cubicBezTo>
                  <a:cubicBezTo>
                    <a:pt x="219" y="307"/>
                    <a:pt x="224" y="301"/>
                    <a:pt x="223" y="293"/>
                  </a:cubicBezTo>
                  <a:cubicBezTo>
                    <a:pt x="223" y="282"/>
                    <a:pt x="223" y="84"/>
                    <a:pt x="223" y="77"/>
                  </a:cubicBezTo>
                  <a:close/>
                  <a:moveTo>
                    <a:pt x="206" y="296"/>
                  </a:moveTo>
                  <a:cubicBezTo>
                    <a:pt x="206" y="296"/>
                    <a:pt x="205" y="296"/>
                    <a:pt x="205" y="297"/>
                  </a:cubicBezTo>
                  <a:cubicBezTo>
                    <a:pt x="205" y="297"/>
                    <a:pt x="205" y="297"/>
                    <a:pt x="204" y="297"/>
                  </a:cubicBezTo>
                  <a:cubicBezTo>
                    <a:pt x="203" y="297"/>
                    <a:pt x="167" y="298"/>
                    <a:pt x="127" y="298"/>
                  </a:cubicBezTo>
                  <a:cubicBezTo>
                    <a:pt x="88" y="298"/>
                    <a:pt x="53" y="297"/>
                    <a:pt x="50" y="297"/>
                  </a:cubicBezTo>
                  <a:cubicBezTo>
                    <a:pt x="50" y="297"/>
                    <a:pt x="50" y="297"/>
                    <a:pt x="50" y="297"/>
                  </a:cubicBezTo>
                  <a:cubicBezTo>
                    <a:pt x="49" y="297"/>
                    <a:pt x="48" y="296"/>
                    <a:pt x="48" y="296"/>
                  </a:cubicBezTo>
                  <a:cubicBezTo>
                    <a:pt x="47" y="295"/>
                    <a:pt x="47" y="296"/>
                    <a:pt x="47" y="293"/>
                  </a:cubicBezTo>
                  <a:cubicBezTo>
                    <a:pt x="47" y="282"/>
                    <a:pt x="47" y="85"/>
                    <a:pt x="47" y="78"/>
                  </a:cubicBezTo>
                  <a:cubicBezTo>
                    <a:pt x="47" y="77"/>
                    <a:pt x="47" y="77"/>
                    <a:pt x="48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55" y="76"/>
                    <a:pt x="95" y="73"/>
                    <a:pt x="127" y="73"/>
                  </a:cubicBezTo>
                  <a:cubicBezTo>
                    <a:pt x="145" y="73"/>
                    <a:pt x="165" y="74"/>
                    <a:pt x="180" y="75"/>
                  </a:cubicBezTo>
                  <a:cubicBezTo>
                    <a:pt x="193" y="76"/>
                    <a:pt x="203" y="76"/>
                    <a:pt x="206" y="77"/>
                  </a:cubicBezTo>
                  <a:cubicBezTo>
                    <a:pt x="206" y="77"/>
                    <a:pt x="207" y="77"/>
                    <a:pt x="207" y="77"/>
                  </a:cubicBezTo>
                  <a:cubicBezTo>
                    <a:pt x="207" y="77"/>
                    <a:pt x="207" y="78"/>
                    <a:pt x="207" y="78"/>
                  </a:cubicBezTo>
                  <a:cubicBezTo>
                    <a:pt x="207" y="86"/>
                    <a:pt x="207" y="282"/>
                    <a:pt x="207" y="293"/>
                  </a:cubicBezTo>
                  <a:cubicBezTo>
                    <a:pt x="207" y="296"/>
                    <a:pt x="207" y="295"/>
                    <a:pt x="206" y="296"/>
                  </a:cubicBezTo>
                  <a:close/>
                  <a:moveTo>
                    <a:pt x="104" y="350"/>
                  </a:moveTo>
                  <a:cubicBezTo>
                    <a:pt x="99" y="350"/>
                    <a:pt x="96" y="354"/>
                    <a:pt x="96" y="358"/>
                  </a:cubicBezTo>
                  <a:cubicBezTo>
                    <a:pt x="96" y="362"/>
                    <a:pt x="99" y="366"/>
                    <a:pt x="104" y="366"/>
                  </a:cubicBezTo>
                  <a:cubicBezTo>
                    <a:pt x="151" y="366"/>
                    <a:pt x="151" y="366"/>
                    <a:pt x="151" y="366"/>
                  </a:cubicBezTo>
                  <a:cubicBezTo>
                    <a:pt x="155" y="366"/>
                    <a:pt x="159" y="362"/>
                    <a:pt x="159" y="358"/>
                  </a:cubicBezTo>
                  <a:cubicBezTo>
                    <a:pt x="159" y="354"/>
                    <a:pt x="155" y="350"/>
                    <a:pt x="151" y="350"/>
                  </a:cubicBezTo>
                  <a:lnTo>
                    <a:pt x="104" y="350"/>
                  </a:lnTo>
                  <a:close/>
                  <a:moveTo>
                    <a:pt x="169" y="45"/>
                  </a:moveTo>
                  <a:cubicBezTo>
                    <a:pt x="173" y="45"/>
                    <a:pt x="177" y="42"/>
                    <a:pt x="177" y="37"/>
                  </a:cubicBezTo>
                  <a:cubicBezTo>
                    <a:pt x="177" y="33"/>
                    <a:pt x="173" y="29"/>
                    <a:pt x="169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1" y="29"/>
                    <a:pt x="78" y="33"/>
                    <a:pt x="78" y="37"/>
                  </a:cubicBezTo>
                  <a:cubicBezTo>
                    <a:pt x="78" y="42"/>
                    <a:pt x="81" y="45"/>
                    <a:pt x="86" y="45"/>
                  </a:cubicBezTo>
                  <a:lnTo>
                    <a:pt x="169" y="45"/>
                  </a:lnTo>
                  <a:close/>
                  <a:moveTo>
                    <a:pt x="214" y="341"/>
                  </a:moveTo>
                  <a:cubicBezTo>
                    <a:pt x="173" y="348"/>
                    <a:pt x="173" y="348"/>
                    <a:pt x="173" y="348"/>
                  </a:cubicBezTo>
                  <a:cubicBezTo>
                    <a:pt x="168" y="349"/>
                    <a:pt x="165" y="353"/>
                    <a:pt x="166" y="358"/>
                  </a:cubicBezTo>
                  <a:cubicBezTo>
                    <a:pt x="167" y="361"/>
                    <a:pt x="170" y="364"/>
                    <a:pt x="174" y="364"/>
                  </a:cubicBezTo>
                  <a:cubicBezTo>
                    <a:pt x="174" y="364"/>
                    <a:pt x="175" y="364"/>
                    <a:pt x="175" y="364"/>
                  </a:cubicBezTo>
                  <a:cubicBezTo>
                    <a:pt x="217" y="356"/>
                    <a:pt x="217" y="356"/>
                    <a:pt x="217" y="356"/>
                  </a:cubicBezTo>
                  <a:cubicBezTo>
                    <a:pt x="221" y="355"/>
                    <a:pt x="224" y="351"/>
                    <a:pt x="223" y="347"/>
                  </a:cubicBezTo>
                  <a:cubicBezTo>
                    <a:pt x="222" y="343"/>
                    <a:pt x="218" y="340"/>
                    <a:pt x="214" y="341"/>
                  </a:cubicBezTo>
                  <a:close/>
                  <a:moveTo>
                    <a:pt x="40" y="341"/>
                  </a:moveTo>
                  <a:cubicBezTo>
                    <a:pt x="36" y="340"/>
                    <a:pt x="32" y="343"/>
                    <a:pt x="31" y="347"/>
                  </a:cubicBezTo>
                  <a:cubicBezTo>
                    <a:pt x="30" y="351"/>
                    <a:pt x="33" y="355"/>
                    <a:pt x="37" y="356"/>
                  </a:cubicBezTo>
                  <a:cubicBezTo>
                    <a:pt x="79" y="364"/>
                    <a:pt x="79" y="364"/>
                    <a:pt x="79" y="364"/>
                  </a:cubicBezTo>
                  <a:cubicBezTo>
                    <a:pt x="79" y="364"/>
                    <a:pt x="80" y="364"/>
                    <a:pt x="80" y="364"/>
                  </a:cubicBezTo>
                  <a:cubicBezTo>
                    <a:pt x="84" y="364"/>
                    <a:pt x="87" y="361"/>
                    <a:pt x="88" y="358"/>
                  </a:cubicBezTo>
                  <a:cubicBezTo>
                    <a:pt x="89" y="353"/>
                    <a:pt x="86" y="349"/>
                    <a:pt x="82" y="348"/>
                  </a:cubicBezTo>
                  <a:lnTo>
                    <a:pt x="40" y="341"/>
                  </a:lnTo>
                  <a:close/>
                  <a:moveTo>
                    <a:pt x="246" y="99"/>
                  </a:moveTo>
                  <a:cubicBezTo>
                    <a:pt x="241" y="99"/>
                    <a:pt x="238" y="102"/>
                    <a:pt x="238" y="107"/>
                  </a:cubicBezTo>
                  <a:cubicBezTo>
                    <a:pt x="238" y="234"/>
                    <a:pt x="238" y="360"/>
                    <a:pt x="238" y="370"/>
                  </a:cubicBezTo>
                  <a:cubicBezTo>
                    <a:pt x="238" y="375"/>
                    <a:pt x="237" y="375"/>
                    <a:pt x="235" y="376"/>
                  </a:cubicBezTo>
                  <a:cubicBezTo>
                    <a:pt x="234" y="377"/>
                    <a:pt x="233" y="377"/>
                    <a:pt x="232" y="377"/>
                  </a:cubicBezTo>
                  <a:cubicBezTo>
                    <a:pt x="232" y="377"/>
                    <a:pt x="232" y="377"/>
                    <a:pt x="232" y="378"/>
                  </a:cubicBezTo>
                  <a:cubicBezTo>
                    <a:pt x="231" y="378"/>
                    <a:pt x="231" y="378"/>
                    <a:pt x="231" y="378"/>
                  </a:cubicBezTo>
                  <a:cubicBezTo>
                    <a:pt x="232" y="378"/>
                    <a:pt x="183" y="379"/>
                    <a:pt x="127" y="379"/>
                  </a:cubicBezTo>
                  <a:cubicBezTo>
                    <a:pt x="73" y="379"/>
                    <a:pt x="25" y="378"/>
                    <a:pt x="23" y="378"/>
                  </a:cubicBezTo>
                  <a:cubicBezTo>
                    <a:pt x="23" y="378"/>
                    <a:pt x="23" y="378"/>
                    <a:pt x="23" y="378"/>
                  </a:cubicBezTo>
                  <a:cubicBezTo>
                    <a:pt x="22" y="377"/>
                    <a:pt x="20" y="377"/>
                    <a:pt x="19" y="376"/>
                  </a:cubicBezTo>
                  <a:cubicBezTo>
                    <a:pt x="17" y="375"/>
                    <a:pt x="17" y="374"/>
                    <a:pt x="16" y="370"/>
                  </a:cubicBezTo>
                  <a:cubicBezTo>
                    <a:pt x="16" y="356"/>
                    <a:pt x="16" y="34"/>
                    <a:pt x="16" y="25"/>
                  </a:cubicBezTo>
                  <a:cubicBezTo>
                    <a:pt x="16" y="24"/>
                    <a:pt x="17" y="24"/>
                    <a:pt x="18" y="23"/>
                  </a:cubicBezTo>
                  <a:cubicBezTo>
                    <a:pt x="19" y="22"/>
                    <a:pt x="19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4" y="21"/>
                    <a:pt x="37" y="20"/>
                    <a:pt x="55" y="19"/>
                  </a:cubicBezTo>
                  <a:cubicBezTo>
                    <a:pt x="76" y="18"/>
                    <a:pt x="103" y="16"/>
                    <a:pt x="127" y="16"/>
                  </a:cubicBezTo>
                  <a:cubicBezTo>
                    <a:pt x="151" y="16"/>
                    <a:pt x="178" y="18"/>
                    <a:pt x="199" y="19"/>
                  </a:cubicBezTo>
                  <a:cubicBezTo>
                    <a:pt x="217" y="20"/>
                    <a:pt x="231" y="21"/>
                    <a:pt x="234" y="22"/>
                  </a:cubicBezTo>
                  <a:cubicBezTo>
                    <a:pt x="235" y="22"/>
                    <a:pt x="236" y="23"/>
                    <a:pt x="237" y="23"/>
                  </a:cubicBezTo>
                  <a:cubicBezTo>
                    <a:pt x="238" y="24"/>
                    <a:pt x="238" y="24"/>
                    <a:pt x="238" y="25"/>
                  </a:cubicBezTo>
                  <a:cubicBezTo>
                    <a:pt x="238" y="27"/>
                    <a:pt x="238" y="43"/>
                    <a:pt x="238" y="69"/>
                  </a:cubicBezTo>
                  <a:cubicBezTo>
                    <a:pt x="238" y="73"/>
                    <a:pt x="241" y="77"/>
                    <a:pt x="246" y="77"/>
                  </a:cubicBezTo>
                  <a:cubicBezTo>
                    <a:pt x="250" y="77"/>
                    <a:pt x="254" y="73"/>
                    <a:pt x="254" y="69"/>
                  </a:cubicBezTo>
                  <a:cubicBezTo>
                    <a:pt x="254" y="69"/>
                    <a:pt x="254" y="69"/>
                    <a:pt x="254" y="69"/>
                  </a:cubicBezTo>
                  <a:cubicBezTo>
                    <a:pt x="254" y="43"/>
                    <a:pt x="254" y="27"/>
                    <a:pt x="254" y="25"/>
                  </a:cubicBezTo>
                  <a:cubicBezTo>
                    <a:pt x="254" y="17"/>
                    <a:pt x="249" y="12"/>
                    <a:pt x="245" y="10"/>
                  </a:cubicBezTo>
                  <a:cubicBezTo>
                    <a:pt x="241" y="7"/>
                    <a:pt x="238" y="6"/>
                    <a:pt x="238" y="6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6" y="6"/>
                    <a:pt x="176" y="0"/>
                    <a:pt x="127" y="0"/>
                  </a:cubicBezTo>
                  <a:cubicBezTo>
                    <a:pt x="79" y="0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6"/>
                    <a:pt x="13" y="7"/>
                    <a:pt x="9" y="10"/>
                  </a:cubicBezTo>
                  <a:cubicBezTo>
                    <a:pt x="5" y="12"/>
                    <a:pt x="0" y="17"/>
                    <a:pt x="0" y="25"/>
                  </a:cubicBezTo>
                  <a:cubicBezTo>
                    <a:pt x="0" y="34"/>
                    <a:pt x="0" y="356"/>
                    <a:pt x="0" y="370"/>
                  </a:cubicBezTo>
                  <a:cubicBezTo>
                    <a:pt x="0" y="380"/>
                    <a:pt x="6" y="387"/>
                    <a:pt x="11" y="390"/>
                  </a:cubicBezTo>
                  <a:cubicBezTo>
                    <a:pt x="17" y="393"/>
                    <a:pt x="21" y="393"/>
                    <a:pt x="22" y="394"/>
                  </a:cubicBezTo>
                  <a:cubicBezTo>
                    <a:pt x="22" y="394"/>
                    <a:pt x="71" y="395"/>
                    <a:pt x="127" y="395"/>
                  </a:cubicBezTo>
                  <a:cubicBezTo>
                    <a:pt x="183" y="395"/>
                    <a:pt x="232" y="394"/>
                    <a:pt x="232" y="394"/>
                  </a:cubicBezTo>
                  <a:cubicBezTo>
                    <a:pt x="233" y="393"/>
                    <a:pt x="238" y="393"/>
                    <a:pt x="243" y="390"/>
                  </a:cubicBezTo>
                  <a:cubicBezTo>
                    <a:pt x="248" y="387"/>
                    <a:pt x="254" y="380"/>
                    <a:pt x="254" y="370"/>
                  </a:cubicBezTo>
                  <a:cubicBezTo>
                    <a:pt x="254" y="360"/>
                    <a:pt x="254" y="234"/>
                    <a:pt x="254" y="107"/>
                  </a:cubicBezTo>
                  <a:cubicBezTo>
                    <a:pt x="254" y="102"/>
                    <a:pt x="250" y="99"/>
                    <a:pt x="246" y="9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1" name="Freeform 3"/>
            <p:cNvSpPr>
              <a:spLocks noChangeAspect="1" noEditPoints="1"/>
            </p:cNvSpPr>
            <p:nvPr/>
          </p:nvSpPr>
          <p:spPr bwMode="auto">
            <a:xfrm>
              <a:off x="1653" y="3075"/>
              <a:ext cx="320" cy="363"/>
            </a:xfrm>
            <a:custGeom>
              <a:avLst/>
              <a:gdLst>
                <a:gd name="T0" fmla="*/ 797844 w 327"/>
                <a:gd name="T1" fmla="*/ 44780 h 370"/>
                <a:gd name="T2" fmla="*/ 797844 w 327"/>
                <a:gd name="T3" fmla="*/ 588092 h 370"/>
                <a:gd name="T4" fmla="*/ 945273 w 327"/>
                <a:gd name="T5" fmla="*/ 298522 h 370"/>
                <a:gd name="T6" fmla="*/ 719793 w 327"/>
                <a:gd name="T7" fmla="*/ 471666 h 370"/>
                <a:gd name="T8" fmla="*/ 751592 w 327"/>
                <a:gd name="T9" fmla="*/ 504507 h 370"/>
                <a:gd name="T10" fmla="*/ 719793 w 327"/>
                <a:gd name="T11" fmla="*/ 92543 h 370"/>
                <a:gd name="T12" fmla="*/ 641747 w 327"/>
                <a:gd name="T13" fmla="*/ 423903 h 370"/>
                <a:gd name="T14" fmla="*/ 722686 w 327"/>
                <a:gd name="T15" fmla="*/ 298522 h 370"/>
                <a:gd name="T16" fmla="*/ 641747 w 327"/>
                <a:gd name="T17" fmla="*/ 205982 h 370"/>
                <a:gd name="T18" fmla="*/ 641747 w 327"/>
                <a:gd name="T19" fmla="*/ 423903 h 370"/>
                <a:gd name="T20" fmla="*/ 147427 w 327"/>
                <a:gd name="T21" fmla="*/ 44780 h 370"/>
                <a:gd name="T22" fmla="*/ 115632 w 327"/>
                <a:gd name="T23" fmla="*/ 11942 h 370"/>
                <a:gd name="T24" fmla="*/ 132974 w 327"/>
                <a:gd name="T25" fmla="*/ 594062 h 370"/>
                <a:gd name="T26" fmla="*/ 193680 w 327"/>
                <a:gd name="T27" fmla="*/ 504507 h 370"/>
                <a:gd name="T28" fmla="*/ 225478 w 327"/>
                <a:gd name="T29" fmla="*/ 471666 h 370"/>
                <a:gd name="T30" fmla="*/ 225478 w 327"/>
                <a:gd name="T31" fmla="*/ 92543 h 370"/>
                <a:gd name="T32" fmla="*/ 193680 w 327"/>
                <a:gd name="T33" fmla="*/ 504507 h 370"/>
                <a:gd name="T34" fmla="*/ 306419 w 327"/>
                <a:gd name="T35" fmla="*/ 423903 h 370"/>
                <a:gd name="T36" fmla="*/ 306419 w 327"/>
                <a:gd name="T37" fmla="*/ 205982 h 370"/>
                <a:gd name="T38" fmla="*/ 222588 w 327"/>
                <a:gd name="T39" fmla="*/ 298522 h 370"/>
                <a:gd name="T40" fmla="*/ 633075 w 327"/>
                <a:gd name="T41" fmla="*/ 806015 h 370"/>
                <a:gd name="T42" fmla="*/ 511661 w 327"/>
                <a:gd name="T43" fmla="*/ 435845 h 370"/>
                <a:gd name="T44" fmla="*/ 569476 w 327"/>
                <a:gd name="T45" fmla="*/ 229863 h 370"/>
                <a:gd name="T46" fmla="*/ 474083 w 327"/>
                <a:gd name="T47" fmla="*/ 394052 h 370"/>
                <a:gd name="T48" fmla="*/ 511661 w 327"/>
                <a:gd name="T49" fmla="*/ 211952 h 370"/>
                <a:gd name="T50" fmla="*/ 531898 w 327"/>
                <a:gd name="T51" fmla="*/ 170158 h 370"/>
                <a:gd name="T52" fmla="*/ 433612 w 327"/>
                <a:gd name="T53" fmla="*/ 435845 h 370"/>
                <a:gd name="T54" fmla="*/ 312202 w 327"/>
                <a:gd name="T55" fmla="*/ 808999 h 370"/>
                <a:gd name="T56" fmla="*/ 156100 w 327"/>
                <a:gd name="T57" fmla="*/ 1059761 h 370"/>
                <a:gd name="T58" fmla="*/ 167663 w 327"/>
                <a:gd name="T59" fmla="*/ 1104538 h 370"/>
                <a:gd name="T60" fmla="*/ 471194 w 327"/>
                <a:gd name="T61" fmla="*/ 988115 h 370"/>
                <a:gd name="T62" fmla="*/ 774717 w 327"/>
                <a:gd name="T63" fmla="*/ 1104538 h 370"/>
                <a:gd name="T64" fmla="*/ 792064 w 327"/>
                <a:gd name="T65" fmla="*/ 1065732 h 370"/>
                <a:gd name="T66" fmla="*/ 529007 w 327"/>
                <a:gd name="T67" fmla="*/ 680635 h 370"/>
                <a:gd name="T68" fmla="*/ 471194 w 327"/>
                <a:gd name="T69" fmla="*/ 474654 h 370"/>
                <a:gd name="T70" fmla="*/ 549242 w 327"/>
                <a:gd name="T71" fmla="*/ 731384 h 370"/>
                <a:gd name="T72" fmla="*/ 378689 w 327"/>
                <a:gd name="T73" fmla="*/ 776162 h 370"/>
                <a:gd name="T74" fmla="*/ 471194 w 327"/>
                <a:gd name="T75" fmla="*/ 811985 h 370"/>
                <a:gd name="T76" fmla="*/ 471194 w 327"/>
                <a:gd name="T77" fmla="*/ 850792 h 370"/>
                <a:gd name="T78" fmla="*/ 676434 w 327"/>
                <a:gd name="T79" fmla="*/ 1056776 h 370"/>
                <a:gd name="T80" fmla="*/ 216807 w 327"/>
                <a:gd name="T81" fmla="*/ 1056776 h 370"/>
                <a:gd name="T82" fmla="*/ 471194 w 327"/>
                <a:gd name="T83" fmla="*/ 898557 h 370"/>
                <a:gd name="T84" fmla="*/ 725575 w 327"/>
                <a:gd name="T85" fmla="*/ 1056776 h 3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27"/>
                <a:gd name="T130" fmla="*/ 0 h 370"/>
                <a:gd name="T131" fmla="*/ 327 w 327"/>
                <a:gd name="T132" fmla="*/ 370 h 37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27" h="370">
                  <a:moveTo>
                    <a:pt x="287" y="4"/>
                  </a:moveTo>
                  <a:cubicBezTo>
                    <a:pt x="284" y="0"/>
                    <a:pt x="279" y="0"/>
                    <a:pt x="276" y="4"/>
                  </a:cubicBezTo>
                  <a:cubicBezTo>
                    <a:pt x="273" y="7"/>
                    <a:pt x="273" y="12"/>
                    <a:pt x="276" y="15"/>
                  </a:cubicBezTo>
                  <a:cubicBezTo>
                    <a:pt x="300" y="38"/>
                    <a:pt x="311" y="69"/>
                    <a:pt x="311" y="100"/>
                  </a:cubicBezTo>
                  <a:cubicBezTo>
                    <a:pt x="311" y="131"/>
                    <a:pt x="300" y="162"/>
                    <a:pt x="276" y="185"/>
                  </a:cubicBezTo>
                  <a:cubicBezTo>
                    <a:pt x="273" y="188"/>
                    <a:pt x="273" y="194"/>
                    <a:pt x="276" y="197"/>
                  </a:cubicBezTo>
                  <a:cubicBezTo>
                    <a:pt x="278" y="198"/>
                    <a:pt x="280" y="199"/>
                    <a:pt x="282" y="199"/>
                  </a:cubicBezTo>
                  <a:cubicBezTo>
                    <a:pt x="284" y="199"/>
                    <a:pt x="286" y="198"/>
                    <a:pt x="287" y="197"/>
                  </a:cubicBezTo>
                  <a:cubicBezTo>
                    <a:pt x="314" y="170"/>
                    <a:pt x="327" y="135"/>
                    <a:pt x="327" y="100"/>
                  </a:cubicBezTo>
                  <a:cubicBezTo>
                    <a:pt x="327" y="65"/>
                    <a:pt x="314" y="30"/>
                    <a:pt x="287" y="4"/>
                  </a:cubicBezTo>
                  <a:close/>
                  <a:moveTo>
                    <a:pt x="273" y="100"/>
                  </a:moveTo>
                  <a:cubicBezTo>
                    <a:pt x="273" y="121"/>
                    <a:pt x="265" y="142"/>
                    <a:pt x="249" y="158"/>
                  </a:cubicBezTo>
                  <a:cubicBezTo>
                    <a:pt x="246" y="161"/>
                    <a:pt x="246" y="166"/>
                    <a:pt x="249" y="169"/>
                  </a:cubicBezTo>
                  <a:cubicBezTo>
                    <a:pt x="250" y="171"/>
                    <a:pt x="253" y="172"/>
                    <a:pt x="255" y="172"/>
                  </a:cubicBezTo>
                  <a:cubicBezTo>
                    <a:pt x="257" y="172"/>
                    <a:pt x="259" y="171"/>
                    <a:pt x="260" y="169"/>
                  </a:cubicBezTo>
                  <a:cubicBezTo>
                    <a:pt x="279" y="150"/>
                    <a:pt x="289" y="125"/>
                    <a:pt x="289" y="100"/>
                  </a:cubicBezTo>
                  <a:cubicBezTo>
                    <a:pt x="289" y="75"/>
                    <a:pt x="279" y="50"/>
                    <a:pt x="260" y="31"/>
                  </a:cubicBezTo>
                  <a:cubicBezTo>
                    <a:pt x="257" y="28"/>
                    <a:pt x="252" y="28"/>
                    <a:pt x="249" y="31"/>
                  </a:cubicBezTo>
                  <a:cubicBezTo>
                    <a:pt x="246" y="34"/>
                    <a:pt x="246" y="39"/>
                    <a:pt x="249" y="42"/>
                  </a:cubicBezTo>
                  <a:cubicBezTo>
                    <a:pt x="265" y="58"/>
                    <a:pt x="273" y="79"/>
                    <a:pt x="273" y="100"/>
                  </a:cubicBezTo>
                  <a:close/>
                  <a:moveTo>
                    <a:pt x="222" y="142"/>
                  </a:moveTo>
                  <a:cubicBezTo>
                    <a:pt x="223" y="144"/>
                    <a:pt x="225" y="145"/>
                    <a:pt x="227" y="145"/>
                  </a:cubicBezTo>
                  <a:cubicBezTo>
                    <a:pt x="229" y="145"/>
                    <a:pt x="231" y="144"/>
                    <a:pt x="233" y="142"/>
                  </a:cubicBezTo>
                  <a:cubicBezTo>
                    <a:pt x="245" y="131"/>
                    <a:pt x="250" y="115"/>
                    <a:pt x="250" y="100"/>
                  </a:cubicBezTo>
                  <a:cubicBezTo>
                    <a:pt x="250" y="85"/>
                    <a:pt x="245" y="70"/>
                    <a:pt x="233" y="58"/>
                  </a:cubicBezTo>
                  <a:cubicBezTo>
                    <a:pt x="230" y="55"/>
                    <a:pt x="225" y="55"/>
                    <a:pt x="222" y="58"/>
                  </a:cubicBezTo>
                  <a:cubicBezTo>
                    <a:pt x="219" y="61"/>
                    <a:pt x="219" y="66"/>
                    <a:pt x="222" y="69"/>
                  </a:cubicBezTo>
                  <a:cubicBezTo>
                    <a:pt x="230" y="78"/>
                    <a:pt x="234" y="89"/>
                    <a:pt x="234" y="100"/>
                  </a:cubicBezTo>
                  <a:cubicBezTo>
                    <a:pt x="234" y="111"/>
                    <a:pt x="230" y="122"/>
                    <a:pt x="222" y="131"/>
                  </a:cubicBezTo>
                  <a:cubicBezTo>
                    <a:pt x="219" y="134"/>
                    <a:pt x="219" y="139"/>
                    <a:pt x="222" y="142"/>
                  </a:cubicBezTo>
                  <a:close/>
                  <a:moveTo>
                    <a:pt x="51" y="185"/>
                  </a:moveTo>
                  <a:cubicBezTo>
                    <a:pt x="28" y="162"/>
                    <a:pt x="16" y="131"/>
                    <a:pt x="16" y="100"/>
                  </a:cubicBezTo>
                  <a:cubicBezTo>
                    <a:pt x="16" y="69"/>
                    <a:pt x="28" y="38"/>
                    <a:pt x="51" y="15"/>
                  </a:cubicBezTo>
                  <a:cubicBezTo>
                    <a:pt x="54" y="12"/>
                    <a:pt x="54" y="7"/>
                    <a:pt x="51" y="4"/>
                  </a:cubicBezTo>
                  <a:cubicBezTo>
                    <a:pt x="48" y="0"/>
                    <a:pt x="43" y="0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13" y="30"/>
                    <a:pt x="0" y="65"/>
                    <a:pt x="0" y="100"/>
                  </a:cubicBezTo>
                  <a:cubicBezTo>
                    <a:pt x="0" y="135"/>
                    <a:pt x="13" y="170"/>
                    <a:pt x="40" y="197"/>
                  </a:cubicBezTo>
                  <a:cubicBezTo>
                    <a:pt x="41" y="198"/>
                    <a:pt x="44" y="199"/>
                    <a:pt x="46" y="199"/>
                  </a:cubicBezTo>
                  <a:cubicBezTo>
                    <a:pt x="48" y="199"/>
                    <a:pt x="50" y="198"/>
                    <a:pt x="51" y="197"/>
                  </a:cubicBezTo>
                  <a:cubicBezTo>
                    <a:pt x="54" y="194"/>
                    <a:pt x="54" y="188"/>
                    <a:pt x="51" y="185"/>
                  </a:cubicBezTo>
                  <a:close/>
                  <a:moveTo>
                    <a:pt x="67" y="169"/>
                  </a:moveTo>
                  <a:cubicBezTo>
                    <a:pt x="69" y="171"/>
                    <a:pt x="71" y="172"/>
                    <a:pt x="73" y="172"/>
                  </a:cubicBezTo>
                  <a:cubicBezTo>
                    <a:pt x="75" y="172"/>
                    <a:pt x="77" y="171"/>
                    <a:pt x="78" y="169"/>
                  </a:cubicBezTo>
                  <a:cubicBezTo>
                    <a:pt x="82" y="166"/>
                    <a:pt x="82" y="161"/>
                    <a:pt x="78" y="158"/>
                  </a:cubicBezTo>
                  <a:cubicBezTo>
                    <a:pt x="62" y="142"/>
                    <a:pt x="54" y="121"/>
                    <a:pt x="54" y="100"/>
                  </a:cubicBezTo>
                  <a:cubicBezTo>
                    <a:pt x="54" y="79"/>
                    <a:pt x="62" y="58"/>
                    <a:pt x="78" y="42"/>
                  </a:cubicBezTo>
                  <a:cubicBezTo>
                    <a:pt x="82" y="39"/>
                    <a:pt x="82" y="34"/>
                    <a:pt x="78" y="31"/>
                  </a:cubicBezTo>
                  <a:cubicBezTo>
                    <a:pt x="75" y="28"/>
                    <a:pt x="70" y="28"/>
                    <a:pt x="67" y="31"/>
                  </a:cubicBezTo>
                  <a:cubicBezTo>
                    <a:pt x="48" y="50"/>
                    <a:pt x="38" y="75"/>
                    <a:pt x="38" y="100"/>
                  </a:cubicBezTo>
                  <a:cubicBezTo>
                    <a:pt x="38" y="125"/>
                    <a:pt x="48" y="150"/>
                    <a:pt x="67" y="169"/>
                  </a:cubicBezTo>
                  <a:close/>
                  <a:moveTo>
                    <a:pt x="94" y="142"/>
                  </a:moveTo>
                  <a:cubicBezTo>
                    <a:pt x="96" y="144"/>
                    <a:pt x="98" y="145"/>
                    <a:pt x="100" y="145"/>
                  </a:cubicBezTo>
                  <a:cubicBezTo>
                    <a:pt x="102" y="145"/>
                    <a:pt x="104" y="144"/>
                    <a:pt x="106" y="142"/>
                  </a:cubicBezTo>
                  <a:cubicBezTo>
                    <a:pt x="109" y="139"/>
                    <a:pt x="109" y="134"/>
                    <a:pt x="106" y="131"/>
                  </a:cubicBezTo>
                  <a:cubicBezTo>
                    <a:pt x="97" y="122"/>
                    <a:pt x="93" y="111"/>
                    <a:pt x="93" y="100"/>
                  </a:cubicBezTo>
                  <a:cubicBezTo>
                    <a:pt x="93" y="89"/>
                    <a:pt x="97" y="78"/>
                    <a:pt x="106" y="69"/>
                  </a:cubicBezTo>
                  <a:cubicBezTo>
                    <a:pt x="109" y="66"/>
                    <a:pt x="109" y="61"/>
                    <a:pt x="106" y="58"/>
                  </a:cubicBezTo>
                  <a:cubicBezTo>
                    <a:pt x="103" y="55"/>
                    <a:pt x="97" y="55"/>
                    <a:pt x="94" y="58"/>
                  </a:cubicBezTo>
                  <a:cubicBezTo>
                    <a:pt x="83" y="70"/>
                    <a:pt x="77" y="85"/>
                    <a:pt x="77" y="100"/>
                  </a:cubicBezTo>
                  <a:cubicBezTo>
                    <a:pt x="77" y="115"/>
                    <a:pt x="83" y="131"/>
                    <a:pt x="94" y="142"/>
                  </a:cubicBezTo>
                  <a:close/>
                  <a:moveTo>
                    <a:pt x="267" y="349"/>
                  </a:moveTo>
                  <a:cubicBezTo>
                    <a:pt x="257" y="336"/>
                    <a:pt x="238" y="309"/>
                    <a:pt x="219" y="270"/>
                  </a:cubicBezTo>
                  <a:cubicBezTo>
                    <a:pt x="218" y="270"/>
                    <a:pt x="218" y="269"/>
                    <a:pt x="218" y="268"/>
                  </a:cubicBezTo>
                  <a:cubicBezTo>
                    <a:pt x="213" y="259"/>
                    <a:pt x="209" y="249"/>
                    <a:pt x="204" y="239"/>
                  </a:cubicBezTo>
                  <a:cubicBezTo>
                    <a:pt x="190" y="205"/>
                    <a:pt x="182" y="171"/>
                    <a:pt x="177" y="146"/>
                  </a:cubicBezTo>
                  <a:cubicBezTo>
                    <a:pt x="197" y="140"/>
                    <a:pt x="211" y="122"/>
                    <a:pt x="211" y="100"/>
                  </a:cubicBezTo>
                  <a:cubicBezTo>
                    <a:pt x="211" y="93"/>
                    <a:pt x="210" y="87"/>
                    <a:pt x="208" y="81"/>
                  </a:cubicBezTo>
                  <a:cubicBezTo>
                    <a:pt x="206" y="77"/>
                    <a:pt x="201" y="75"/>
                    <a:pt x="197" y="77"/>
                  </a:cubicBezTo>
                  <a:cubicBezTo>
                    <a:pt x="193" y="79"/>
                    <a:pt x="191" y="84"/>
                    <a:pt x="193" y="88"/>
                  </a:cubicBezTo>
                  <a:cubicBezTo>
                    <a:pt x="194" y="91"/>
                    <a:pt x="195" y="96"/>
                    <a:pt x="195" y="100"/>
                  </a:cubicBezTo>
                  <a:cubicBezTo>
                    <a:pt x="195" y="117"/>
                    <a:pt x="181" y="132"/>
                    <a:pt x="164" y="132"/>
                  </a:cubicBezTo>
                  <a:cubicBezTo>
                    <a:pt x="146" y="132"/>
                    <a:pt x="132" y="117"/>
                    <a:pt x="132" y="100"/>
                  </a:cubicBezTo>
                  <a:cubicBezTo>
                    <a:pt x="132" y="82"/>
                    <a:pt x="146" y="68"/>
                    <a:pt x="164" y="68"/>
                  </a:cubicBezTo>
                  <a:cubicBezTo>
                    <a:pt x="169" y="68"/>
                    <a:pt x="173" y="69"/>
                    <a:pt x="177" y="71"/>
                  </a:cubicBezTo>
                  <a:cubicBezTo>
                    <a:pt x="181" y="73"/>
                    <a:pt x="186" y="71"/>
                    <a:pt x="188" y="67"/>
                  </a:cubicBezTo>
                  <a:cubicBezTo>
                    <a:pt x="190" y="63"/>
                    <a:pt x="188" y="59"/>
                    <a:pt x="184" y="57"/>
                  </a:cubicBezTo>
                  <a:cubicBezTo>
                    <a:pt x="184" y="57"/>
                    <a:pt x="184" y="57"/>
                    <a:pt x="184" y="57"/>
                  </a:cubicBezTo>
                  <a:cubicBezTo>
                    <a:pt x="178" y="54"/>
                    <a:pt x="171" y="52"/>
                    <a:pt x="164" y="52"/>
                  </a:cubicBezTo>
                  <a:cubicBezTo>
                    <a:pt x="137" y="52"/>
                    <a:pt x="116" y="74"/>
                    <a:pt x="116" y="100"/>
                  </a:cubicBezTo>
                  <a:cubicBezTo>
                    <a:pt x="116" y="121"/>
                    <a:pt x="130" y="140"/>
                    <a:pt x="150" y="146"/>
                  </a:cubicBezTo>
                  <a:cubicBezTo>
                    <a:pt x="145" y="170"/>
                    <a:pt x="136" y="205"/>
                    <a:pt x="123" y="239"/>
                  </a:cubicBezTo>
                  <a:cubicBezTo>
                    <a:pt x="118" y="249"/>
                    <a:pt x="114" y="259"/>
                    <a:pt x="109" y="268"/>
                  </a:cubicBezTo>
                  <a:cubicBezTo>
                    <a:pt x="109" y="269"/>
                    <a:pt x="108" y="270"/>
                    <a:pt x="108" y="271"/>
                  </a:cubicBezTo>
                  <a:cubicBezTo>
                    <a:pt x="97" y="293"/>
                    <a:pt x="85" y="312"/>
                    <a:pt x="76" y="326"/>
                  </a:cubicBezTo>
                  <a:cubicBezTo>
                    <a:pt x="69" y="336"/>
                    <a:pt x="63" y="344"/>
                    <a:pt x="59" y="349"/>
                  </a:cubicBezTo>
                  <a:cubicBezTo>
                    <a:pt x="57" y="351"/>
                    <a:pt x="55" y="353"/>
                    <a:pt x="54" y="355"/>
                  </a:cubicBezTo>
                  <a:cubicBezTo>
                    <a:pt x="53" y="356"/>
                    <a:pt x="52" y="357"/>
                    <a:pt x="52" y="357"/>
                  </a:cubicBezTo>
                  <a:cubicBezTo>
                    <a:pt x="50" y="359"/>
                    <a:pt x="50" y="362"/>
                    <a:pt x="51" y="365"/>
                  </a:cubicBezTo>
                  <a:cubicBezTo>
                    <a:pt x="52" y="368"/>
                    <a:pt x="55" y="370"/>
                    <a:pt x="58" y="370"/>
                  </a:cubicBezTo>
                  <a:cubicBezTo>
                    <a:pt x="97" y="370"/>
                    <a:pt x="97" y="370"/>
                    <a:pt x="97" y="370"/>
                  </a:cubicBezTo>
                  <a:cubicBezTo>
                    <a:pt x="100" y="370"/>
                    <a:pt x="102" y="368"/>
                    <a:pt x="104" y="366"/>
                  </a:cubicBezTo>
                  <a:cubicBezTo>
                    <a:pt x="115" y="345"/>
                    <a:pt x="138" y="331"/>
                    <a:pt x="163" y="331"/>
                  </a:cubicBezTo>
                  <a:cubicBezTo>
                    <a:pt x="189" y="331"/>
                    <a:pt x="211" y="345"/>
                    <a:pt x="223" y="366"/>
                  </a:cubicBezTo>
                  <a:cubicBezTo>
                    <a:pt x="224" y="368"/>
                    <a:pt x="227" y="370"/>
                    <a:pt x="230" y="370"/>
                  </a:cubicBezTo>
                  <a:cubicBezTo>
                    <a:pt x="268" y="370"/>
                    <a:pt x="268" y="370"/>
                    <a:pt x="268" y="370"/>
                  </a:cubicBezTo>
                  <a:cubicBezTo>
                    <a:pt x="268" y="370"/>
                    <a:pt x="268" y="370"/>
                    <a:pt x="268" y="370"/>
                  </a:cubicBezTo>
                  <a:cubicBezTo>
                    <a:pt x="271" y="370"/>
                    <a:pt x="274" y="368"/>
                    <a:pt x="275" y="365"/>
                  </a:cubicBezTo>
                  <a:cubicBezTo>
                    <a:pt x="276" y="362"/>
                    <a:pt x="276" y="359"/>
                    <a:pt x="274" y="357"/>
                  </a:cubicBezTo>
                  <a:cubicBezTo>
                    <a:pt x="274" y="357"/>
                    <a:pt x="271" y="354"/>
                    <a:pt x="267" y="349"/>
                  </a:cubicBezTo>
                  <a:close/>
                  <a:moveTo>
                    <a:pt x="163" y="159"/>
                  </a:moveTo>
                  <a:cubicBezTo>
                    <a:pt x="168" y="179"/>
                    <a:pt x="174" y="203"/>
                    <a:pt x="183" y="228"/>
                  </a:cubicBezTo>
                  <a:cubicBezTo>
                    <a:pt x="177" y="227"/>
                    <a:pt x="170" y="227"/>
                    <a:pt x="163" y="227"/>
                  </a:cubicBezTo>
                  <a:cubicBezTo>
                    <a:pt x="157" y="227"/>
                    <a:pt x="150" y="227"/>
                    <a:pt x="144" y="228"/>
                  </a:cubicBezTo>
                  <a:cubicBezTo>
                    <a:pt x="153" y="203"/>
                    <a:pt x="159" y="179"/>
                    <a:pt x="163" y="159"/>
                  </a:cubicBezTo>
                  <a:close/>
                  <a:moveTo>
                    <a:pt x="137" y="245"/>
                  </a:moveTo>
                  <a:cubicBezTo>
                    <a:pt x="146" y="244"/>
                    <a:pt x="154" y="243"/>
                    <a:pt x="163" y="243"/>
                  </a:cubicBezTo>
                  <a:cubicBezTo>
                    <a:pt x="172" y="243"/>
                    <a:pt x="181" y="244"/>
                    <a:pt x="190" y="245"/>
                  </a:cubicBezTo>
                  <a:cubicBezTo>
                    <a:pt x="192" y="250"/>
                    <a:pt x="194" y="255"/>
                    <a:pt x="196" y="260"/>
                  </a:cubicBezTo>
                  <a:cubicBezTo>
                    <a:pt x="186" y="257"/>
                    <a:pt x="174" y="256"/>
                    <a:pt x="163" y="256"/>
                  </a:cubicBezTo>
                  <a:cubicBezTo>
                    <a:pt x="152" y="256"/>
                    <a:pt x="141" y="257"/>
                    <a:pt x="131" y="260"/>
                  </a:cubicBezTo>
                  <a:cubicBezTo>
                    <a:pt x="133" y="255"/>
                    <a:pt x="135" y="250"/>
                    <a:pt x="137" y="245"/>
                  </a:cubicBezTo>
                  <a:close/>
                  <a:moveTo>
                    <a:pt x="122" y="279"/>
                  </a:moveTo>
                  <a:cubicBezTo>
                    <a:pt x="135" y="275"/>
                    <a:pt x="149" y="272"/>
                    <a:pt x="163" y="272"/>
                  </a:cubicBezTo>
                  <a:cubicBezTo>
                    <a:pt x="178" y="272"/>
                    <a:pt x="192" y="275"/>
                    <a:pt x="205" y="279"/>
                  </a:cubicBezTo>
                  <a:cubicBezTo>
                    <a:pt x="208" y="286"/>
                    <a:pt x="212" y="292"/>
                    <a:pt x="215" y="298"/>
                  </a:cubicBezTo>
                  <a:cubicBezTo>
                    <a:pt x="199" y="290"/>
                    <a:pt x="182" y="285"/>
                    <a:pt x="163" y="285"/>
                  </a:cubicBezTo>
                  <a:cubicBezTo>
                    <a:pt x="145" y="285"/>
                    <a:pt x="127" y="290"/>
                    <a:pt x="112" y="298"/>
                  </a:cubicBezTo>
                  <a:cubicBezTo>
                    <a:pt x="115" y="292"/>
                    <a:pt x="118" y="286"/>
                    <a:pt x="122" y="279"/>
                  </a:cubicBezTo>
                  <a:close/>
                  <a:moveTo>
                    <a:pt x="234" y="354"/>
                  </a:moveTo>
                  <a:cubicBezTo>
                    <a:pt x="219" y="330"/>
                    <a:pt x="193" y="315"/>
                    <a:pt x="163" y="315"/>
                  </a:cubicBezTo>
                  <a:cubicBezTo>
                    <a:pt x="133" y="315"/>
                    <a:pt x="107" y="330"/>
                    <a:pt x="92" y="354"/>
                  </a:cubicBezTo>
                  <a:cubicBezTo>
                    <a:pt x="75" y="354"/>
                    <a:pt x="75" y="354"/>
                    <a:pt x="75" y="354"/>
                  </a:cubicBezTo>
                  <a:cubicBezTo>
                    <a:pt x="78" y="350"/>
                    <a:pt x="81" y="346"/>
                    <a:pt x="85" y="341"/>
                  </a:cubicBezTo>
                  <a:cubicBezTo>
                    <a:pt x="85" y="341"/>
                    <a:pt x="85" y="341"/>
                    <a:pt x="85" y="341"/>
                  </a:cubicBezTo>
                  <a:cubicBezTo>
                    <a:pt x="103" y="317"/>
                    <a:pt x="131" y="301"/>
                    <a:pt x="163" y="301"/>
                  </a:cubicBezTo>
                  <a:cubicBezTo>
                    <a:pt x="195" y="301"/>
                    <a:pt x="223" y="317"/>
                    <a:pt x="241" y="341"/>
                  </a:cubicBezTo>
                  <a:cubicBezTo>
                    <a:pt x="241" y="341"/>
                    <a:pt x="242" y="341"/>
                    <a:pt x="242" y="341"/>
                  </a:cubicBezTo>
                  <a:cubicBezTo>
                    <a:pt x="245" y="346"/>
                    <a:pt x="248" y="350"/>
                    <a:pt x="251" y="354"/>
                  </a:cubicBezTo>
                  <a:lnTo>
                    <a:pt x="234" y="354"/>
                  </a:lnTo>
                  <a:close/>
                </a:path>
              </a:pathLst>
            </a:custGeom>
            <a:solidFill>
              <a:srgbClr val="58585A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pPr latinLnBrk="0">
                <a:spcBef>
                  <a:spcPct val="50000"/>
                </a:spcBef>
              </a:pPr>
              <a:endParaRPr kumimoji="0" lang="sv-SE" altLang="ko-KR" sz="2000" b="0">
                <a:solidFill>
                  <a:schemeClr val="accent2"/>
                </a:solidFill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9472" name="Freeform 44"/>
            <p:cNvSpPr>
              <a:spLocks/>
            </p:cNvSpPr>
            <p:nvPr/>
          </p:nvSpPr>
          <p:spPr bwMode="auto">
            <a:xfrm>
              <a:off x="2971" y="2523"/>
              <a:ext cx="1542" cy="273"/>
            </a:xfrm>
            <a:custGeom>
              <a:avLst/>
              <a:gdLst>
                <a:gd name="T0" fmla="*/ 33327 w 1134"/>
                <a:gd name="T1" fmla="*/ 5 h 408"/>
                <a:gd name="T2" fmla="*/ 21334 w 1134"/>
                <a:gd name="T3" fmla="*/ 1 h 408"/>
                <a:gd name="T4" fmla="*/ 0 w 1134"/>
                <a:gd name="T5" fmla="*/ 0 h 408"/>
                <a:gd name="T6" fmla="*/ 0 60000 65536"/>
                <a:gd name="T7" fmla="*/ 0 60000 65536"/>
                <a:gd name="T8" fmla="*/ 0 60000 65536"/>
                <a:gd name="T9" fmla="*/ 0 w 1134"/>
                <a:gd name="T10" fmla="*/ 0 h 408"/>
                <a:gd name="T11" fmla="*/ 1134 w 1134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34" h="408">
                  <a:moveTo>
                    <a:pt x="1134" y="408"/>
                  </a:moveTo>
                  <a:cubicBezTo>
                    <a:pt x="1024" y="283"/>
                    <a:pt x="915" y="159"/>
                    <a:pt x="726" y="91"/>
                  </a:cubicBezTo>
                  <a:cubicBezTo>
                    <a:pt x="537" y="23"/>
                    <a:pt x="121" y="15"/>
                    <a:pt x="0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3" name="Freeform 46"/>
            <p:cNvSpPr>
              <a:spLocks/>
            </p:cNvSpPr>
            <p:nvPr/>
          </p:nvSpPr>
          <p:spPr bwMode="auto">
            <a:xfrm>
              <a:off x="1655" y="2622"/>
              <a:ext cx="544" cy="408"/>
            </a:xfrm>
            <a:custGeom>
              <a:avLst/>
              <a:gdLst>
                <a:gd name="T0" fmla="*/ 544 w 544"/>
                <a:gd name="T1" fmla="*/ 0 h 408"/>
                <a:gd name="T2" fmla="*/ 136 w 544"/>
                <a:gd name="T3" fmla="*/ 136 h 408"/>
                <a:gd name="T4" fmla="*/ 0 w 544"/>
                <a:gd name="T5" fmla="*/ 408 h 408"/>
                <a:gd name="T6" fmla="*/ 0 60000 65536"/>
                <a:gd name="T7" fmla="*/ 0 60000 65536"/>
                <a:gd name="T8" fmla="*/ 0 60000 65536"/>
                <a:gd name="T9" fmla="*/ 0 w 544"/>
                <a:gd name="T10" fmla="*/ 0 h 408"/>
                <a:gd name="T11" fmla="*/ 544 w 544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408">
                  <a:moveTo>
                    <a:pt x="544" y="0"/>
                  </a:moveTo>
                  <a:cubicBezTo>
                    <a:pt x="385" y="34"/>
                    <a:pt x="227" y="68"/>
                    <a:pt x="136" y="136"/>
                  </a:cubicBezTo>
                  <a:cubicBezTo>
                    <a:pt x="45" y="204"/>
                    <a:pt x="23" y="363"/>
                    <a:pt x="0" y="4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4" name="Freeform 47"/>
            <p:cNvSpPr>
              <a:spLocks/>
            </p:cNvSpPr>
            <p:nvPr/>
          </p:nvSpPr>
          <p:spPr bwMode="auto">
            <a:xfrm>
              <a:off x="1927" y="2712"/>
              <a:ext cx="182" cy="363"/>
            </a:xfrm>
            <a:custGeom>
              <a:avLst/>
              <a:gdLst>
                <a:gd name="T0" fmla="*/ 0 w 544"/>
                <a:gd name="T1" fmla="*/ 0 h 408"/>
                <a:gd name="T2" fmla="*/ 0 w 544"/>
                <a:gd name="T3" fmla="*/ 38 h 408"/>
                <a:gd name="T4" fmla="*/ 0 w 544"/>
                <a:gd name="T5" fmla="*/ 112 h 408"/>
                <a:gd name="T6" fmla="*/ 0 60000 65536"/>
                <a:gd name="T7" fmla="*/ 0 60000 65536"/>
                <a:gd name="T8" fmla="*/ 0 60000 65536"/>
                <a:gd name="T9" fmla="*/ 0 w 544"/>
                <a:gd name="T10" fmla="*/ 0 h 408"/>
                <a:gd name="T11" fmla="*/ 544 w 544"/>
                <a:gd name="T12" fmla="*/ 408 h 4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4" h="408">
                  <a:moveTo>
                    <a:pt x="544" y="0"/>
                  </a:moveTo>
                  <a:cubicBezTo>
                    <a:pt x="385" y="34"/>
                    <a:pt x="227" y="68"/>
                    <a:pt x="136" y="136"/>
                  </a:cubicBezTo>
                  <a:cubicBezTo>
                    <a:pt x="45" y="204"/>
                    <a:pt x="23" y="363"/>
                    <a:pt x="0" y="4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5" name="Freeform 49"/>
            <p:cNvSpPr>
              <a:spLocks/>
            </p:cNvSpPr>
            <p:nvPr/>
          </p:nvSpPr>
          <p:spPr bwMode="auto">
            <a:xfrm>
              <a:off x="4332" y="3121"/>
              <a:ext cx="182" cy="363"/>
            </a:xfrm>
            <a:custGeom>
              <a:avLst/>
              <a:gdLst>
                <a:gd name="T0" fmla="*/ 182 w 182"/>
                <a:gd name="T1" fmla="*/ 0 h 363"/>
                <a:gd name="T2" fmla="*/ 136 w 182"/>
                <a:gd name="T3" fmla="*/ 227 h 363"/>
                <a:gd name="T4" fmla="*/ 0 w 182"/>
                <a:gd name="T5" fmla="*/ 363 h 363"/>
                <a:gd name="T6" fmla="*/ 0 60000 65536"/>
                <a:gd name="T7" fmla="*/ 0 60000 65536"/>
                <a:gd name="T8" fmla="*/ 0 60000 65536"/>
                <a:gd name="T9" fmla="*/ 0 w 182"/>
                <a:gd name="T10" fmla="*/ 0 h 363"/>
                <a:gd name="T11" fmla="*/ 182 w 182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363">
                  <a:moveTo>
                    <a:pt x="182" y="0"/>
                  </a:moveTo>
                  <a:cubicBezTo>
                    <a:pt x="174" y="83"/>
                    <a:pt x="166" y="167"/>
                    <a:pt x="136" y="227"/>
                  </a:cubicBezTo>
                  <a:cubicBezTo>
                    <a:pt x="106" y="287"/>
                    <a:pt x="23" y="340"/>
                    <a:pt x="0" y="36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6" name="Freeform 50"/>
            <p:cNvSpPr>
              <a:spLocks/>
            </p:cNvSpPr>
            <p:nvPr/>
          </p:nvSpPr>
          <p:spPr bwMode="auto">
            <a:xfrm>
              <a:off x="4649" y="3167"/>
              <a:ext cx="46" cy="362"/>
            </a:xfrm>
            <a:custGeom>
              <a:avLst/>
              <a:gdLst>
                <a:gd name="T0" fmla="*/ 0 w 182"/>
                <a:gd name="T1" fmla="*/ 0 h 363"/>
                <a:gd name="T2" fmla="*/ 0 w 182"/>
                <a:gd name="T3" fmla="*/ 216 h 363"/>
                <a:gd name="T4" fmla="*/ 0 w 182"/>
                <a:gd name="T5" fmla="*/ 352 h 363"/>
                <a:gd name="T6" fmla="*/ 0 60000 65536"/>
                <a:gd name="T7" fmla="*/ 0 60000 65536"/>
                <a:gd name="T8" fmla="*/ 0 60000 65536"/>
                <a:gd name="T9" fmla="*/ 0 w 182"/>
                <a:gd name="T10" fmla="*/ 0 h 363"/>
                <a:gd name="T11" fmla="*/ 182 w 182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" h="363">
                  <a:moveTo>
                    <a:pt x="182" y="0"/>
                  </a:moveTo>
                  <a:cubicBezTo>
                    <a:pt x="174" y="83"/>
                    <a:pt x="166" y="167"/>
                    <a:pt x="136" y="227"/>
                  </a:cubicBezTo>
                  <a:cubicBezTo>
                    <a:pt x="106" y="287"/>
                    <a:pt x="23" y="340"/>
                    <a:pt x="0" y="36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7" name="Freeform 53"/>
            <p:cNvSpPr>
              <a:spLocks/>
            </p:cNvSpPr>
            <p:nvPr/>
          </p:nvSpPr>
          <p:spPr bwMode="auto">
            <a:xfrm>
              <a:off x="3787" y="2894"/>
              <a:ext cx="817" cy="310"/>
            </a:xfrm>
            <a:custGeom>
              <a:avLst/>
              <a:gdLst>
                <a:gd name="T0" fmla="*/ 2660 w 726"/>
                <a:gd name="T1" fmla="*/ 209 h 265"/>
                <a:gd name="T2" fmla="*/ 1168 w 726"/>
                <a:gd name="T3" fmla="*/ 209 h 265"/>
                <a:gd name="T4" fmla="*/ 0 w 726"/>
                <a:gd name="T5" fmla="*/ 1489 h 265"/>
                <a:gd name="T6" fmla="*/ 0 60000 65536"/>
                <a:gd name="T7" fmla="*/ 0 60000 65536"/>
                <a:gd name="T8" fmla="*/ 0 60000 65536"/>
                <a:gd name="T9" fmla="*/ 0 w 726"/>
                <a:gd name="T10" fmla="*/ 0 h 265"/>
                <a:gd name="T11" fmla="*/ 726 w 726"/>
                <a:gd name="T12" fmla="*/ 265 h 2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6" h="265">
                  <a:moveTo>
                    <a:pt x="726" y="38"/>
                  </a:moveTo>
                  <a:cubicBezTo>
                    <a:pt x="582" y="19"/>
                    <a:pt x="439" y="0"/>
                    <a:pt x="318" y="38"/>
                  </a:cubicBezTo>
                  <a:cubicBezTo>
                    <a:pt x="197" y="76"/>
                    <a:pt x="53" y="227"/>
                    <a:pt x="0" y="26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478" name="Text Box 54"/>
            <p:cNvSpPr txBox="1">
              <a:spLocks noChangeArrowheads="1"/>
            </p:cNvSpPr>
            <p:nvPr/>
          </p:nvSpPr>
          <p:spPr bwMode="auto">
            <a:xfrm>
              <a:off x="3808" y="3625"/>
              <a:ext cx="8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000" b="0">
                  <a:latin typeface="Arial" charset="0"/>
                </a:rPr>
                <a:t>IP Phone</a:t>
              </a:r>
            </a:p>
          </p:txBody>
        </p:sp>
        <p:sp>
          <p:nvSpPr>
            <p:cNvPr id="19479" name="Text Box 55"/>
            <p:cNvSpPr txBox="1">
              <a:spLocks noChangeArrowheads="1"/>
            </p:cNvSpPr>
            <p:nvPr/>
          </p:nvSpPr>
          <p:spPr bwMode="auto">
            <a:xfrm>
              <a:off x="4150" y="3639"/>
              <a:ext cx="8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000" b="0">
                  <a:latin typeface="Arial" charset="0"/>
                </a:rPr>
                <a:t>PC</a:t>
              </a:r>
            </a:p>
          </p:txBody>
        </p:sp>
        <p:sp>
          <p:nvSpPr>
            <p:cNvPr id="19480" name="Text Box 56"/>
            <p:cNvSpPr txBox="1">
              <a:spLocks noChangeArrowheads="1"/>
            </p:cNvSpPr>
            <p:nvPr/>
          </p:nvSpPr>
          <p:spPr bwMode="auto">
            <a:xfrm>
              <a:off x="2880" y="3575"/>
              <a:ext cx="81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000" b="0">
                  <a:latin typeface="Arial" charset="0"/>
                </a:rPr>
                <a:t>Cellular on WLAN</a:t>
              </a:r>
            </a:p>
          </p:txBody>
        </p:sp>
        <p:pic>
          <p:nvPicPr>
            <p:cNvPr id="19481" name="Picture 10" descr="메인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16" y="3249"/>
              <a:ext cx="164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82" name="Text Box 58"/>
            <p:cNvSpPr txBox="1">
              <a:spLocks noChangeArrowheads="1"/>
            </p:cNvSpPr>
            <p:nvPr/>
          </p:nvSpPr>
          <p:spPr bwMode="auto">
            <a:xfrm>
              <a:off x="2835" y="2924"/>
              <a:ext cx="7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1200">
                  <a:latin typeface="Arial" charset="0"/>
                </a:rPr>
                <a:t>Free   Internal Call</a:t>
              </a:r>
            </a:p>
          </p:txBody>
        </p:sp>
        <p:pic>
          <p:nvPicPr>
            <p:cNvPr id="19483" name="그림 9" descr="02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22" y="2855"/>
              <a:ext cx="363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484" name="Group 29"/>
            <p:cNvGrpSpPr>
              <a:grpSpLocks noChangeAspect="1"/>
            </p:cNvGrpSpPr>
            <p:nvPr/>
          </p:nvGrpSpPr>
          <p:grpSpPr bwMode="auto">
            <a:xfrm>
              <a:off x="3787" y="3032"/>
              <a:ext cx="862" cy="315"/>
              <a:chOff x="1454" y="1933"/>
              <a:chExt cx="1377" cy="1037"/>
            </a:xfrm>
          </p:grpSpPr>
          <p:sp>
            <p:nvSpPr>
              <p:cNvPr id="19488" name="Freeform 30"/>
              <p:cNvSpPr>
                <a:spLocks noChangeAspect="1"/>
              </p:cNvSpPr>
              <p:nvPr/>
            </p:nvSpPr>
            <p:spPr bwMode="auto">
              <a:xfrm>
                <a:off x="1454" y="1933"/>
                <a:ext cx="1377" cy="1037"/>
              </a:xfrm>
              <a:custGeom>
                <a:avLst/>
                <a:gdLst>
                  <a:gd name="T0" fmla="*/ 1761672 w 583"/>
                  <a:gd name="T1" fmla="*/ 1877913 h 439"/>
                  <a:gd name="T2" fmla="*/ 3102192 w 583"/>
                  <a:gd name="T3" fmla="*/ 1163538 h 439"/>
                  <a:gd name="T4" fmla="*/ 5371481 w 583"/>
                  <a:gd name="T5" fmla="*/ 1341599 h 439"/>
                  <a:gd name="T6" fmla="*/ 6534103 w 583"/>
                  <a:gd name="T7" fmla="*/ 2505041 h 439"/>
                  <a:gd name="T8" fmla="*/ 6586132 w 583"/>
                  <a:gd name="T9" fmla="*/ 4023161 h 439"/>
                  <a:gd name="T10" fmla="*/ 5126720 w 583"/>
                  <a:gd name="T11" fmla="*/ 4737531 h 439"/>
                  <a:gd name="T12" fmla="*/ 3749273 w 583"/>
                  <a:gd name="T13" fmla="*/ 4983034 h 439"/>
                  <a:gd name="T14" fmla="*/ 2118473 w 583"/>
                  <a:gd name="T15" fmla="*/ 4765927 h 439"/>
                  <a:gd name="T16" fmla="*/ 1095327 w 583"/>
                  <a:gd name="T17" fmla="*/ 3743965 h 439"/>
                  <a:gd name="T18" fmla="*/ 1761672 w 583"/>
                  <a:gd name="T19" fmla="*/ 1877913 h 43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83"/>
                  <a:gd name="T31" fmla="*/ 0 h 439"/>
                  <a:gd name="T32" fmla="*/ 583 w 583"/>
                  <a:gd name="T33" fmla="*/ 439 h 43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83" h="439">
                    <a:moveTo>
                      <a:pt x="138" y="147"/>
                    </a:moveTo>
                    <a:cubicBezTo>
                      <a:pt x="144" y="78"/>
                      <a:pt x="201" y="68"/>
                      <a:pt x="243" y="91"/>
                    </a:cubicBezTo>
                    <a:cubicBezTo>
                      <a:pt x="276" y="24"/>
                      <a:pt x="384" y="0"/>
                      <a:pt x="421" y="105"/>
                    </a:cubicBezTo>
                    <a:cubicBezTo>
                      <a:pt x="492" y="105"/>
                      <a:pt x="512" y="143"/>
                      <a:pt x="512" y="196"/>
                    </a:cubicBezTo>
                    <a:cubicBezTo>
                      <a:pt x="583" y="223"/>
                      <a:pt x="577" y="298"/>
                      <a:pt x="516" y="315"/>
                    </a:cubicBezTo>
                    <a:cubicBezTo>
                      <a:pt x="499" y="389"/>
                      <a:pt x="449" y="392"/>
                      <a:pt x="402" y="371"/>
                    </a:cubicBezTo>
                    <a:cubicBezTo>
                      <a:pt x="359" y="421"/>
                      <a:pt x="314" y="402"/>
                      <a:pt x="294" y="390"/>
                    </a:cubicBezTo>
                    <a:cubicBezTo>
                      <a:pt x="255" y="418"/>
                      <a:pt x="212" y="439"/>
                      <a:pt x="166" y="373"/>
                    </a:cubicBezTo>
                    <a:cubicBezTo>
                      <a:pt x="62" y="389"/>
                      <a:pt x="86" y="293"/>
                      <a:pt x="86" y="293"/>
                    </a:cubicBezTo>
                    <a:cubicBezTo>
                      <a:pt x="86" y="293"/>
                      <a:pt x="0" y="193"/>
                      <a:pt x="138" y="1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19489" name="Freeform 31"/>
              <p:cNvSpPr>
                <a:spLocks noChangeAspect="1"/>
              </p:cNvSpPr>
              <p:nvPr/>
            </p:nvSpPr>
            <p:spPr bwMode="auto">
              <a:xfrm>
                <a:off x="1574" y="1997"/>
                <a:ext cx="1233" cy="942"/>
              </a:xfrm>
              <a:custGeom>
                <a:avLst/>
                <a:gdLst>
                  <a:gd name="T0" fmla="*/ 1162650 w 522"/>
                  <a:gd name="T1" fmla="*/ 4534757 h 399"/>
                  <a:gd name="T2" fmla="*/ 329473 w 522"/>
                  <a:gd name="T3" fmla="*/ 3404336 h 399"/>
                  <a:gd name="T4" fmla="*/ 0 w 522"/>
                  <a:gd name="T5" fmla="*/ 2605100 h 399"/>
                  <a:gd name="T6" fmla="*/ 1020227 w 522"/>
                  <a:gd name="T7" fmla="*/ 1410115 h 399"/>
                  <a:gd name="T8" fmla="*/ 1913835 w 522"/>
                  <a:gd name="T9" fmla="*/ 522097 h 399"/>
                  <a:gd name="T10" fmla="*/ 3552294 w 522"/>
                  <a:gd name="T11" fmla="*/ 0 h 399"/>
                  <a:gd name="T12" fmla="*/ 4802295 w 522"/>
                  <a:gd name="T13" fmla="*/ 914141 h 399"/>
                  <a:gd name="T14" fmla="*/ 5493549 w 522"/>
                  <a:gd name="T15" fmla="*/ 1082091 h 399"/>
                  <a:gd name="T16" fmla="*/ 5513688 w 522"/>
                  <a:gd name="T17" fmla="*/ 1221188 h 399"/>
                  <a:gd name="T18" fmla="*/ 5374203 w 522"/>
                  <a:gd name="T19" fmla="*/ 1241939 h 399"/>
                  <a:gd name="T20" fmla="*/ 4752305 w 522"/>
                  <a:gd name="T21" fmla="*/ 1118477 h 399"/>
                  <a:gd name="T22" fmla="*/ 4632945 w 522"/>
                  <a:gd name="T23" fmla="*/ 1043287 h 399"/>
                  <a:gd name="T24" fmla="*/ 2540594 w 522"/>
                  <a:gd name="T25" fmla="*/ 877226 h 399"/>
                  <a:gd name="T26" fmla="*/ 2465222 w 522"/>
                  <a:gd name="T27" fmla="*/ 925573 h 399"/>
                  <a:gd name="T28" fmla="*/ 1913835 w 522"/>
                  <a:gd name="T29" fmla="*/ 726960 h 399"/>
                  <a:gd name="T30" fmla="*/ 1226686 w 522"/>
                  <a:gd name="T31" fmla="*/ 1410115 h 399"/>
                  <a:gd name="T32" fmla="*/ 1226686 w 522"/>
                  <a:gd name="T33" fmla="*/ 1613571 h 399"/>
                  <a:gd name="T34" fmla="*/ 1151197 w 522"/>
                  <a:gd name="T35" fmla="*/ 1652537 h 399"/>
                  <a:gd name="T36" fmla="*/ 507873 w 522"/>
                  <a:gd name="T37" fmla="*/ 3303665 h 399"/>
                  <a:gd name="T38" fmla="*/ 535797 w 522"/>
                  <a:gd name="T39" fmla="*/ 3415756 h 399"/>
                  <a:gd name="T40" fmla="*/ 1162650 w 522"/>
                  <a:gd name="T41" fmla="*/ 4331949 h 399"/>
                  <a:gd name="T42" fmla="*/ 1433006 w 522"/>
                  <a:gd name="T43" fmla="*/ 4281784 h 399"/>
                  <a:gd name="T44" fmla="*/ 1572869 w 522"/>
                  <a:gd name="T45" fmla="*/ 4331949 h 399"/>
                  <a:gd name="T46" fmla="*/ 2350827 w 522"/>
                  <a:gd name="T47" fmla="*/ 4862691 h 399"/>
                  <a:gd name="T48" fmla="*/ 3092076 w 522"/>
                  <a:gd name="T49" fmla="*/ 4482454 h 399"/>
                  <a:gd name="T50" fmla="*/ 3167943 w 522"/>
                  <a:gd name="T51" fmla="*/ 4507390 h 399"/>
                  <a:gd name="T52" fmla="*/ 4394501 w 522"/>
                  <a:gd name="T53" fmla="*/ 4293154 h 399"/>
                  <a:gd name="T54" fmla="*/ 4470082 w 522"/>
                  <a:gd name="T55" fmla="*/ 4244874 h 399"/>
                  <a:gd name="T56" fmla="*/ 5044798 w 522"/>
                  <a:gd name="T57" fmla="*/ 4432211 h 399"/>
                  <a:gd name="T58" fmla="*/ 5811200 w 522"/>
                  <a:gd name="T59" fmla="*/ 3668875 h 399"/>
                  <a:gd name="T60" fmla="*/ 5898643 w 522"/>
                  <a:gd name="T61" fmla="*/ 3556874 h 399"/>
                  <a:gd name="T62" fmla="*/ 6461482 w 522"/>
                  <a:gd name="T63" fmla="*/ 2910096 h 399"/>
                  <a:gd name="T64" fmla="*/ 5811200 w 522"/>
                  <a:gd name="T65" fmla="*/ 2222098 h 399"/>
                  <a:gd name="T66" fmla="*/ 5784140 w 522"/>
                  <a:gd name="T67" fmla="*/ 2146761 h 399"/>
                  <a:gd name="T68" fmla="*/ 5644655 w 522"/>
                  <a:gd name="T69" fmla="*/ 1510772 h 399"/>
                  <a:gd name="T70" fmla="*/ 5671795 w 522"/>
                  <a:gd name="T71" fmla="*/ 1360239 h 399"/>
                  <a:gd name="T72" fmla="*/ 6001058 w 522"/>
                  <a:gd name="T73" fmla="*/ 2007709 h 399"/>
                  <a:gd name="T74" fmla="*/ 6001058 w 522"/>
                  <a:gd name="T75" fmla="*/ 2083007 h 399"/>
                  <a:gd name="T76" fmla="*/ 6017583 w 522"/>
                  <a:gd name="T77" fmla="*/ 3732620 h 399"/>
                  <a:gd name="T78" fmla="*/ 5044798 w 522"/>
                  <a:gd name="T79" fmla="*/ 4636944 h 399"/>
                  <a:gd name="T80" fmla="*/ 3675438 w 522"/>
                  <a:gd name="T81" fmla="*/ 4889534 h 399"/>
                  <a:gd name="T82" fmla="*/ 3130953 w 522"/>
                  <a:gd name="T83" fmla="*/ 4723691 h 399"/>
                  <a:gd name="T84" fmla="*/ 1416540 w 522"/>
                  <a:gd name="T85" fmla="*/ 4498005 h 39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22"/>
                  <a:gd name="T130" fmla="*/ 0 h 399"/>
                  <a:gd name="T131" fmla="*/ 522 w 522"/>
                  <a:gd name="T132" fmla="*/ 399 h 39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22" h="399">
                    <a:moveTo>
                      <a:pt x="111" y="354"/>
                    </a:moveTo>
                    <a:cubicBezTo>
                      <a:pt x="105" y="356"/>
                      <a:pt x="98" y="357"/>
                      <a:pt x="91" y="357"/>
                    </a:cubicBezTo>
                    <a:cubicBezTo>
                      <a:pt x="91" y="357"/>
                      <a:pt x="91" y="357"/>
                      <a:pt x="91" y="357"/>
                    </a:cubicBezTo>
                    <a:cubicBezTo>
                      <a:pt x="53" y="357"/>
                      <a:pt x="23" y="326"/>
                      <a:pt x="23" y="288"/>
                    </a:cubicBezTo>
                    <a:cubicBezTo>
                      <a:pt x="23" y="288"/>
                      <a:pt x="23" y="288"/>
                      <a:pt x="23" y="288"/>
                    </a:cubicBezTo>
                    <a:cubicBezTo>
                      <a:pt x="23" y="281"/>
                      <a:pt x="24" y="275"/>
                      <a:pt x="26" y="268"/>
                    </a:cubicBezTo>
                    <a:cubicBezTo>
                      <a:pt x="26" y="268"/>
                      <a:pt x="26" y="268"/>
                      <a:pt x="26" y="268"/>
                    </a:cubicBezTo>
                    <a:cubicBezTo>
                      <a:pt x="10" y="252"/>
                      <a:pt x="0" y="230"/>
                      <a:pt x="0" y="205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159"/>
                      <a:pt x="35" y="120"/>
                      <a:pt x="81" y="115"/>
                    </a:cubicBezTo>
                    <a:cubicBezTo>
                      <a:pt x="81" y="115"/>
                      <a:pt x="81" y="115"/>
                      <a:pt x="81" y="115"/>
                    </a:cubicBezTo>
                    <a:cubicBezTo>
                      <a:pt x="80" y="114"/>
                      <a:pt x="80" y="112"/>
                      <a:pt x="80" y="111"/>
                    </a:cubicBezTo>
                    <a:cubicBezTo>
                      <a:pt x="80" y="111"/>
                      <a:pt x="80" y="111"/>
                      <a:pt x="80" y="111"/>
                    </a:cubicBezTo>
                    <a:cubicBezTo>
                      <a:pt x="80" y="72"/>
                      <a:pt x="111" y="41"/>
                      <a:pt x="150" y="41"/>
                    </a:cubicBezTo>
                    <a:cubicBezTo>
                      <a:pt x="150" y="41"/>
                      <a:pt x="150" y="41"/>
                      <a:pt x="150" y="41"/>
                    </a:cubicBezTo>
                    <a:cubicBezTo>
                      <a:pt x="164" y="41"/>
                      <a:pt x="177" y="46"/>
                      <a:pt x="188" y="53"/>
                    </a:cubicBezTo>
                    <a:cubicBezTo>
                      <a:pt x="188" y="53"/>
                      <a:pt x="188" y="53"/>
                      <a:pt x="188" y="53"/>
                    </a:cubicBezTo>
                    <a:cubicBezTo>
                      <a:pt x="206" y="21"/>
                      <a:pt x="240" y="0"/>
                      <a:pt x="278" y="0"/>
                    </a:cubicBezTo>
                    <a:cubicBezTo>
                      <a:pt x="278" y="0"/>
                      <a:pt x="278" y="0"/>
                      <a:pt x="278" y="0"/>
                    </a:cubicBezTo>
                    <a:cubicBezTo>
                      <a:pt x="324" y="0"/>
                      <a:pt x="363" y="30"/>
                      <a:pt x="376" y="72"/>
                    </a:cubicBezTo>
                    <a:cubicBezTo>
                      <a:pt x="376" y="72"/>
                      <a:pt x="376" y="72"/>
                      <a:pt x="376" y="72"/>
                    </a:cubicBezTo>
                    <a:cubicBezTo>
                      <a:pt x="379" y="72"/>
                      <a:pt x="381" y="71"/>
                      <a:pt x="383" y="71"/>
                    </a:cubicBezTo>
                    <a:cubicBezTo>
                      <a:pt x="383" y="71"/>
                      <a:pt x="383" y="71"/>
                      <a:pt x="383" y="71"/>
                    </a:cubicBezTo>
                    <a:cubicBezTo>
                      <a:pt x="400" y="71"/>
                      <a:pt x="416" y="76"/>
                      <a:pt x="430" y="85"/>
                    </a:cubicBezTo>
                    <a:cubicBezTo>
                      <a:pt x="430" y="85"/>
                      <a:pt x="430" y="85"/>
                      <a:pt x="430" y="85"/>
                    </a:cubicBezTo>
                    <a:cubicBezTo>
                      <a:pt x="430" y="85"/>
                      <a:pt x="430" y="85"/>
                      <a:pt x="430" y="85"/>
                    </a:cubicBezTo>
                    <a:cubicBezTo>
                      <a:pt x="433" y="87"/>
                      <a:pt x="434" y="92"/>
                      <a:pt x="432" y="96"/>
                    </a:cubicBezTo>
                    <a:cubicBezTo>
                      <a:pt x="432" y="96"/>
                      <a:pt x="432" y="96"/>
                      <a:pt x="432" y="96"/>
                    </a:cubicBezTo>
                    <a:cubicBezTo>
                      <a:pt x="430" y="100"/>
                      <a:pt x="425" y="101"/>
                      <a:pt x="421" y="98"/>
                    </a:cubicBezTo>
                    <a:cubicBezTo>
                      <a:pt x="421" y="98"/>
                      <a:pt x="421" y="98"/>
                      <a:pt x="421" y="98"/>
                    </a:cubicBezTo>
                    <a:cubicBezTo>
                      <a:pt x="410" y="91"/>
                      <a:pt x="397" y="87"/>
                      <a:pt x="383" y="87"/>
                    </a:cubicBezTo>
                    <a:cubicBezTo>
                      <a:pt x="383" y="87"/>
                      <a:pt x="383" y="87"/>
                      <a:pt x="383" y="87"/>
                    </a:cubicBezTo>
                    <a:cubicBezTo>
                      <a:pt x="379" y="87"/>
                      <a:pt x="376" y="88"/>
                      <a:pt x="372" y="88"/>
                    </a:cubicBezTo>
                    <a:cubicBezTo>
                      <a:pt x="372" y="88"/>
                      <a:pt x="372" y="88"/>
                      <a:pt x="372" y="88"/>
                    </a:cubicBezTo>
                    <a:cubicBezTo>
                      <a:pt x="368" y="89"/>
                      <a:pt x="364" y="86"/>
                      <a:pt x="363" y="82"/>
                    </a:cubicBezTo>
                    <a:cubicBezTo>
                      <a:pt x="363" y="82"/>
                      <a:pt x="363" y="82"/>
                      <a:pt x="363" y="82"/>
                    </a:cubicBezTo>
                    <a:cubicBezTo>
                      <a:pt x="354" y="44"/>
                      <a:pt x="319" y="16"/>
                      <a:pt x="278" y="16"/>
                    </a:cubicBezTo>
                    <a:cubicBezTo>
                      <a:pt x="278" y="16"/>
                      <a:pt x="278" y="16"/>
                      <a:pt x="278" y="16"/>
                    </a:cubicBezTo>
                    <a:cubicBezTo>
                      <a:pt x="242" y="16"/>
                      <a:pt x="212" y="38"/>
                      <a:pt x="199" y="69"/>
                    </a:cubicBezTo>
                    <a:cubicBezTo>
                      <a:pt x="199" y="69"/>
                      <a:pt x="199" y="69"/>
                      <a:pt x="199" y="69"/>
                    </a:cubicBezTo>
                    <a:cubicBezTo>
                      <a:pt x="198" y="71"/>
                      <a:pt x="195" y="73"/>
                      <a:pt x="193" y="73"/>
                    </a:cubicBezTo>
                    <a:cubicBezTo>
                      <a:pt x="193" y="73"/>
                      <a:pt x="193" y="73"/>
                      <a:pt x="193" y="73"/>
                    </a:cubicBezTo>
                    <a:cubicBezTo>
                      <a:pt x="190" y="74"/>
                      <a:pt x="188" y="73"/>
                      <a:pt x="186" y="72"/>
                    </a:cubicBezTo>
                    <a:cubicBezTo>
                      <a:pt x="186" y="72"/>
                      <a:pt x="186" y="72"/>
                      <a:pt x="186" y="72"/>
                    </a:cubicBezTo>
                    <a:cubicBezTo>
                      <a:pt x="176" y="63"/>
                      <a:pt x="164" y="57"/>
                      <a:pt x="150" y="57"/>
                    </a:cubicBezTo>
                    <a:cubicBezTo>
                      <a:pt x="150" y="57"/>
                      <a:pt x="150" y="57"/>
                      <a:pt x="150" y="57"/>
                    </a:cubicBezTo>
                    <a:cubicBezTo>
                      <a:pt x="120" y="57"/>
                      <a:pt x="96" y="81"/>
                      <a:pt x="96" y="111"/>
                    </a:cubicBezTo>
                    <a:cubicBezTo>
                      <a:pt x="96" y="111"/>
                      <a:pt x="96" y="111"/>
                      <a:pt x="96" y="111"/>
                    </a:cubicBezTo>
                    <a:cubicBezTo>
                      <a:pt x="96" y="114"/>
                      <a:pt x="97" y="118"/>
                      <a:pt x="97" y="121"/>
                    </a:cubicBezTo>
                    <a:cubicBezTo>
                      <a:pt x="97" y="121"/>
                      <a:pt x="97" y="121"/>
                      <a:pt x="97" y="121"/>
                    </a:cubicBezTo>
                    <a:cubicBezTo>
                      <a:pt x="98" y="123"/>
                      <a:pt x="97" y="126"/>
                      <a:pt x="96" y="127"/>
                    </a:cubicBezTo>
                    <a:cubicBezTo>
                      <a:pt x="96" y="127"/>
                      <a:pt x="96" y="127"/>
                      <a:pt x="96" y="127"/>
                    </a:cubicBezTo>
                    <a:cubicBezTo>
                      <a:pt x="94" y="129"/>
                      <a:pt x="92" y="130"/>
                      <a:pt x="90" y="130"/>
                    </a:cubicBezTo>
                    <a:cubicBezTo>
                      <a:pt x="90" y="130"/>
                      <a:pt x="90" y="130"/>
                      <a:pt x="90" y="130"/>
                    </a:cubicBezTo>
                    <a:cubicBezTo>
                      <a:pt x="49" y="131"/>
                      <a:pt x="16" y="164"/>
                      <a:pt x="16" y="205"/>
                    </a:cubicBezTo>
                    <a:cubicBezTo>
                      <a:pt x="16" y="205"/>
                      <a:pt x="16" y="205"/>
                      <a:pt x="16" y="205"/>
                    </a:cubicBezTo>
                    <a:cubicBezTo>
                      <a:pt x="16" y="227"/>
                      <a:pt x="25" y="247"/>
                      <a:pt x="40" y="260"/>
                    </a:cubicBezTo>
                    <a:cubicBezTo>
                      <a:pt x="40" y="260"/>
                      <a:pt x="40" y="260"/>
                      <a:pt x="40" y="260"/>
                    </a:cubicBezTo>
                    <a:cubicBezTo>
                      <a:pt x="43" y="263"/>
                      <a:pt x="43" y="266"/>
                      <a:pt x="42" y="269"/>
                    </a:cubicBezTo>
                    <a:cubicBezTo>
                      <a:pt x="42" y="269"/>
                      <a:pt x="42" y="269"/>
                      <a:pt x="42" y="269"/>
                    </a:cubicBezTo>
                    <a:cubicBezTo>
                      <a:pt x="40" y="275"/>
                      <a:pt x="39" y="282"/>
                      <a:pt x="39" y="288"/>
                    </a:cubicBezTo>
                    <a:cubicBezTo>
                      <a:pt x="39" y="288"/>
                      <a:pt x="39" y="288"/>
                      <a:pt x="39" y="288"/>
                    </a:cubicBezTo>
                    <a:cubicBezTo>
                      <a:pt x="39" y="318"/>
                      <a:pt x="62" y="341"/>
                      <a:pt x="91" y="341"/>
                    </a:cubicBezTo>
                    <a:cubicBezTo>
                      <a:pt x="91" y="341"/>
                      <a:pt x="91" y="341"/>
                      <a:pt x="91" y="341"/>
                    </a:cubicBezTo>
                    <a:cubicBezTo>
                      <a:pt x="99" y="341"/>
                      <a:pt x="106" y="340"/>
                      <a:pt x="112" y="337"/>
                    </a:cubicBezTo>
                    <a:cubicBezTo>
                      <a:pt x="112" y="337"/>
                      <a:pt x="112" y="337"/>
                      <a:pt x="112" y="337"/>
                    </a:cubicBezTo>
                    <a:cubicBezTo>
                      <a:pt x="114" y="336"/>
                      <a:pt x="116" y="336"/>
                      <a:pt x="118" y="337"/>
                    </a:cubicBezTo>
                    <a:cubicBezTo>
                      <a:pt x="118" y="337"/>
                      <a:pt x="118" y="337"/>
                      <a:pt x="118" y="337"/>
                    </a:cubicBezTo>
                    <a:cubicBezTo>
                      <a:pt x="120" y="338"/>
                      <a:pt x="122" y="339"/>
                      <a:pt x="123" y="341"/>
                    </a:cubicBezTo>
                    <a:cubicBezTo>
                      <a:pt x="123" y="341"/>
                      <a:pt x="123" y="341"/>
                      <a:pt x="123" y="341"/>
                    </a:cubicBezTo>
                    <a:cubicBezTo>
                      <a:pt x="132" y="366"/>
                      <a:pt x="156" y="383"/>
                      <a:pt x="184" y="383"/>
                    </a:cubicBezTo>
                    <a:cubicBezTo>
                      <a:pt x="184" y="383"/>
                      <a:pt x="184" y="383"/>
                      <a:pt x="184" y="383"/>
                    </a:cubicBezTo>
                    <a:cubicBezTo>
                      <a:pt x="206" y="383"/>
                      <a:pt x="225" y="373"/>
                      <a:pt x="237" y="357"/>
                    </a:cubicBezTo>
                    <a:cubicBezTo>
                      <a:pt x="237" y="357"/>
                      <a:pt x="237" y="357"/>
                      <a:pt x="237" y="357"/>
                    </a:cubicBezTo>
                    <a:cubicBezTo>
                      <a:pt x="238" y="355"/>
                      <a:pt x="240" y="354"/>
                      <a:pt x="242" y="353"/>
                    </a:cubicBezTo>
                    <a:cubicBezTo>
                      <a:pt x="242" y="353"/>
                      <a:pt x="242" y="353"/>
                      <a:pt x="242" y="353"/>
                    </a:cubicBezTo>
                    <a:cubicBezTo>
                      <a:pt x="244" y="353"/>
                      <a:pt x="246" y="354"/>
                      <a:pt x="248" y="355"/>
                    </a:cubicBezTo>
                    <a:cubicBezTo>
                      <a:pt x="248" y="355"/>
                      <a:pt x="248" y="355"/>
                      <a:pt x="248" y="355"/>
                    </a:cubicBezTo>
                    <a:cubicBezTo>
                      <a:pt x="259" y="364"/>
                      <a:pt x="273" y="369"/>
                      <a:pt x="288" y="369"/>
                    </a:cubicBezTo>
                    <a:cubicBezTo>
                      <a:pt x="288" y="369"/>
                      <a:pt x="288" y="369"/>
                      <a:pt x="288" y="369"/>
                    </a:cubicBezTo>
                    <a:cubicBezTo>
                      <a:pt x="312" y="369"/>
                      <a:pt x="333" y="356"/>
                      <a:pt x="344" y="338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345" y="336"/>
                      <a:pt x="347" y="334"/>
                      <a:pt x="350" y="334"/>
                    </a:cubicBezTo>
                    <a:cubicBezTo>
                      <a:pt x="350" y="334"/>
                      <a:pt x="350" y="334"/>
                      <a:pt x="350" y="334"/>
                    </a:cubicBezTo>
                    <a:cubicBezTo>
                      <a:pt x="352" y="334"/>
                      <a:pt x="354" y="334"/>
                      <a:pt x="356" y="336"/>
                    </a:cubicBezTo>
                    <a:cubicBezTo>
                      <a:pt x="356" y="336"/>
                      <a:pt x="356" y="336"/>
                      <a:pt x="356" y="336"/>
                    </a:cubicBezTo>
                    <a:cubicBezTo>
                      <a:pt x="367" y="344"/>
                      <a:pt x="380" y="349"/>
                      <a:pt x="395" y="349"/>
                    </a:cubicBezTo>
                    <a:cubicBezTo>
                      <a:pt x="395" y="349"/>
                      <a:pt x="395" y="349"/>
                      <a:pt x="395" y="349"/>
                    </a:cubicBezTo>
                    <a:cubicBezTo>
                      <a:pt x="428" y="349"/>
                      <a:pt x="455" y="322"/>
                      <a:pt x="455" y="289"/>
                    </a:cubicBezTo>
                    <a:cubicBezTo>
                      <a:pt x="455" y="289"/>
                      <a:pt x="455" y="289"/>
                      <a:pt x="455" y="289"/>
                    </a:cubicBezTo>
                    <a:cubicBezTo>
                      <a:pt x="455" y="289"/>
                      <a:pt x="455" y="288"/>
                      <a:pt x="455" y="288"/>
                    </a:cubicBezTo>
                    <a:cubicBezTo>
                      <a:pt x="455" y="288"/>
                      <a:pt x="455" y="288"/>
                      <a:pt x="455" y="288"/>
                    </a:cubicBezTo>
                    <a:cubicBezTo>
                      <a:pt x="455" y="284"/>
                      <a:pt x="458" y="280"/>
                      <a:pt x="462" y="280"/>
                    </a:cubicBezTo>
                    <a:cubicBezTo>
                      <a:pt x="462" y="280"/>
                      <a:pt x="462" y="280"/>
                      <a:pt x="462" y="280"/>
                    </a:cubicBezTo>
                    <a:cubicBezTo>
                      <a:pt x="487" y="276"/>
                      <a:pt x="506" y="255"/>
                      <a:pt x="506" y="229"/>
                    </a:cubicBezTo>
                    <a:cubicBezTo>
                      <a:pt x="506" y="229"/>
                      <a:pt x="506" y="229"/>
                      <a:pt x="506" y="229"/>
                    </a:cubicBezTo>
                    <a:cubicBezTo>
                      <a:pt x="506" y="203"/>
                      <a:pt x="486" y="181"/>
                      <a:pt x="460" y="178"/>
                    </a:cubicBezTo>
                    <a:cubicBezTo>
                      <a:pt x="460" y="178"/>
                      <a:pt x="460" y="178"/>
                      <a:pt x="460" y="178"/>
                    </a:cubicBezTo>
                    <a:cubicBezTo>
                      <a:pt x="458" y="178"/>
                      <a:pt x="456" y="177"/>
                      <a:pt x="455" y="175"/>
                    </a:cubicBezTo>
                    <a:cubicBezTo>
                      <a:pt x="455" y="175"/>
                      <a:pt x="455" y="175"/>
                      <a:pt x="455" y="175"/>
                    </a:cubicBezTo>
                    <a:cubicBezTo>
                      <a:pt x="453" y="173"/>
                      <a:pt x="453" y="171"/>
                      <a:pt x="453" y="169"/>
                    </a:cubicBezTo>
                    <a:cubicBezTo>
                      <a:pt x="453" y="169"/>
                      <a:pt x="453" y="169"/>
                      <a:pt x="453" y="169"/>
                    </a:cubicBezTo>
                    <a:cubicBezTo>
                      <a:pt x="454" y="165"/>
                      <a:pt x="454" y="162"/>
                      <a:pt x="454" y="158"/>
                    </a:cubicBezTo>
                    <a:cubicBezTo>
                      <a:pt x="454" y="158"/>
                      <a:pt x="454" y="158"/>
                      <a:pt x="454" y="158"/>
                    </a:cubicBezTo>
                    <a:cubicBezTo>
                      <a:pt x="454" y="143"/>
                      <a:pt x="449" y="130"/>
                      <a:pt x="442" y="119"/>
                    </a:cubicBezTo>
                    <a:cubicBezTo>
                      <a:pt x="442" y="119"/>
                      <a:pt x="442" y="119"/>
                      <a:pt x="442" y="119"/>
                    </a:cubicBezTo>
                    <a:cubicBezTo>
                      <a:pt x="439" y="115"/>
                      <a:pt x="440" y="110"/>
                      <a:pt x="444" y="107"/>
                    </a:cubicBezTo>
                    <a:cubicBezTo>
                      <a:pt x="444" y="107"/>
                      <a:pt x="444" y="107"/>
                      <a:pt x="444" y="107"/>
                    </a:cubicBezTo>
                    <a:cubicBezTo>
                      <a:pt x="448" y="105"/>
                      <a:pt x="453" y="106"/>
                      <a:pt x="455" y="110"/>
                    </a:cubicBezTo>
                    <a:cubicBezTo>
                      <a:pt x="455" y="110"/>
                      <a:pt x="455" y="110"/>
                      <a:pt x="455" y="110"/>
                    </a:cubicBezTo>
                    <a:cubicBezTo>
                      <a:pt x="464" y="123"/>
                      <a:pt x="470" y="140"/>
                      <a:pt x="470" y="158"/>
                    </a:cubicBezTo>
                    <a:cubicBezTo>
                      <a:pt x="470" y="158"/>
                      <a:pt x="470" y="158"/>
                      <a:pt x="470" y="158"/>
                    </a:cubicBezTo>
                    <a:cubicBezTo>
                      <a:pt x="470" y="160"/>
                      <a:pt x="470" y="162"/>
                      <a:pt x="470" y="164"/>
                    </a:cubicBezTo>
                    <a:cubicBezTo>
                      <a:pt x="470" y="164"/>
                      <a:pt x="470" y="164"/>
                      <a:pt x="470" y="164"/>
                    </a:cubicBezTo>
                    <a:cubicBezTo>
                      <a:pt x="500" y="170"/>
                      <a:pt x="522" y="197"/>
                      <a:pt x="522" y="229"/>
                    </a:cubicBezTo>
                    <a:cubicBezTo>
                      <a:pt x="522" y="229"/>
                      <a:pt x="522" y="229"/>
                      <a:pt x="522" y="229"/>
                    </a:cubicBezTo>
                    <a:cubicBezTo>
                      <a:pt x="522" y="261"/>
                      <a:pt x="500" y="287"/>
                      <a:pt x="471" y="294"/>
                    </a:cubicBezTo>
                    <a:cubicBezTo>
                      <a:pt x="471" y="294"/>
                      <a:pt x="471" y="294"/>
                      <a:pt x="471" y="294"/>
                    </a:cubicBezTo>
                    <a:cubicBezTo>
                      <a:pt x="468" y="334"/>
                      <a:pt x="435" y="365"/>
                      <a:pt x="395" y="365"/>
                    </a:cubicBezTo>
                    <a:cubicBezTo>
                      <a:pt x="395" y="365"/>
                      <a:pt x="395" y="365"/>
                      <a:pt x="395" y="365"/>
                    </a:cubicBezTo>
                    <a:cubicBezTo>
                      <a:pt x="379" y="365"/>
                      <a:pt x="365" y="361"/>
                      <a:pt x="353" y="353"/>
                    </a:cubicBezTo>
                    <a:cubicBezTo>
                      <a:pt x="353" y="353"/>
                      <a:pt x="353" y="353"/>
                      <a:pt x="353" y="353"/>
                    </a:cubicBezTo>
                    <a:cubicBezTo>
                      <a:pt x="338" y="372"/>
                      <a:pt x="315" y="385"/>
                      <a:pt x="288" y="385"/>
                    </a:cubicBezTo>
                    <a:cubicBezTo>
                      <a:pt x="288" y="385"/>
                      <a:pt x="288" y="385"/>
                      <a:pt x="288" y="385"/>
                    </a:cubicBezTo>
                    <a:cubicBezTo>
                      <a:pt x="272" y="385"/>
                      <a:pt x="257" y="380"/>
                      <a:pt x="245" y="372"/>
                    </a:cubicBezTo>
                    <a:cubicBezTo>
                      <a:pt x="245" y="372"/>
                      <a:pt x="245" y="372"/>
                      <a:pt x="245" y="372"/>
                    </a:cubicBezTo>
                    <a:cubicBezTo>
                      <a:pt x="230" y="389"/>
                      <a:pt x="208" y="399"/>
                      <a:pt x="184" y="399"/>
                    </a:cubicBezTo>
                    <a:cubicBezTo>
                      <a:pt x="184" y="399"/>
                      <a:pt x="184" y="399"/>
                      <a:pt x="184" y="399"/>
                    </a:cubicBezTo>
                    <a:cubicBezTo>
                      <a:pt x="152" y="399"/>
                      <a:pt x="125" y="381"/>
                      <a:pt x="111" y="354"/>
                    </a:cubicBezTo>
                    <a:close/>
                  </a:path>
                </a:pathLst>
              </a:custGeom>
              <a:solidFill>
                <a:srgbClr val="89BA17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endParaRPr lang="ko-KR" altLang="en-US"/>
              </a:p>
            </p:txBody>
          </p:sp>
          <p:sp>
            <p:nvSpPr>
              <p:cNvPr id="19490" name="Text Box 32"/>
              <p:cNvSpPr txBox="1">
                <a:spLocks noChangeAspect="1" noChangeArrowheads="1"/>
              </p:cNvSpPr>
              <p:nvPr/>
            </p:nvSpPr>
            <p:spPr bwMode="auto">
              <a:xfrm>
                <a:off x="1650" y="2144"/>
                <a:ext cx="1076" cy="69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lIns="0" rIns="0" anchor="ctr">
                <a:spAutoFit/>
              </a:bodyPr>
              <a:lstStyle/>
              <a:p>
                <a:pPr algn="ctr" latinLnBrk="0">
                  <a:lnSpc>
                    <a:spcPct val="80000"/>
                  </a:lnSpc>
                </a:pPr>
                <a:r>
                  <a:rPr kumimoji="0" lang="en-US" altLang="ko-KR" sz="1000" b="0">
                    <a:solidFill>
                      <a:srgbClr val="89BA17"/>
                    </a:solidFill>
                    <a:latin typeface="Arial" charset="0"/>
                  </a:rPr>
                  <a:t>Enterprise</a:t>
                </a:r>
              </a:p>
              <a:p>
                <a:pPr algn="ctr" latinLnBrk="0">
                  <a:lnSpc>
                    <a:spcPct val="80000"/>
                  </a:lnSpc>
                </a:pPr>
                <a:r>
                  <a:rPr kumimoji="0" lang="en-US" altLang="ko-KR" sz="1000" b="0">
                    <a:solidFill>
                      <a:srgbClr val="89BA17"/>
                    </a:solidFill>
                    <a:latin typeface="Arial" charset="0"/>
                  </a:rPr>
                  <a:t>IP Network</a:t>
                </a:r>
              </a:p>
            </p:txBody>
          </p:sp>
        </p:grpSp>
        <p:pic>
          <p:nvPicPr>
            <p:cNvPr id="19485" name="Picture 26" descr="0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014" y="3399"/>
              <a:ext cx="318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86" name="Freeform 3"/>
            <p:cNvSpPr>
              <a:spLocks noChangeAspect="1" noEditPoints="1"/>
            </p:cNvSpPr>
            <p:nvPr/>
          </p:nvSpPr>
          <p:spPr bwMode="auto">
            <a:xfrm>
              <a:off x="2472" y="3121"/>
              <a:ext cx="356" cy="201"/>
            </a:xfrm>
            <a:custGeom>
              <a:avLst/>
              <a:gdLst>
                <a:gd name="T0" fmla="*/ 51978 w 477"/>
                <a:gd name="T1" fmla="*/ 12279 h 269"/>
                <a:gd name="T2" fmla="*/ 44585 w 477"/>
                <a:gd name="T3" fmla="*/ 6481 h 269"/>
                <a:gd name="T4" fmla="*/ 43352 w 477"/>
                <a:gd name="T5" fmla="*/ 5457 h 269"/>
                <a:gd name="T6" fmla="*/ 42120 w 477"/>
                <a:gd name="T7" fmla="*/ 5571 h 269"/>
                <a:gd name="T8" fmla="*/ 42231 w 477"/>
                <a:gd name="T9" fmla="*/ 6821 h 269"/>
                <a:gd name="T10" fmla="*/ 42231 w 477"/>
                <a:gd name="T11" fmla="*/ 6821 h 269"/>
                <a:gd name="T12" fmla="*/ 43576 w 477"/>
                <a:gd name="T13" fmla="*/ 7845 h 269"/>
                <a:gd name="T14" fmla="*/ 50745 w 477"/>
                <a:gd name="T15" fmla="*/ 13757 h 269"/>
                <a:gd name="T16" fmla="*/ 51642 w 477"/>
                <a:gd name="T17" fmla="*/ 15235 h 269"/>
                <a:gd name="T18" fmla="*/ 50745 w 477"/>
                <a:gd name="T19" fmla="*/ 16826 h 269"/>
                <a:gd name="T20" fmla="*/ 43464 w 477"/>
                <a:gd name="T21" fmla="*/ 22739 h 269"/>
                <a:gd name="T22" fmla="*/ 36743 w 477"/>
                <a:gd name="T23" fmla="*/ 28197 h 269"/>
                <a:gd name="T24" fmla="*/ 35623 w 477"/>
                <a:gd name="T25" fmla="*/ 28765 h 269"/>
                <a:gd name="T26" fmla="*/ 35175 w 477"/>
                <a:gd name="T27" fmla="*/ 28537 h 269"/>
                <a:gd name="T28" fmla="*/ 34839 w 477"/>
                <a:gd name="T29" fmla="*/ 27060 h 269"/>
                <a:gd name="T30" fmla="*/ 34839 w 477"/>
                <a:gd name="T31" fmla="*/ 24786 h 269"/>
                <a:gd name="T32" fmla="*/ 33942 w 477"/>
                <a:gd name="T33" fmla="*/ 23876 h 269"/>
                <a:gd name="T34" fmla="*/ 19603 w 477"/>
                <a:gd name="T35" fmla="*/ 23876 h 269"/>
                <a:gd name="T36" fmla="*/ 18708 w 477"/>
                <a:gd name="T37" fmla="*/ 24786 h 269"/>
                <a:gd name="T38" fmla="*/ 19603 w 477"/>
                <a:gd name="T39" fmla="*/ 25695 h 269"/>
                <a:gd name="T40" fmla="*/ 33046 w 477"/>
                <a:gd name="T41" fmla="*/ 25695 h 269"/>
                <a:gd name="T42" fmla="*/ 33046 w 477"/>
                <a:gd name="T43" fmla="*/ 27060 h 269"/>
                <a:gd name="T44" fmla="*/ 33718 w 477"/>
                <a:gd name="T45" fmla="*/ 29560 h 269"/>
                <a:gd name="T46" fmla="*/ 35510 w 477"/>
                <a:gd name="T47" fmla="*/ 30584 h 269"/>
                <a:gd name="T48" fmla="*/ 35623 w 477"/>
                <a:gd name="T49" fmla="*/ 30584 h 269"/>
                <a:gd name="T50" fmla="*/ 37863 w 477"/>
                <a:gd name="T51" fmla="*/ 29560 h 269"/>
                <a:gd name="T52" fmla="*/ 44585 w 477"/>
                <a:gd name="T53" fmla="*/ 24104 h 269"/>
                <a:gd name="T54" fmla="*/ 51978 w 477"/>
                <a:gd name="T55" fmla="*/ 18304 h 269"/>
                <a:gd name="T56" fmla="*/ 53434 w 477"/>
                <a:gd name="T57" fmla="*/ 15235 h 269"/>
                <a:gd name="T58" fmla="*/ 51978 w 477"/>
                <a:gd name="T59" fmla="*/ 12279 h 269"/>
                <a:gd name="T60" fmla="*/ 34839 w 477"/>
                <a:gd name="T61" fmla="*/ 5798 h 269"/>
                <a:gd name="T62" fmla="*/ 34839 w 477"/>
                <a:gd name="T63" fmla="*/ 3524 h 269"/>
                <a:gd name="T64" fmla="*/ 35175 w 477"/>
                <a:gd name="T65" fmla="*/ 2160 h 269"/>
                <a:gd name="T66" fmla="*/ 35623 w 477"/>
                <a:gd name="T67" fmla="*/ 1933 h 269"/>
                <a:gd name="T68" fmla="*/ 36743 w 477"/>
                <a:gd name="T69" fmla="*/ 2388 h 269"/>
                <a:gd name="T70" fmla="*/ 39432 w 477"/>
                <a:gd name="T71" fmla="*/ 4548 h 269"/>
                <a:gd name="T72" fmla="*/ 40663 w 477"/>
                <a:gd name="T73" fmla="*/ 4434 h 269"/>
                <a:gd name="T74" fmla="*/ 40440 w 477"/>
                <a:gd name="T75" fmla="*/ 3184 h 269"/>
                <a:gd name="T76" fmla="*/ 37863 w 477"/>
                <a:gd name="T77" fmla="*/ 1024 h 269"/>
                <a:gd name="T78" fmla="*/ 35623 w 477"/>
                <a:gd name="T79" fmla="*/ 114 h 269"/>
                <a:gd name="T80" fmla="*/ 33718 w 477"/>
                <a:gd name="T81" fmla="*/ 1024 h 269"/>
                <a:gd name="T82" fmla="*/ 33046 w 477"/>
                <a:gd name="T83" fmla="*/ 3524 h 269"/>
                <a:gd name="T84" fmla="*/ 33046 w 477"/>
                <a:gd name="T85" fmla="*/ 4889 h 269"/>
                <a:gd name="T86" fmla="*/ 896 w 477"/>
                <a:gd name="T87" fmla="*/ 4889 h 269"/>
                <a:gd name="T88" fmla="*/ 0 w 477"/>
                <a:gd name="T89" fmla="*/ 5798 h 269"/>
                <a:gd name="T90" fmla="*/ 896 w 477"/>
                <a:gd name="T91" fmla="*/ 6708 h 269"/>
                <a:gd name="T92" fmla="*/ 33942 w 477"/>
                <a:gd name="T93" fmla="*/ 6708 h 269"/>
                <a:gd name="T94" fmla="*/ 34839 w 477"/>
                <a:gd name="T95" fmla="*/ 5798 h 269"/>
                <a:gd name="T96" fmla="*/ 34839 w 477"/>
                <a:gd name="T97" fmla="*/ 18532 h 269"/>
                <a:gd name="T98" fmla="*/ 33942 w 477"/>
                <a:gd name="T99" fmla="*/ 17623 h 269"/>
                <a:gd name="T100" fmla="*/ 14450 w 477"/>
                <a:gd name="T101" fmla="*/ 17623 h 269"/>
                <a:gd name="T102" fmla="*/ 13554 w 477"/>
                <a:gd name="T103" fmla="*/ 18532 h 269"/>
                <a:gd name="T104" fmla="*/ 14450 w 477"/>
                <a:gd name="T105" fmla="*/ 19442 h 269"/>
                <a:gd name="T106" fmla="*/ 33942 w 477"/>
                <a:gd name="T107" fmla="*/ 19442 h 269"/>
                <a:gd name="T108" fmla="*/ 34839 w 477"/>
                <a:gd name="T109" fmla="*/ 18532 h 269"/>
                <a:gd name="T110" fmla="*/ 34839 w 477"/>
                <a:gd name="T111" fmla="*/ 12165 h 269"/>
                <a:gd name="T112" fmla="*/ 33942 w 477"/>
                <a:gd name="T113" fmla="*/ 11256 h 269"/>
                <a:gd name="T114" fmla="*/ 7505 w 477"/>
                <a:gd name="T115" fmla="*/ 11256 h 269"/>
                <a:gd name="T116" fmla="*/ 6610 w 477"/>
                <a:gd name="T117" fmla="*/ 12165 h 269"/>
                <a:gd name="T118" fmla="*/ 7505 w 477"/>
                <a:gd name="T119" fmla="*/ 13075 h 269"/>
                <a:gd name="T120" fmla="*/ 33942 w 477"/>
                <a:gd name="T121" fmla="*/ 13075 h 269"/>
                <a:gd name="T122" fmla="*/ 34839 w 477"/>
                <a:gd name="T123" fmla="*/ 12165 h 269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477"/>
                <a:gd name="T187" fmla="*/ 0 h 269"/>
                <a:gd name="T188" fmla="*/ 477 w 477"/>
                <a:gd name="T189" fmla="*/ 269 h 269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477" h="269">
                  <a:moveTo>
                    <a:pt x="464" y="108"/>
                  </a:moveTo>
                  <a:cubicBezTo>
                    <a:pt x="450" y="97"/>
                    <a:pt x="398" y="57"/>
                    <a:pt x="398" y="57"/>
                  </a:cubicBezTo>
                  <a:cubicBezTo>
                    <a:pt x="398" y="57"/>
                    <a:pt x="394" y="53"/>
                    <a:pt x="387" y="48"/>
                  </a:cubicBezTo>
                  <a:cubicBezTo>
                    <a:pt x="383" y="45"/>
                    <a:pt x="378" y="45"/>
                    <a:pt x="376" y="49"/>
                  </a:cubicBezTo>
                  <a:cubicBezTo>
                    <a:pt x="373" y="52"/>
                    <a:pt x="374" y="57"/>
                    <a:pt x="377" y="60"/>
                  </a:cubicBezTo>
                  <a:cubicBezTo>
                    <a:pt x="377" y="60"/>
                    <a:pt x="377" y="60"/>
                    <a:pt x="377" y="60"/>
                  </a:cubicBezTo>
                  <a:cubicBezTo>
                    <a:pt x="384" y="66"/>
                    <a:pt x="388" y="69"/>
                    <a:pt x="389" y="69"/>
                  </a:cubicBezTo>
                  <a:cubicBezTo>
                    <a:pt x="389" y="69"/>
                    <a:pt x="440" y="110"/>
                    <a:pt x="453" y="121"/>
                  </a:cubicBezTo>
                  <a:cubicBezTo>
                    <a:pt x="459" y="126"/>
                    <a:pt x="461" y="129"/>
                    <a:pt x="461" y="134"/>
                  </a:cubicBezTo>
                  <a:cubicBezTo>
                    <a:pt x="461" y="140"/>
                    <a:pt x="459" y="143"/>
                    <a:pt x="453" y="148"/>
                  </a:cubicBezTo>
                  <a:cubicBezTo>
                    <a:pt x="440" y="159"/>
                    <a:pt x="389" y="200"/>
                    <a:pt x="388" y="200"/>
                  </a:cubicBezTo>
                  <a:cubicBezTo>
                    <a:pt x="388" y="200"/>
                    <a:pt x="344" y="235"/>
                    <a:pt x="328" y="248"/>
                  </a:cubicBezTo>
                  <a:cubicBezTo>
                    <a:pt x="324" y="251"/>
                    <a:pt x="320" y="253"/>
                    <a:pt x="318" y="253"/>
                  </a:cubicBezTo>
                  <a:cubicBezTo>
                    <a:pt x="316" y="253"/>
                    <a:pt x="315" y="252"/>
                    <a:pt x="314" y="251"/>
                  </a:cubicBezTo>
                  <a:cubicBezTo>
                    <a:pt x="313" y="249"/>
                    <a:pt x="311" y="245"/>
                    <a:pt x="311" y="238"/>
                  </a:cubicBezTo>
                  <a:cubicBezTo>
                    <a:pt x="311" y="233"/>
                    <a:pt x="311" y="226"/>
                    <a:pt x="311" y="218"/>
                  </a:cubicBezTo>
                  <a:cubicBezTo>
                    <a:pt x="311" y="214"/>
                    <a:pt x="307" y="210"/>
                    <a:pt x="303" y="210"/>
                  </a:cubicBezTo>
                  <a:cubicBezTo>
                    <a:pt x="175" y="210"/>
                    <a:pt x="175" y="210"/>
                    <a:pt x="175" y="210"/>
                  </a:cubicBezTo>
                  <a:cubicBezTo>
                    <a:pt x="171" y="210"/>
                    <a:pt x="167" y="214"/>
                    <a:pt x="167" y="218"/>
                  </a:cubicBezTo>
                  <a:cubicBezTo>
                    <a:pt x="167" y="223"/>
                    <a:pt x="171" y="226"/>
                    <a:pt x="175" y="226"/>
                  </a:cubicBezTo>
                  <a:cubicBezTo>
                    <a:pt x="295" y="226"/>
                    <a:pt x="295" y="226"/>
                    <a:pt x="295" y="226"/>
                  </a:cubicBezTo>
                  <a:cubicBezTo>
                    <a:pt x="295" y="231"/>
                    <a:pt x="295" y="235"/>
                    <a:pt x="295" y="238"/>
                  </a:cubicBezTo>
                  <a:cubicBezTo>
                    <a:pt x="295" y="247"/>
                    <a:pt x="297" y="254"/>
                    <a:pt x="301" y="260"/>
                  </a:cubicBezTo>
                  <a:cubicBezTo>
                    <a:pt x="304" y="265"/>
                    <a:pt x="311" y="269"/>
                    <a:pt x="317" y="269"/>
                  </a:cubicBezTo>
                  <a:cubicBezTo>
                    <a:pt x="317" y="269"/>
                    <a:pt x="317" y="269"/>
                    <a:pt x="318" y="269"/>
                  </a:cubicBezTo>
                  <a:cubicBezTo>
                    <a:pt x="325" y="269"/>
                    <a:pt x="332" y="265"/>
                    <a:pt x="338" y="260"/>
                  </a:cubicBezTo>
                  <a:cubicBezTo>
                    <a:pt x="353" y="247"/>
                    <a:pt x="398" y="212"/>
                    <a:pt x="398" y="212"/>
                  </a:cubicBezTo>
                  <a:cubicBezTo>
                    <a:pt x="398" y="212"/>
                    <a:pt x="450" y="172"/>
                    <a:pt x="464" y="161"/>
                  </a:cubicBezTo>
                  <a:cubicBezTo>
                    <a:pt x="472" y="154"/>
                    <a:pt x="477" y="145"/>
                    <a:pt x="477" y="134"/>
                  </a:cubicBezTo>
                  <a:cubicBezTo>
                    <a:pt x="477" y="124"/>
                    <a:pt x="472" y="115"/>
                    <a:pt x="464" y="108"/>
                  </a:cubicBezTo>
                  <a:close/>
                  <a:moveTo>
                    <a:pt x="311" y="51"/>
                  </a:moveTo>
                  <a:cubicBezTo>
                    <a:pt x="311" y="43"/>
                    <a:pt x="311" y="36"/>
                    <a:pt x="311" y="31"/>
                  </a:cubicBezTo>
                  <a:cubicBezTo>
                    <a:pt x="311" y="24"/>
                    <a:pt x="313" y="20"/>
                    <a:pt x="314" y="19"/>
                  </a:cubicBezTo>
                  <a:cubicBezTo>
                    <a:pt x="315" y="17"/>
                    <a:pt x="316" y="17"/>
                    <a:pt x="318" y="17"/>
                  </a:cubicBezTo>
                  <a:cubicBezTo>
                    <a:pt x="320" y="17"/>
                    <a:pt x="324" y="18"/>
                    <a:pt x="328" y="21"/>
                  </a:cubicBezTo>
                  <a:cubicBezTo>
                    <a:pt x="333" y="26"/>
                    <a:pt x="342" y="33"/>
                    <a:pt x="352" y="40"/>
                  </a:cubicBezTo>
                  <a:cubicBezTo>
                    <a:pt x="355" y="43"/>
                    <a:pt x="360" y="42"/>
                    <a:pt x="363" y="39"/>
                  </a:cubicBezTo>
                  <a:cubicBezTo>
                    <a:pt x="366" y="35"/>
                    <a:pt x="365" y="30"/>
                    <a:pt x="361" y="28"/>
                  </a:cubicBezTo>
                  <a:cubicBezTo>
                    <a:pt x="352" y="20"/>
                    <a:pt x="343" y="13"/>
                    <a:pt x="338" y="9"/>
                  </a:cubicBezTo>
                  <a:cubicBezTo>
                    <a:pt x="332" y="4"/>
                    <a:pt x="325" y="1"/>
                    <a:pt x="318" y="1"/>
                  </a:cubicBezTo>
                  <a:cubicBezTo>
                    <a:pt x="311" y="0"/>
                    <a:pt x="305" y="4"/>
                    <a:pt x="301" y="9"/>
                  </a:cubicBezTo>
                  <a:cubicBezTo>
                    <a:pt x="297" y="15"/>
                    <a:pt x="295" y="22"/>
                    <a:pt x="295" y="31"/>
                  </a:cubicBezTo>
                  <a:cubicBezTo>
                    <a:pt x="295" y="34"/>
                    <a:pt x="295" y="38"/>
                    <a:pt x="295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3" y="43"/>
                    <a:pt x="0" y="46"/>
                    <a:pt x="0" y="51"/>
                  </a:cubicBezTo>
                  <a:cubicBezTo>
                    <a:pt x="0" y="55"/>
                    <a:pt x="3" y="59"/>
                    <a:pt x="8" y="59"/>
                  </a:cubicBezTo>
                  <a:cubicBezTo>
                    <a:pt x="303" y="59"/>
                    <a:pt x="303" y="59"/>
                    <a:pt x="303" y="59"/>
                  </a:cubicBezTo>
                  <a:cubicBezTo>
                    <a:pt x="307" y="59"/>
                    <a:pt x="311" y="55"/>
                    <a:pt x="311" y="51"/>
                  </a:cubicBezTo>
                  <a:close/>
                  <a:moveTo>
                    <a:pt x="311" y="163"/>
                  </a:moveTo>
                  <a:cubicBezTo>
                    <a:pt x="311" y="158"/>
                    <a:pt x="307" y="155"/>
                    <a:pt x="303" y="155"/>
                  </a:cubicBezTo>
                  <a:cubicBezTo>
                    <a:pt x="129" y="155"/>
                    <a:pt x="129" y="155"/>
                    <a:pt x="129" y="155"/>
                  </a:cubicBezTo>
                  <a:cubicBezTo>
                    <a:pt x="125" y="155"/>
                    <a:pt x="121" y="158"/>
                    <a:pt x="121" y="163"/>
                  </a:cubicBezTo>
                  <a:cubicBezTo>
                    <a:pt x="121" y="167"/>
                    <a:pt x="125" y="171"/>
                    <a:pt x="129" y="171"/>
                  </a:cubicBezTo>
                  <a:cubicBezTo>
                    <a:pt x="303" y="171"/>
                    <a:pt x="303" y="171"/>
                    <a:pt x="303" y="171"/>
                  </a:cubicBezTo>
                  <a:cubicBezTo>
                    <a:pt x="307" y="171"/>
                    <a:pt x="311" y="167"/>
                    <a:pt x="311" y="163"/>
                  </a:cubicBezTo>
                  <a:close/>
                  <a:moveTo>
                    <a:pt x="311" y="107"/>
                  </a:moveTo>
                  <a:cubicBezTo>
                    <a:pt x="311" y="102"/>
                    <a:pt x="307" y="99"/>
                    <a:pt x="303" y="99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3" y="99"/>
                    <a:pt x="59" y="102"/>
                    <a:pt x="59" y="107"/>
                  </a:cubicBezTo>
                  <a:cubicBezTo>
                    <a:pt x="59" y="111"/>
                    <a:pt x="63" y="115"/>
                    <a:pt x="67" y="115"/>
                  </a:cubicBezTo>
                  <a:cubicBezTo>
                    <a:pt x="303" y="115"/>
                    <a:pt x="303" y="115"/>
                    <a:pt x="303" y="115"/>
                  </a:cubicBezTo>
                  <a:cubicBezTo>
                    <a:pt x="307" y="115"/>
                    <a:pt x="311" y="111"/>
                    <a:pt x="311" y="107"/>
                  </a:cubicBezTo>
                  <a:close/>
                </a:path>
              </a:pathLst>
            </a:custGeom>
            <a:solidFill>
              <a:srgbClr val="58585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latinLnBrk="0">
                <a:spcBef>
                  <a:spcPct val="50000"/>
                </a:spcBef>
              </a:pPr>
              <a:endParaRPr kumimoji="0" lang="sv-SE" altLang="ko-KR" sz="2000" b="0">
                <a:latin typeface="Arial" charset="0"/>
                <a:ea typeface="MS PGothic" pitchFamily="34" charset="-128"/>
              </a:endParaRPr>
            </a:p>
          </p:txBody>
        </p:sp>
        <p:sp>
          <p:nvSpPr>
            <p:cNvPr id="19487" name="AutoShape 3" descr="bpct-blend2"/>
            <p:cNvSpPr>
              <a:spLocks noChangeArrowheads="1"/>
            </p:cNvSpPr>
            <p:nvPr/>
          </p:nvSpPr>
          <p:spPr bwMode="auto">
            <a:xfrm>
              <a:off x="839" y="2795"/>
              <a:ext cx="1451" cy="952"/>
            </a:xfrm>
            <a:prstGeom prst="roundRect">
              <a:avLst>
                <a:gd name="adj" fmla="val 5014"/>
              </a:avLst>
            </a:prstGeom>
            <a:noFill/>
            <a:ln w="25400" algn="ctr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lIns="72000" tIns="72000" rIns="72000" bIns="72000" anchor="ctr"/>
            <a:lstStyle/>
            <a:p>
              <a:endParaRPr kumimoji="0" lang="en-US" altLang="ko-KR" sz="2000" b="0">
                <a:solidFill>
                  <a:schemeClr val="bg1"/>
                </a:solidFill>
                <a:latin typeface="Arial" charset="0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buFont typeface="Arial" charset="0"/>
              <a:buNone/>
              <a:defRPr/>
            </a:pPr>
            <a:r>
              <a:rPr lang="en-US" dirty="0" err="1" smtClean="0"/>
              <a:t>iPECS</a:t>
            </a:r>
            <a:r>
              <a:rPr lang="en-US" dirty="0" smtClean="0"/>
              <a:t> Communicator</a:t>
            </a:r>
            <a:r>
              <a:rPr lang="en-US" altLang="ko-KR" dirty="0" smtClean="0"/>
              <a:t> Value Proposition</a:t>
            </a:r>
            <a:endParaRPr smtClean="0">
              <a:solidFill>
                <a:srgbClr val="00B0F0"/>
              </a:solidFill>
            </a:endParaRPr>
          </a:p>
        </p:txBody>
      </p:sp>
      <p:sp>
        <p:nvSpPr>
          <p:cNvPr id="20482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468313" y="836613"/>
            <a:ext cx="8496300" cy="5329237"/>
          </a:xfrm>
        </p:spPr>
        <p:txBody>
          <a:bodyPr tIns="72000" bIns="72000"/>
          <a:lstStyle/>
          <a:p>
            <a:pPr>
              <a:lnSpc>
                <a:spcPct val="80000"/>
              </a:lnSpc>
              <a:buClr>
                <a:schemeClr val="accent2"/>
              </a:buClr>
            </a:pPr>
            <a:r>
              <a:rPr lang="en-US" altLang="ko-KR" sz="2000" smtClean="0">
                <a:solidFill>
                  <a:schemeClr val="accent2"/>
                </a:solidFill>
              </a:rPr>
              <a:t>Various features integrating with iPECS Platforms</a:t>
            </a:r>
          </a:p>
          <a:p>
            <a:pPr lvl="1">
              <a:lnSpc>
                <a:spcPct val="80000"/>
              </a:lnSpc>
            </a:pPr>
            <a:r>
              <a:rPr lang="en-US" altLang="ko-KR" sz="1800" smtClean="0"/>
              <a:t>From small business to large enterprise IP PBX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ko-KR" sz="1600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ko-KR" smtClean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altLang="ko-KR" smtClean="0"/>
          </a:p>
          <a:p>
            <a:pPr lvl="1">
              <a:lnSpc>
                <a:spcPct val="80000"/>
              </a:lnSpc>
            </a:pPr>
            <a:endParaRPr lang="en-US" altLang="ko-KR" sz="1800" smtClean="0"/>
          </a:p>
          <a:p>
            <a:pPr lvl="1">
              <a:lnSpc>
                <a:spcPct val="80000"/>
              </a:lnSpc>
            </a:pPr>
            <a:r>
              <a:rPr lang="en-US" altLang="ko-KR" sz="1800" smtClean="0"/>
              <a:t>Easy and flexible calls with office desktop phones by integrating with the iPECS platform</a:t>
            </a:r>
          </a:p>
          <a:p>
            <a:pPr lvl="2">
              <a:lnSpc>
                <a:spcPct val="80000"/>
              </a:lnSpc>
            </a:pPr>
            <a:r>
              <a:rPr lang="en-US" altLang="ko-KR" sz="1600" smtClean="0"/>
              <a:t>Make, Answer, Hold and Transfer</a:t>
            </a:r>
          </a:p>
          <a:p>
            <a:pPr lvl="2">
              <a:lnSpc>
                <a:spcPct val="80000"/>
              </a:lnSpc>
            </a:pPr>
            <a:r>
              <a:rPr lang="en-US" altLang="ko-KR" sz="1600" smtClean="0"/>
              <a:t>Do Not Answer (Do Not Disturb), Call Pick up</a:t>
            </a:r>
          </a:p>
          <a:p>
            <a:pPr lvl="2">
              <a:lnSpc>
                <a:spcPct val="80000"/>
              </a:lnSpc>
            </a:pPr>
            <a:r>
              <a:rPr lang="en-US" altLang="ko-KR" sz="1600" smtClean="0"/>
              <a:t>Select how the call will be placed: over the cell network or as a SIP call</a:t>
            </a:r>
          </a:p>
          <a:p>
            <a:pPr lvl="2">
              <a:lnSpc>
                <a:spcPct val="80000"/>
              </a:lnSpc>
            </a:pPr>
            <a:r>
              <a:rPr lang="en-US" altLang="ko-KR" sz="1600" smtClean="0"/>
              <a:t>Call Hold, Call retrieve and MoH	</a:t>
            </a:r>
          </a:p>
          <a:p>
            <a:pPr lvl="1">
              <a:lnSpc>
                <a:spcPct val="80000"/>
              </a:lnSpc>
            </a:pPr>
            <a:r>
              <a:rPr lang="en-US" altLang="ko-KR" sz="1800" smtClean="0"/>
              <a:t>Flexible conference call </a:t>
            </a:r>
          </a:p>
          <a:p>
            <a:pPr lvl="1">
              <a:lnSpc>
                <a:spcPct val="80000"/>
              </a:lnSpc>
            </a:pPr>
            <a:r>
              <a:rPr lang="en-US" altLang="ko-KR" sz="1800" smtClean="0"/>
              <a:t>SMS message </a:t>
            </a:r>
          </a:p>
          <a:p>
            <a:pPr lvl="1">
              <a:lnSpc>
                <a:spcPct val="80000"/>
              </a:lnSpc>
            </a:pPr>
            <a:r>
              <a:rPr lang="en-US" altLang="ko-KR" sz="1800" smtClean="0"/>
              <a:t>Phone book management </a:t>
            </a:r>
          </a:p>
          <a:p>
            <a:pPr lvl="2">
              <a:lnSpc>
                <a:spcPct val="80000"/>
              </a:lnSpc>
            </a:pPr>
            <a:r>
              <a:rPr lang="en-US" altLang="ko-KR" sz="1600" smtClean="0"/>
              <a:t>Add or modify contact number by searching the phone directory that is registered on the phone or by importing phone’s contact number</a:t>
            </a:r>
          </a:p>
          <a:p>
            <a:pPr lvl="2">
              <a:lnSpc>
                <a:spcPct val="80000"/>
              </a:lnSpc>
            </a:pPr>
            <a:r>
              <a:rPr lang="en-US" altLang="ko-KR" sz="1600" smtClean="0"/>
              <a:t>Search contacts by entering the first letter(s) of a contact name</a:t>
            </a:r>
          </a:p>
          <a:p>
            <a:pPr lvl="2">
              <a:lnSpc>
                <a:spcPct val="80000"/>
              </a:lnSpc>
            </a:pPr>
            <a:r>
              <a:rPr lang="en-US" altLang="ko-KR" sz="1600" smtClean="0"/>
              <a:t>CID look up</a:t>
            </a:r>
          </a:p>
          <a:p>
            <a:pPr lvl="1">
              <a:lnSpc>
                <a:spcPct val="80000"/>
              </a:lnSpc>
            </a:pPr>
            <a:endParaRPr lang="en-US" altLang="ko-KR" sz="1400" smtClean="0"/>
          </a:p>
          <a:p>
            <a:pPr lvl="1">
              <a:lnSpc>
                <a:spcPct val="80000"/>
              </a:lnSpc>
            </a:pPr>
            <a:endParaRPr lang="en-US" altLang="ko-KR" sz="1400" smtClean="0"/>
          </a:p>
        </p:txBody>
      </p:sp>
      <p:pic>
        <p:nvPicPr>
          <p:cNvPr id="20483" name="Picture 2" descr="big image 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475" y="1628775"/>
            <a:ext cx="785813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Box 18"/>
          <p:cNvSpPr txBox="1">
            <a:spLocks noChangeArrowheads="1"/>
          </p:cNvSpPr>
          <p:nvPr/>
        </p:nvSpPr>
        <p:spPr bwMode="auto">
          <a:xfrm>
            <a:off x="3367088" y="2366963"/>
            <a:ext cx="91916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0">
                <a:latin typeface="Arial" charset="0"/>
              </a:rPr>
              <a:t>iPECS-CM</a:t>
            </a:r>
          </a:p>
        </p:txBody>
      </p:sp>
      <p:pic>
        <p:nvPicPr>
          <p:cNvPr id="20485" name="그림 43" descr="IPECS_4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4913" y="1601788"/>
            <a:ext cx="6699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Box 18"/>
          <p:cNvSpPr txBox="1">
            <a:spLocks noChangeArrowheads="1"/>
          </p:cNvSpPr>
          <p:nvPr/>
        </p:nvSpPr>
        <p:spPr bwMode="auto">
          <a:xfrm>
            <a:off x="2339975" y="2349500"/>
            <a:ext cx="911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0">
                <a:latin typeface="Arial" charset="0"/>
              </a:rPr>
              <a:t>iPECS-LIK</a:t>
            </a:r>
          </a:p>
        </p:txBody>
      </p:sp>
      <p:pic>
        <p:nvPicPr>
          <p:cNvPr id="20487" name="그림 12" descr="ipecs-3단(R45)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628775"/>
            <a:ext cx="750888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TextBox 18"/>
          <p:cNvSpPr txBox="1">
            <a:spLocks noChangeArrowheads="1"/>
          </p:cNvSpPr>
          <p:nvPr/>
        </p:nvSpPr>
        <p:spPr bwMode="auto">
          <a:xfrm>
            <a:off x="4471988" y="2349500"/>
            <a:ext cx="9874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0">
                <a:latin typeface="Arial" charset="0"/>
              </a:rPr>
              <a:t>iPECS-MG*</a:t>
            </a:r>
          </a:p>
        </p:txBody>
      </p:sp>
      <p:sp>
        <p:nvSpPr>
          <p:cNvPr id="20489" name="Rectangle 13"/>
          <p:cNvSpPr>
            <a:spLocks noChangeArrowheads="1"/>
          </p:cNvSpPr>
          <p:nvPr/>
        </p:nvSpPr>
        <p:spPr bwMode="auto">
          <a:xfrm>
            <a:off x="5495925" y="2349500"/>
            <a:ext cx="30368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 b="0">
                <a:latin typeface="Arial" charset="0"/>
              </a:rPr>
              <a:t>*iPECS-MG support schedule will be released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468313" y="115888"/>
            <a:ext cx="8207375" cy="50482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z="2800" smtClean="0">
                <a:latin typeface="Ericsson Sans" pitchFamily="50" charset="0"/>
              </a:rPr>
              <a:t>iPECS Communicator</a:t>
            </a:r>
            <a:r>
              <a:rPr lang="en-US" altLang="ko-KR" sz="2800" smtClean="0">
                <a:latin typeface="Ericsson Sans" pitchFamily="50" charset="0"/>
              </a:rPr>
              <a:t> Value Proposition</a:t>
            </a:r>
            <a:endParaRPr lang="ko-KR" altLang="en-US" sz="2800" smtClean="0">
              <a:latin typeface="Ericsson Sans" pitchFamily="50" charset="0"/>
            </a:endParaRPr>
          </a:p>
        </p:txBody>
      </p:sp>
      <p:sp>
        <p:nvSpPr>
          <p:cNvPr id="21506" name="Content Placeholder 5"/>
          <p:cNvSpPr>
            <a:spLocks noGrp="1"/>
          </p:cNvSpPr>
          <p:nvPr>
            <p:ph type="body" sz="quarter" idx="4294967295"/>
          </p:nvPr>
        </p:nvSpPr>
        <p:spPr>
          <a:xfrm>
            <a:off x="468313" y="873125"/>
            <a:ext cx="8064500" cy="5111750"/>
          </a:xfrm>
        </p:spPr>
        <p:txBody>
          <a:bodyPr tIns="72000" bIns="72000"/>
          <a:lstStyle/>
          <a:p>
            <a:pPr>
              <a:lnSpc>
                <a:spcPct val="90000"/>
              </a:lnSpc>
              <a:buClr>
                <a:schemeClr val="accent2"/>
              </a:buClr>
            </a:pPr>
            <a:r>
              <a:rPr lang="en-US" altLang="ko-KR" sz="2000" smtClean="0">
                <a:solidFill>
                  <a:schemeClr val="accent2"/>
                </a:solidFill>
              </a:rPr>
              <a:t>Secure Mobile Business Communication</a:t>
            </a:r>
          </a:p>
          <a:p>
            <a:pPr lvl="1">
              <a:lnSpc>
                <a:spcPct val="90000"/>
              </a:lnSpc>
            </a:pPr>
            <a:r>
              <a:rPr lang="en-US" altLang="ko-KR" sz="1800" smtClean="0"/>
              <a:t>Signal and packet encryption </a:t>
            </a:r>
            <a:endParaRPr lang="en-US" altLang="ko-KR" sz="1800" i="1" smtClean="0"/>
          </a:p>
          <a:p>
            <a:pPr lvl="2">
              <a:lnSpc>
                <a:spcPct val="90000"/>
              </a:lnSpc>
            </a:pPr>
            <a:r>
              <a:rPr lang="en-US" altLang="ko-KR" sz="1600" smtClean="0"/>
              <a:t>Global standard AES encryption algorithm support</a:t>
            </a:r>
          </a:p>
          <a:p>
            <a:pPr lvl="2">
              <a:lnSpc>
                <a:spcPct val="90000"/>
              </a:lnSpc>
            </a:pPr>
            <a:r>
              <a:rPr lang="en-US" altLang="ko-KR" sz="1600" smtClean="0"/>
              <a:t>TLS/sRTP for signaling and media encryption</a:t>
            </a:r>
          </a:p>
          <a:p>
            <a:pPr lvl="2">
              <a:lnSpc>
                <a:spcPct val="90000"/>
              </a:lnSpc>
            </a:pPr>
            <a:r>
              <a:rPr lang="en-US" altLang="ko-KR" sz="1600" smtClean="0"/>
              <a:t>Support for iPhone in Q3, for Android in the next release</a:t>
            </a:r>
          </a:p>
          <a:p>
            <a:pPr lvl="1">
              <a:lnSpc>
                <a:spcPct val="90000"/>
              </a:lnSpc>
            </a:pPr>
            <a:endParaRPr lang="en-US" altLang="ko-KR" sz="1800" smtClean="0"/>
          </a:p>
          <a:p>
            <a:pPr lvl="1">
              <a:lnSpc>
                <a:spcPct val="90000"/>
              </a:lnSpc>
            </a:pPr>
            <a:endParaRPr lang="en-US" altLang="ko-KR" sz="1800" smtClean="0"/>
          </a:p>
          <a:p>
            <a:pPr lvl="1">
              <a:lnSpc>
                <a:spcPct val="90000"/>
              </a:lnSpc>
            </a:pPr>
            <a:endParaRPr lang="en-US" altLang="ko-KR" sz="1800" smtClean="0"/>
          </a:p>
          <a:p>
            <a:pPr lvl="1">
              <a:lnSpc>
                <a:spcPct val="90000"/>
              </a:lnSpc>
            </a:pPr>
            <a:endParaRPr lang="en-US" altLang="ko-KR" sz="1800" smtClean="0"/>
          </a:p>
          <a:p>
            <a:pPr lvl="1">
              <a:lnSpc>
                <a:spcPct val="90000"/>
              </a:lnSpc>
            </a:pPr>
            <a:endParaRPr lang="en-US" altLang="ko-KR" sz="1800" smtClean="0"/>
          </a:p>
          <a:p>
            <a:pPr lvl="1">
              <a:lnSpc>
                <a:spcPct val="90000"/>
              </a:lnSpc>
            </a:pPr>
            <a:r>
              <a:rPr lang="en-US" altLang="ko-KR" sz="1800" smtClean="0"/>
              <a:t>User license required</a:t>
            </a:r>
          </a:p>
          <a:p>
            <a:pPr lvl="2">
              <a:lnSpc>
                <a:spcPct val="90000"/>
              </a:lnSpc>
            </a:pPr>
            <a:r>
              <a:rPr lang="en-US" altLang="ko-KR" sz="1600" smtClean="0"/>
              <a:t>Download software form the App Store (Apple) or from the Google Play (Android) and purchase a license for each registered user</a:t>
            </a:r>
            <a:r>
              <a:rPr lang="en-US" altLang="ko-KR" sz="200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ko-KR" sz="1600" smtClean="0"/>
              <a:t>With the user license, iPECS Call Platform check and verify if the proper user or not</a:t>
            </a:r>
          </a:p>
        </p:txBody>
      </p:sp>
      <p:grpSp>
        <p:nvGrpSpPr>
          <p:cNvPr id="21507" name="Group 11"/>
          <p:cNvGrpSpPr>
            <a:grpSpLocks/>
          </p:cNvGrpSpPr>
          <p:nvPr/>
        </p:nvGrpSpPr>
        <p:grpSpPr bwMode="auto">
          <a:xfrm>
            <a:off x="2771775" y="2492375"/>
            <a:ext cx="2376488" cy="1152525"/>
            <a:chOff x="1588" y="1389"/>
            <a:chExt cx="2040" cy="1134"/>
          </a:xfrm>
        </p:grpSpPr>
        <p:pic>
          <p:nvPicPr>
            <p:cNvPr id="21517" name="Picture 19" descr="통화옵션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65" y="1389"/>
              <a:ext cx="796" cy="1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8" name="Picture 20" descr="통화옵션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02" y="1395"/>
              <a:ext cx="792" cy="1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9" name="Rectangle 21"/>
            <p:cNvSpPr>
              <a:spLocks noChangeArrowheads="1"/>
            </p:cNvSpPr>
            <p:nvPr/>
          </p:nvSpPr>
          <p:spPr bwMode="auto">
            <a:xfrm>
              <a:off x="1588" y="2261"/>
              <a:ext cx="884" cy="2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b="0"/>
            </a:p>
          </p:txBody>
        </p:sp>
        <p:sp>
          <p:nvSpPr>
            <p:cNvPr id="21520" name="Rectangle 22"/>
            <p:cNvSpPr>
              <a:spLocks noChangeArrowheads="1"/>
            </p:cNvSpPr>
            <p:nvPr/>
          </p:nvSpPr>
          <p:spPr bwMode="auto">
            <a:xfrm>
              <a:off x="2744" y="2064"/>
              <a:ext cx="884" cy="203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b="0"/>
            </a:p>
          </p:txBody>
        </p:sp>
      </p:grpSp>
      <p:grpSp>
        <p:nvGrpSpPr>
          <p:cNvPr id="21508" name="Group 17"/>
          <p:cNvGrpSpPr>
            <a:grpSpLocks/>
          </p:cNvGrpSpPr>
          <p:nvPr/>
        </p:nvGrpSpPr>
        <p:grpSpPr bwMode="auto">
          <a:xfrm>
            <a:off x="2916238" y="5084763"/>
            <a:ext cx="2519362" cy="1222375"/>
            <a:chOff x="1792" y="3295"/>
            <a:chExt cx="1587" cy="770"/>
          </a:xfrm>
        </p:grpSpPr>
        <p:sp>
          <p:nvSpPr>
            <p:cNvPr id="21509" name="Text Box 38"/>
            <p:cNvSpPr txBox="1">
              <a:spLocks noChangeArrowheads="1"/>
            </p:cNvSpPr>
            <p:nvPr/>
          </p:nvSpPr>
          <p:spPr bwMode="auto">
            <a:xfrm>
              <a:off x="1792" y="3295"/>
              <a:ext cx="54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900" b="0">
                  <a:latin typeface="Arial" charset="0"/>
                </a:rPr>
                <a:t>iPECS Call Platforms</a:t>
              </a:r>
            </a:p>
          </p:txBody>
        </p:sp>
        <p:sp>
          <p:nvSpPr>
            <p:cNvPr id="21510" name="Freeform 42"/>
            <p:cNvSpPr>
              <a:spLocks noChangeAspect="1" noEditPoints="1"/>
            </p:cNvSpPr>
            <p:nvPr/>
          </p:nvSpPr>
          <p:spPr bwMode="auto">
            <a:xfrm>
              <a:off x="2971" y="3522"/>
              <a:ext cx="176" cy="272"/>
            </a:xfrm>
            <a:custGeom>
              <a:avLst/>
              <a:gdLst>
                <a:gd name="T0" fmla="*/ 6150 w 254"/>
                <a:gd name="T1" fmla="*/ 1693 h 395"/>
                <a:gd name="T2" fmla="*/ 5798 w 254"/>
                <a:gd name="T3" fmla="*/ 1693 h 395"/>
                <a:gd name="T4" fmla="*/ 1230 w 254"/>
                <a:gd name="T5" fmla="*/ 1693 h 395"/>
                <a:gd name="T6" fmla="*/ 1055 w 254"/>
                <a:gd name="T7" fmla="*/ 1693 h 395"/>
                <a:gd name="T8" fmla="*/ 879 w 254"/>
                <a:gd name="T9" fmla="*/ 7616 h 395"/>
                <a:gd name="T10" fmla="*/ 1406 w 254"/>
                <a:gd name="T11" fmla="*/ 8294 h 395"/>
                <a:gd name="T12" fmla="*/ 5798 w 254"/>
                <a:gd name="T13" fmla="*/ 8294 h 395"/>
                <a:gd name="T14" fmla="*/ 6150 w 254"/>
                <a:gd name="T15" fmla="*/ 7616 h 395"/>
                <a:gd name="T16" fmla="*/ 5798 w 254"/>
                <a:gd name="T17" fmla="*/ 7616 h 395"/>
                <a:gd name="T18" fmla="*/ 5798 w 254"/>
                <a:gd name="T19" fmla="*/ 7785 h 395"/>
                <a:gd name="T20" fmla="*/ 1406 w 254"/>
                <a:gd name="T21" fmla="*/ 7785 h 395"/>
                <a:gd name="T22" fmla="*/ 1406 w 254"/>
                <a:gd name="T23" fmla="*/ 7616 h 395"/>
                <a:gd name="T24" fmla="*/ 1406 w 254"/>
                <a:gd name="T25" fmla="*/ 2031 h 395"/>
                <a:gd name="T26" fmla="*/ 1406 w 254"/>
                <a:gd name="T27" fmla="*/ 2031 h 395"/>
                <a:gd name="T28" fmla="*/ 5096 w 254"/>
                <a:gd name="T29" fmla="*/ 2031 h 395"/>
                <a:gd name="T30" fmla="*/ 5798 w 254"/>
                <a:gd name="T31" fmla="*/ 2031 h 395"/>
                <a:gd name="T32" fmla="*/ 5798 w 254"/>
                <a:gd name="T33" fmla="*/ 7616 h 395"/>
                <a:gd name="T34" fmla="*/ 2987 w 254"/>
                <a:gd name="T35" fmla="*/ 9140 h 395"/>
                <a:gd name="T36" fmla="*/ 2987 w 254"/>
                <a:gd name="T37" fmla="*/ 9647 h 395"/>
                <a:gd name="T38" fmla="*/ 4568 w 254"/>
                <a:gd name="T39" fmla="*/ 9479 h 395"/>
                <a:gd name="T40" fmla="*/ 2987 w 254"/>
                <a:gd name="T41" fmla="*/ 9140 h 395"/>
                <a:gd name="T42" fmla="*/ 4920 w 254"/>
                <a:gd name="T43" fmla="*/ 1016 h 395"/>
                <a:gd name="T44" fmla="*/ 2460 w 254"/>
                <a:gd name="T45" fmla="*/ 846 h 395"/>
                <a:gd name="T46" fmla="*/ 2460 w 254"/>
                <a:gd name="T47" fmla="*/ 1184 h 395"/>
                <a:gd name="T48" fmla="*/ 5974 w 254"/>
                <a:gd name="T49" fmla="*/ 8970 h 395"/>
                <a:gd name="T50" fmla="*/ 4568 w 254"/>
                <a:gd name="T51" fmla="*/ 9479 h 395"/>
                <a:gd name="T52" fmla="*/ 4920 w 254"/>
                <a:gd name="T53" fmla="*/ 9479 h 395"/>
                <a:gd name="T54" fmla="*/ 6150 w 254"/>
                <a:gd name="T55" fmla="*/ 9140 h 395"/>
                <a:gd name="T56" fmla="*/ 1055 w 254"/>
                <a:gd name="T57" fmla="*/ 8970 h 395"/>
                <a:gd name="T58" fmla="*/ 1055 w 254"/>
                <a:gd name="T59" fmla="*/ 9309 h 395"/>
                <a:gd name="T60" fmla="*/ 2109 w 254"/>
                <a:gd name="T61" fmla="*/ 9479 h 395"/>
                <a:gd name="T62" fmla="*/ 2285 w 254"/>
                <a:gd name="T63" fmla="*/ 9140 h 395"/>
                <a:gd name="T64" fmla="*/ 6853 w 254"/>
                <a:gd name="T65" fmla="*/ 2539 h 395"/>
                <a:gd name="T66" fmla="*/ 6677 w 254"/>
                <a:gd name="T67" fmla="*/ 9647 h 395"/>
                <a:gd name="T68" fmla="*/ 6502 w 254"/>
                <a:gd name="T69" fmla="*/ 9986 h 395"/>
                <a:gd name="T70" fmla="*/ 6502 w 254"/>
                <a:gd name="T71" fmla="*/ 9986 h 395"/>
                <a:gd name="T72" fmla="*/ 703 w 254"/>
                <a:gd name="T73" fmla="*/ 9986 h 395"/>
                <a:gd name="T74" fmla="*/ 527 w 254"/>
                <a:gd name="T75" fmla="*/ 9986 h 395"/>
                <a:gd name="T76" fmla="*/ 527 w 254"/>
                <a:gd name="T77" fmla="*/ 677 h 395"/>
                <a:gd name="T78" fmla="*/ 527 w 254"/>
                <a:gd name="T79" fmla="*/ 508 h 395"/>
                <a:gd name="T80" fmla="*/ 1406 w 254"/>
                <a:gd name="T81" fmla="*/ 508 h 395"/>
                <a:gd name="T82" fmla="*/ 5623 w 254"/>
                <a:gd name="T83" fmla="*/ 508 h 395"/>
                <a:gd name="T84" fmla="*/ 6677 w 254"/>
                <a:gd name="T85" fmla="*/ 677 h 395"/>
                <a:gd name="T86" fmla="*/ 6677 w 254"/>
                <a:gd name="T87" fmla="*/ 1861 h 395"/>
                <a:gd name="T88" fmla="*/ 7204 w 254"/>
                <a:gd name="T89" fmla="*/ 1861 h 395"/>
                <a:gd name="T90" fmla="*/ 7204 w 254"/>
                <a:gd name="T91" fmla="*/ 677 h 395"/>
                <a:gd name="T92" fmla="*/ 6677 w 254"/>
                <a:gd name="T93" fmla="*/ 169 h 395"/>
                <a:gd name="T94" fmla="*/ 3514 w 254"/>
                <a:gd name="T95" fmla="*/ 0 h 395"/>
                <a:gd name="T96" fmla="*/ 527 w 254"/>
                <a:gd name="T97" fmla="*/ 169 h 395"/>
                <a:gd name="T98" fmla="*/ 0 w 254"/>
                <a:gd name="T99" fmla="*/ 677 h 395"/>
                <a:gd name="T100" fmla="*/ 351 w 254"/>
                <a:gd name="T101" fmla="*/ 10156 h 395"/>
                <a:gd name="T102" fmla="*/ 3514 w 254"/>
                <a:gd name="T103" fmla="*/ 10324 h 395"/>
                <a:gd name="T104" fmla="*/ 6677 w 254"/>
                <a:gd name="T105" fmla="*/ 10156 h 395"/>
                <a:gd name="T106" fmla="*/ 7204 w 254"/>
                <a:gd name="T107" fmla="*/ 2877 h 39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54"/>
                <a:gd name="T163" fmla="*/ 0 h 395"/>
                <a:gd name="T164" fmla="*/ 254 w 254"/>
                <a:gd name="T165" fmla="*/ 395 h 39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54" h="395">
                  <a:moveTo>
                    <a:pt x="223" y="77"/>
                  </a:moveTo>
                  <a:cubicBezTo>
                    <a:pt x="223" y="71"/>
                    <a:pt x="219" y="66"/>
                    <a:pt x="216" y="64"/>
                  </a:cubicBezTo>
                  <a:cubicBezTo>
                    <a:pt x="213" y="62"/>
                    <a:pt x="210" y="61"/>
                    <a:pt x="210" y="61"/>
                  </a:cubicBezTo>
                  <a:cubicBezTo>
                    <a:pt x="208" y="61"/>
                    <a:pt x="208" y="61"/>
                    <a:pt x="208" y="61"/>
                  </a:cubicBezTo>
                  <a:cubicBezTo>
                    <a:pt x="208" y="61"/>
                    <a:pt x="163" y="57"/>
                    <a:pt x="127" y="57"/>
                  </a:cubicBezTo>
                  <a:cubicBezTo>
                    <a:pt x="91" y="57"/>
                    <a:pt x="46" y="61"/>
                    <a:pt x="46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4" y="61"/>
                    <a:pt x="41" y="62"/>
                    <a:pt x="38" y="64"/>
                  </a:cubicBezTo>
                  <a:cubicBezTo>
                    <a:pt x="35" y="66"/>
                    <a:pt x="31" y="71"/>
                    <a:pt x="31" y="77"/>
                  </a:cubicBezTo>
                  <a:cubicBezTo>
                    <a:pt x="31" y="84"/>
                    <a:pt x="31" y="282"/>
                    <a:pt x="31" y="293"/>
                  </a:cubicBezTo>
                  <a:cubicBezTo>
                    <a:pt x="31" y="301"/>
                    <a:pt x="36" y="307"/>
                    <a:pt x="40" y="310"/>
                  </a:cubicBezTo>
                  <a:cubicBezTo>
                    <a:pt x="44" y="312"/>
                    <a:pt x="48" y="312"/>
                    <a:pt x="49" y="313"/>
                  </a:cubicBezTo>
                  <a:cubicBezTo>
                    <a:pt x="49" y="313"/>
                    <a:pt x="85" y="314"/>
                    <a:pt x="127" y="314"/>
                  </a:cubicBezTo>
                  <a:cubicBezTo>
                    <a:pt x="169" y="314"/>
                    <a:pt x="205" y="313"/>
                    <a:pt x="205" y="313"/>
                  </a:cubicBezTo>
                  <a:cubicBezTo>
                    <a:pt x="206" y="313"/>
                    <a:pt x="210" y="312"/>
                    <a:pt x="214" y="310"/>
                  </a:cubicBezTo>
                  <a:cubicBezTo>
                    <a:pt x="219" y="307"/>
                    <a:pt x="224" y="301"/>
                    <a:pt x="223" y="293"/>
                  </a:cubicBezTo>
                  <a:cubicBezTo>
                    <a:pt x="223" y="282"/>
                    <a:pt x="223" y="84"/>
                    <a:pt x="223" y="77"/>
                  </a:cubicBezTo>
                  <a:close/>
                  <a:moveTo>
                    <a:pt x="206" y="296"/>
                  </a:moveTo>
                  <a:cubicBezTo>
                    <a:pt x="206" y="296"/>
                    <a:pt x="205" y="296"/>
                    <a:pt x="205" y="297"/>
                  </a:cubicBezTo>
                  <a:cubicBezTo>
                    <a:pt x="205" y="297"/>
                    <a:pt x="205" y="297"/>
                    <a:pt x="204" y="297"/>
                  </a:cubicBezTo>
                  <a:cubicBezTo>
                    <a:pt x="203" y="297"/>
                    <a:pt x="167" y="298"/>
                    <a:pt x="127" y="298"/>
                  </a:cubicBezTo>
                  <a:cubicBezTo>
                    <a:pt x="88" y="298"/>
                    <a:pt x="53" y="297"/>
                    <a:pt x="50" y="297"/>
                  </a:cubicBezTo>
                  <a:cubicBezTo>
                    <a:pt x="50" y="297"/>
                    <a:pt x="50" y="297"/>
                    <a:pt x="50" y="297"/>
                  </a:cubicBezTo>
                  <a:cubicBezTo>
                    <a:pt x="49" y="297"/>
                    <a:pt x="48" y="296"/>
                    <a:pt x="48" y="296"/>
                  </a:cubicBezTo>
                  <a:cubicBezTo>
                    <a:pt x="47" y="295"/>
                    <a:pt x="47" y="296"/>
                    <a:pt x="47" y="293"/>
                  </a:cubicBezTo>
                  <a:cubicBezTo>
                    <a:pt x="47" y="282"/>
                    <a:pt x="47" y="85"/>
                    <a:pt x="47" y="78"/>
                  </a:cubicBezTo>
                  <a:cubicBezTo>
                    <a:pt x="47" y="77"/>
                    <a:pt x="47" y="77"/>
                    <a:pt x="48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55" y="76"/>
                    <a:pt x="95" y="73"/>
                    <a:pt x="127" y="73"/>
                  </a:cubicBezTo>
                  <a:cubicBezTo>
                    <a:pt x="145" y="73"/>
                    <a:pt x="165" y="74"/>
                    <a:pt x="180" y="75"/>
                  </a:cubicBezTo>
                  <a:cubicBezTo>
                    <a:pt x="193" y="76"/>
                    <a:pt x="203" y="76"/>
                    <a:pt x="206" y="77"/>
                  </a:cubicBezTo>
                  <a:cubicBezTo>
                    <a:pt x="206" y="77"/>
                    <a:pt x="207" y="77"/>
                    <a:pt x="207" y="77"/>
                  </a:cubicBezTo>
                  <a:cubicBezTo>
                    <a:pt x="207" y="77"/>
                    <a:pt x="207" y="78"/>
                    <a:pt x="207" y="78"/>
                  </a:cubicBezTo>
                  <a:cubicBezTo>
                    <a:pt x="207" y="86"/>
                    <a:pt x="207" y="282"/>
                    <a:pt x="207" y="293"/>
                  </a:cubicBezTo>
                  <a:cubicBezTo>
                    <a:pt x="207" y="296"/>
                    <a:pt x="207" y="295"/>
                    <a:pt x="206" y="296"/>
                  </a:cubicBezTo>
                  <a:close/>
                  <a:moveTo>
                    <a:pt x="104" y="350"/>
                  </a:moveTo>
                  <a:cubicBezTo>
                    <a:pt x="99" y="350"/>
                    <a:pt x="96" y="354"/>
                    <a:pt x="96" y="358"/>
                  </a:cubicBezTo>
                  <a:cubicBezTo>
                    <a:pt x="96" y="362"/>
                    <a:pt x="99" y="366"/>
                    <a:pt x="104" y="366"/>
                  </a:cubicBezTo>
                  <a:cubicBezTo>
                    <a:pt x="151" y="366"/>
                    <a:pt x="151" y="366"/>
                    <a:pt x="151" y="366"/>
                  </a:cubicBezTo>
                  <a:cubicBezTo>
                    <a:pt x="155" y="366"/>
                    <a:pt x="159" y="362"/>
                    <a:pt x="159" y="358"/>
                  </a:cubicBezTo>
                  <a:cubicBezTo>
                    <a:pt x="159" y="354"/>
                    <a:pt x="155" y="350"/>
                    <a:pt x="151" y="350"/>
                  </a:cubicBezTo>
                  <a:lnTo>
                    <a:pt x="104" y="350"/>
                  </a:lnTo>
                  <a:close/>
                  <a:moveTo>
                    <a:pt x="169" y="45"/>
                  </a:moveTo>
                  <a:cubicBezTo>
                    <a:pt x="173" y="45"/>
                    <a:pt x="177" y="42"/>
                    <a:pt x="177" y="37"/>
                  </a:cubicBezTo>
                  <a:cubicBezTo>
                    <a:pt x="177" y="33"/>
                    <a:pt x="173" y="29"/>
                    <a:pt x="169" y="29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81" y="29"/>
                    <a:pt x="78" y="33"/>
                    <a:pt x="78" y="37"/>
                  </a:cubicBezTo>
                  <a:cubicBezTo>
                    <a:pt x="78" y="42"/>
                    <a:pt x="81" y="45"/>
                    <a:pt x="86" y="45"/>
                  </a:cubicBezTo>
                  <a:lnTo>
                    <a:pt x="169" y="45"/>
                  </a:lnTo>
                  <a:close/>
                  <a:moveTo>
                    <a:pt x="214" y="341"/>
                  </a:moveTo>
                  <a:cubicBezTo>
                    <a:pt x="173" y="348"/>
                    <a:pt x="173" y="348"/>
                    <a:pt x="173" y="348"/>
                  </a:cubicBezTo>
                  <a:cubicBezTo>
                    <a:pt x="168" y="349"/>
                    <a:pt x="165" y="353"/>
                    <a:pt x="166" y="358"/>
                  </a:cubicBezTo>
                  <a:cubicBezTo>
                    <a:pt x="167" y="361"/>
                    <a:pt x="170" y="364"/>
                    <a:pt x="174" y="364"/>
                  </a:cubicBezTo>
                  <a:cubicBezTo>
                    <a:pt x="174" y="364"/>
                    <a:pt x="175" y="364"/>
                    <a:pt x="175" y="364"/>
                  </a:cubicBezTo>
                  <a:cubicBezTo>
                    <a:pt x="217" y="356"/>
                    <a:pt x="217" y="356"/>
                    <a:pt x="217" y="356"/>
                  </a:cubicBezTo>
                  <a:cubicBezTo>
                    <a:pt x="221" y="355"/>
                    <a:pt x="224" y="351"/>
                    <a:pt x="223" y="347"/>
                  </a:cubicBezTo>
                  <a:cubicBezTo>
                    <a:pt x="222" y="343"/>
                    <a:pt x="218" y="340"/>
                    <a:pt x="214" y="341"/>
                  </a:cubicBezTo>
                  <a:close/>
                  <a:moveTo>
                    <a:pt x="40" y="341"/>
                  </a:moveTo>
                  <a:cubicBezTo>
                    <a:pt x="36" y="340"/>
                    <a:pt x="32" y="343"/>
                    <a:pt x="31" y="347"/>
                  </a:cubicBezTo>
                  <a:cubicBezTo>
                    <a:pt x="30" y="351"/>
                    <a:pt x="33" y="355"/>
                    <a:pt x="37" y="356"/>
                  </a:cubicBezTo>
                  <a:cubicBezTo>
                    <a:pt x="79" y="364"/>
                    <a:pt x="79" y="364"/>
                    <a:pt x="79" y="364"/>
                  </a:cubicBezTo>
                  <a:cubicBezTo>
                    <a:pt x="79" y="364"/>
                    <a:pt x="80" y="364"/>
                    <a:pt x="80" y="364"/>
                  </a:cubicBezTo>
                  <a:cubicBezTo>
                    <a:pt x="84" y="364"/>
                    <a:pt x="87" y="361"/>
                    <a:pt x="88" y="358"/>
                  </a:cubicBezTo>
                  <a:cubicBezTo>
                    <a:pt x="89" y="353"/>
                    <a:pt x="86" y="349"/>
                    <a:pt x="82" y="348"/>
                  </a:cubicBezTo>
                  <a:lnTo>
                    <a:pt x="40" y="341"/>
                  </a:lnTo>
                  <a:close/>
                  <a:moveTo>
                    <a:pt x="246" y="99"/>
                  </a:moveTo>
                  <a:cubicBezTo>
                    <a:pt x="241" y="99"/>
                    <a:pt x="238" y="102"/>
                    <a:pt x="238" y="107"/>
                  </a:cubicBezTo>
                  <a:cubicBezTo>
                    <a:pt x="238" y="234"/>
                    <a:pt x="238" y="360"/>
                    <a:pt x="238" y="370"/>
                  </a:cubicBezTo>
                  <a:cubicBezTo>
                    <a:pt x="238" y="375"/>
                    <a:pt x="237" y="375"/>
                    <a:pt x="235" y="376"/>
                  </a:cubicBezTo>
                  <a:cubicBezTo>
                    <a:pt x="234" y="377"/>
                    <a:pt x="233" y="377"/>
                    <a:pt x="232" y="377"/>
                  </a:cubicBezTo>
                  <a:cubicBezTo>
                    <a:pt x="232" y="377"/>
                    <a:pt x="232" y="377"/>
                    <a:pt x="232" y="378"/>
                  </a:cubicBezTo>
                  <a:cubicBezTo>
                    <a:pt x="231" y="378"/>
                    <a:pt x="231" y="378"/>
                    <a:pt x="231" y="378"/>
                  </a:cubicBezTo>
                  <a:cubicBezTo>
                    <a:pt x="232" y="378"/>
                    <a:pt x="183" y="379"/>
                    <a:pt x="127" y="379"/>
                  </a:cubicBezTo>
                  <a:cubicBezTo>
                    <a:pt x="73" y="379"/>
                    <a:pt x="25" y="378"/>
                    <a:pt x="23" y="378"/>
                  </a:cubicBezTo>
                  <a:cubicBezTo>
                    <a:pt x="23" y="378"/>
                    <a:pt x="23" y="378"/>
                    <a:pt x="23" y="378"/>
                  </a:cubicBezTo>
                  <a:cubicBezTo>
                    <a:pt x="22" y="377"/>
                    <a:pt x="20" y="377"/>
                    <a:pt x="19" y="376"/>
                  </a:cubicBezTo>
                  <a:cubicBezTo>
                    <a:pt x="17" y="375"/>
                    <a:pt x="17" y="374"/>
                    <a:pt x="16" y="370"/>
                  </a:cubicBezTo>
                  <a:cubicBezTo>
                    <a:pt x="16" y="356"/>
                    <a:pt x="16" y="34"/>
                    <a:pt x="16" y="25"/>
                  </a:cubicBezTo>
                  <a:cubicBezTo>
                    <a:pt x="16" y="24"/>
                    <a:pt x="17" y="24"/>
                    <a:pt x="18" y="23"/>
                  </a:cubicBezTo>
                  <a:cubicBezTo>
                    <a:pt x="19" y="22"/>
                    <a:pt x="19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4" y="21"/>
                    <a:pt x="37" y="20"/>
                    <a:pt x="55" y="19"/>
                  </a:cubicBezTo>
                  <a:cubicBezTo>
                    <a:pt x="76" y="18"/>
                    <a:pt x="103" y="16"/>
                    <a:pt x="127" y="16"/>
                  </a:cubicBezTo>
                  <a:cubicBezTo>
                    <a:pt x="151" y="16"/>
                    <a:pt x="178" y="18"/>
                    <a:pt x="199" y="19"/>
                  </a:cubicBezTo>
                  <a:cubicBezTo>
                    <a:pt x="217" y="20"/>
                    <a:pt x="231" y="21"/>
                    <a:pt x="234" y="22"/>
                  </a:cubicBezTo>
                  <a:cubicBezTo>
                    <a:pt x="235" y="22"/>
                    <a:pt x="236" y="23"/>
                    <a:pt x="237" y="23"/>
                  </a:cubicBezTo>
                  <a:cubicBezTo>
                    <a:pt x="238" y="24"/>
                    <a:pt x="238" y="24"/>
                    <a:pt x="238" y="25"/>
                  </a:cubicBezTo>
                  <a:cubicBezTo>
                    <a:pt x="238" y="27"/>
                    <a:pt x="238" y="43"/>
                    <a:pt x="238" y="69"/>
                  </a:cubicBezTo>
                  <a:cubicBezTo>
                    <a:pt x="238" y="73"/>
                    <a:pt x="241" y="77"/>
                    <a:pt x="246" y="77"/>
                  </a:cubicBezTo>
                  <a:cubicBezTo>
                    <a:pt x="250" y="77"/>
                    <a:pt x="254" y="73"/>
                    <a:pt x="254" y="69"/>
                  </a:cubicBezTo>
                  <a:cubicBezTo>
                    <a:pt x="254" y="69"/>
                    <a:pt x="254" y="69"/>
                    <a:pt x="254" y="69"/>
                  </a:cubicBezTo>
                  <a:cubicBezTo>
                    <a:pt x="254" y="43"/>
                    <a:pt x="254" y="27"/>
                    <a:pt x="254" y="25"/>
                  </a:cubicBezTo>
                  <a:cubicBezTo>
                    <a:pt x="254" y="17"/>
                    <a:pt x="249" y="12"/>
                    <a:pt x="245" y="10"/>
                  </a:cubicBezTo>
                  <a:cubicBezTo>
                    <a:pt x="241" y="7"/>
                    <a:pt x="238" y="6"/>
                    <a:pt x="238" y="6"/>
                  </a:cubicBezTo>
                  <a:cubicBezTo>
                    <a:pt x="236" y="6"/>
                    <a:pt x="236" y="6"/>
                    <a:pt x="236" y="6"/>
                  </a:cubicBezTo>
                  <a:cubicBezTo>
                    <a:pt x="236" y="6"/>
                    <a:pt x="176" y="0"/>
                    <a:pt x="127" y="0"/>
                  </a:cubicBezTo>
                  <a:cubicBezTo>
                    <a:pt x="79" y="0"/>
                    <a:pt x="18" y="6"/>
                    <a:pt x="18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6" y="6"/>
                    <a:pt x="13" y="7"/>
                    <a:pt x="9" y="10"/>
                  </a:cubicBezTo>
                  <a:cubicBezTo>
                    <a:pt x="5" y="12"/>
                    <a:pt x="0" y="17"/>
                    <a:pt x="0" y="25"/>
                  </a:cubicBezTo>
                  <a:cubicBezTo>
                    <a:pt x="0" y="34"/>
                    <a:pt x="0" y="356"/>
                    <a:pt x="0" y="370"/>
                  </a:cubicBezTo>
                  <a:cubicBezTo>
                    <a:pt x="0" y="380"/>
                    <a:pt x="6" y="387"/>
                    <a:pt x="11" y="390"/>
                  </a:cubicBezTo>
                  <a:cubicBezTo>
                    <a:pt x="17" y="393"/>
                    <a:pt x="21" y="393"/>
                    <a:pt x="22" y="394"/>
                  </a:cubicBezTo>
                  <a:cubicBezTo>
                    <a:pt x="22" y="394"/>
                    <a:pt x="71" y="395"/>
                    <a:pt x="127" y="395"/>
                  </a:cubicBezTo>
                  <a:cubicBezTo>
                    <a:pt x="183" y="395"/>
                    <a:pt x="232" y="394"/>
                    <a:pt x="232" y="394"/>
                  </a:cubicBezTo>
                  <a:cubicBezTo>
                    <a:pt x="233" y="393"/>
                    <a:pt x="238" y="393"/>
                    <a:pt x="243" y="390"/>
                  </a:cubicBezTo>
                  <a:cubicBezTo>
                    <a:pt x="248" y="387"/>
                    <a:pt x="254" y="380"/>
                    <a:pt x="254" y="370"/>
                  </a:cubicBezTo>
                  <a:cubicBezTo>
                    <a:pt x="254" y="360"/>
                    <a:pt x="254" y="234"/>
                    <a:pt x="254" y="107"/>
                  </a:cubicBezTo>
                  <a:cubicBezTo>
                    <a:pt x="254" y="102"/>
                    <a:pt x="250" y="99"/>
                    <a:pt x="246" y="9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21511" name="Picture 10" descr="메인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5" y="3521"/>
              <a:ext cx="164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2" name="그림 9" descr="02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882" y="3480"/>
              <a:ext cx="363" cy="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3" name="Line 46"/>
            <p:cNvSpPr>
              <a:spLocks noChangeShapeType="1"/>
            </p:cNvSpPr>
            <p:nvPr/>
          </p:nvSpPr>
          <p:spPr bwMode="auto">
            <a:xfrm flipH="1">
              <a:off x="2336" y="3567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4" name="Text Box 47"/>
            <p:cNvSpPr txBox="1">
              <a:spLocks noChangeArrowheads="1"/>
            </p:cNvSpPr>
            <p:nvPr/>
          </p:nvSpPr>
          <p:spPr bwMode="auto">
            <a:xfrm>
              <a:off x="2245" y="3341"/>
              <a:ext cx="72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900" b="0">
                  <a:latin typeface="Arial" charset="0"/>
                </a:rPr>
                <a:t>Registration request</a:t>
              </a:r>
            </a:p>
          </p:txBody>
        </p:sp>
        <p:sp>
          <p:nvSpPr>
            <p:cNvPr id="21515" name="Line 48"/>
            <p:cNvSpPr>
              <a:spLocks noChangeShapeType="1"/>
            </p:cNvSpPr>
            <p:nvPr/>
          </p:nvSpPr>
          <p:spPr bwMode="auto">
            <a:xfrm>
              <a:off x="2336" y="365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516" name="Text Box 49"/>
            <p:cNvSpPr txBox="1">
              <a:spLocks noChangeArrowheads="1"/>
            </p:cNvSpPr>
            <p:nvPr/>
          </p:nvSpPr>
          <p:spPr bwMode="auto">
            <a:xfrm>
              <a:off x="2064" y="3749"/>
              <a:ext cx="998" cy="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ko-KR" sz="900" b="0">
                  <a:latin typeface="Arial" charset="0"/>
                </a:rPr>
                <a:t>Check the information and encrypted message for authentication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g-ericsson 템플렛서식파일">
  <a:themeElements>
    <a:clrScheme name="LG-Ericsson">
      <a:dk1>
        <a:srgbClr val="595959"/>
      </a:dk1>
      <a:lt1>
        <a:srgbClr val="FFFFFF"/>
      </a:lt1>
      <a:dk2>
        <a:srgbClr val="00285E"/>
      </a:dk2>
      <a:lt2>
        <a:srgbClr val="595959"/>
      </a:lt2>
      <a:accent1>
        <a:srgbClr val="00285E"/>
      </a:accent1>
      <a:accent2>
        <a:srgbClr val="89BA17"/>
      </a:accent2>
      <a:accent3>
        <a:srgbClr val="F08A00"/>
      </a:accent3>
      <a:accent4>
        <a:srgbClr val="595959"/>
      </a:accent4>
      <a:accent5>
        <a:srgbClr val="00A9D4"/>
      </a:accent5>
      <a:accent6>
        <a:srgbClr val="C5003D"/>
      </a:accent6>
      <a:hlink>
        <a:srgbClr val="7B0664"/>
      </a:hlink>
      <a:folHlink>
        <a:srgbClr val="00A9D4"/>
      </a:folHlink>
    </a:clrScheme>
    <a:fontScheme name="LG-Ericsson">
      <a:majorFont>
        <a:latin typeface="Ericsson Sans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300" b="1" dirty="0" err="1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lg-ericsson 템플렛서식파일</Template>
  <TotalTime>7976</TotalTime>
  <Words>993</Words>
  <Application>Microsoft Office PowerPoint</Application>
  <PresentationFormat>全屏显示(4:3)</PresentationFormat>
  <Paragraphs>188</Paragraphs>
  <Slides>17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lg-ericsson 템플렛서식파일</vt:lpstr>
      <vt:lpstr>Default Theme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声明：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LG-Ericsson Powerpoint Template</dc:title>
  <dc:creator>LG-Ericsson</dc:creator>
  <cp:lastModifiedBy>Microsoft</cp:lastModifiedBy>
  <cp:revision>408</cp:revision>
  <dcterms:created xsi:type="dcterms:W3CDTF">2010-07-08T02:03:15Z</dcterms:created>
  <dcterms:modified xsi:type="dcterms:W3CDTF">2018-01-05T05:25:11Z</dcterms:modified>
</cp:coreProperties>
</file>