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7580C-AD97-4A6D-A8CD-40BABCCF7B08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5C2E-E643-4109-9057-6B45DE0D3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DA281-ABDD-4CEC-A901-761099073C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DA281-ABDD-4CEC-A901-761099073C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DA281-ABDD-4CEC-A901-761099073CC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05C2E-E643-4109-9057-6B45DE0D36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22203" y="685488"/>
            <a:ext cx="441359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B4FF-5725-43EB-ACD1-C80C1C0D0816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288D-DF02-44A2-831B-24029D8343AC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5445-C432-4930-AFA6-C1D91B4519A5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/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/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algn="ctr" defTabSz="1024087"/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0B7-CA24-4291-98CF-A2C396EDB39A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4369-943D-4845-B74E-F083349CAD78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7282-22C4-4468-A800-50C449C8C22C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3BD8-4FAE-446B-8528-83CBC267F030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6EF-9299-4FF3-9CBC-D3C64152F2E1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F78-C599-4396-BE06-6D49FA0FFCA7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3831-B140-4834-ADBE-48AC2F8B4770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34AC-049B-4D3C-9904-936AFC0BEBA6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428D-736B-4539-8678-8DEAEA9F2E95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3835-4EF7-413B-ADF1-C8DDC015B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1024087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1024087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rebuchet MS" pitchFamily="34" charset="0"/>
              </a:rPr>
              <a:t>LG </a:t>
            </a:r>
            <a:r>
              <a:rPr lang="en-US" sz="3600" dirty="0" smtClean="0">
                <a:solidFill>
                  <a:srgbClr val="C00000"/>
                </a:solidFill>
                <a:latin typeface="Trebuchet MS" pitchFamily="34" charset="0"/>
              </a:rPr>
              <a:t>SOFTWARE UPDATE P920</a:t>
            </a:r>
            <a:br>
              <a:rPr lang="en-US" sz="3600" dirty="0" smtClean="0">
                <a:solidFill>
                  <a:srgbClr val="C00000"/>
                </a:solidFill>
                <a:latin typeface="Trebuchet MS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Trebuchet MS" pitchFamily="34" charset="0"/>
              </a:rPr>
              <a:t>(FOTA = Firmware Over The Air)</a:t>
            </a:r>
            <a:br>
              <a:rPr lang="en-US" sz="3600" dirty="0" smtClean="0">
                <a:solidFill>
                  <a:srgbClr val="C00000"/>
                </a:solidFill>
                <a:latin typeface="Trebuchet MS" pitchFamily="34" charset="0"/>
              </a:rPr>
            </a:br>
            <a:endParaRPr lang="en-US" sz="36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endParaRPr lang="en-US" sz="36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auto">
          <a:xfrm>
            <a:off x="457200" y="2743200"/>
            <a:ext cx="7772400" cy="0"/>
          </a:xfrm>
          <a:prstGeom prst="line">
            <a:avLst/>
          </a:prstGeom>
          <a:noFill/>
          <a:ln w="34925" cap="rnd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Trebuchet MS" pitchFamily="34" charset="0"/>
              </a:rPr>
              <a:t>Oktober </a:t>
            </a: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2011</a:t>
            </a:r>
            <a:endParaRPr lang="en-US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11" name="Picture 10" descr="CIC LG stri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pic>
        <p:nvPicPr>
          <p:cNvPr id="13316" name="Picture 4" descr="http://www.smartphonetop10.nl/wp-content/2011/02/lg_p920optimus3d_0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034" y="3286124"/>
            <a:ext cx="1722691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defTabSz="10238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/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457200" y="1447800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1600" dirty="0" smtClean="0">
                <a:latin typeface="Trebuchet MS" pitchFamily="34" charset="0"/>
              </a:rPr>
              <a:t>De </a:t>
            </a:r>
            <a:r>
              <a:rPr lang="en-US" sz="1600" dirty="0" err="1" smtClean="0">
                <a:latin typeface="Trebuchet MS" pitchFamily="34" charset="0"/>
              </a:rPr>
              <a:t>smartphone</a:t>
            </a:r>
            <a:r>
              <a:rPr lang="en-US" sz="1600" dirty="0" smtClean="0">
                <a:latin typeface="Trebuchet MS" pitchFamily="34" charset="0"/>
              </a:rPr>
              <a:t> van </a:t>
            </a:r>
            <a:r>
              <a:rPr lang="en-US" sz="1600" dirty="0" err="1" smtClean="0">
                <a:latin typeface="Trebuchet MS" pitchFamily="34" charset="0"/>
              </a:rPr>
              <a:t>tegenwoordig</a:t>
            </a:r>
            <a:r>
              <a:rPr lang="en-US" sz="1600" dirty="0" smtClean="0">
                <a:latin typeface="Trebuchet MS" pitchFamily="34" charset="0"/>
              </a:rPr>
              <a:t> is </a:t>
            </a:r>
            <a:r>
              <a:rPr lang="en-US" sz="1600" dirty="0" err="1" smtClean="0">
                <a:latin typeface="Trebuchet MS" pitchFamily="34" charset="0"/>
              </a:rPr>
              <a:t>vergelijkbaar</a:t>
            </a:r>
            <a:r>
              <a:rPr lang="en-US" sz="1600" dirty="0" smtClean="0">
                <a:latin typeface="Trebuchet MS" pitchFamily="34" charset="0"/>
              </a:rPr>
              <a:t> met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computer. </a:t>
            </a:r>
          </a:p>
          <a:p>
            <a:r>
              <a:rPr lang="en-US" sz="1600" dirty="0" smtClean="0">
                <a:latin typeface="Trebuchet MS" pitchFamily="34" charset="0"/>
              </a:rPr>
              <a:t>Net </a:t>
            </a:r>
            <a:r>
              <a:rPr lang="en-US" sz="1600" dirty="0" err="1" smtClean="0">
                <a:latin typeface="Trebuchet MS" pitchFamily="34" charset="0"/>
              </a:rPr>
              <a:t>als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bij</a:t>
            </a:r>
            <a:r>
              <a:rPr lang="en-US" sz="1600" dirty="0" smtClean="0">
                <a:latin typeface="Trebuchet MS" pitchFamily="34" charset="0"/>
              </a:rPr>
              <a:t> de software van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personal computer (PC), </a:t>
            </a:r>
            <a:r>
              <a:rPr lang="en-US" sz="1600" dirty="0" err="1" smtClean="0">
                <a:latin typeface="Trebuchet MS" pitchFamily="34" charset="0"/>
              </a:rPr>
              <a:t>worden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regelmatig</a:t>
            </a:r>
            <a:r>
              <a:rPr lang="en-US" sz="1600" dirty="0" smtClean="0">
                <a:latin typeface="Trebuchet MS" pitchFamily="34" charset="0"/>
              </a:rPr>
              <a:t> software updates </a:t>
            </a:r>
            <a:r>
              <a:rPr lang="en-US" sz="1600" dirty="0" err="1" smtClean="0">
                <a:latin typeface="Trebuchet MS" pitchFamily="34" charset="0"/>
              </a:rPr>
              <a:t>voor</a:t>
            </a:r>
            <a:r>
              <a:rPr lang="en-US" sz="1600" dirty="0" smtClean="0">
                <a:latin typeface="Trebuchet MS" pitchFamily="34" charset="0"/>
              </a:rPr>
              <a:t> de </a:t>
            </a:r>
            <a:r>
              <a:rPr lang="en-US" sz="1600" dirty="0" err="1" smtClean="0">
                <a:latin typeface="Trebuchet MS" pitchFamily="34" charset="0"/>
              </a:rPr>
              <a:t>smartphone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aangeboden</a:t>
            </a:r>
            <a:r>
              <a:rPr lang="en-US" sz="1600" dirty="0" smtClean="0">
                <a:latin typeface="Trebuchet MS" pitchFamily="34" charset="0"/>
              </a:rPr>
              <a:t>. </a:t>
            </a:r>
            <a:r>
              <a:rPr lang="en-US" sz="1600" dirty="0" err="1" smtClean="0">
                <a:latin typeface="Trebuchet MS" pitchFamily="34" charset="0"/>
              </a:rPr>
              <a:t>Hiermee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wordt</a:t>
            </a:r>
            <a:r>
              <a:rPr lang="en-US" sz="1600" dirty="0" smtClean="0">
                <a:latin typeface="Trebuchet MS" pitchFamily="34" charset="0"/>
              </a:rPr>
              <a:t> het </a:t>
            </a:r>
            <a:r>
              <a:rPr lang="en-US" sz="1600" dirty="0" err="1" smtClean="0">
                <a:latin typeface="Trebuchet MS" pitchFamily="34" charset="0"/>
              </a:rPr>
              <a:t>gebruiksgemak</a:t>
            </a:r>
            <a:r>
              <a:rPr lang="en-US" sz="1600" dirty="0" smtClean="0">
                <a:latin typeface="Trebuchet MS" pitchFamily="34" charset="0"/>
              </a:rPr>
              <a:t> of </a:t>
            </a:r>
            <a:r>
              <a:rPr lang="en-US" sz="1600" dirty="0" err="1" smtClean="0">
                <a:latin typeface="Trebuchet MS" pitchFamily="34" charset="0"/>
              </a:rPr>
              <a:t>kleine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onvolkomenheden</a:t>
            </a:r>
            <a:r>
              <a:rPr lang="en-US" sz="1600" dirty="0" smtClean="0">
                <a:latin typeface="Trebuchet MS" pitchFamily="34" charset="0"/>
              </a:rPr>
              <a:t> in de </a:t>
            </a:r>
            <a:r>
              <a:rPr lang="en-US" sz="1600" dirty="0" err="1" smtClean="0">
                <a:latin typeface="Trebuchet MS" pitchFamily="34" charset="0"/>
              </a:rPr>
              <a:t>eerdere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softwareversies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verbeterd</a:t>
            </a:r>
            <a:r>
              <a:rPr lang="en-US" sz="1600" dirty="0" smtClean="0">
                <a:latin typeface="Trebuchet MS" pitchFamily="34" charset="0"/>
              </a:rPr>
              <a:t> of </a:t>
            </a:r>
            <a:r>
              <a:rPr lang="en-US" sz="1600" dirty="0" err="1" smtClean="0">
                <a:latin typeface="Trebuchet MS" pitchFamily="34" charset="0"/>
              </a:rPr>
              <a:t>hersteld</a:t>
            </a:r>
            <a:r>
              <a:rPr lang="en-US" sz="1600" dirty="0" smtClean="0">
                <a:latin typeface="Trebuchet MS" pitchFamily="34" charset="0"/>
              </a:rPr>
              <a:t>.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r>
              <a:rPr lang="en-US" sz="1600" dirty="0" smtClean="0">
                <a:latin typeface="Trebuchet MS" pitchFamily="34" charset="0"/>
              </a:rPr>
              <a:t>LG </a:t>
            </a:r>
            <a:r>
              <a:rPr lang="en-US" sz="1600" dirty="0" err="1" smtClean="0">
                <a:latin typeface="Trebuchet MS" pitchFamily="34" charset="0"/>
              </a:rPr>
              <a:t>biedt</a:t>
            </a:r>
            <a:r>
              <a:rPr lang="en-US" sz="1600" dirty="0" smtClean="0">
                <a:latin typeface="Trebuchet MS" pitchFamily="34" charset="0"/>
              </a:rPr>
              <a:t> u, </a:t>
            </a:r>
            <a:r>
              <a:rPr lang="en-US" sz="1600" dirty="0" err="1" smtClean="0">
                <a:latin typeface="Trebuchet MS" pitchFamily="34" charset="0"/>
              </a:rPr>
              <a:t>voor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aantal</a:t>
            </a:r>
            <a:r>
              <a:rPr lang="en-US" sz="1600" dirty="0" smtClean="0">
                <a:latin typeface="Trebuchet MS" pitchFamily="34" charset="0"/>
              </a:rPr>
              <a:t> van </a:t>
            </a:r>
            <a:r>
              <a:rPr lang="en-US" sz="1600" dirty="0" err="1" smtClean="0">
                <a:latin typeface="Trebuchet MS" pitchFamily="34" charset="0"/>
              </a:rPr>
              <a:t>haar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Optimus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smartphones</a:t>
            </a:r>
            <a:r>
              <a:rPr lang="en-US" sz="1600" dirty="0" smtClean="0">
                <a:latin typeface="Trebuchet MS" pitchFamily="34" charset="0"/>
              </a:rPr>
              <a:t>, de </a:t>
            </a:r>
            <a:r>
              <a:rPr lang="en-US" sz="1600" dirty="0" err="1" smtClean="0">
                <a:latin typeface="Trebuchet MS" pitchFamily="34" charset="0"/>
              </a:rPr>
              <a:t>mogelijkheid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deze</a:t>
            </a:r>
            <a:r>
              <a:rPr lang="en-US" sz="1600" dirty="0" smtClean="0">
                <a:latin typeface="Trebuchet MS" pitchFamily="34" charset="0"/>
              </a:rPr>
              <a:t> update via </a:t>
            </a:r>
            <a:r>
              <a:rPr lang="en-US" sz="1600" dirty="0" err="1" smtClean="0">
                <a:latin typeface="Trebuchet MS" pitchFamily="34" charset="0"/>
              </a:rPr>
              <a:t>Wi-fi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uit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voeren</a:t>
            </a:r>
            <a:r>
              <a:rPr lang="en-US" sz="1600" dirty="0" smtClean="0">
                <a:latin typeface="Trebuchet MS" pitchFamily="34" charset="0"/>
              </a:rPr>
              <a:t>. LG </a:t>
            </a:r>
            <a:r>
              <a:rPr lang="en-US" sz="1600" dirty="0" err="1" smtClean="0">
                <a:latin typeface="Trebuchet MS" pitchFamily="34" charset="0"/>
              </a:rPr>
              <a:t>noemt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ook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wel</a:t>
            </a:r>
            <a:r>
              <a:rPr lang="en-US" sz="1600" dirty="0" smtClean="0">
                <a:latin typeface="Trebuchet MS" pitchFamily="34" charset="0"/>
              </a:rPr>
              <a:t> FOTA (Firmware </a:t>
            </a:r>
            <a:r>
              <a:rPr lang="en-US" sz="1600" dirty="0">
                <a:latin typeface="Trebuchet MS" pitchFamily="34" charset="0"/>
              </a:rPr>
              <a:t>Over The </a:t>
            </a:r>
            <a:r>
              <a:rPr lang="en-US" sz="1600" dirty="0" smtClean="0">
                <a:latin typeface="Trebuchet MS" pitchFamily="34" charset="0"/>
              </a:rPr>
              <a:t>Air).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software update </a:t>
            </a:r>
            <a:r>
              <a:rPr lang="en-US" sz="1600" dirty="0" err="1" smtClean="0">
                <a:latin typeface="Trebuchet MS" pitchFamily="34" charset="0"/>
              </a:rPr>
              <a:t>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hiermee</a:t>
            </a:r>
            <a:r>
              <a:rPr lang="en-US" sz="1600" dirty="0" smtClean="0">
                <a:latin typeface="Trebuchet MS" pitchFamily="34" charset="0"/>
              </a:rPr>
              <a:t> direct </a:t>
            </a:r>
            <a:r>
              <a:rPr lang="en-US" sz="1600" dirty="0" err="1" smtClean="0">
                <a:latin typeface="Trebuchet MS" pitchFamily="34" charset="0"/>
              </a:rPr>
              <a:t>worden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uitgevoerd</a:t>
            </a:r>
            <a:r>
              <a:rPr lang="en-US" sz="1600" dirty="0" smtClean="0">
                <a:latin typeface="Trebuchet MS" pitchFamily="34" charset="0"/>
              </a:rPr>
              <a:t>, </a:t>
            </a:r>
            <a:r>
              <a:rPr lang="en-US" sz="1600" dirty="0" err="1" smtClean="0">
                <a:latin typeface="Trebuchet MS" pitchFamily="34" charset="0"/>
              </a:rPr>
              <a:t>zonder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het </a:t>
            </a:r>
            <a:r>
              <a:rPr lang="en-US" sz="1600" dirty="0" err="1" smtClean="0">
                <a:latin typeface="Trebuchet MS" pitchFamily="34" charset="0"/>
              </a:rPr>
              <a:t>toestel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verbonden</a:t>
            </a:r>
            <a:r>
              <a:rPr lang="en-US" sz="1600" dirty="0" smtClean="0">
                <a:latin typeface="Trebuchet MS" pitchFamily="34" charset="0"/>
              </a:rPr>
              <a:t> is </a:t>
            </a:r>
            <a:r>
              <a:rPr lang="en-US" sz="1600" dirty="0" err="1" smtClean="0">
                <a:latin typeface="Trebuchet MS" pitchFamily="34" charset="0"/>
              </a:rPr>
              <a:t>aan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PC.</a:t>
            </a:r>
            <a:endParaRPr lang="en-US" sz="1600" dirty="0">
              <a:latin typeface="Trebuchet MS" pitchFamily="34" charset="0"/>
            </a:endParaRPr>
          </a:p>
          <a:p>
            <a:pPr>
              <a:buFont typeface="Arial" charset="0"/>
              <a:buChar char="•"/>
            </a:pPr>
            <a:endParaRPr lang="en-US" sz="1600" dirty="0">
              <a:latin typeface="Trebuchet MS" pitchFamily="34" charset="0"/>
            </a:endParaRPr>
          </a:p>
          <a:p>
            <a:r>
              <a:rPr lang="en-US" sz="1600" dirty="0" smtClean="0">
                <a:latin typeface="Trebuchet MS" pitchFamily="34" charset="0"/>
              </a:rPr>
              <a:t>In </a:t>
            </a:r>
            <a:r>
              <a:rPr lang="en-US" sz="1600" dirty="0">
                <a:latin typeface="Trebuchet MS" pitchFamily="34" charset="0"/>
              </a:rPr>
              <a:t>de </a:t>
            </a:r>
            <a:r>
              <a:rPr lang="en-US" sz="1600" dirty="0" err="1">
                <a:latin typeface="Trebuchet MS" pitchFamily="34" charset="0"/>
              </a:rPr>
              <a:t>nabije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toekomst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zal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dit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ook</a:t>
            </a:r>
            <a:r>
              <a:rPr lang="en-US" sz="1600" dirty="0">
                <a:latin typeface="Trebuchet MS" pitchFamily="34" charset="0"/>
              </a:rPr>
              <a:t> via </a:t>
            </a:r>
            <a:r>
              <a:rPr lang="en-US" sz="1600" dirty="0" err="1">
                <a:latin typeface="Trebuchet MS" pitchFamily="34" charset="0"/>
              </a:rPr>
              <a:t>een</a:t>
            </a:r>
            <a:r>
              <a:rPr lang="en-US" sz="1600" dirty="0">
                <a:latin typeface="Trebuchet MS" pitchFamily="34" charset="0"/>
              </a:rPr>
              <a:t> 3G of 4G </a:t>
            </a:r>
            <a:r>
              <a:rPr lang="en-US" sz="1600" dirty="0" err="1">
                <a:latin typeface="Trebuchet MS" pitchFamily="34" charset="0"/>
              </a:rPr>
              <a:t>verbinding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mogelijk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zijn</a:t>
            </a:r>
            <a:r>
              <a:rPr lang="en-US" sz="1600" dirty="0" smtClean="0">
                <a:latin typeface="Trebuchet MS" pitchFamily="34" charset="0"/>
              </a:rPr>
              <a:t>. </a:t>
            </a:r>
            <a:endParaRPr lang="en-US" sz="1600" dirty="0">
              <a:latin typeface="Trebuchet MS" pitchFamily="34" charset="0"/>
            </a:endParaRPr>
          </a:p>
          <a:p>
            <a:pPr>
              <a:buFont typeface="Arial" charset="0"/>
              <a:buChar char="•"/>
            </a:pPr>
            <a:endParaRPr lang="en-US" sz="1600" dirty="0">
              <a:latin typeface="Trebuchet MS" pitchFamily="34" charset="0"/>
            </a:endParaRPr>
          </a:p>
          <a:p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software update (via FOTA) </a:t>
            </a:r>
            <a:r>
              <a:rPr lang="en-US" sz="1600" dirty="0" err="1" smtClean="0">
                <a:latin typeface="Trebuchet MS" pitchFamily="34" charset="0"/>
              </a:rPr>
              <a:t>heeft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verder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geen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invloed</a:t>
            </a:r>
            <a:r>
              <a:rPr lang="en-US" sz="1600" dirty="0">
                <a:latin typeface="Trebuchet MS" pitchFamily="34" charset="0"/>
              </a:rPr>
              <a:t> op </a:t>
            </a:r>
            <a:r>
              <a:rPr lang="en-US" sz="1600" dirty="0" smtClean="0">
                <a:latin typeface="Trebuchet MS" pitchFamily="34" charset="0"/>
              </a:rPr>
              <a:t>de </a:t>
            </a:r>
            <a:r>
              <a:rPr lang="en-US" sz="1600" dirty="0" err="1" smtClean="0">
                <a:latin typeface="Trebuchet MS" pitchFamily="34" charset="0"/>
              </a:rPr>
              <a:t>persoonlijke</a:t>
            </a:r>
            <a:r>
              <a:rPr lang="en-US" sz="1600" dirty="0" smtClean="0">
                <a:latin typeface="Trebuchet MS" pitchFamily="34" charset="0"/>
              </a:rPr>
              <a:t> data op </a:t>
            </a:r>
            <a:r>
              <a:rPr lang="en-US" sz="1600" dirty="0" err="1" smtClean="0">
                <a:latin typeface="Trebuchet MS" pitchFamily="34" charset="0"/>
              </a:rPr>
              <a:t>uw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smartphone</a:t>
            </a:r>
            <a:r>
              <a:rPr lang="en-US" sz="1600" dirty="0" smtClean="0">
                <a:latin typeface="Trebuchet MS" pitchFamily="34" charset="0"/>
              </a:rPr>
              <a:t>, </a:t>
            </a:r>
            <a:r>
              <a:rPr lang="en-US" sz="1600" dirty="0" err="1" smtClean="0">
                <a:latin typeface="Trebuchet MS" pitchFamily="34" charset="0"/>
              </a:rPr>
              <a:t>Deze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blijft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behouden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aangezien</a:t>
            </a:r>
            <a:r>
              <a:rPr lang="en-US" sz="1600" dirty="0" smtClean="0">
                <a:latin typeface="Trebuchet MS" pitchFamily="34" charset="0"/>
              </a:rPr>
              <a:t> de update </a:t>
            </a:r>
            <a:r>
              <a:rPr lang="en-US" sz="1600" dirty="0" err="1" smtClean="0">
                <a:latin typeface="Trebuchet MS" pitchFamily="34" charset="0"/>
              </a:rPr>
              <a:t>alleen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betrekking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heeft</a:t>
            </a:r>
            <a:r>
              <a:rPr lang="en-US" sz="1600" dirty="0" smtClean="0">
                <a:latin typeface="Trebuchet MS" pitchFamily="34" charset="0"/>
              </a:rPr>
              <a:t> op de software van het </a:t>
            </a:r>
            <a:r>
              <a:rPr lang="en-US" sz="1600" dirty="0" err="1" smtClean="0">
                <a:latin typeface="Trebuchet MS" pitchFamily="34" charset="0"/>
              </a:rPr>
              <a:t>toestel</a:t>
            </a:r>
            <a:r>
              <a:rPr lang="en-US" sz="1600" dirty="0" smtClean="0">
                <a:latin typeface="Trebuchet MS" pitchFamily="34" charset="0"/>
              </a:rPr>
              <a:t>.                         </a:t>
            </a:r>
            <a:endParaRPr lang="en-US" sz="1600" dirty="0">
              <a:latin typeface="Trebuchet MS" pitchFamily="34" charset="0"/>
            </a:endParaRPr>
          </a:p>
        </p:txBody>
      </p:sp>
      <p:pic>
        <p:nvPicPr>
          <p:cNvPr id="3" name="Picture 2" descr="CIC LG stri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Wat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houdt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de software update via FOTA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precies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in?</a:t>
            </a:r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81472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LG </a:t>
            </a:r>
            <a:r>
              <a:rPr lang="en-US" dirty="0" err="1" smtClean="0"/>
              <a:t>Optimus</a:t>
            </a:r>
            <a:r>
              <a:rPr lang="en-US" dirty="0" smtClean="0"/>
              <a:t> Software Update (FOTA) </a:t>
            </a:r>
            <a:fld id="{4DAFC391-5703-4D2A-9C39-0F065A8C26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rebuchet MS" pitchFamily="34" charset="0"/>
              </a:rPr>
              <a:t>Hoe </a:t>
            </a:r>
            <a:r>
              <a:rPr lang="en-US" sz="2400" b="1" dirty="0" err="1">
                <a:solidFill>
                  <a:srgbClr val="C00000"/>
                </a:solidFill>
                <a:latin typeface="Trebuchet MS" pitchFamily="34" charset="0"/>
              </a:rPr>
              <a:t>functioneert</a:t>
            </a:r>
            <a:r>
              <a:rPr lang="en-US" sz="2400" b="1" dirty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FOTA?</a:t>
            </a:r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6147" name="Picture 2" descr="http://www.google.nl/url?source=imgres&amp;ct=tbn&amp;q=http://www.duluthmerchants.com/world-wide-web-globe.jpg&amp;sa=X&amp;ei=nBy_TaCcGMuSOtTx0PEF&amp;ved=0CAUQ8wc4OQ&amp;usg=AFQjCNGimUd2pXMREf14qfAVZNz612aT5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0780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 bwMode="auto">
          <a:xfrm>
            <a:off x="2362200" y="3048000"/>
            <a:ext cx="1066800" cy="5334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6149" name="Picture 4" descr="http://www.google.nl/url?source=imgres&amp;ct=tbn&amp;q=http://www.augustaky.com/upload_files/image/wifi-logo.jpg&amp;sa=X&amp;ei=iB2_TbXeMoODOqbLyM0F&amp;ved=0CAUQ8wc4Qg&amp;usg=AFQjCNGGgCw2mGsYdj1K4kmo73WRJ3ZCh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438400"/>
            <a:ext cx="18129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5562600" y="3048000"/>
            <a:ext cx="1066800" cy="5334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6151" name="Picture 8" descr="http://www.google.nl/url?source=imgres&amp;ct=tbn&amp;q=http://www.telecombinatie.nl/media/catalog/product/cache/1/image/500x/5e06319eda06f020e43594a9c230972d/L/G/LG_optimus-2xspeed_black_000848_front.jpg&amp;sa=X&amp;ei=mR6_TaTMK8qYOt_T1fYF&amp;ved=0CAUQ8wc4Iw&amp;usg=AFQjCNHJts9xkaNBEgsAKwUQ50g7Vqc7J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IC LG strip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1560" y="6356350"/>
            <a:ext cx="807524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LG </a:t>
            </a:r>
            <a:r>
              <a:rPr lang="en-US" dirty="0" err="1"/>
              <a:t>Optimus</a:t>
            </a:r>
            <a:r>
              <a:rPr lang="en-US" dirty="0"/>
              <a:t> Software Update (FOTA) </a:t>
            </a:r>
            <a:fld id="{4DAFC391-5703-4D2A-9C39-0F065A8C26E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533400" y="457200"/>
            <a:ext cx="8077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Verbinding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maken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met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een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Wi-Fi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netwerk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1/2</a:t>
            </a:r>
            <a:endParaRPr lang="en-US" sz="2800" b="1" dirty="0" smtClean="0">
              <a:solidFill>
                <a:srgbClr val="C00000"/>
              </a:solidFill>
              <a:latin typeface="Trebuchet MS" pitchFamily="34" charset="0"/>
              <a:cs typeface="Tahoma" pitchFamily="34" charset="0"/>
            </a:endParaRPr>
          </a:p>
          <a:p>
            <a:endParaRPr lang="en-US" sz="2000" dirty="0" smtClean="0">
              <a:latin typeface="Trebuchet MS" pitchFamily="34" charset="0"/>
              <a:cs typeface="Tahoma" pitchFamily="34" charset="0"/>
            </a:endParaRPr>
          </a:p>
          <a:p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Voordat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rebuchet MS" pitchFamily="34" charset="0"/>
                <a:cs typeface="Tahoma" pitchFamily="34" charset="0"/>
              </a:rPr>
              <a:t>een</a:t>
            </a:r>
            <a:r>
              <a:rPr lang="en-US" sz="1600" dirty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software update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uitgevoerd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rebuchet MS" pitchFamily="34" charset="0"/>
                <a:cs typeface="Tahoma" pitchFamily="34" charset="0"/>
              </a:rPr>
              <a:t>kan</a:t>
            </a:r>
            <a:r>
              <a:rPr lang="en-US" sz="1600" dirty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worden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dient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 het </a:t>
            </a:r>
            <a:r>
              <a:rPr lang="en-US" sz="1600" dirty="0" err="1">
                <a:latin typeface="Trebuchet MS" pitchFamily="34" charset="0"/>
                <a:cs typeface="Tahoma" pitchFamily="34" charset="0"/>
              </a:rPr>
              <a:t>toestel</a:t>
            </a:r>
            <a:r>
              <a:rPr lang="en-US" sz="1600" dirty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rebuchet MS" pitchFamily="34" charset="0"/>
                <a:cs typeface="Tahoma" pitchFamily="34" charset="0"/>
              </a:rPr>
              <a:t>verbinding</a:t>
            </a:r>
            <a:r>
              <a:rPr lang="en-US" sz="1600" dirty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te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maken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rebuchet MS" pitchFamily="34" charset="0"/>
                <a:cs typeface="Tahoma" pitchFamily="34" charset="0"/>
              </a:rPr>
              <a:t>met </a:t>
            </a:r>
            <a:r>
              <a:rPr lang="en-US" sz="1600" dirty="0" err="1">
                <a:latin typeface="Trebuchet MS" pitchFamily="34" charset="0"/>
                <a:cs typeface="Tahoma" pitchFamily="34" charset="0"/>
              </a:rPr>
              <a:t>een</a:t>
            </a:r>
            <a:r>
              <a:rPr lang="en-US" sz="1600">
                <a:latin typeface="Trebuchet MS" pitchFamily="34" charset="0"/>
                <a:cs typeface="Tahoma" pitchFamily="34" charset="0"/>
              </a:rPr>
              <a:t> </a:t>
            </a:r>
            <a:r>
              <a:rPr lang="en-US" sz="1600" smtClean="0">
                <a:latin typeface="Trebuchet MS" pitchFamily="34" charset="0"/>
                <a:cs typeface="Tahoma" pitchFamily="34" charset="0"/>
              </a:rPr>
              <a:t>Wi-Fi </a:t>
            </a:r>
            <a:r>
              <a:rPr lang="en-US" sz="1600" dirty="0" err="1" smtClean="0">
                <a:latin typeface="Trebuchet MS" pitchFamily="34" charset="0"/>
                <a:cs typeface="Tahoma" pitchFamily="34" charset="0"/>
              </a:rPr>
              <a:t>netwerk</a:t>
            </a:r>
            <a:r>
              <a:rPr lang="en-US" sz="1600" dirty="0" smtClean="0">
                <a:latin typeface="Trebuchet MS" pitchFamily="34" charset="0"/>
                <a:cs typeface="Tahoma" pitchFamily="34" charset="0"/>
              </a:rPr>
              <a:t>: </a:t>
            </a:r>
            <a:endParaRPr lang="en-US" sz="1600" dirty="0">
              <a:latin typeface="Trebuchet MS" pitchFamily="34" charset="0"/>
              <a:cs typeface="Tahoma" pitchFamily="34" charset="0"/>
            </a:endParaRPr>
          </a:p>
        </p:txBody>
      </p:sp>
      <p:pic>
        <p:nvPicPr>
          <p:cNvPr id="7171" name="Picture 3" descr="C:\Documents and Settings\rbouchlarhem\Desktop\2011-08-08 10.42.58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2286000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C:\Documents and Settings\rbouchlarhem\Desktop\2011-08-08 10.43.0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2286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447800" y="2286000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Trebuchet MS" pitchFamily="34" charset="0"/>
              </a:rPr>
              <a:t>Ga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naar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instellingen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5105400" y="2286000"/>
            <a:ext cx="251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Trebuchet MS" pitchFamily="34" charset="0"/>
              </a:rPr>
              <a:t>Selecteer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Verbindingen</a:t>
            </a:r>
            <a:endParaRPr lang="en-US" sz="1600" dirty="0">
              <a:latin typeface="Trebuchet MS" pitchFamily="34" charset="0"/>
            </a:endParaRPr>
          </a:p>
        </p:txBody>
      </p:sp>
      <p:pic>
        <p:nvPicPr>
          <p:cNvPr id="7" name="Picture 6" descr="CIC LG strip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60" y="6356350"/>
            <a:ext cx="807524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LG </a:t>
            </a:r>
            <a:r>
              <a:rPr lang="en-US" dirty="0" err="1"/>
              <a:t>Optimus</a:t>
            </a:r>
            <a:r>
              <a:rPr lang="en-US" dirty="0"/>
              <a:t> Software Update (FOTA) </a:t>
            </a:r>
            <a:fld id="{4DAFC391-5703-4D2A-9C39-0F065A8C26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rbouchlarhem\Desktop\2011-08-08 10.43.1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2514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C:\Documents and Settings\rbouchlarhem\Desktop\2011-08-08 10.43.25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2514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600200" y="1371600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Vink</a:t>
            </a:r>
            <a:r>
              <a:rPr lang="en-US" sz="1600" dirty="0" smtClean="0">
                <a:latin typeface="Trebuchet MS" pitchFamily="34" charset="0"/>
              </a:rPr>
              <a:t> de </a:t>
            </a:r>
            <a:r>
              <a:rPr lang="en-US" sz="1600" dirty="0" err="1" smtClean="0">
                <a:latin typeface="Trebuchet MS" pitchFamily="34" charset="0"/>
              </a:rPr>
              <a:t>functie“Wi-Fi</a:t>
            </a:r>
            <a:r>
              <a:rPr lang="en-US" sz="1600" dirty="0">
                <a:latin typeface="Trebuchet MS" pitchFamily="34" charset="0"/>
              </a:rPr>
              <a:t>” </a:t>
            </a:r>
            <a:r>
              <a:rPr lang="en-US" sz="1600" dirty="0" err="1" smtClean="0">
                <a:latin typeface="Trebuchet MS" pitchFamily="34" charset="0"/>
              </a:rPr>
              <a:t>aan</a:t>
            </a:r>
            <a:r>
              <a:rPr lang="en-US" sz="1600" dirty="0" smtClean="0">
                <a:latin typeface="Trebuchet MS" pitchFamily="34" charset="0"/>
              </a:rPr>
              <a:t> en </a:t>
            </a:r>
            <a:r>
              <a:rPr lang="en-US" sz="1600" dirty="0" err="1">
                <a:latin typeface="Trebuchet MS" pitchFamily="34" charset="0"/>
              </a:rPr>
              <a:t>selecteer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vervolgens</a:t>
            </a:r>
            <a:r>
              <a:rPr lang="en-US" sz="1600" dirty="0">
                <a:latin typeface="Trebuchet MS" pitchFamily="34" charset="0"/>
              </a:rPr>
              <a:t> “Wi-Fi </a:t>
            </a:r>
            <a:r>
              <a:rPr lang="en-US" sz="1600" dirty="0" err="1">
                <a:latin typeface="Trebuchet MS" pitchFamily="34" charset="0"/>
              </a:rPr>
              <a:t>Instellingen</a:t>
            </a:r>
            <a:r>
              <a:rPr lang="en-US" sz="1600" dirty="0">
                <a:latin typeface="Trebuchet MS" pitchFamily="34" charset="0"/>
              </a:rPr>
              <a:t>”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800600" y="1371600"/>
            <a:ext cx="266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Kies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Wi-Fi </a:t>
            </a:r>
            <a:r>
              <a:rPr lang="en-US" sz="1600" dirty="0" err="1" smtClean="0">
                <a:latin typeface="Trebuchet MS" pitchFamily="34" charset="0"/>
              </a:rPr>
              <a:t>netwerk</a:t>
            </a:r>
            <a:r>
              <a:rPr lang="en-US" sz="1600" dirty="0" smtClean="0">
                <a:latin typeface="Trebuchet MS" pitchFamily="34" charset="0"/>
              </a:rPr>
              <a:t> en </a:t>
            </a:r>
            <a:r>
              <a:rPr lang="en-US" sz="1600" dirty="0" err="1" smtClean="0">
                <a:latin typeface="Trebuchet MS" pitchFamily="34" charset="0"/>
              </a:rPr>
              <a:t>maak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verbinding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33400" y="4572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Verbinding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maken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met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een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Wi-Fi </a:t>
            </a:r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netwerk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 2/2</a:t>
            </a:r>
          </a:p>
        </p:txBody>
      </p:sp>
      <p:pic>
        <p:nvPicPr>
          <p:cNvPr id="7" name="Picture 6" descr="CIC LG strip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3568" y="6356350"/>
            <a:ext cx="8003232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LG </a:t>
            </a:r>
            <a:r>
              <a:rPr lang="en-US" dirty="0" err="1">
                <a:solidFill>
                  <a:srgbClr val="C00000"/>
                </a:solidFill>
              </a:rPr>
              <a:t>Optimus</a:t>
            </a:r>
            <a:r>
              <a:rPr lang="en-US" dirty="0">
                <a:solidFill>
                  <a:srgbClr val="C00000"/>
                </a:solidFill>
              </a:rPr>
              <a:t> Software Update (FOTA) </a:t>
            </a:r>
            <a:fld id="{4DAFC391-5703-4D2A-9C39-0F065A8C26E1}" type="slidenum">
              <a:rPr lang="en-US" smtClean="0">
                <a:solidFill>
                  <a:srgbClr val="C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533400" y="45720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Uitvoeren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software update 1/4</a:t>
            </a:r>
            <a:r>
              <a:rPr lang="en-US" sz="2400" dirty="0" smtClean="0">
                <a:latin typeface="Trebuchet MS" pitchFamily="34" charset="0"/>
              </a:rPr>
              <a:t>                            </a:t>
            </a:r>
          </a:p>
          <a:p>
            <a:endParaRPr lang="en-US" sz="2400" dirty="0" smtClean="0">
              <a:latin typeface="Trebuchet MS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9220" name="Picture 2" descr="C:\Documents and Settings\rachid.bouchlarhem\Desktop\2011-05-01 23.51.5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43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 descr="C:\Documents and Settings\rachid.bouchlarhem\Desktop\2011-05-01 23.51.5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3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785786" y="1928802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Trebuchet MS" pitchFamily="34" charset="0"/>
              </a:rPr>
              <a:t>Ga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naar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‘</a:t>
            </a:r>
            <a:r>
              <a:rPr lang="en-US" sz="1600" dirty="0" err="1" smtClean="0">
                <a:latin typeface="Trebuchet MS" pitchFamily="34" charset="0"/>
              </a:rPr>
              <a:t>Opties</a:t>
            </a:r>
            <a:r>
              <a:rPr lang="en-US" sz="1600" dirty="0" smtClean="0">
                <a:latin typeface="Trebuchet MS" pitchFamily="34" charset="0"/>
              </a:rPr>
              <a:t>’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05200" y="1905000"/>
            <a:ext cx="228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Selecteer</a:t>
            </a:r>
            <a:r>
              <a:rPr lang="en-US" sz="1600" dirty="0" smtClean="0">
                <a:latin typeface="Trebuchet MS" pitchFamily="34" charset="0"/>
              </a:rPr>
              <a:t> ‘Over </a:t>
            </a:r>
            <a:r>
              <a:rPr lang="en-US" sz="1600" dirty="0">
                <a:latin typeface="Trebuchet MS" pitchFamily="34" charset="0"/>
              </a:rPr>
              <a:t>de </a:t>
            </a:r>
            <a:r>
              <a:rPr lang="en-US" sz="1600" dirty="0" err="1" smtClean="0">
                <a:latin typeface="Trebuchet MS" pitchFamily="34" charset="0"/>
              </a:rPr>
              <a:t>telefoon</a:t>
            </a:r>
            <a:r>
              <a:rPr lang="en-US" sz="1600" dirty="0" smtClean="0">
                <a:latin typeface="Trebuchet MS" pitchFamily="34" charset="0"/>
              </a:rPr>
              <a:t>’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6248400" y="1905000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Trebuchet MS" pitchFamily="34" charset="0"/>
              </a:rPr>
              <a:t>Selecteer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‘Software- update’</a:t>
            </a:r>
            <a:endParaRPr lang="en-US" sz="1600" dirty="0">
              <a:latin typeface="Trebuchet MS" pitchFamily="34" charset="0"/>
            </a:endParaRPr>
          </a:p>
        </p:txBody>
      </p:sp>
      <p:pic>
        <p:nvPicPr>
          <p:cNvPr id="9" name="Picture 8" descr="CIC LG strip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11430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LET OP: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Houd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de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telefoon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gedurende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het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gehele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sofware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updateproces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 in de </a:t>
            </a:r>
            <a:r>
              <a:rPr lang="en-US" sz="1600" i="1" dirty="0" err="1" smtClean="0">
                <a:solidFill>
                  <a:srgbClr val="FF0000"/>
                </a:solidFill>
                <a:latin typeface="Trebuchet MS" pitchFamily="34" charset="0"/>
              </a:rPr>
              <a:t>oplader</a:t>
            </a:r>
            <a:r>
              <a:rPr lang="en-US" sz="1600" i="1" dirty="0" smtClean="0">
                <a:solidFill>
                  <a:srgbClr val="FF0000"/>
                </a:solidFill>
                <a:latin typeface="Trebuchet MS" pitchFamily="34" charset="0"/>
              </a:rPr>
              <a:t>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55576" y="6356350"/>
            <a:ext cx="7931224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LG </a:t>
            </a:r>
            <a:r>
              <a:rPr lang="en-US" dirty="0" err="1">
                <a:solidFill>
                  <a:srgbClr val="C00000"/>
                </a:solidFill>
              </a:rPr>
              <a:t>Optimus</a:t>
            </a:r>
            <a:r>
              <a:rPr lang="en-US" dirty="0">
                <a:solidFill>
                  <a:srgbClr val="C00000"/>
                </a:solidFill>
              </a:rPr>
              <a:t> Software Update (FOTA) </a:t>
            </a:r>
            <a:fld id="{4DAFC391-5703-4D2A-9C39-0F065A8C26E1}" type="slidenum">
              <a:rPr lang="en-US" smtClean="0">
                <a:solidFill>
                  <a:srgbClr val="C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Documents and Settings\rbouchlarhem\Desktop\2011-08-23 14.15.34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786" y="2643182"/>
            <a:ext cx="2428892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C:\Documents and Settings\rachid.bouchlarhem\Desktop\2011-05-01 23.52.0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5146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2" descr="C:\Documents and Settings\rachid.bouchlarhem\Desktop\2011-05-01 23.52.0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590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 descr="C:\Documents and Settings\rachid.bouchlarhem\Desktop\2011-05-02 07.34.4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2514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609600" y="1219200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Trebuchet MS" pitchFamily="34" charset="0"/>
              </a:rPr>
              <a:t>Selecteer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‘</a:t>
            </a:r>
            <a:r>
              <a:rPr lang="en-US" sz="1600" dirty="0" err="1" smtClean="0">
                <a:latin typeface="Trebuchet MS" pitchFamily="34" charset="0"/>
              </a:rPr>
              <a:t>Controle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op </a:t>
            </a:r>
            <a:r>
              <a:rPr lang="en-US" sz="1600" dirty="0" smtClean="0">
                <a:latin typeface="Trebuchet MS" pitchFamily="34" charset="0"/>
              </a:rPr>
              <a:t>updates’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3352800" y="1143000"/>
            <a:ext cx="281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Het </a:t>
            </a:r>
            <a:r>
              <a:rPr lang="en-US" sz="1600" dirty="0" err="1" smtClean="0">
                <a:latin typeface="Trebuchet MS" pitchFamily="34" charset="0"/>
              </a:rPr>
              <a:t>toestel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maakt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verbinding</a:t>
            </a:r>
            <a:r>
              <a:rPr lang="en-US" sz="1600" dirty="0" smtClean="0">
                <a:latin typeface="Trebuchet MS" pitchFamily="34" charset="0"/>
              </a:rPr>
              <a:t> met </a:t>
            </a:r>
            <a:r>
              <a:rPr lang="en-US" sz="1600" dirty="0">
                <a:latin typeface="Trebuchet MS" pitchFamily="34" charset="0"/>
              </a:rPr>
              <a:t>de server </a:t>
            </a:r>
            <a:r>
              <a:rPr lang="en-US" sz="1600" dirty="0" smtClean="0">
                <a:latin typeface="Trebuchet MS" pitchFamily="34" charset="0"/>
              </a:rPr>
              <a:t>en </a:t>
            </a:r>
            <a:r>
              <a:rPr lang="en-US" sz="1600" dirty="0" err="1" smtClean="0">
                <a:latin typeface="Trebuchet MS" pitchFamily="34" charset="0"/>
              </a:rPr>
              <a:t>controleert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tevens</a:t>
            </a:r>
            <a:r>
              <a:rPr lang="en-US" sz="1600" dirty="0" smtClean="0">
                <a:latin typeface="Trebuchet MS" pitchFamily="34" charset="0"/>
              </a:rPr>
              <a:t> of de </a:t>
            </a:r>
            <a:r>
              <a:rPr lang="en-US" sz="1600" dirty="0" err="1" smtClean="0">
                <a:latin typeface="Trebuchet MS" pitchFamily="34" charset="0"/>
              </a:rPr>
              <a:t>laatste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softwareversie</a:t>
            </a:r>
            <a:r>
              <a:rPr lang="en-US" sz="1600" dirty="0" smtClean="0">
                <a:latin typeface="Trebuchet MS" pitchFamily="34" charset="0"/>
              </a:rPr>
              <a:t> al op het </a:t>
            </a:r>
            <a:r>
              <a:rPr lang="en-US" sz="1600" dirty="0" err="1" smtClean="0">
                <a:latin typeface="Trebuchet MS" pitchFamily="34" charset="0"/>
              </a:rPr>
              <a:t>toestel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aanwezig</a:t>
            </a:r>
            <a:r>
              <a:rPr lang="en-US" sz="1600" dirty="0" smtClean="0">
                <a:latin typeface="Trebuchet MS" pitchFamily="34" charset="0"/>
              </a:rPr>
              <a:t> is.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6324600" y="1143000"/>
            <a:ext cx="281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Indien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een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nieuwe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softwareversie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beschikbaar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is, </a:t>
            </a:r>
            <a:r>
              <a:rPr lang="en-US" sz="1600" dirty="0" err="1" smtClean="0">
                <a:latin typeface="Trebuchet MS" pitchFamily="34" charset="0"/>
              </a:rPr>
              <a:t>wordt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onderstaande</a:t>
            </a:r>
            <a:r>
              <a:rPr lang="en-US" sz="1600" dirty="0">
                <a:latin typeface="Trebuchet MS" pitchFamily="34" charset="0"/>
              </a:rPr>
              <a:t> melding </a:t>
            </a:r>
            <a:r>
              <a:rPr lang="en-US" sz="1600" dirty="0" err="1" smtClean="0">
                <a:latin typeface="Trebuchet MS" pitchFamily="34" charset="0"/>
              </a:rPr>
              <a:t>weergegeven</a:t>
            </a:r>
            <a:r>
              <a:rPr lang="en-US" sz="1600" dirty="0">
                <a:latin typeface="Trebuchet MS" pitchFamily="34" charset="0"/>
              </a:rPr>
              <a:t>. </a:t>
            </a:r>
            <a:r>
              <a:rPr lang="en-US" sz="1600" dirty="0" err="1">
                <a:latin typeface="Trebuchet MS" pitchFamily="34" charset="0"/>
              </a:rPr>
              <a:t>Selecteer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‘</a:t>
            </a:r>
            <a:r>
              <a:rPr lang="en-US" sz="1600" dirty="0" err="1" smtClean="0">
                <a:latin typeface="Trebuchet MS" pitchFamily="34" charset="0"/>
              </a:rPr>
              <a:t>Downloaden</a:t>
            </a:r>
            <a:r>
              <a:rPr lang="en-US" sz="1600" dirty="0" smtClean="0">
                <a:latin typeface="Trebuchet MS" pitchFamily="34" charset="0"/>
              </a:rPr>
              <a:t>’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3400" y="4572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Uitvoeren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software update 2/4</a:t>
            </a:r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9" name="Picture 8" descr="CIC LG strip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1560" y="6356350"/>
            <a:ext cx="807524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LG </a:t>
            </a:r>
            <a:r>
              <a:rPr lang="en-US" dirty="0" err="1">
                <a:solidFill>
                  <a:srgbClr val="C00000"/>
                </a:solidFill>
              </a:rPr>
              <a:t>Optimus</a:t>
            </a:r>
            <a:r>
              <a:rPr lang="en-US" dirty="0">
                <a:solidFill>
                  <a:srgbClr val="C00000"/>
                </a:solidFill>
              </a:rPr>
              <a:t> Software Update (FOTA) </a:t>
            </a:r>
            <a:fld id="{4DAFC391-5703-4D2A-9C39-0F065A8C26E1}" type="slidenum">
              <a:rPr lang="en-US" smtClean="0">
                <a:solidFill>
                  <a:srgbClr val="C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C:\Documents and Settings\rachid.bouchlarhem\Desktop\2011-05-02 07.34.5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3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2" descr="C:\Documents and Settings\rachid.bouchlarhem\Desktop\2011-05-02 07.41.3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1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 descr="C:\Documents and Settings\rachid.bouchlarhem\Desktop\4 sw_update_notification_bar_progress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667000"/>
            <a:ext cx="259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533400" y="1524000"/>
            <a:ext cx="274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Zodra</a:t>
            </a:r>
            <a:r>
              <a:rPr lang="en-US" sz="1600" dirty="0" smtClean="0">
                <a:latin typeface="Trebuchet MS" pitchFamily="34" charset="0"/>
              </a:rPr>
              <a:t> het </a:t>
            </a:r>
            <a:r>
              <a:rPr lang="en-US" sz="1600" dirty="0" err="1" smtClean="0">
                <a:latin typeface="Trebuchet MS" pitchFamily="34" charset="0"/>
              </a:rPr>
              <a:t>downloaden</a:t>
            </a:r>
            <a:r>
              <a:rPr lang="en-US" sz="1600" dirty="0" smtClean="0">
                <a:latin typeface="Trebuchet MS" pitchFamily="34" charset="0"/>
              </a:rPr>
              <a:t> is </a:t>
            </a:r>
            <a:r>
              <a:rPr lang="en-US" sz="1600" dirty="0" err="1" smtClean="0">
                <a:latin typeface="Trebuchet MS" pitchFamily="34" charset="0"/>
              </a:rPr>
              <a:t>gestart</a:t>
            </a:r>
            <a:r>
              <a:rPr lang="en-US" sz="1600" dirty="0" smtClean="0">
                <a:latin typeface="Trebuchet MS" pitchFamily="34" charset="0"/>
              </a:rPr>
              <a:t>, </a:t>
            </a:r>
            <a:r>
              <a:rPr lang="en-US" sz="1600" dirty="0" err="1" smtClean="0">
                <a:latin typeface="Trebuchet MS" pitchFamily="34" charset="0"/>
              </a:rPr>
              <a:t>wordt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onderstaande</a:t>
            </a:r>
            <a:r>
              <a:rPr lang="en-US" sz="1600" dirty="0" smtClean="0">
                <a:latin typeface="Trebuchet MS" pitchFamily="34" charset="0"/>
              </a:rPr>
              <a:t> melding </a:t>
            </a:r>
            <a:r>
              <a:rPr lang="en-US" sz="1600" dirty="0" err="1">
                <a:latin typeface="Trebuchet MS" pitchFamily="34" charset="0"/>
              </a:rPr>
              <a:t>weergegeven</a:t>
            </a:r>
            <a:r>
              <a:rPr lang="en-US" sz="1600" dirty="0">
                <a:latin typeface="Trebuchet MS" pitchFamily="34" charset="0"/>
              </a:rPr>
              <a:t>.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3352800" y="1524000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rebuchet MS" pitchFamily="34" charset="0"/>
              </a:rPr>
              <a:t>Download </a:t>
            </a:r>
            <a:r>
              <a:rPr lang="en-US" sz="1600" dirty="0" err="1">
                <a:latin typeface="Trebuchet MS" pitchFamily="34" charset="0"/>
              </a:rPr>
              <a:t>wordt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uitgevoerd</a:t>
            </a:r>
            <a:r>
              <a:rPr lang="en-US" sz="1600" dirty="0">
                <a:latin typeface="Trebuchet MS" pitchFamily="34" charset="0"/>
              </a:rPr>
              <a:t>.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6096000" y="1524000"/>
            <a:ext cx="259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rebuchet MS" pitchFamily="34" charset="0"/>
              </a:rPr>
              <a:t>De </a:t>
            </a:r>
            <a:r>
              <a:rPr lang="en-US" sz="1600" dirty="0" smtClean="0">
                <a:latin typeface="Trebuchet MS" pitchFamily="34" charset="0"/>
              </a:rPr>
              <a:t>software update </a:t>
            </a:r>
            <a:r>
              <a:rPr lang="en-US" sz="1600" dirty="0">
                <a:latin typeface="Trebuchet MS" pitchFamily="34" charset="0"/>
              </a:rPr>
              <a:t>is </a:t>
            </a:r>
            <a:r>
              <a:rPr lang="en-US" sz="1600" dirty="0" err="1">
                <a:latin typeface="Trebuchet MS" pitchFamily="34" charset="0"/>
              </a:rPr>
              <a:t>volledig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gedownload</a:t>
            </a:r>
            <a:r>
              <a:rPr lang="en-US" sz="1600" dirty="0">
                <a:latin typeface="Trebuchet MS" pitchFamily="34" charset="0"/>
              </a:rPr>
              <a:t> en </a:t>
            </a:r>
            <a:r>
              <a:rPr lang="en-US" sz="1600" dirty="0" err="1">
                <a:latin typeface="Trebuchet MS" pitchFamily="34" charset="0"/>
              </a:rPr>
              <a:t>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worden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geïnstalleerd</a:t>
            </a:r>
            <a:r>
              <a:rPr lang="en-US" sz="1600" dirty="0">
                <a:latin typeface="Trebuchet MS" pitchFamily="34" charset="0"/>
              </a:rPr>
              <a:t>.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3400" y="4572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Uitvoeren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software update 3/4</a:t>
            </a:r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9" name="Picture 8" descr="CIC LG strip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1560" y="6356350"/>
            <a:ext cx="807524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LG </a:t>
            </a:r>
            <a:r>
              <a:rPr lang="en-US" dirty="0" err="1">
                <a:solidFill>
                  <a:srgbClr val="C00000"/>
                </a:solidFill>
              </a:rPr>
              <a:t>Optimus</a:t>
            </a:r>
            <a:r>
              <a:rPr lang="en-US" dirty="0">
                <a:solidFill>
                  <a:srgbClr val="C00000"/>
                </a:solidFill>
              </a:rPr>
              <a:t> Software Update (FOTA) </a:t>
            </a:r>
            <a:fld id="{4DAFC391-5703-4D2A-9C39-0F065A8C26E1}" type="slidenum">
              <a:rPr lang="en-US" smtClean="0">
                <a:solidFill>
                  <a:srgbClr val="C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C:\Documents and Settings\rachid.bouchlarhem\Desktop\5 sw_update_installation_popup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259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1" descr="C:\Documents and Settings\rachid.bouchlarhem\Desktop\6 sw_update_installation_popup_late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274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2" descr="C:\Documents and Settings\rachid.bouchlarhem\Desktop\IMG00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571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533400" y="1524000"/>
            <a:ext cx="243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Zodra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onderstaande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melding </a:t>
            </a:r>
            <a:r>
              <a:rPr lang="en-US" sz="1600" dirty="0" err="1" smtClean="0">
                <a:latin typeface="Trebuchet MS" pitchFamily="34" charset="0"/>
              </a:rPr>
              <a:t>verschijnt</a:t>
            </a:r>
            <a:r>
              <a:rPr lang="en-US" sz="1600" dirty="0" smtClean="0">
                <a:latin typeface="Trebuchet MS" pitchFamily="34" charset="0"/>
              </a:rPr>
              <a:t>, </a:t>
            </a:r>
            <a:r>
              <a:rPr lang="en-US" sz="1600" dirty="0" err="1" smtClean="0">
                <a:latin typeface="Trebuchet MS" pitchFamily="34" charset="0"/>
              </a:rPr>
              <a:t>selecteer</a:t>
            </a:r>
            <a:r>
              <a:rPr lang="en-US" sz="1600" dirty="0" smtClean="0">
                <a:latin typeface="Trebuchet MS" pitchFamily="34" charset="0"/>
              </a:rPr>
              <a:t> ‘Install now’ 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3429000" y="1524000"/>
            <a:ext cx="266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Of </a:t>
            </a:r>
            <a:r>
              <a:rPr lang="en-US" sz="1600" dirty="0" err="1" smtClean="0">
                <a:latin typeface="Trebuchet MS" pitchFamily="34" charset="0"/>
              </a:rPr>
              <a:t>selecteer</a:t>
            </a:r>
            <a:r>
              <a:rPr lang="en-US" sz="1600" dirty="0" smtClean="0">
                <a:latin typeface="Trebuchet MS" pitchFamily="34" charset="0"/>
              </a:rPr>
              <a:t> ‘Later’ </a:t>
            </a:r>
            <a:r>
              <a:rPr lang="en-US" sz="1600" dirty="0" err="1" smtClean="0">
                <a:latin typeface="Trebuchet MS" pitchFamily="34" charset="0"/>
              </a:rPr>
              <a:t>om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de update op </a:t>
            </a:r>
            <a:r>
              <a:rPr lang="en-US" sz="1600" dirty="0" err="1">
                <a:latin typeface="Trebuchet MS" pitchFamily="34" charset="0"/>
              </a:rPr>
              <a:t>een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ander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tijdstip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te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installeren</a:t>
            </a:r>
            <a:r>
              <a:rPr lang="en-US" sz="1600" dirty="0" smtClean="0">
                <a:latin typeface="Trebuchet MS" pitchFamily="34" charset="0"/>
              </a:rPr>
              <a:t>.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324600" y="1447800"/>
            <a:ext cx="2819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latin typeface="Trebuchet MS" pitchFamily="34" charset="0"/>
              </a:rPr>
              <a:t>Nadat</a:t>
            </a:r>
            <a:r>
              <a:rPr lang="en-US" sz="1600" dirty="0" smtClean="0">
                <a:latin typeface="Trebuchet MS" pitchFamily="34" charset="0"/>
              </a:rPr>
              <a:t> de </a:t>
            </a:r>
            <a:r>
              <a:rPr lang="en-US" sz="1600" dirty="0" err="1" smtClean="0">
                <a:latin typeface="Trebuchet MS" pitchFamily="34" charset="0"/>
              </a:rPr>
              <a:t>nieuwe</a:t>
            </a:r>
            <a:r>
              <a:rPr lang="en-US" sz="1600" dirty="0" smtClean="0">
                <a:latin typeface="Trebuchet MS" pitchFamily="34" charset="0"/>
              </a:rPr>
              <a:t> software  </a:t>
            </a:r>
            <a:r>
              <a:rPr lang="en-US" sz="1600" dirty="0" err="1" smtClean="0">
                <a:latin typeface="Trebuchet MS" pitchFamily="34" charset="0"/>
              </a:rPr>
              <a:t>versie</a:t>
            </a:r>
            <a:r>
              <a:rPr lang="en-US" sz="1600" dirty="0" smtClean="0">
                <a:latin typeface="Trebuchet MS" pitchFamily="34" charset="0"/>
              </a:rPr>
              <a:t> is </a:t>
            </a:r>
            <a:r>
              <a:rPr lang="en-US" sz="1600" dirty="0" err="1" smtClean="0">
                <a:latin typeface="Trebuchet MS" pitchFamily="34" charset="0"/>
              </a:rPr>
              <a:t>geïnstalleerd</a:t>
            </a:r>
            <a:r>
              <a:rPr lang="en-US" sz="1600" dirty="0" smtClean="0">
                <a:latin typeface="Trebuchet MS" pitchFamily="34" charset="0"/>
              </a:rPr>
              <a:t>, start het </a:t>
            </a:r>
            <a:r>
              <a:rPr lang="en-US" sz="1600" dirty="0" err="1" smtClean="0">
                <a:latin typeface="Trebuchet MS" pitchFamily="34" charset="0"/>
              </a:rPr>
              <a:t>toestel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automatisch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opnieuw</a:t>
            </a:r>
            <a:r>
              <a:rPr lang="en-US" sz="1600" dirty="0" smtClean="0">
                <a:latin typeface="Trebuchet MS" pitchFamily="34" charset="0"/>
              </a:rPr>
              <a:t> op. 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3400" y="4572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Trebuchet MS" pitchFamily="34" charset="0"/>
              </a:rPr>
              <a:t>Uitvoeren</a:t>
            </a:r>
            <a:r>
              <a:rPr lang="en-US" sz="2400" b="1" dirty="0" smtClean="0">
                <a:solidFill>
                  <a:srgbClr val="C00000"/>
                </a:solidFill>
                <a:latin typeface="Trebuchet MS" pitchFamily="34" charset="0"/>
              </a:rPr>
              <a:t> software update 4/4</a:t>
            </a:r>
          </a:p>
          <a:p>
            <a:endParaRPr lang="en-US" sz="24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  <p:pic>
        <p:nvPicPr>
          <p:cNvPr id="9" name="Picture 8" descr="CIC LG strip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27" y="0"/>
            <a:ext cx="1912673" cy="10413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8147248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LG </a:t>
            </a:r>
            <a:r>
              <a:rPr lang="en-US" dirty="0" err="1">
                <a:solidFill>
                  <a:srgbClr val="C00000"/>
                </a:solidFill>
              </a:rPr>
              <a:t>Optimus</a:t>
            </a:r>
            <a:r>
              <a:rPr lang="en-US" dirty="0">
                <a:solidFill>
                  <a:srgbClr val="C00000"/>
                </a:solidFill>
              </a:rPr>
              <a:t> Software Update (FOTA) </a:t>
            </a:r>
            <a:fld id="{4DAFC391-5703-4D2A-9C39-0F065A8C26E1}" type="slidenum">
              <a:rPr lang="en-US" smtClean="0">
                <a:solidFill>
                  <a:srgbClr val="C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537</Words>
  <Application>Microsoft Office PowerPoint</Application>
  <PresentationFormat>全屏显示(4:3)</PresentationFormat>
  <Paragraphs>63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Theme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wieteke.vanbladel</dc:creator>
  <cp:lastModifiedBy>Microsoft</cp:lastModifiedBy>
  <cp:revision>16</cp:revision>
  <dcterms:created xsi:type="dcterms:W3CDTF">2011-08-15T11:53:25Z</dcterms:created>
  <dcterms:modified xsi:type="dcterms:W3CDTF">2018-01-05T05:25:37Z</dcterms:modified>
</cp:coreProperties>
</file>