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bookmarkIdSeed="2">
  <p:sldMasterIdLst>
    <p:sldMasterId id="2147483656" r:id="rId1"/>
    <p:sldMasterId id="2147483939" r:id="rId2"/>
  </p:sldMasterIdLst>
  <p:notesMasterIdLst>
    <p:notesMasterId r:id="rId10"/>
  </p:notesMasterIdLst>
  <p:handoutMasterIdLst>
    <p:handoutMasterId r:id="rId11"/>
  </p:handoutMasterIdLst>
  <p:sldIdLst>
    <p:sldId id="281" r:id="rId3"/>
    <p:sldId id="342" r:id="rId4"/>
    <p:sldId id="347" r:id="rId5"/>
    <p:sldId id="346" r:id="rId6"/>
    <p:sldId id="344" r:id="rId7"/>
    <p:sldId id="345" r:id="rId8"/>
    <p:sldId id="348" r:id="rId9"/>
  </p:sldIdLst>
  <p:sldSz cx="10058400" cy="7315200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1"/>
        </a:solidFill>
        <a:latin typeface="Arial" pitchFamily="34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99"/>
    <a:srgbClr val="FF9900"/>
    <a:srgbClr val="CC6600"/>
    <a:srgbClr val="CCECFF"/>
    <a:srgbClr val="A50021"/>
    <a:srgbClr val="9900CC"/>
    <a:srgbClr val="F8F8F8"/>
    <a:srgbClr val="5D7D5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9499" autoAdjust="0"/>
  </p:normalViewPr>
  <p:slideViewPr>
    <p:cSldViewPr snapToGrid="0" snapToObjects="1">
      <p:cViewPr varScale="1">
        <p:scale>
          <a:sx n="61" d="100"/>
          <a:sy n="61" d="100"/>
        </p:scale>
        <p:origin x="-1140" y="-56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1740" y="-78"/>
      </p:cViewPr>
      <p:guideLst>
        <p:guide orient="horz" pos="2891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fld id="{3A8E5A4A-7E0D-4638-B09F-EF467702B4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758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685800"/>
            <a:ext cx="4708525" cy="342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8638"/>
            <a:ext cx="50292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347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5347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kumimoji="0" sz="1200">
                <a:latin typeface="Times New Roman" pitchFamily="18" charset="0"/>
                <a:ea typeface="Gulim" pitchFamily="34" charset="-127"/>
              </a:defRPr>
            </a:lvl1pPr>
          </a:lstStyle>
          <a:p>
            <a:pPr>
              <a:defRPr/>
            </a:pPr>
            <a:fld id="{0CD60EA0-EF27-4E42-8702-B645DE4834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120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685800"/>
            <a:ext cx="4705350" cy="342423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22203" y="688226"/>
            <a:ext cx="4413595" cy="344269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백색바탕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8626" y="5842002"/>
            <a:ext cx="1630364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LG No1_nomal_LG Re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188913"/>
            <a:ext cx="13843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70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21702" y="1867864"/>
            <a:ext cx="8181975" cy="1092200"/>
          </a:xfrm>
        </p:spPr>
        <p:txBody>
          <a:bodyPr/>
          <a:lstStyle>
            <a:lvl1pPr algn="ctr">
              <a:defRPr sz="41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&lt;Insert Master Title Here&gt;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0298" y="3177552"/>
            <a:ext cx="5081588" cy="660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b="1"/>
            </a:lvl1pPr>
          </a:lstStyle>
          <a:p>
            <a:r>
              <a:rPr lang="en-US" altLang="ko-KR"/>
              <a:t>&lt;Sub Title&gt;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554415" y="4073527"/>
            <a:ext cx="2838450" cy="542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6663" tIns="43332" rIns="86663" bIns="4333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5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 Insert Date Here 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1" y="1637454"/>
            <a:ext cx="4444207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0586" indent="0">
              <a:buNone/>
              <a:defRPr sz="2500" b="1"/>
            </a:lvl2pPr>
            <a:lvl3pPr marL="1141171" indent="0">
              <a:buNone/>
              <a:defRPr sz="2200" b="1"/>
            </a:lvl3pPr>
            <a:lvl4pPr marL="1711757" indent="0">
              <a:buNone/>
              <a:defRPr sz="2000" b="1"/>
            </a:lvl4pPr>
            <a:lvl5pPr marL="2282342" indent="0">
              <a:buNone/>
              <a:defRPr sz="2000" b="1"/>
            </a:lvl5pPr>
            <a:lvl6pPr marL="2852928" indent="0">
              <a:buNone/>
              <a:defRPr sz="2000" b="1"/>
            </a:lvl6pPr>
            <a:lvl7pPr marL="3423514" indent="0">
              <a:buNone/>
              <a:defRPr sz="2000" b="1"/>
            </a:lvl7pPr>
            <a:lvl8pPr marL="3994099" indent="0">
              <a:buNone/>
              <a:defRPr sz="2000" b="1"/>
            </a:lvl8pPr>
            <a:lvl9pPr marL="456468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1" y="2319866"/>
            <a:ext cx="4444207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530" y="1637454"/>
            <a:ext cx="4445953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0586" indent="0">
              <a:buNone/>
              <a:defRPr sz="2500" b="1"/>
            </a:lvl2pPr>
            <a:lvl3pPr marL="1141171" indent="0">
              <a:buNone/>
              <a:defRPr sz="2200" b="1"/>
            </a:lvl3pPr>
            <a:lvl4pPr marL="1711757" indent="0">
              <a:buNone/>
              <a:defRPr sz="2000" b="1"/>
            </a:lvl4pPr>
            <a:lvl5pPr marL="2282342" indent="0">
              <a:buNone/>
              <a:defRPr sz="2000" b="1"/>
            </a:lvl5pPr>
            <a:lvl6pPr marL="2852928" indent="0">
              <a:buNone/>
              <a:defRPr sz="2000" b="1"/>
            </a:lvl6pPr>
            <a:lvl7pPr marL="3423514" indent="0">
              <a:buNone/>
              <a:defRPr sz="2000" b="1"/>
            </a:lvl7pPr>
            <a:lvl8pPr marL="3994099" indent="0">
              <a:buNone/>
              <a:defRPr sz="2000" b="1"/>
            </a:lvl8pPr>
            <a:lvl9pPr marL="456468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530" y="2319866"/>
            <a:ext cx="4445953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2" y="291253"/>
            <a:ext cx="3309144" cy="1239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556" y="291255"/>
            <a:ext cx="5622925" cy="624332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2922" y="1530776"/>
            <a:ext cx="3309144" cy="5003800"/>
          </a:xfrm>
        </p:spPr>
        <p:txBody>
          <a:bodyPr/>
          <a:lstStyle>
            <a:lvl1pPr marL="0" indent="0">
              <a:buNone/>
              <a:defRPr sz="1700"/>
            </a:lvl1pPr>
            <a:lvl2pPr marL="570586" indent="0">
              <a:buNone/>
              <a:defRPr sz="1500"/>
            </a:lvl2pPr>
            <a:lvl3pPr marL="1141171" indent="0">
              <a:buNone/>
              <a:defRPr sz="1200"/>
            </a:lvl3pPr>
            <a:lvl4pPr marL="1711757" indent="0">
              <a:buNone/>
              <a:defRPr sz="1100"/>
            </a:lvl4pPr>
            <a:lvl5pPr marL="2282342" indent="0">
              <a:buNone/>
              <a:defRPr sz="1100"/>
            </a:lvl5pPr>
            <a:lvl6pPr marL="2852928" indent="0">
              <a:buNone/>
              <a:defRPr sz="1100"/>
            </a:lvl6pPr>
            <a:lvl7pPr marL="3423514" indent="0">
              <a:buNone/>
              <a:defRPr sz="1100"/>
            </a:lvl7pPr>
            <a:lvl8pPr marL="3994099" indent="0">
              <a:buNone/>
              <a:defRPr sz="1100"/>
            </a:lvl8pPr>
            <a:lvl9pPr marL="45646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517" y="653626"/>
            <a:ext cx="6035040" cy="4389120"/>
          </a:xfrm>
        </p:spPr>
        <p:txBody>
          <a:bodyPr/>
          <a:lstStyle>
            <a:lvl1pPr marL="0" indent="0">
              <a:buNone/>
              <a:defRPr sz="4000"/>
            </a:lvl1pPr>
            <a:lvl2pPr marL="570586" indent="0">
              <a:buNone/>
              <a:defRPr sz="3500"/>
            </a:lvl2pPr>
            <a:lvl3pPr marL="1141171" indent="0">
              <a:buNone/>
              <a:defRPr sz="3000"/>
            </a:lvl3pPr>
            <a:lvl4pPr marL="1711757" indent="0">
              <a:buNone/>
              <a:defRPr sz="2500"/>
            </a:lvl4pPr>
            <a:lvl5pPr marL="2282342" indent="0">
              <a:buNone/>
              <a:defRPr sz="2500"/>
            </a:lvl5pPr>
            <a:lvl6pPr marL="2852928" indent="0">
              <a:buNone/>
              <a:defRPr sz="2500"/>
            </a:lvl6pPr>
            <a:lvl7pPr marL="3423514" indent="0">
              <a:buNone/>
              <a:defRPr sz="2500"/>
            </a:lvl7pPr>
            <a:lvl8pPr marL="3994099" indent="0">
              <a:buNone/>
              <a:defRPr sz="2500"/>
            </a:lvl8pPr>
            <a:lvl9pPr marL="4564685" indent="0">
              <a:buNone/>
              <a:defRPr sz="2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20"/>
          </a:xfrm>
        </p:spPr>
        <p:txBody>
          <a:bodyPr/>
          <a:lstStyle>
            <a:lvl1pPr marL="0" indent="0">
              <a:buNone/>
              <a:defRPr sz="1700"/>
            </a:lvl1pPr>
            <a:lvl2pPr marL="570586" indent="0">
              <a:buNone/>
              <a:defRPr sz="1500"/>
            </a:lvl2pPr>
            <a:lvl3pPr marL="1141171" indent="0">
              <a:buNone/>
              <a:defRPr sz="1200"/>
            </a:lvl3pPr>
            <a:lvl4pPr marL="1711757" indent="0">
              <a:buNone/>
              <a:defRPr sz="1100"/>
            </a:lvl4pPr>
            <a:lvl5pPr marL="2282342" indent="0">
              <a:buNone/>
              <a:defRPr sz="1100"/>
            </a:lvl5pPr>
            <a:lvl6pPr marL="2852928" indent="0">
              <a:buNone/>
              <a:defRPr sz="1100"/>
            </a:lvl6pPr>
            <a:lvl7pPr marL="3423514" indent="0">
              <a:buNone/>
              <a:defRPr sz="1100"/>
            </a:lvl7pPr>
            <a:lvl8pPr marL="3994099" indent="0">
              <a:buNone/>
              <a:defRPr sz="1100"/>
            </a:lvl8pPr>
            <a:lvl9pPr marL="45646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9" y="25400"/>
            <a:ext cx="8260995" cy="541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 userDrawn="1"/>
        </p:nvGrpSpPr>
        <p:grpSpPr bwMode="auto">
          <a:xfrm>
            <a:off x="334964" y="384177"/>
            <a:ext cx="9086850" cy="5940425"/>
            <a:chOff x="211" y="242"/>
            <a:chExt cx="5724" cy="3742"/>
          </a:xfrm>
        </p:grpSpPr>
        <p:pic>
          <p:nvPicPr>
            <p:cNvPr id="3" name="Picture 15" descr="Correct-Transparent-LGSoftIndia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" y="3580"/>
              <a:ext cx="15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5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1045"/>
              <a:ext cx="4169" cy="23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" name="Text Box 26"/>
            <p:cNvSpPr txBox="1">
              <a:spLocks noChangeArrowheads="1"/>
            </p:cNvSpPr>
            <p:nvPr userDrawn="1"/>
          </p:nvSpPr>
          <p:spPr bwMode="auto">
            <a:xfrm>
              <a:off x="211" y="242"/>
              <a:ext cx="1636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23850" indent="-323850" defTabSz="866775" eaLnBrk="0" hangingPunct="0">
                <a:spcBef>
                  <a:spcPct val="50000"/>
                </a:spcBef>
                <a:buClr>
                  <a:schemeClr val="tx1"/>
                </a:buClr>
                <a:buFont typeface="Monotype Sorts" pitchFamily="2" charset="2"/>
                <a:buNone/>
                <a:defRPr/>
              </a:pPr>
              <a:r>
                <a:rPr lang="en-US">
                  <a:latin typeface="Arial" charset="0"/>
                  <a:ea typeface="굴림" pitchFamily="50" charset="-127"/>
                </a:rPr>
                <a:t>Thank You 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1" y="60961"/>
            <a:ext cx="8344819" cy="4131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16" y="594073"/>
            <a:ext cx="9772015" cy="6346613"/>
          </a:xfrm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3507" y="1660581"/>
            <a:ext cx="8549640" cy="617061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210" y="2351855"/>
            <a:ext cx="7040880" cy="186944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7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11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8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23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94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64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32018" y="6894620"/>
            <a:ext cx="4474668" cy="30723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141171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7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kumimoji="0" lang="en-US" altLang="zh-CN" sz="17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kumimoji="0" lang="zh-CN" altLang="en-US" sz="17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kumimoji="0" lang="zh-CN" altLang="en-US" sz="17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141171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5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kumimoji="0" lang="zh-CN" altLang="en-US" sz="15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85966" y="6908636"/>
            <a:ext cx="4949921" cy="30723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4117" tIns="114117" rIns="114117" bIns="114117" rtlCol="0" anchor="ctr"/>
          <a:lstStyle/>
          <a:p>
            <a:pPr algn="ctr" defTabSz="1141171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7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kumimoji="0" lang="zh-CN" altLang="en-US" sz="17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kumimoji="0" lang="zh-CN" altLang="en-US" sz="17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kumimoji="0" lang="zh-CN" altLang="en-US" sz="17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74796" y="969302"/>
            <a:ext cx="91485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44" y="4700695"/>
            <a:ext cx="8549640" cy="145288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4544" y="3100494"/>
            <a:ext cx="8549640" cy="1600200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05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41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17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8234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529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4235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940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646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44" y="1583770"/>
            <a:ext cx="8549640" cy="1452880"/>
          </a:xfrm>
        </p:spPr>
        <p:txBody>
          <a:bodyPr anchor="b"/>
          <a:lstStyle>
            <a:lvl1pPr algn="l"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4544" y="3132720"/>
            <a:ext cx="8549640" cy="1600200"/>
          </a:xfrm>
        </p:spPr>
        <p:txBody>
          <a:bodyPr anchor="t"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5705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41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17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8234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529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4235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940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646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4796" y="969302"/>
            <a:ext cx="91485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0" y="1706882"/>
            <a:ext cx="4442460" cy="48276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020" y="1706882"/>
            <a:ext cx="4442460" cy="482769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791" y="25400"/>
            <a:ext cx="92170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663" tIns="43332" rIns="86663" bIns="433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1. Title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7" y="893763"/>
            <a:ext cx="9659937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663" tIns="43332" rIns="86663" bIns="433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Level 1</a:t>
            </a:r>
          </a:p>
          <a:p>
            <a:pPr lvl="1"/>
            <a:r>
              <a:rPr lang="en-US" altLang="ko-KR" smtClean="0"/>
              <a:t>Level 2</a:t>
            </a:r>
          </a:p>
          <a:p>
            <a:pPr lvl="2"/>
            <a:r>
              <a:rPr lang="en-US" altLang="ko-KR" smtClean="0"/>
              <a:t>Level 3</a:t>
            </a:r>
          </a:p>
          <a:p>
            <a:pPr lvl="3"/>
            <a:r>
              <a:rPr lang="en-US" altLang="ko-KR" smtClean="0"/>
              <a:t>Level 4</a:t>
            </a:r>
          </a:p>
          <a:p>
            <a:pPr lvl="4"/>
            <a:r>
              <a:rPr lang="en-US" altLang="ko-KR" smtClean="0"/>
              <a:t>Level 5</a:t>
            </a:r>
          </a:p>
        </p:txBody>
      </p:sp>
      <p:sp>
        <p:nvSpPr>
          <p:cNvPr id="896004" name="Rectangle 4"/>
          <p:cNvSpPr>
            <a:spLocks noChangeArrowheads="1"/>
          </p:cNvSpPr>
          <p:nvPr userDrawn="1"/>
        </p:nvSpPr>
        <p:spPr bwMode="auto">
          <a:xfrm>
            <a:off x="4686300" y="6959603"/>
            <a:ext cx="66198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66" tIns="43633" rIns="87266" bIns="43633" anchor="ctr"/>
          <a:lstStyle/>
          <a:p>
            <a:pPr algn="ctr" defTabSz="866775" latinLnBrk="1">
              <a:defRPr/>
            </a:pPr>
            <a:fld id="{9B75D7F2-3A5B-4F98-B90F-4BE3561C2490}" type="slidenum">
              <a:rPr lang="en-US" sz="1200" b="1">
                <a:latin typeface="Tahoma" pitchFamily="34" charset="0"/>
                <a:ea typeface="Gulim" pitchFamily="34" charset="-127"/>
              </a:rPr>
              <a:pPr algn="ctr" defTabSz="866775" latinLnBrk="1">
                <a:defRPr/>
              </a:pPr>
              <a:t>‹#›</a:t>
            </a:fld>
            <a:r>
              <a:rPr lang="en-US" sz="1200" b="1">
                <a:solidFill>
                  <a:srgbClr val="000000"/>
                </a:solidFill>
                <a:latin typeface="Tahoma" pitchFamily="34" charset="0"/>
                <a:ea typeface="Gulim" pitchFamily="34" charset="-127"/>
              </a:rPr>
              <a:t> </a:t>
            </a:r>
            <a:endParaRPr lang="en-US" sz="1200" b="1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1" y="6872288"/>
            <a:ext cx="9906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Gulim" pitchFamily="34" charset="-127"/>
            </a:endParaRPr>
          </a:p>
        </p:txBody>
      </p:sp>
      <p:pic>
        <p:nvPicPr>
          <p:cNvPr id="6150" name="Picture 2" descr="D:\●2012\업무계획수립\과제별\슬로건 변경안\신규 Visual파일들\LGE Slogan 2012_Text_PPT용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1" y="7032626"/>
            <a:ext cx="2879724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1" y="611188"/>
            <a:ext cx="9906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Gulim" pitchFamily="34" charset="-127"/>
            </a:endParaRPr>
          </a:p>
        </p:txBody>
      </p:sp>
      <p:pic>
        <p:nvPicPr>
          <p:cNvPr id="6152" name="Picture 9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3039" y="111126"/>
            <a:ext cx="7635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4" r:id="rId2"/>
    <p:sldLayoutId id="2147483936" r:id="rId3"/>
    <p:sldLayoutId id="2147483938" r:id="rId4"/>
  </p:sldLayoutIdLst>
  <p:txStyles>
    <p:titleStyle>
      <a:lvl1pPr algn="l" defTabSz="86677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6677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2pPr>
      <a:lvl3pPr algn="l" defTabSz="86677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3pPr>
      <a:lvl4pPr algn="l" defTabSz="86677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4pPr>
      <a:lvl5pPr algn="l" defTabSz="86677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5pPr>
      <a:lvl6pPr marL="457200" algn="l" defTabSz="866775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6pPr>
      <a:lvl7pPr marL="914400" algn="l" defTabSz="866775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7pPr>
      <a:lvl8pPr marL="1371600" algn="l" defTabSz="866775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8pPr>
      <a:lvl9pPr marL="1828800" algn="l" defTabSz="866775" rtl="0" fontAlgn="base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" charset="0"/>
        </a:defRPr>
      </a:lvl9pPr>
    </p:titleStyle>
    <p:bodyStyle>
      <a:lvl1pPr marL="323850" indent="-323850" algn="l" defTabSz="8667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/>
        <a:buChar char="§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03263" indent="-269875" algn="l" defTabSz="8667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/>
        <a:buChar char="l"/>
        <a:defRPr kumimoji="1" sz="2200">
          <a:solidFill>
            <a:schemeClr val="tx1"/>
          </a:solidFill>
          <a:latin typeface="+mn-lt"/>
        </a:defRPr>
      </a:lvl2pPr>
      <a:lvl3pPr marL="1082675" indent="-215900" algn="l" defTabSz="866775" rtl="0" eaLnBrk="0" fontAlgn="base" hangingPunct="0">
        <a:spcBef>
          <a:spcPct val="20000"/>
        </a:spcBef>
        <a:spcAft>
          <a:spcPct val="0"/>
        </a:spcAft>
        <a:buChar char="•"/>
        <a:defRPr kumimoji="1" sz="1900">
          <a:solidFill>
            <a:schemeClr val="tx1"/>
          </a:solidFill>
          <a:latin typeface="+mn-lt"/>
        </a:defRPr>
      </a:lvl3pPr>
      <a:lvl4pPr marL="1516063" indent="-215900" algn="l" defTabSz="866775" rtl="0" eaLnBrk="0" fontAlgn="base" hangingPunct="0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</a:defRPr>
      </a:lvl4pPr>
      <a:lvl5pPr marL="1949450" indent="-215900" algn="l" defTabSz="866775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</a:defRPr>
      </a:lvl5pPr>
      <a:lvl6pPr marL="2406650" indent="-215900" algn="l" defTabSz="866775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</a:defRPr>
      </a:lvl6pPr>
      <a:lvl7pPr marL="2863850" indent="-215900" algn="l" defTabSz="866775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</a:defRPr>
      </a:lvl7pPr>
      <a:lvl8pPr marL="3321050" indent="-215900" algn="l" defTabSz="866775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</a:defRPr>
      </a:lvl8pPr>
      <a:lvl9pPr marL="3778250" indent="-215900" algn="l" defTabSz="866775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599546"/>
          </a:xfrm>
          <a:prstGeom prst="rect">
            <a:avLst/>
          </a:prstGeom>
        </p:spPr>
        <p:txBody>
          <a:bodyPr vert="horz" lIns="114117" tIns="57059" rIns="114117" bIns="5705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0" y="1046110"/>
            <a:ext cx="9052560" cy="5760640"/>
          </a:xfrm>
          <a:prstGeom prst="rect">
            <a:avLst/>
          </a:prstGeom>
        </p:spPr>
        <p:txBody>
          <a:bodyPr vert="horz" lIns="114117" tIns="57059" rIns="114117" bIns="5705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920" y="6920518"/>
            <a:ext cx="2346960" cy="389467"/>
          </a:xfrm>
          <a:prstGeom prst="rect">
            <a:avLst/>
          </a:prstGeom>
        </p:spPr>
        <p:txBody>
          <a:bodyPr vert="horz" lIns="114117" tIns="57059" rIns="114117" bIns="5705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1171"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1141171"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36620" y="6920518"/>
            <a:ext cx="3185160" cy="389467"/>
          </a:xfrm>
          <a:prstGeom prst="rect">
            <a:avLst/>
          </a:prstGeom>
        </p:spPr>
        <p:txBody>
          <a:bodyPr vert="horz" lIns="114117" tIns="57059" rIns="114117" bIns="5705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1171"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8520" y="6920518"/>
            <a:ext cx="2346960" cy="389467"/>
          </a:xfrm>
          <a:prstGeom prst="rect">
            <a:avLst/>
          </a:prstGeom>
        </p:spPr>
        <p:txBody>
          <a:bodyPr vert="horz" lIns="114117" tIns="57059" rIns="114117" bIns="5705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1171"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114117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74796" y="969302"/>
            <a:ext cx="914851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xStyles>
    <p:titleStyle>
      <a:lvl1pPr algn="l" defTabSz="1141171" rtl="0" eaLnBrk="1" latinLnBrk="0" hangingPunct="1">
        <a:spcBef>
          <a:spcPct val="0"/>
        </a:spcBef>
        <a:buNone/>
        <a:defRPr sz="30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141171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0586" indent="0" algn="l" defTabSz="114117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71" indent="0" algn="l" defTabSz="1141171" rtl="0" eaLnBrk="1" latinLnBrk="0" hangingPunct="1">
        <a:spcBef>
          <a:spcPct val="20000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711757" indent="0" algn="l" defTabSz="114117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282342" indent="0" algn="l" defTabSz="114117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8221" indent="-285293" algn="l" defTabSz="11411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08806" indent="-285293" algn="l" defTabSz="11411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79392" indent="-285293" algn="l" defTabSz="11411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49978" indent="-285293" algn="l" defTabSz="114117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0586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71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1757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2342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2928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3514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94099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64685" algn="l" defTabSz="1141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g.com/ph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g.com/ph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44567" y="2222500"/>
            <a:ext cx="8183561" cy="1511300"/>
          </a:xfrm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defTabSz="947738" latinLnBrk="1"/>
            <a:r>
              <a:rPr lang="en-US" altLang="ko-KR" sz="4400" i="1" u="sng" dirty="0" smtClean="0">
                <a:solidFill>
                  <a:srgbClr val="000000"/>
                </a:solidFill>
                <a:latin typeface="Calibri" pitchFamily="34" charset="0"/>
                <a:ea typeface="돋움" pitchFamily="34" charset="-127"/>
              </a:rPr>
              <a:t>Web download Procedure</a:t>
            </a:r>
            <a:br>
              <a:rPr lang="en-US" altLang="ko-KR" sz="4400" i="1" u="sng" dirty="0" smtClean="0">
                <a:solidFill>
                  <a:srgbClr val="000000"/>
                </a:solidFill>
                <a:latin typeface="Calibri" pitchFamily="34" charset="0"/>
                <a:ea typeface="돋움" pitchFamily="34" charset="-127"/>
              </a:rPr>
            </a:br>
            <a:r>
              <a:rPr lang="en-US" altLang="ko-KR" sz="3600" dirty="0" smtClean="0">
                <a:solidFill>
                  <a:srgbClr val="000000"/>
                </a:solidFill>
                <a:latin typeface="Arial" pitchFamily="34" charset="0"/>
                <a:ea typeface="Dotum" pitchFamily="50" charset="-127"/>
              </a:rPr>
              <a:t/>
            </a:r>
            <a:br>
              <a:rPr lang="en-US" altLang="ko-KR" sz="3600" dirty="0" smtClean="0">
                <a:solidFill>
                  <a:srgbClr val="000000"/>
                </a:solidFill>
                <a:latin typeface="Arial" pitchFamily="34" charset="0"/>
                <a:ea typeface="Dotum" pitchFamily="50" charset="-127"/>
              </a:rPr>
            </a:br>
            <a:endParaRPr lang="en-US" altLang="ko-KR" sz="3600" dirty="0" smtClean="0">
              <a:ea typeface="Gulim" pitchFamily="34" charset="-127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660400" y="890588"/>
            <a:ext cx="8596313" cy="989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4735" tIns="47367" rIns="94735" bIns="47367" anchor="ctr"/>
          <a:lstStyle/>
          <a:p>
            <a:pPr algn="ctr" defTabSz="947738" latinLnBrk="1">
              <a:buFont typeface="Wingdings" pitchFamily="2" charset="2"/>
              <a:buNone/>
            </a:pPr>
            <a:endParaRPr lang="en-US" altLang="ko-KR" sz="2400" dirty="0">
              <a:solidFill>
                <a:srgbClr val="000000"/>
              </a:solidFill>
              <a:latin typeface="Arial" pitchFamily="34" charset="0"/>
              <a:ea typeface="Dotum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4084" y="3554156"/>
            <a:ext cx="5343788" cy="10778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2064" tIns="46032" rIns="92064" bIns="46032">
            <a:spAutoFit/>
          </a:bodyPr>
          <a:lstStyle/>
          <a:p>
            <a:pPr marL="400050" indent="-400050">
              <a:buFont typeface="굴림" pitchFamily="34" charset="-127"/>
              <a:buAutoNum type="romanUcPeriod"/>
            </a:pP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</a:rPr>
              <a:t>Steps to Perform Web download using LGST.</a:t>
            </a:r>
          </a:p>
          <a:p>
            <a:pPr marL="400050" indent="-400050">
              <a:buFont typeface="굴림" pitchFamily="34" charset="-127"/>
              <a:buAutoNum type="romanUcPeriod"/>
            </a:pP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</a:rPr>
              <a:t> Steps to Perform Web download using PC Suite Software</a:t>
            </a:r>
          </a:p>
          <a:p>
            <a:pPr marL="400050" indent="-400050">
              <a:buFont typeface="굴림" pitchFamily="34" charset="-127"/>
              <a:buAutoNum type="romanUcPeriod"/>
            </a:pP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</a:rPr>
              <a:t> Computer / Laptop Software upgrade Screenshots</a:t>
            </a:r>
          </a:p>
          <a:p>
            <a:pPr marL="400050" indent="-400050">
              <a:buFont typeface="굴림" pitchFamily="34" charset="-127"/>
              <a:buAutoNum type="romanUcPeriod"/>
            </a:pPr>
            <a:r>
              <a:rPr lang="en-US" sz="1600" i="1" dirty="0" smtClean="0">
                <a:solidFill>
                  <a:schemeClr val="tx1"/>
                </a:solidFill>
                <a:latin typeface="Calibri" pitchFamily="34" charset="0"/>
              </a:rPr>
              <a:t>Phone Software upgrade Screenshots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126" y="6999188"/>
            <a:ext cx="372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kenneth.jarapa@lge.com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02597" y="777776"/>
            <a:ext cx="19304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Download LGST tool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875088"/>
            <a:ext cx="988377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+mn-lt"/>
            </a:endParaRPr>
          </a:p>
          <a:p>
            <a:pPr marL="342900" indent="-342900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88778"/>
            <a:ext cx="9883775" cy="1600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To download LG Support Tool, go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to Browser , Open </a:t>
            </a:r>
            <a:r>
              <a:rPr lang="en-US" sz="1400" dirty="0">
                <a:solidFill>
                  <a:schemeClr val="tx1"/>
                </a:solidFill>
                <a:latin typeface="+mn-lt"/>
                <a:hlinkClick r:id="rId2"/>
              </a:rPr>
              <a:t>http://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hlinkClick r:id="rId2"/>
              </a:rPr>
              <a:t>www.lg.com/ph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 smtClean="0">
                <a:latin typeface="+mn-lt"/>
              </a:rPr>
              <a:t>On search bar, input the model name or model number (e.g. LG G2, LG D855, etc.) </a:t>
            </a:r>
            <a:r>
              <a:rPr lang="en-US" sz="1400" dirty="0" smtClean="0"/>
              <a:t>. [ Check if your model is available in the list , else pick from the latest model available in the dropdown ]</a:t>
            </a:r>
            <a:endParaRPr lang="en-US" sz="14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Scroll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down , Select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Product Support 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Download and install USB DRIVER and LG MOBILE SUPPORT TOOL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87313" y="115888"/>
            <a:ext cx="9578976" cy="377825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 </a:t>
            </a:r>
            <a:r>
              <a:rPr lang="en-US" sz="1800" b="1" i="1" dirty="0" smtClean="0">
                <a:latin typeface="+mn-lt"/>
              </a:rPr>
              <a:t>Steps to Perform Web download using LG Software Upgrade Tool [ LGST 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19" y="1262543"/>
            <a:ext cx="2841715" cy="240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2271" y="1132514"/>
            <a:ext cx="2370726" cy="285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 bwMode="auto">
          <a:xfrm>
            <a:off x="3984771" y="1367406"/>
            <a:ext cx="1510018" cy="7969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23850" marR="0" indent="-323850" algn="l" defTabSz="8667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Char char="§"/>
              <a:tabLst/>
            </a:pPr>
            <a:endParaRPr kumimoji="1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253" y="1132514"/>
            <a:ext cx="1510018" cy="7969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23850" marR="0" indent="-323850" algn="l" defTabSz="8667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Char char="§"/>
              <a:tabLst/>
            </a:pPr>
            <a:endParaRPr kumimoji="1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7011" y="1367406"/>
            <a:ext cx="3862431" cy="30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478" y="1352694"/>
            <a:ext cx="3911891" cy="325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kaup.srikanth\Desktop\WDL Screen shot\LGS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5363" y="1235248"/>
            <a:ext cx="4218729" cy="356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49478" y="5105414"/>
            <a:ext cx="89468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defRPr/>
            </a:pPr>
            <a:r>
              <a:rPr lang="en-US" sz="1400" dirty="0" smtClean="0"/>
              <a:t>5.	Install LGST (LG Support Tool) .</a:t>
            </a:r>
          </a:p>
          <a:p>
            <a:pPr marL="800100" lvl="1" indent="-342900">
              <a:defRPr/>
            </a:pPr>
            <a:r>
              <a:rPr lang="en-US" sz="1400" dirty="0" smtClean="0"/>
              <a:t>6.	Now Connect the Phone to PC [ Install required drivers for upgrade ]</a:t>
            </a:r>
          </a:p>
          <a:p>
            <a:pPr marL="800100" lvl="1" indent="-342900">
              <a:defRPr/>
            </a:pPr>
            <a:r>
              <a:rPr lang="en-US" sz="1400" dirty="0" smtClean="0"/>
              <a:t>7.	Now Run LGST .</a:t>
            </a:r>
          </a:p>
          <a:p>
            <a:pPr marL="800100" lvl="1" indent="-342900">
              <a:defRPr/>
            </a:pPr>
            <a:r>
              <a:rPr lang="en-US" sz="1400" dirty="0" smtClean="0"/>
              <a:t>8. 	If New Software is available “ Software Upgrade is available “ with Start Upgrade soft key enabled .</a:t>
            </a:r>
          </a:p>
          <a:p>
            <a:pPr marL="800100" lvl="1" indent="-342900">
              <a:defRPr/>
            </a:pPr>
            <a:r>
              <a:rPr lang="en-US" sz="1400" dirty="0" smtClean="0"/>
              <a:t>9.	Click “Start Upgrade “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1252" y="818963"/>
            <a:ext cx="14652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RUN LGST tool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708" y="818963"/>
            <a:ext cx="24955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Check for Update in LGST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87313" y="115888"/>
            <a:ext cx="9578976" cy="377825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 </a:t>
            </a:r>
            <a:r>
              <a:rPr lang="en-US" sz="1800" b="1" i="1" dirty="0" smtClean="0">
                <a:latin typeface="+mn-lt"/>
              </a:rPr>
              <a:t>Steps to Perform Web download using LG Software Upgrade Tool [ LGST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39858"/>
            <a:ext cx="369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Same procedure is used for all models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938" y="1023938"/>
            <a:ext cx="2713037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288" y="1044575"/>
            <a:ext cx="261302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3125" y="962025"/>
            <a:ext cx="3554413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33375" y="623888"/>
            <a:ext cx="19304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Run PC Suite S/W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4863" y="646113"/>
            <a:ext cx="22717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Launch PC Suite S/W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3150" y="595313"/>
            <a:ext cx="31511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Check for new S/W availability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625" y="4064000"/>
            <a:ext cx="950595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Install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the latest PC suite Software that is supported for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Model. Available also at </a:t>
            </a:r>
            <a:r>
              <a:rPr lang="en-US" sz="1600" dirty="0" smtClean="0">
                <a:hlinkClick r:id="rId5"/>
              </a:rPr>
              <a:t>http://www.lg.com/ph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Now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Run the PC Suite installed in the PC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Connect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the Phone to PC 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PC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Suite will read the Phone details 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Now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Click on “Update Check “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button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If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New Software is available “ Latest “ and “ Phone Flashed version “ will be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displayed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Click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on “Upgrade” button 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Software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upgrade Screen will displayed for upgrading the Phone.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31775" y="115888"/>
            <a:ext cx="8302625" cy="37782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en-US" sz="2000" b="1" i="1" dirty="0" smtClean="0">
                <a:latin typeface="+mn-lt"/>
              </a:rPr>
              <a:t>Steps to Perform Web download using PC Suite Software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39858"/>
            <a:ext cx="369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Same procedure is used for all models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88" y="992188"/>
            <a:ext cx="40544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775" y="115888"/>
            <a:ext cx="6719888" cy="377825"/>
          </a:xfrm>
        </p:spPr>
        <p:txBody>
          <a:bodyPr/>
          <a:lstStyle/>
          <a:p>
            <a:pPr>
              <a:defRPr/>
            </a:pPr>
            <a:r>
              <a:rPr lang="en-US" sz="2000" b="1" i="1" dirty="0" smtClean="0">
                <a:latin typeface="+mn-lt"/>
              </a:rPr>
              <a:t>Computer / Laptop Software Upgrade Screenshots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88" y="623888"/>
            <a:ext cx="19304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Analysis Phase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7400" y="957263"/>
            <a:ext cx="4605338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6288" y="601663"/>
            <a:ext cx="19304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Download Phase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625" y="4586288"/>
            <a:ext cx="23939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0688" y="4659313"/>
            <a:ext cx="2498725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2500" y="4586288"/>
            <a:ext cx="3082925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74800" y="4100513"/>
            <a:ext cx="2881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Phone Firmware Update Phase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2063" y="4106863"/>
            <a:ext cx="28606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Software Update  Completed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31775" y="115888"/>
            <a:ext cx="7213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kumimoji="0" lang="en-US" sz="3200" dirty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rPr>
              <a:t> </a:t>
            </a:r>
            <a:endParaRPr kumimoji="0" lang="en-US" sz="2400" b="1" i="1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C:\Documents and Settings\kaup.srikanth\Desktop\WDL Screen shot\CAM0023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863" y="1023938"/>
            <a:ext cx="167322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9088" y="623888"/>
            <a:ext cx="14954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Analysis Phase</a:t>
            </a:r>
          </a:p>
        </p:txBody>
      </p:sp>
      <p:pic>
        <p:nvPicPr>
          <p:cNvPr id="14341" name="Picture 3" descr="C:\Documents and Settings\kaup.srikanth\Desktop\WDL Screen shot\CAM0024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8213" y="1039813"/>
            <a:ext cx="16748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25663" y="615950"/>
            <a:ext cx="163353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Download Phase</a:t>
            </a:r>
          </a:p>
        </p:txBody>
      </p:sp>
      <p:pic>
        <p:nvPicPr>
          <p:cNvPr id="14343" name="Picture 4" descr="C:\Documents and Settings\kaup.srikanth\Desktop\WDL Screen shot\CAM00244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1313" y="990600"/>
            <a:ext cx="1674812" cy="35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86225" y="617538"/>
            <a:ext cx="14732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Update Phase</a:t>
            </a:r>
          </a:p>
        </p:txBody>
      </p:sp>
      <p:pic>
        <p:nvPicPr>
          <p:cNvPr id="14345" name="Picture 5" descr="C:\Documents and Settings\kaup.srikanth\Desktop\WDL Screen shot\CAM00250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7600" y="942975"/>
            <a:ext cx="16732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6" descr="C:\Documents and Settings\kaup.srikanth\Desktop\WDL Screen shot\CAM0025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1650" y="1031875"/>
            <a:ext cx="16732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675438" y="565150"/>
            <a:ext cx="27876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Software update Completed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83113"/>
            <a:ext cx="10058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 1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.  Analysis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Phase : Phone IMEI ,Version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, Model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information is read by the LGST and same is communicated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to LG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Server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  2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. Download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Phase : Phone Software is downloaded to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PC 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  3. Update Phase :  Phone Software is upgrading to the latest available version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   4. Software update Complete Phase : Phone Software is updated to the latest version.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31775" y="115888"/>
            <a:ext cx="7213600" cy="37782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 </a:t>
            </a:r>
            <a:r>
              <a:rPr lang="en-US" sz="2000" b="1" i="1" dirty="0" smtClean="0">
                <a:latin typeface="+mn-lt"/>
              </a:rPr>
              <a:t>Phone Software upgrade Screenshots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" y="6439858"/>
            <a:ext cx="991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Do not remove the connection of phone to PC until upgrade is complete.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2920" y="1046112"/>
            <a:ext cx="9052560" cy="3994043"/>
          </a:xfrm>
        </p:spPr>
        <p:txBody>
          <a:bodyPr/>
          <a:lstStyle/>
          <a:p>
            <a:pPr marL="427896" indent="-427896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427896" indent="-427896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427896" indent="-427896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662875" y="4027955"/>
            <a:ext cx="4147191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kumimoji="0" lang="zh-CN" altLang="en-US" sz="20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662875" y="4495030"/>
            <a:ext cx="4147191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kumimoji="0" lang="zh-CN" altLang="en-US" sz="20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89" y="3115914"/>
            <a:ext cx="8920320" cy="623054"/>
          </a:xfrm>
          <a:prstGeom prst="rect">
            <a:avLst/>
          </a:prstGeom>
        </p:spPr>
        <p:txBody>
          <a:bodyPr wrap="none" lIns="114106" tIns="57054" rIns="114106" bIns="57054">
            <a:spAutoFit/>
          </a:bodyPr>
          <a:lstStyle/>
          <a:p>
            <a:pPr defTabSz="1141054">
              <a:lnSpc>
                <a:spcPct val="150000"/>
              </a:lnSpc>
            </a:pPr>
            <a:r>
              <a:rPr kumimoji="0" lang="zh-CN" altLang="en-US" sz="22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学习世界五百强和咨询公司</a:t>
            </a:r>
            <a:r>
              <a:rPr kumimoji="0" lang="en-US" altLang="zh-CN" sz="22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PPT</a:t>
            </a:r>
            <a:r>
              <a:rPr kumimoji="0" lang="zh-CN" altLang="en-US" sz="22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662875" y="4963345"/>
            <a:ext cx="4147191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kumimoji="0" lang="zh-CN" altLang="en-US" sz="20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90816" y="4027955"/>
            <a:ext cx="4977649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90816" y="4495030"/>
            <a:ext cx="4977649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90816" y="4963345"/>
            <a:ext cx="4977649" cy="422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06" tIns="57054" rIns="114106" bIns="57054" rtlCol="0" anchor="ctr" anchorCtr="0"/>
          <a:lstStyle/>
          <a:p>
            <a:pPr defTabSz="1141054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kumimoji="0" lang="en-US" altLang="zh-CN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sz="20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erene">
  <a:themeElements>
    <a:clrScheme name="">
      <a:dk1>
        <a:srgbClr val="000000"/>
      </a:dk1>
      <a:lt1>
        <a:srgbClr val="FFFFFF"/>
      </a:lt1>
      <a:dk2>
        <a:srgbClr val="003300"/>
      </a:dk2>
      <a:lt2>
        <a:srgbClr val="578963"/>
      </a:lt2>
      <a:accent1>
        <a:srgbClr val="FFFFEB"/>
      </a:accent1>
      <a:accent2>
        <a:srgbClr val="378B37"/>
      </a:accent2>
      <a:accent3>
        <a:srgbClr val="FFFFFF"/>
      </a:accent3>
      <a:accent4>
        <a:srgbClr val="000000"/>
      </a:accent4>
      <a:accent5>
        <a:srgbClr val="FFFFF3"/>
      </a:accent5>
      <a:accent6>
        <a:srgbClr val="317D31"/>
      </a:accent6>
      <a:hlink>
        <a:srgbClr val="584ED4"/>
      </a:hlink>
      <a:folHlink>
        <a:srgbClr val="EC22DE"/>
      </a:folHlink>
    </a:clrScheme>
    <a:fontScheme name="2_Sere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23850" marR="0" indent="-323850" algn="l" defTabSz="866775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Monotype Sorts" pitchFamily="2" charset="2"/>
          <a:buChar char="§"/>
          <a:tabLst/>
          <a:defRPr kumimoji="1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23850" marR="0" indent="-323850" algn="l" defTabSz="866775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Monotype Sorts" pitchFamily="2" charset="2"/>
          <a:buChar char="§"/>
          <a:tabLst/>
          <a:defRPr kumimoji="1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39693</TotalTime>
  <Words>477</Words>
  <Application>Microsoft Office PowerPoint</Application>
  <PresentationFormat>自定义</PresentationFormat>
  <Paragraphs>68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2_Serene</vt:lpstr>
      <vt:lpstr>Default Theme</vt:lpstr>
      <vt:lpstr>Web download Procedure  </vt:lpstr>
      <vt:lpstr> Steps to Perform Web download using LG Software Upgrade Tool [ LGST ]</vt:lpstr>
      <vt:lpstr> Steps to Perform Web download using LG Software Upgrade Tool [ LGST ]</vt:lpstr>
      <vt:lpstr> Steps to Perform Web download using PC Suite Software </vt:lpstr>
      <vt:lpstr>Computer / Laptop Software Upgrade Screenshots</vt:lpstr>
      <vt:lpstr> Phone Software upgrade Screenshots</vt:lpstr>
      <vt:lpstr>声明：</vt:lpstr>
    </vt:vector>
  </TitlesOfParts>
  <Company>LGSI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FTE</dc:title>
  <dc:creator>Kenneth Jarapa</dc:creator>
  <cp:lastModifiedBy>Microsoft</cp:lastModifiedBy>
  <cp:revision>2078</cp:revision>
  <cp:lastPrinted>2000-12-20T08:28:36Z</cp:lastPrinted>
  <dcterms:created xsi:type="dcterms:W3CDTF">2000-04-18T04:44:27Z</dcterms:created>
  <dcterms:modified xsi:type="dcterms:W3CDTF">2018-01-05T05:25:47Z</dcterms:modified>
</cp:coreProperties>
</file>