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1.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8.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9.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1.xml" ContentType="application/vnd.openxmlformats-officedocument.theme+xml"/>
  <Override PartName="/ppt/theme/themeOverride2.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2.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4.xml" ContentType="application/vnd.openxmlformats-officedocument.theme+xml"/>
  <Override PartName="/ppt/slideLayouts/slideLayout119.xml" ContentType="application/vnd.openxmlformats-officedocument.presentationml.slideLayout+xml"/>
  <Override PartName="/ppt/theme/theme15.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6.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7.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8.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29" r:id="rId2"/>
    <p:sldMasterId id="2147484641" r:id="rId3"/>
    <p:sldMasterId id="2147484700" r:id="rId4"/>
    <p:sldMasterId id="2147484706" r:id="rId5"/>
    <p:sldMasterId id="2147484711" r:id="rId6"/>
    <p:sldMasterId id="2147484732" r:id="rId7"/>
    <p:sldMasterId id="2147484748" r:id="rId8"/>
    <p:sldMasterId id="2147484760" r:id="rId9"/>
    <p:sldMasterId id="2147484772" r:id="rId10"/>
    <p:sldMasterId id="2147484777" r:id="rId11"/>
    <p:sldMasterId id="2147485633" r:id="rId12"/>
    <p:sldMasterId id="2147485835" r:id="rId13"/>
    <p:sldMasterId id="2147485887" r:id="rId14"/>
    <p:sldMasterId id="2147485988" r:id="rId15"/>
    <p:sldMasterId id="2147488688" r:id="rId16"/>
    <p:sldMasterId id="2147488872" r:id="rId17"/>
    <p:sldMasterId id="2147489250" r:id="rId18"/>
    <p:sldMasterId id="2147490620" r:id="rId19"/>
  </p:sldMasterIdLst>
  <p:notesMasterIdLst>
    <p:notesMasterId r:id="rId39"/>
  </p:notesMasterIdLst>
  <p:handoutMasterIdLst>
    <p:handoutMasterId r:id="rId40"/>
  </p:handoutMasterIdLst>
  <p:sldIdLst>
    <p:sldId id="759" r:id="rId20"/>
    <p:sldId id="792" r:id="rId21"/>
    <p:sldId id="801" r:id="rId22"/>
    <p:sldId id="807" r:id="rId23"/>
    <p:sldId id="802" r:id="rId24"/>
    <p:sldId id="793" r:id="rId25"/>
    <p:sldId id="806" r:id="rId26"/>
    <p:sldId id="794" r:id="rId27"/>
    <p:sldId id="797" r:id="rId28"/>
    <p:sldId id="800" r:id="rId29"/>
    <p:sldId id="798" r:id="rId30"/>
    <p:sldId id="796" r:id="rId31"/>
    <p:sldId id="679" r:id="rId32"/>
    <p:sldId id="810" r:id="rId33"/>
    <p:sldId id="811" r:id="rId34"/>
    <p:sldId id="766" r:id="rId35"/>
    <p:sldId id="786" r:id="rId36"/>
    <p:sldId id="557" r:id="rId37"/>
    <p:sldId id="812" r:id="rId38"/>
  </p:sldIdLst>
  <p:sldSz cx="9144000" cy="6858000" type="screen4x3"/>
  <p:notesSz cx="7023100" cy="93091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00"/>
    <a:srgbClr val="669900"/>
    <a:srgbClr val="00B055"/>
    <a:srgbClr val="006600"/>
    <a:srgbClr val="DDDDDD"/>
    <a:srgbClr val="FF7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26" autoAdjust="0"/>
    <p:restoredTop sz="76933" autoAdjust="0"/>
  </p:normalViewPr>
  <p:slideViewPr>
    <p:cSldViewPr snapToGrid="0">
      <p:cViewPr>
        <p:scale>
          <a:sx n="80" d="100"/>
          <a:sy n="80" d="100"/>
        </p:scale>
        <p:origin x="-1016" y="-48"/>
      </p:cViewPr>
      <p:guideLst>
        <p:guide orient="horz" pos="1"/>
        <p:guide orient="horz" pos="810"/>
        <p:guide orient="horz" pos="463"/>
        <p:guide orient="horz" pos="21"/>
        <p:guide pos="5759"/>
        <p:guide pos="5686"/>
        <p:guide pos="243"/>
        <p:guide pos="41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2256" y="46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slide" Target="slides/slide10.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41650" cy="465138"/>
          </a:xfrm>
          <a:prstGeom prst="rect">
            <a:avLst/>
          </a:prstGeom>
          <a:noFill/>
          <a:ln w="9525">
            <a:noFill/>
            <a:miter lim="800000"/>
            <a:headEnd/>
            <a:tailEnd/>
          </a:ln>
        </p:spPr>
        <p:txBody>
          <a:bodyPr vert="horz" wrap="square" lIns="93302" tIns="46651" rIns="93302" bIns="46651" numCol="1" anchor="t" anchorCtr="0" compatLnSpc="1">
            <a:prstTxWarp prst="textNoShape">
              <a:avLst/>
            </a:prstTxWarp>
          </a:bodyPr>
          <a:lstStyle>
            <a:lvl1pPr algn="l" defTabSz="933450">
              <a:defRPr sz="1200"/>
            </a:lvl1pPr>
          </a:lstStyle>
          <a:p>
            <a:pPr>
              <a:defRPr/>
            </a:pPr>
            <a:endParaRPr lang="en-US" dirty="0"/>
          </a:p>
        </p:txBody>
      </p:sp>
      <p:sp>
        <p:nvSpPr>
          <p:cNvPr id="25603" name="Rectangle 3"/>
          <p:cNvSpPr>
            <a:spLocks noGrp="1" noChangeArrowheads="1"/>
          </p:cNvSpPr>
          <p:nvPr>
            <p:ph type="dt" sz="quarter" idx="1"/>
          </p:nvPr>
        </p:nvSpPr>
        <p:spPr bwMode="auto">
          <a:xfrm>
            <a:off x="3981450" y="0"/>
            <a:ext cx="3041650" cy="465138"/>
          </a:xfrm>
          <a:prstGeom prst="rect">
            <a:avLst/>
          </a:prstGeom>
          <a:noFill/>
          <a:ln w="9525">
            <a:noFill/>
            <a:miter lim="800000"/>
            <a:headEnd/>
            <a:tailEnd/>
          </a:ln>
        </p:spPr>
        <p:txBody>
          <a:bodyPr vert="horz" wrap="square" lIns="93302" tIns="46651" rIns="93302" bIns="46651" numCol="1" anchor="t" anchorCtr="0" compatLnSpc="1">
            <a:prstTxWarp prst="textNoShape">
              <a:avLst/>
            </a:prstTxWarp>
          </a:bodyPr>
          <a:lstStyle>
            <a:lvl1pPr algn="r" defTabSz="933450">
              <a:defRPr sz="1200"/>
            </a:lvl1pPr>
          </a:lstStyle>
          <a:p>
            <a:pPr>
              <a:defRPr/>
            </a:pPr>
            <a:endParaRPr lang="en-US" dirty="0"/>
          </a:p>
        </p:txBody>
      </p:sp>
      <p:sp>
        <p:nvSpPr>
          <p:cNvPr id="25604" name="Rectangle 4"/>
          <p:cNvSpPr>
            <a:spLocks noGrp="1" noChangeArrowheads="1"/>
          </p:cNvSpPr>
          <p:nvPr>
            <p:ph type="ftr" sz="quarter" idx="2"/>
          </p:nvPr>
        </p:nvSpPr>
        <p:spPr bwMode="auto">
          <a:xfrm>
            <a:off x="0" y="8843963"/>
            <a:ext cx="3041650" cy="465137"/>
          </a:xfrm>
          <a:prstGeom prst="rect">
            <a:avLst/>
          </a:prstGeom>
          <a:noFill/>
          <a:ln w="9525">
            <a:noFill/>
            <a:miter lim="800000"/>
            <a:headEnd/>
            <a:tailEnd/>
          </a:ln>
        </p:spPr>
        <p:txBody>
          <a:bodyPr vert="horz" wrap="square" lIns="93302" tIns="46651" rIns="93302" bIns="46651" numCol="1" anchor="b" anchorCtr="0" compatLnSpc="1">
            <a:prstTxWarp prst="textNoShape">
              <a:avLst/>
            </a:prstTxWarp>
          </a:bodyPr>
          <a:lstStyle>
            <a:lvl1pPr algn="l" defTabSz="933450">
              <a:defRPr sz="1200"/>
            </a:lvl1pPr>
          </a:lstStyle>
          <a:p>
            <a:pPr>
              <a:defRPr/>
            </a:pPr>
            <a:endParaRPr lang="en-US" dirty="0"/>
          </a:p>
        </p:txBody>
      </p:sp>
      <p:sp>
        <p:nvSpPr>
          <p:cNvPr id="25605" name="Rectangle 5"/>
          <p:cNvSpPr>
            <a:spLocks noGrp="1" noChangeArrowheads="1"/>
          </p:cNvSpPr>
          <p:nvPr>
            <p:ph type="sldNum" sz="quarter" idx="3"/>
          </p:nvPr>
        </p:nvSpPr>
        <p:spPr bwMode="auto">
          <a:xfrm>
            <a:off x="3981450" y="8843963"/>
            <a:ext cx="3041650" cy="465137"/>
          </a:xfrm>
          <a:prstGeom prst="rect">
            <a:avLst/>
          </a:prstGeom>
          <a:noFill/>
          <a:ln w="9525">
            <a:noFill/>
            <a:miter lim="800000"/>
            <a:headEnd/>
            <a:tailEnd/>
          </a:ln>
        </p:spPr>
        <p:txBody>
          <a:bodyPr vert="horz" wrap="square" lIns="93302" tIns="46651" rIns="93302" bIns="46651" numCol="1" anchor="b" anchorCtr="0" compatLnSpc="1">
            <a:prstTxWarp prst="textNoShape">
              <a:avLst/>
            </a:prstTxWarp>
          </a:bodyPr>
          <a:lstStyle>
            <a:lvl1pPr algn="r" defTabSz="933450">
              <a:defRPr sz="1200"/>
            </a:lvl1pPr>
          </a:lstStyle>
          <a:p>
            <a:pPr>
              <a:defRPr/>
            </a:pPr>
            <a:fld id="{A2739C9D-B390-4A0B-8BA3-7D2475002082}" type="slidenum">
              <a:rPr lang="en-US"/>
              <a:pPr>
                <a:defRPr/>
              </a:pPr>
              <a:t>‹#›</a:t>
            </a:fld>
            <a:endParaRPr lang="en-US" dirty="0"/>
          </a:p>
        </p:txBody>
      </p:sp>
    </p:spTree>
    <p:extLst>
      <p:ext uri="{BB962C8B-B14F-4D97-AF65-F5344CB8AC3E}">
        <p14:creationId xmlns:p14="http://schemas.microsoft.com/office/powerpoint/2010/main" val="1149590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41650" cy="465138"/>
          </a:xfrm>
          <a:prstGeom prst="rect">
            <a:avLst/>
          </a:prstGeom>
          <a:noFill/>
          <a:ln w="9525">
            <a:noFill/>
            <a:miter lim="800000"/>
            <a:headEnd/>
            <a:tailEnd/>
          </a:ln>
        </p:spPr>
        <p:txBody>
          <a:bodyPr vert="horz" wrap="square" lIns="93302" tIns="46651" rIns="93302" bIns="46651" numCol="1" anchor="t" anchorCtr="0" compatLnSpc="1">
            <a:prstTxWarp prst="textNoShape">
              <a:avLst/>
            </a:prstTxWarp>
          </a:bodyPr>
          <a:lstStyle>
            <a:lvl1pPr algn="l" defTabSz="933450">
              <a:defRPr sz="1200"/>
            </a:lvl1pPr>
          </a:lstStyle>
          <a:p>
            <a:pPr>
              <a:defRPr/>
            </a:pPr>
            <a:endParaRPr lang="en-US" dirty="0"/>
          </a:p>
        </p:txBody>
      </p:sp>
      <p:sp>
        <p:nvSpPr>
          <p:cNvPr id="4099" name="Rectangle 3"/>
          <p:cNvSpPr>
            <a:spLocks noGrp="1" noChangeArrowheads="1"/>
          </p:cNvSpPr>
          <p:nvPr>
            <p:ph type="dt" idx="1"/>
          </p:nvPr>
        </p:nvSpPr>
        <p:spPr bwMode="auto">
          <a:xfrm>
            <a:off x="3981450" y="0"/>
            <a:ext cx="3041650" cy="465138"/>
          </a:xfrm>
          <a:prstGeom prst="rect">
            <a:avLst/>
          </a:prstGeom>
          <a:noFill/>
          <a:ln w="9525">
            <a:noFill/>
            <a:miter lim="800000"/>
            <a:headEnd/>
            <a:tailEnd/>
          </a:ln>
        </p:spPr>
        <p:txBody>
          <a:bodyPr vert="horz" wrap="square" lIns="93302" tIns="46651" rIns="93302" bIns="46651" numCol="1" anchor="t" anchorCtr="0" compatLnSpc="1">
            <a:prstTxWarp prst="textNoShape">
              <a:avLst/>
            </a:prstTxWarp>
          </a:bodyPr>
          <a:lstStyle>
            <a:lvl1pPr algn="r" defTabSz="933450">
              <a:defRPr sz="1200"/>
            </a:lvl1pPr>
          </a:lstStyle>
          <a:p>
            <a:pPr>
              <a:defRPr/>
            </a:pPr>
            <a:endParaRPr lang="en-US" dirty="0"/>
          </a:p>
        </p:txBody>
      </p:sp>
      <p:sp>
        <p:nvSpPr>
          <p:cNvPr id="81924"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6625" y="4422775"/>
            <a:ext cx="5149850" cy="4187825"/>
          </a:xfrm>
          <a:prstGeom prst="rect">
            <a:avLst/>
          </a:prstGeom>
          <a:noFill/>
          <a:ln w="9525">
            <a:noFill/>
            <a:miter lim="800000"/>
            <a:headEnd/>
            <a:tailEnd/>
          </a:ln>
        </p:spPr>
        <p:txBody>
          <a:bodyPr vert="horz" wrap="square" lIns="93302" tIns="46651" rIns="93302" bIns="466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43963"/>
            <a:ext cx="3041650" cy="465137"/>
          </a:xfrm>
          <a:prstGeom prst="rect">
            <a:avLst/>
          </a:prstGeom>
          <a:noFill/>
          <a:ln w="9525">
            <a:noFill/>
            <a:miter lim="800000"/>
            <a:headEnd/>
            <a:tailEnd/>
          </a:ln>
        </p:spPr>
        <p:txBody>
          <a:bodyPr vert="horz" wrap="square" lIns="93302" tIns="46651" rIns="93302" bIns="46651" numCol="1" anchor="b" anchorCtr="0" compatLnSpc="1">
            <a:prstTxWarp prst="textNoShape">
              <a:avLst/>
            </a:prstTxWarp>
          </a:bodyPr>
          <a:lstStyle>
            <a:lvl1pPr algn="l" defTabSz="933450">
              <a:defRPr sz="1200"/>
            </a:lvl1pPr>
          </a:lstStyle>
          <a:p>
            <a:pPr>
              <a:defRPr/>
            </a:pPr>
            <a:endParaRPr lang="en-US" dirty="0"/>
          </a:p>
        </p:txBody>
      </p:sp>
      <p:sp>
        <p:nvSpPr>
          <p:cNvPr id="4103" name="Rectangle 7"/>
          <p:cNvSpPr>
            <a:spLocks noGrp="1" noChangeArrowheads="1"/>
          </p:cNvSpPr>
          <p:nvPr>
            <p:ph type="sldNum" sz="quarter" idx="5"/>
          </p:nvPr>
        </p:nvSpPr>
        <p:spPr bwMode="auto">
          <a:xfrm>
            <a:off x="3981450" y="8843963"/>
            <a:ext cx="3041650" cy="465137"/>
          </a:xfrm>
          <a:prstGeom prst="rect">
            <a:avLst/>
          </a:prstGeom>
          <a:noFill/>
          <a:ln w="9525">
            <a:noFill/>
            <a:miter lim="800000"/>
            <a:headEnd/>
            <a:tailEnd/>
          </a:ln>
        </p:spPr>
        <p:txBody>
          <a:bodyPr vert="horz" wrap="square" lIns="93302" tIns="46651" rIns="93302" bIns="46651" numCol="1" anchor="b" anchorCtr="0" compatLnSpc="1">
            <a:prstTxWarp prst="textNoShape">
              <a:avLst/>
            </a:prstTxWarp>
          </a:bodyPr>
          <a:lstStyle>
            <a:lvl1pPr algn="r" defTabSz="933450">
              <a:defRPr sz="1200"/>
            </a:lvl1pPr>
          </a:lstStyle>
          <a:p>
            <a:pPr>
              <a:defRPr/>
            </a:pPr>
            <a:fld id="{2267E440-E71F-4F2B-86B8-259B8160A56A}" type="slidenum">
              <a:rPr lang="en-US"/>
              <a:pPr>
                <a:defRPr/>
              </a:pPr>
              <a:t>‹#›</a:t>
            </a:fld>
            <a:endParaRPr lang="en-US" dirty="0"/>
          </a:p>
        </p:txBody>
      </p:sp>
    </p:spTree>
    <p:extLst>
      <p:ext uri="{BB962C8B-B14F-4D97-AF65-F5344CB8AC3E}">
        <p14:creationId xmlns:p14="http://schemas.microsoft.com/office/powerpoint/2010/main" val="2211293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84275" y="696913"/>
            <a:ext cx="4654550" cy="3490912"/>
          </a:xfrm>
          <a:ln/>
        </p:spPr>
      </p:sp>
      <p:sp>
        <p:nvSpPr>
          <p:cNvPr id="92163" name="Notes Placeholder 2"/>
          <p:cNvSpPr>
            <a:spLocks noGrp="1"/>
          </p:cNvSpPr>
          <p:nvPr>
            <p:ph type="body" idx="1"/>
          </p:nvPr>
        </p:nvSpPr>
        <p:spPr>
          <a:xfrm>
            <a:off x="936625" y="4422775"/>
            <a:ext cx="5149850" cy="418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3" tIns="46646" rIns="93293" bIns="46646"/>
          <a:lstStyle/>
          <a:p>
            <a:endParaRPr lang="en-US" dirty="0" smtClean="0">
              <a:ea typeface="ＭＳ Ｐゴシック" pitchFamily="34" charset="-128"/>
            </a:endParaRPr>
          </a:p>
        </p:txBody>
      </p:sp>
      <p:sp>
        <p:nvSpPr>
          <p:cNvPr id="72707" name="Slide Number Placeholder 3"/>
          <p:cNvSpPr txBox="1">
            <a:spLocks noGrp="1"/>
          </p:cNvSpPr>
          <p:nvPr/>
        </p:nvSpPr>
        <p:spPr bwMode="auto">
          <a:xfrm>
            <a:off x="3979863" y="8842375"/>
            <a:ext cx="3043237" cy="466725"/>
          </a:xfrm>
          <a:prstGeom prst="rect">
            <a:avLst/>
          </a:prstGeom>
          <a:noFill/>
          <a:ln w="9525">
            <a:noFill/>
            <a:miter lim="800000"/>
            <a:headEnd/>
            <a:tailEnd/>
          </a:ln>
        </p:spPr>
        <p:txBody>
          <a:bodyPr lIns="93293" tIns="46646" rIns="93293" bIns="46646" anchor="b"/>
          <a:lstStyle/>
          <a:p>
            <a:pPr algn="r" defTabSz="933159">
              <a:defRPr/>
            </a:pPr>
            <a:fld id="{A1D57A94-B6A8-4262-BF41-ED7A7410E813}" type="slidenum">
              <a:rPr lang="en-US" sz="1200" b="1">
                <a:solidFill>
                  <a:srgbClr val="1F497D"/>
                </a:solidFill>
                <a:latin typeface="Frutiger 45 Light" pitchFamily="2" charset="0"/>
                <a:ea typeface="ＭＳ Ｐゴシック" pitchFamily="34" charset="-128"/>
                <a:cs typeface="+mn-cs"/>
              </a:rPr>
              <a:pPr algn="r" defTabSz="933159">
                <a:defRPr/>
              </a:pPr>
              <a:t>10</a:t>
            </a:fld>
            <a:endParaRPr lang="en-US" sz="1200" b="1" dirty="0">
              <a:solidFill>
                <a:srgbClr val="1F497D"/>
              </a:solidFill>
              <a:latin typeface="Frutiger 45 Light" pitchFamily="2" charset="0"/>
              <a:ea typeface="ＭＳ Ｐゴシック" pitchFamily="34" charset="-128"/>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ea typeface="ＭＳ Ｐゴシック" pitchFamily="34" charset="-128"/>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eaLnBrk="1" hangingPunct="1"/>
            <a:fld id="{4A722F29-3CBE-46B0-B000-FEEB0871DB94}" type="slidenum">
              <a:rPr lang="en-US" smtClean="0">
                <a:solidFill>
                  <a:srgbClr val="000000"/>
                </a:solidFill>
              </a:rPr>
              <a:pPr eaLnBrk="1" hangingPunct="1"/>
              <a:t>11</a:t>
            </a:fld>
            <a:endParaRPr lang="en-US" dirty="0" smtClean="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84275" y="696913"/>
            <a:ext cx="4654550" cy="3490912"/>
          </a:xfrm>
          <a:ln/>
        </p:spPr>
      </p:sp>
      <p:sp>
        <p:nvSpPr>
          <p:cNvPr id="94211" name="Rectangle 3"/>
          <p:cNvSpPr>
            <a:spLocks noGrp="1" noChangeArrowheads="1"/>
          </p:cNvSpPr>
          <p:nvPr>
            <p:ph type="body" idx="1"/>
          </p:nvPr>
        </p:nvSpPr>
        <p:spPr>
          <a:xfrm>
            <a:off x="936625" y="4422775"/>
            <a:ext cx="5149850" cy="418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3" tIns="46646" rIns="93293" bIns="46646"/>
          <a:lstStyle/>
          <a:p>
            <a:endParaRPr lang="en-US" sz="1000" dirty="0"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eaLnBrk="1" hangingPunct="1"/>
            <a:fld id="{D2F76A7D-D520-45F2-829A-E858BDC3F1BA}" type="slidenum">
              <a:rPr lang="en-US" smtClean="0"/>
              <a:pPr eaLnBrk="1" hangingPunct="1"/>
              <a:t>17</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1627" y="697865"/>
            <a:ext cx="4519848" cy="34909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19</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ea typeface="ＭＳ Ｐゴシック" pitchFamily="34" charset="-128"/>
              </a:rPr>
              <a:t> </a:t>
            </a:r>
            <a:r>
              <a:rPr lang="en-US" i="1" dirty="0" smtClean="0"/>
              <a:t>P&amp;G's purpose is to touch and improve lives, now and for generations to come</a:t>
            </a:r>
            <a:r>
              <a:rPr lang="en-US" dirty="0" smtClean="0"/>
              <a:t>. This inspires and guides everything we do. </a:t>
            </a:r>
            <a:endParaRPr lang="en-US" dirty="0" smtClean="0">
              <a:ea typeface="ＭＳ Ｐゴシック" pitchFamily="34" charset="-128"/>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eaLnBrk="1" hangingPunct="1"/>
            <a:fld id="{EA4ABE0E-AE8F-4303-8688-439896ED8ED7}" type="slidenum">
              <a:rPr lang="en-US" smtClean="0">
                <a:solidFill>
                  <a:srgbClr val="000000"/>
                </a:solidFill>
              </a:rPr>
              <a:pPr eaLnBrk="1" hangingPunct="1"/>
              <a:t>2</a:t>
            </a:fld>
            <a:endParaRPr lang="en-US" dirty="0"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eaLnBrk="1" hangingPunct="1"/>
            <a:fld id="{A5C06F1C-4D4C-4A69-988B-41A068BFD7D8}" type="slidenum">
              <a:rPr lang="en-US" smtClean="0">
                <a:solidFill>
                  <a:srgbClr val="000000"/>
                </a:solidFill>
              </a:rPr>
              <a:pPr eaLnBrk="1" hangingPunct="1"/>
              <a:t>3</a:t>
            </a:fld>
            <a:endParaRPr lang="en-US" dirty="0" smtClean="0">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1122363" y="4422775"/>
            <a:ext cx="47783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981450" y="8843963"/>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2" tIns="46651" rIns="93302" bIns="46651" anchor="b"/>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algn="r" eaLnBrk="1" hangingPunct="1"/>
            <a:fld id="{16FB75BA-CFBD-483A-A688-C366094FC930}" type="slidenum">
              <a:rPr lang="en-US" sz="1200">
                <a:solidFill>
                  <a:srgbClr val="000000"/>
                </a:solidFill>
              </a:rPr>
              <a:pPr algn="r" eaLnBrk="1" hangingPunct="1"/>
              <a:t>4</a:t>
            </a:fld>
            <a:endParaRPr lang="en-US" sz="1200" dirty="0">
              <a:solidFill>
                <a:srgbClr val="000000"/>
              </a:solidFill>
            </a:endParaRPr>
          </a:p>
        </p:txBody>
      </p:sp>
      <p:sp>
        <p:nvSpPr>
          <p:cNvPr id="86019" name="Rectangle 2"/>
          <p:cNvSpPr>
            <a:spLocks noGrp="1" noRot="1" noChangeAspect="1" noChangeArrowheads="1" noTextEdit="1"/>
          </p:cNvSpPr>
          <p:nvPr>
            <p:ph type="sldImg"/>
          </p:nvPr>
        </p:nvSpPr>
        <p:spPr>
          <a:xfrm>
            <a:off x="1184275" y="698500"/>
            <a:ext cx="4656138" cy="3492500"/>
          </a:xfrm>
          <a:ln/>
        </p:spPr>
      </p:sp>
      <p:sp>
        <p:nvSpPr>
          <p:cNvPr id="86020" name="Rectangle 3"/>
          <p:cNvSpPr>
            <a:spLocks noGrp="1" noChangeArrowheads="1"/>
          </p:cNvSpPr>
          <p:nvPr>
            <p:ph type="body" idx="1"/>
          </p:nvPr>
        </p:nvSpPr>
        <p:spPr>
          <a:xfrm>
            <a:off x="1060450" y="4422775"/>
            <a:ext cx="4887913"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At P&amp;G, we define sustainability broadly. It is about ensuring a better quality of life for everyone now and for generations to come.   For us that broad definition encompasses both environmental and social responsibility.  </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eaLnBrk="1" hangingPunct="1"/>
            <a:fld id="{C4F182F8-89CE-48E2-B675-04A5C773B3F0}" type="slidenum">
              <a:rPr lang="en-US" smtClean="0">
                <a:solidFill>
                  <a:srgbClr val="000000"/>
                </a:solidFill>
              </a:rPr>
              <a:pPr eaLnBrk="1" hangingPunct="1"/>
              <a:t>5</a:t>
            </a:fld>
            <a:endParaRPr lang="en-US" dirty="0" smtClean="0">
              <a:solidFill>
                <a:srgbClr val="000000"/>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36625" y="4422775"/>
            <a:ext cx="5394325" cy="418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a:t>
            </a:r>
            <a:r>
              <a:rPr lang="en-US" altLang="en-US" dirty="0" smtClean="0"/>
              <a:t>’</a:t>
            </a:r>
            <a:r>
              <a:rPr lang="en-US" altLang="ja-JP" dirty="0" smtClean="0"/>
              <a:t>s not just about </a:t>
            </a:r>
            <a:r>
              <a:rPr lang="en-US" altLang="en-US" dirty="0" smtClean="0"/>
              <a:t>“</a:t>
            </a:r>
            <a:r>
              <a:rPr lang="en-US" altLang="ja-JP" dirty="0" smtClean="0"/>
              <a:t>green</a:t>
            </a:r>
            <a:r>
              <a:rPr lang="en-US" altLang="en-US" dirty="0" smtClean="0"/>
              <a:t>”</a:t>
            </a:r>
            <a:r>
              <a:rPr lang="en-US" altLang="ja-JP" dirty="0" smtClean="0"/>
              <a:t> products tied to a current consumer movement, but a systemic approach covering our total supply chain, from raw materials to manufacturing processes to the Consumer.  It also extends to the communities we touch all around the world.</a:t>
            </a:r>
          </a:p>
          <a:p>
            <a:endParaRPr lang="en-US" dirty="0" smtClean="0"/>
          </a:p>
          <a:p>
            <a:r>
              <a:rPr lang="en-US" dirty="0" smtClean="0"/>
              <a:t>And, importantly, sustainability efforts must be tied to the bottom line. </a:t>
            </a:r>
          </a:p>
          <a:p>
            <a:endParaRPr lang="en-US" dirty="0" smtClean="0"/>
          </a:p>
          <a:p>
            <a:r>
              <a:rPr lang="en-US" dirty="0" smtClean="0"/>
              <a:t>Our sustainability framework focuses us clearly on both social and environmental programs as well as on our key enablers to  deliver these program – our employees and stakeholders.  It is grounded in our desire to grow responsibly, holds us accountable to consistent &amp; measurable improvement, and guides the goals and commitments we set. </a:t>
            </a:r>
          </a:p>
          <a:p>
            <a:pPr eaLnBrk="1" hangingPunct="1">
              <a:spcBef>
                <a:spcPct val="0"/>
              </a:spcBef>
            </a:pPr>
            <a:endParaRPr lang="en-US" dirty="0"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noChangeArrowheads="1"/>
          </p:cNvSpPr>
          <p:nvPr/>
        </p:nvSpPr>
        <p:spPr bwMode="auto">
          <a:xfrm>
            <a:off x="3978275" y="8842375"/>
            <a:ext cx="3044825" cy="466725"/>
          </a:xfrm>
          <a:prstGeom prst="rect">
            <a:avLst/>
          </a:prstGeom>
          <a:noFill/>
          <a:ln w="9525">
            <a:noFill/>
            <a:miter lim="800000"/>
            <a:headEnd/>
            <a:tailEnd/>
          </a:ln>
        </p:spPr>
        <p:txBody>
          <a:bodyPr lIns="93288" tIns="46644" rIns="93288" bIns="46644" anchor="b"/>
          <a:lstStyle/>
          <a:p>
            <a:pPr algn="r" defTabSz="931567">
              <a:defRPr/>
            </a:pPr>
            <a:fld id="{AF95330D-E46C-46E2-82A4-39047A36610F}" type="slidenum">
              <a:rPr lang="en-US" sz="1200">
                <a:solidFill>
                  <a:prstClr val="black"/>
                </a:solidFill>
                <a:latin typeface="Frutiger 45 Light" pitchFamily="2" charset="0"/>
                <a:ea typeface="ＭＳ Ｐゴシック" pitchFamily="34" charset="-128"/>
                <a:cs typeface="+mn-cs"/>
              </a:rPr>
              <a:pPr algn="r" defTabSz="931567">
                <a:defRPr/>
              </a:pPr>
              <a:t>6</a:t>
            </a:fld>
            <a:endParaRPr lang="en-US" sz="1200" dirty="0">
              <a:solidFill>
                <a:prstClr val="black"/>
              </a:solidFill>
              <a:latin typeface="Frutiger 45 Light" pitchFamily="2" charset="0"/>
              <a:ea typeface="ＭＳ Ｐゴシック" pitchFamily="34" charset="-128"/>
              <a:cs typeface="+mn-cs"/>
            </a:endParaRPr>
          </a:p>
        </p:txBody>
      </p:sp>
      <p:sp>
        <p:nvSpPr>
          <p:cNvPr id="88067" name="Rectangle 2"/>
          <p:cNvSpPr>
            <a:spLocks noGrp="1" noRot="1" noChangeAspect="1" noChangeArrowheads="1" noTextEdit="1"/>
          </p:cNvSpPr>
          <p:nvPr>
            <p:ph type="sldImg"/>
          </p:nvPr>
        </p:nvSpPr>
        <p:spPr>
          <a:xfrm>
            <a:off x="1184275" y="695325"/>
            <a:ext cx="4654550" cy="3490913"/>
          </a:xfrm>
          <a:ln/>
        </p:spPr>
      </p:sp>
      <p:sp>
        <p:nvSpPr>
          <p:cNvPr id="88068" name="Rectangle 3"/>
          <p:cNvSpPr>
            <a:spLocks noGrp="1" noChangeArrowheads="1"/>
          </p:cNvSpPr>
          <p:nvPr>
            <p:ph type="body" idx="1"/>
          </p:nvPr>
        </p:nvSpPr>
        <p:spPr>
          <a:xfrm>
            <a:off x="936625" y="4422775"/>
            <a:ext cx="514985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8" tIns="46653" rIns="93308" bIns="46653"/>
          <a:lstStyle/>
          <a:p>
            <a:pPr marL="0" lvl="1" eaLnBrk="1" hangingPunct="1"/>
            <a:endParaRPr lang="en-US" dirty="0" smtClean="0">
              <a:latin typeface="Frutiger 45 Light" pitchFamily="2"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84275" y="696913"/>
            <a:ext cx="4654550" cy="3490912"/>
          </a:xfrm>
          <a:ln/>
        </p:spPr>
      </p:sp>
      <p:sp>
        <p:nvSpPr>
          <p:cNvPr id="89091" name="Notes Placeholder 2"/>
          <p:cNvSpPr>
            <a:spLocks noGrp="1"/>
          </p:cNvSpPr>
          <p:nvPr>
            <p:ph type="body" idx="1"/>
          </p:nvPr>
        </p:nvSpPr>
        <p:spPr>
          <a:xfrm>
            <a:off x="936625" y="4422775"/>
            <a:ext cx="5149850" cy="4189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1" tIns="46650" rIns="93301" bIns="46650"/>
          <a:lstStyle/>
          <a:p>
            <a:r>
              <a:rPr lang="en-US" dirty="0" smtClean="0">
                <a:solidFill>
                  <a:srgbClr val="009900"/>
                </a:solidFill>
              </a:rPr>
              <a:t>P&amp;G has a desire to not only address but actually help </a:t>
            </a:r>
            <a:r>
              <a:rPr lang="en-US" i="1" dirty="0" smtClean="0">
                <a:solidFill>
                  <a:srgbClr val="009900"/>
                </a:solidFill>
              </a:rPr>
              <a:t>solve</a:t>
            </a:r>
            <a:r>
              <a:rPr lang="en-US" dirty="0" smtClean="0">
                <a:solidFill>
                  <a:srgbClr val="009900"/>
                </a:solidFill>
              </a:rPr>
              <a:t> environmental issues.  This is why we developed our new environmental vision for sustainability at P&amp;G – a series of long-term endpoints that will guide all sustainability decisions and goal-setting within the organization.  It will influence the products we develop, how they are produced and distributed, and how we help educate the consumer to use our products. </a:t>
            </a:r>
          </a:p>
          <a:p>
            <a:endParaRPr lang="en-US" dirty="0" smtClean="0">
              <a:ea typeface="ＭＳ Ｐゴシック" pitchFamily="34" charset="-128"/>
            </a:endParaRPr>
          </a:p>
        </p:txBody>
      </p:sp>
      <p:sp>
        <p:nvSpPr>
          <p:cNvPr id="81923" name="Slide Number Placeholder 3"/>
          <p:cNvSpPr txBox="1">
            <a:spLocks noGrp="1"/>
          </p:cNvSpPr>
          <p:nvPr/>
        </p:nvSpPr>
        <p:spPr bwMode="auto">
          <a:xfrm>
            <a:off x="3979863" y="8842375"/>
            <a:ext cx="3043237" cy="466725"/>
          </a:xfrm>
          <a:prstGeom prst="rect">
            <a:avLst/>
          </a:prstGeom>
          <a:noFill/>
          <a:ln w="9525">
            <a:noFill/>
            <a:miter lim="800000"/>
            <a:headEnd/>
            <a:tailEnd/>
          </a:ln>
        </p:spPr>
        <p:txBody>
          <a:bodyPr lIns="93301" tIns="46650" rIns="93301" bIns="46650" anchor="b"/>
          <a:lstStyle/>
          <a:p>
            <a:pPr algn="r" defTabSz="933159">
              <a:defRPr/>
            </a:pPr>
            <a:fld id="{4D38970A-6F6A-4899-A42C-AE4CC76FA7C8}" type="slidenum">
              <a:rPr lang="en-US" sz="1200">
                <a:solidFill>
                  <a:srgbClr val="000000"/>
                </a:solidFill>
                <a:latin typeface="Frutiger 45 Light" pitchFamily="2" charset="0"/>
                <a:ea typeface="ＭＳ Ｐゴシック" pitchFamily="34" charset="-128"/>
                <a:cs typeface="+mn-cs"/>
              </a:rPr>
              <a:pPr algn="r" defTabSz="933159">
                <a:defRPr/>
              </a:pPr>
              <a:t>7</a:t>
            </a:fld>
            <a:endParaRPr lang="en-US" sz="1200" dirty="0">
              <a:solidFill>
                <a:srgbClr val="000000"/>
              </a:solidFill>
              <a:latin typeface="Frutiger 45 Light" pitchFamily="2" charset="0"/>
              <a:ea typeface="ＭＳ Ｐゴシック"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ln/>
        </p:spPr>
      </p:sp>
      <p:sp>
        <p:nvSpPr>
          <p:cNvPr id="901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Our environmental program focuses on two areas, products and operations</a:t>
            </a: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ea typeface="ＭＳ Ｐゴシック" pitchFamily="34" charset="-128"/>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a:solidFill>
                  <a:schemeClr val="tx1"/>
                </a:solidFill>
                <a:latin typeface="Arial" charset="0"/>
                <a:cs typeface="Arial" charset="0"/>
              </a:defRPr>
            </a:lvl1pPr>
            <a:lvl2pPr marL="742950" indent="-285750" defTabSz="933450" eaLnBrk="0" hangingPunct="0">
              <a:defRPr>
                <a:solidFill>
                  <a:schemeClr val="tx1"/>
                </a:solidFill>
                <a:latin typeface="Arial" charset="0"/>
                <a:cs typeface="Arial" charset="0"/>
              </a:defRPr>
            </a:lvl2pPr>
            <a:lvl3pPr marL="1143000" indent="-228600" defTabSz="933450" eaLnBrk="0" hangingPunct="0">
              <a:defRPr>
                <a:solidFill>
                  <a:schemeClr val="tx1"/>
                </a:solidFill>
                <a:latin typeface="Arial" charset="0"/>
                <a:cs typeface="Arial" charset="0"/>
              </a:defRPr>
            </a:lvl3pPr>
            <a:lvl4pPr marL="1600200" indent="-228600" defTabSz="933450" eaLnBrk="0" hangingPunct="0">
              <a:defRPr>
                <a:solidFill>
                  <a:schemeClr val="tx1"/>
                </a:solidFill>
                <a:latin typeface="Arial" charset="0"/>
                <a:cs typeface="Arial" charset="0"/>
              </a:defRPr>
            </a:lvl4pPr>
            <a:lvl5pPr marL="2057400" indent="-228600" defTabSz="933450" eaLnBrk="0" hangingPunct="0">
              <a:defRPr>
                <a:solidFill>
                  <a:schemeClr val="tx1"/>
                </a:solidFill>
                <a:latin typeface="Arial" charset="0"/>
                <a:cs typeface="Arial" charset="0"/>
              </a:defRPr>
            </a:lvl5pPr>
            <a:lvl6pPr marL="2514600" indent="-228600" algn="ctr" defTabSz="933450" eaLnBrk="0" fontAlgn="base" hangingPunct="0">
              <a:spcBef>
                <a:spcPct val="0"/>
              </a:spcBef>
              <a:spcAft>
                <a:spcPct val="0"/>
              </a:spcAft>
              <a:defRPr>
                <a:solidFill>
                  <a:schemeClr val="tx1"/>
                </a:solidFill>
                <a:latin typeface="Arial" charset="0"/>
                <a:cs typeface="Arial" charset="0"/>
              </a:defRPr>
            </a:lvl6pPr>
            <a:lvl7pPr marL="2971800" indent="-228600" algn="ctr" defTabSz="933450" eaLnBrk="0" fontAlgn="base" hangingPunct="0">
              <a:spcBef>
                <a:spcPct val="0"/>
              </a:spcBef>
              <a:spcAft>
                <a:spcPct val="0"/>
              </a:spcAft>
              <a:defRPr>
                <a:solidFill>
                  <a:schemeClr val="tx1"/>
                </a:solidFill>
                <a:latin typeface="Arial" charset="0"/>
                <a:cs typeface="Arial" charset="0"/>
              </a:defRPr>
            </a:lvl7pPr>
            <a:lvl8pPr marL="3429000" indent="-228600" algn="ctr" defTabSz="933450" eaLnBrk="0" fontAlgn="base" hangingPunct="0">
              <a:spcBef>
                <a:spcPct val="0"/>
              </a:spcBef>
              <a:spcAft>
                <a:spcPct val="0"/>
              </a:spcAft>
              <a:defRPr>
                <a:solidFill>
                  <a:schemeClr val="tx1"/>
                </a:solidFill>
                <a:latin typeface="Arial" charset="0"/>
                <a:cs typeface="Arial" charset="0"/>
              </a:defRPr>
            </a:lvl8pPr>
            <a:lvl9pPr marL="3886200" indent="-228600" algn="ctr" defTabSz="933450" eaLnBrk="0" fontAlgn="base" hangingPunct="0">
              <a:spcBef>
                <a:spcPct val="0"/>
              </a:spcBef>
              <a:spcAft>
                <a:spcPct val="0"/>
              </a:spcAft>
              <a:defRPr>
                <a:solidFill>
                  <a:schemeClr val="tx1"/>
                </a:solidFill>
                <a:latin typeface="Arial" charset="0"/>
                <a:cs typeface="Arial" charset="0"/>
              </a:defRPr>
            </a:lvl9pPr>
          </a:lstStyle>
          <a:p>
            <a:pPr eaLnBrk="1" hangingPunct="1"/>
            <a:fld id="{E65C46C1-2FBB-46EC-9811-0385B795D75D}" type="slidenum">
              <a:rPr lang="en-US" smtClean="0">
                <a:solidFill>
                  <a:srgbClr val="000000"/>
                </a:solidFill>
              </a:rPr>
              <a:pPr eaLnBrk="1" hangingPunct="1"/>
              <a:t>9</a:t>
            </a:fld>
            <a:endParaRPr lang="en-US" dirty="0"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1.xml"/><Relationship Id="rId1" Type="http://schemas.openxmlformats.org/officeDocument/2006/relationships/themeOverride" Target="../theme/themeOverride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298450" y="6016625"/>
            <a:ext cx="7610475" cy="719138"/>
            <a:chOff x="284" y="3790"/>
            <a:chExt cx="4794" cy="453"/>
          </a:xfrm>
        </p:grpSpPr>
        <p:grpSp>
          <p:nvGrpSpPr>
            <p:cNvPr id="5" name="Group 3"/>
            <p:cNvGrpSpPr>
              <a:grpSpLocks/>
            </p:cNvGrpSpPr>
            <p:nvPr userDrawn="1"/>
          </p:nvGrpSpPr>
          <p:grpSpPr bwMode="auto">
            <a:xfrm>
              <a:off x="3385" y="3792"/>
              <a:ext cx="447" cy="445"/>
              <a:chOff x="3289" y="3786"/>
              <a:chExt cx="459" cy="457"/>
            </a:xfrm>
          </p:grpSpPr>
          <p:sp>
            <p:nvSpPr>
              <p:cNvPr id="11" name="Oval 4"/>
              <p:cNvSpPr>
                <a:spLocks noChangeArrowheads="1"/>
              </p:cNvSpPr>
              <p:nvPr userDrawn="1"/>
            </p:nvSpPr>
            <p:spPr bwMode="auto">
              <a:xfrm>
                <a:off x="3311" y="3786"/>
                <a:ext cx="437" cy="45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p>
            </p:txBody>
          </p:sp>
          <p:sp>
            <p:nvSpPr>
              <p:cNvPr id="12" name="Freeform 5"/>
              <p:cNvSpPr>
                <a:spLocks/>
              </p:cNvSpPr>
              <p:nvPr userDrawn="1"/>
            </p:nvSpPr>
            <p:spPr bwMode="auto">
              <a:xfrm>
                <a:off x="3289" y="3786"/>
                <a:ext cx="398" cy="457"/>
              </a:xfrm>
              <a:custGeom>
                <a:avLst/>
                <a:gdLst>
                  <a:gd name="T0" fmla="*/ 719 w 296"/>
                  <a:gd name="T1" fmla="*/ 414 h 340"/>
                  <a:gd name="T2" fmla="*/ 414 w 296"/>
                  <a:gd name="T3" fmla="*/ 0 h 340"/>
                  <a:gd name="T4" fmla="*/ 0 w 296"/>
                  <a:gd name="T5" fmla="*/ 414 h 340"/>
                  <a:gd name="T6" fmla="*/ 414 w 296"/>
                  <a:gd name="T7" fmla="*/ 825 h 340"/>
                  <a:gd name="T8" fmla="*/ 719 w 296"/>
                  <a:gd name="T9" fmla="*/ 414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340">
                    <a:moveTo>
                      <a:pt x="296" y="170"/>
                    </a:moveTo>
                    <a:cubicBezTo>
                      <a:pt x="296" y="86"/>
                      <a:pt x="241" y="11"/>
                      <a:pt x="170" y="0"/>
                    </a:cubicBezTo>
                    <a:cubicBezTo>
                      <a:pt x="76" y="0"/>
                      <a:pt x="0" y="76"/>
                      <a:pt x="0" y="170"/>
                    </a:cubicBezTo>
                    <a:cubicBezTo>
                      <a:pt x="0" y="264"/>
                      <a:pt x="76" y="340"/>
                      <a:pt x="170" y="340"/>
                    </a:cubicBezTo>
                    <a:cubicBezTo>
                      <a:pt x="241" y="329"/>
                      <a:pt x="296" y="255"/>
                      <a:pt x="296" y="170"/>
                    </a:cubicBezTo>
                    <a:close/>
                  </a:path>
                </a:pathLst>
              </a:custGeom>
              <a:solidFill>
                <a:srgbClr val="0099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dirty="0"/>
              </a:p>
            </p:txBody>
          </p:sp>
        </p:grpSp>
        <p:sp>
          <p:nvSpPr>
            <p:cNvPr id="6" name="Oval 6"/>
            <p:cNvSpPr>
              <a:spLocks noChangeArrowheads="1"/>
            </p:cNvSpPr>
            <p:nvPr userDrawn="1"/>
          </p:nvSpPr>
          <p:spPr bwMode="auto">
            <a:xfrm>
              <a:off x="28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7" name="Oval 7"/>
            <p:cNvSpPr>
              <a:spLocks noChangeArrowheads="1"/>
            </p:cNvSpPr>
            <p:nvPr userDrawn="1"/>
          </p:nvSpPr>
          <p:spPr bwMode="auto">
            <a:xfrm>
              <a:off x="1524"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8" name="Oval 8"/>
            <p:cNvSpPr>
              <a:spLocks noChangeArrowheads="1"/>
            </p:cNvSpPr>
            <p:nvPr userDrawn="1"/>
          </p:nvSpPr>
          <p:spPr bwMode="auto">
            <a:xfrm>
              <a:off x="214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9" name="Oval 9"/>
            <p:cNvSpPr>
              <a:spLocks noChangeArrowheads="1"/>
            </p:cNvSpPr>
            <p:nvPr userDrawn="1"/>
          </p:nvSpPr>
          <p:spPr bwMode="auto">
            <a:xfrm>
              <a:off x="2765"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10" name="Oval 10"/>
            <p:cNvSpPr>
              <a:spLocks noChangeArrowheads="1"/>
            </p:cNvSpPr>
            <p:nvPr userDrawn="1"/>
          </p:nvSpPr>
          <p:spPr bwMode="auto">
            <a:xfrm>
              <a:off x="4625"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grpSp>
      <p:pic>
        <p:nvPicPr>
          <p:cNvPr id="13" name="Picture 15" descr="PG_transparent_reverse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invGray">
          <a:xfrm>
            <a:off x="8054975" y="6116638"/>
            <a:ext cx="9509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9" name="Rectangle 11"/>
          <p:cNvSpPr>
            <a:spLocks noGrp="1" noChangeArrowheads="1"/>
          </p:cNvSpPr>
          <p:nvPr>
            <p:ph type="ctrTitle"/>
          </p:nvPr>
        </p:nvSpPr>
        <p:spPr bwMode="black">
          <a:xfrm>
            <a:off x="549275" y="1508125"/>
            <a:ext cx="8045450" cy="1752600"/>
          </a:xfrm>
        </p:spPr>
        <p:txBody>
          <a:bodyPr anchor="b"/>
          <a:lstStyle>
            <a:lvl1pPr algn="ctr">
              <a:lnSpc>
                <a:spcPts val="6400"/>
              </a:lnSpc>
              <a:defRPr>
                <a:solidFill>
                  <a:srgbClr val="FFFFFF"/>
                </a:solidFill>
              </a:defRPr>
            </a:lvl1pPr>
          </a:lstStyle>
          <a:p>
            <a:r>
              <a:rPr lang="en-US"/>
              <a:t>Click to edit Master title style</a:t>
            </a:r>
          </a:p>
        </p:txBody>
      </p:sp>
      <p:sp>
        <p:nvSpPr>
          <p:cNvPr id="83980" name="Rectangle 12"/>
          <p:cNvSpPr>
            <a:spLocks noGrp="1" noChangeArrowheads="1"/>
          </p:cNvSpPr>
          <p:nvPr>
            <p:ph type="subTitle" idx="1"/>
          </p:nvPr>
        </p:nvSpPr>
        <p:spPr>
          <a:xfrm>
            <a:off x="549275" y="3498850"/>
            <a:ext cx="8045450" cy="1752600"/>
          </a:xfrm>
        </p:spPr>
        <p:txBody>
          <a:bodyPr/>
          <a:lstStyle>
            <a:lvl1pPr algn="ctr">
              <a:defRPr sz="2400">
                <a:solidFill>
                  <a:schemeClr val="accent1"/>
                </a:solidFill>
              </a:defRPr>
            </a:lvl1pPr>
          </a:lstStyle>
          <a:p>
            <a:r>
              <a:rPr lang="en-US"/>
              <a:t>Click to edit Master subtitle style</a:t>
            </a:r>
          </a:p>
        </p:txBody>
      </p:sp>
      <p:sp>
        <p:nvSpPr>
          <p:cNvPr id="14" name="Date Placeholder 13"/>
          <p:cNvSpPr>
            <a:spLocks noGrp="1" noChangeArrowheads="1"/>
          </p:cNvSpPr>
          <p:nvPr>
            <p:ph type="dt" sz="half" idx="10"/>
          </p:nvPr>
        </p:nvSpPr>
        <p:spPr bwMode="auto">
          <a:xfrm>
            <a:off x="314325" y="580548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lnSpc>
                <a:spcPts val="1900"/>
              </a:lnSpc>
              <a:defRPr sz="1300">
                <a:solidFill>
                  <a:srgbClr val="FFFFFF"/>
                </a:solidFill>
              </a:defRPr>
            </a:lvl1pPr>
          </a:lstStyle>
          <a:p>
            <a:pPr>
              <a:defRPr/>
            </a:pPr>
            <a:fld id="{05C32887-A6EA-41FC-84ED-D4F999C92BBD}" type="datetime4">
              <a:rPr lang="en-US"/>
              <a:pPr>
                <a:defRPr/>
              </a:pPr>
              <a:t>January 5, 2018</a:t>
            </a:fld>
            <a:endParaRPr lang="en-US" dirty="0"/>
          </a:p>
        </p:txBody>
      </p:sp>
      <p:sp>
        <p:nvSpPr>
          <p:cNvPr id="15" name="Footer Placeholder 14"/>
          <p:cNvSpPr>
            <a:spLocks noGrp="1" noChangeArrowheads="1"/>
          </p:cNvSpPr>
          <p:nvPr>
            <p:ph type="ftr" sz="quarter" idx="11"/>
          </p:nvPr>
        </p:nvSpPr>
        <p:spPr bwMode="auto">
          <a:xfrm>
            <a:off x="3124200" y="5805488"/>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ts val="1900"/>
              </a:lnSpc>
              <a:defRPr sz="1300">
                <a:solidFill>
                  <a:srgbClr val="FFFFFF"/>
                </a:solidFill>
              </a:defRPr>
            </a:lvl1pPr>
          </a:lstStyle>
          <a:p>
            <a:pPr>
              <a:defRPr/>
            </a:pPr>
            <a:endParaRPr lang="en-US" dirty="0"/>
          </a:p>
        </p:txBody>
      </p:sp>
    </p:spTree>
    <p:extLst>
      <p:ext uri="{BB962C8B-B14F-4D97-AF65-F5344CB8AC3E}">
        <p14:creationId xmlns:p14="http://schemas.microsoft.com/office/powerpoint/2010/main" val="288871168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1177490"/>
      </p:ext>
    </p:extLst>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9356782"/>
      </p:ext>
    </p:extLst>
  </p:cSld>
  <p:clrMapOvr>
    <a:masterClrMapping/>
  </p:clrMapOvr>
  <p:transition spd="med">
    <p:strips dir="rd"/>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7925231"/>
      </p:ext>
    </p:extLst>
  </p:cSld>
  <p:clrMapOvr>
    <a:masterClrMapping/>
  </p:clrMapOvr>
  <p:transition spd="med">
    <p:strips dir="rd"/>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1354275287"/>
      </p:ext>
    </p:extLst>
  </p:cSld>
  <p:clrMapOvr>
    <a:masterClrMapping/>
  </p:clrMapOvr>
  <p:transition spd="med">
    <p:strips dir="rd"/>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418805"/>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357839"/>
      </p:ext>
    </p:extLst>
  </p:cSld>
  <p:clrMapOvr>
    <a:masterClrMapping/>
  </p:clrMapOvr>
  <p:transition spd="med">
    <p:strips dir="rd"/>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5192385"/>
      </p:ext>
    </p:extLst>
  </p:cSld>
  <p:clrMapOvr>
    <a:masterClrMapping/>
  </p:clrMapOvr>
  <p:transition spd="med">
    <p:strips dir="rd"/>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1018219477"/>
      </p:ext>
    </p:extLst>
  </p:cSld>
  <p:clrMapOvr>
    <a:masterClrMapping/>
  </p:clrMapOvr>
  <p:transition spd="med">
    <p:strips dir="rd"/>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90974"/>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33947575"/>
      </p:ext>
    </p:extLst>
  </p:cSld>
  <p:clrMapOvr>
    <a:masterClrMapping/>
  </p:clrMapOvr>
  <p:transition spd="med">
    <p:strips dir="rd"/>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53859"/>
      </p:ext>
    </p:extLst>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3507573"/>
      </p:ext>
    </p:extLst>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6437997"/>
      </p:ext>
    </p:extLst>
  </p:cSld>
  <p:clrMapOvr>
    <a:masterClrMapping/>
  </p:clrMapOvr>
  <p:transition spd="med">
    <p:strips dir="rd"/>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4705588"/>
      </p:ext>
    </p:extLst>
  </p:cSld>
  <p:clrMapOvr>
    <a:masterClrMapping/>
  </p:clrMapOvr>
  <p:transition spd="med">
    <p:strips dir="rd"/>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1024811"/>
      </p:ext>
    </p:extLst>
  </p:cSld>
  <p:clrMapOvr>
    <a:masterClrMapping/>
  </p:clrMapOvr>
  <p:transition spd="med">
    <p:strips dir="rd"/>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231787"/>
      </p:ext>
    </p:extLst>
  </p:cSld>
  <p:clrMapOvr>
    <a:masterClrMapping/>
  </p:clrMapOvr>
  <p:transition spd="med">
    <p:strips dir="rd"/>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808711"/>
      </p:ext>
    </p:extLst>
  </p:cSld>
  <p:clrMapOvr>
    <a:masterClrMapping/>
  </p:clrMapOvr>
  <p:transition spd="med">
    <p:strips dir="rd"/>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2449170"/>
      </p:ext>
    </p:extLst>
  </p:cSld>
  <p:clrMapOvr>
    <a:masterClrMapping/>
  </p:clrMapOvr>
  <p:transition spd="med">
    <p:strips dir="rd"/>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7047396"/>
      </p:ext>
    </p:extLst>
  </p:cSld>
  <p:clrMapOvr>
    <a:masterClrMapping/>
  </p:clrMapOvr>
  <p:transition spd="med">
    <p:strips dir="rd"/>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7041502"/>
      </p:ext>
    </p:extLst>
  </p:cSld>
  <p:clrMapOvr>
    <a:masterClrMapping/>
  </p:clrMapOvr>
  <p:transition spd="med">
    <p:strips dir="rd"/>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439101"/>
      </p:ext>
    </p:extLst>
  </p:cSld>
  <p:clrMapOvr>
    <a:masterClrMapping/>
  </p:clrMapOvr>
  <p:transition spd="med">
    <p:strips dir="rd"/>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298450" y="6016625"/>
            <a:ext cx="7610475" cy="719138"/>
            <a:chOff x="284" y="3790"/>
            <a:chExt cx="4794" cy="453"/>
          </a:xfrm>
        </p:grpSpPr>
        <p:grpSp>
          <p:nvGrpSpPr>
            <p:cNvPr id="5" name="Group 32"/>
            <p:cNvGrpSpPr>
              <a:grpSpLocks/>
            </p:cNvGrpSpPr>
            <p:nvPr userDrawn="1"/>
          </p:nvGrpSpPr>
          <p:grpSpPr bwMode="auto">
            <a:xfrm>
              <a:off x="3385" y="3792"/>
              <a:ext cx="447" cy="445"/>
              <a:chOff x="3289" y="3786"/>
              <a:chExt cx="459" cy="457"/>
            </a:xfrm>
          </p:grpSpPr>
          <p:sp>
            <p:nvSpPr>
              <p:cNvPr id="11" name="Oval 33"/>
              <p:cNvSpPr>
                <a:spLocks noChangeArrowheads="1"/>
              </p:cNvSpPr>
              <p:nvPr userDrawn="1"/>
            </p:nvSpPr>
            <p:spPr bwMode="auto">
              <a:xfrm>
                <a:off x="3311" y="3786"/>
                <a:ext cx="437" cy="45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p>
            </p:txBody>
          </p:sp>
          <p:sp>
            <p:nvSpPr>
              <p:cNvPr id="12" name="Freeform 34"/>
              <p:cNvSpPr>
                <a:spLocks/>
              </p:cNvSpPr>
              <p:nvPr userDrawn="1"/>
            </p:nvSpPr>
            <p:spPr bwMode="auto">
              <a:xfrm>
                <a:off x="3289" y="3786"/>
                <a:ext cx="398" cy="457"/>
              </a:xfrm>
              <a:custGeom>
                <a:avLst/>
                <a:gdLst>
                  <a:gd name="T0" fmla="*/ 719 w 296"/>
                  <a:gd name="T1" fmla="*/ 414 h 340"/>
                  <a:gd name="T2" fmla="*/ 414 w 296"/>
                  <a:gd name="T3" fmla="*/ 0 h 340"/>
                  <a:gd name="T4" fmla="*/ 0 w 296"/>
                  <a:gd name="T5" fmla="*/ 414 h 340"/>
                  <a:gd name="T6" fmla="*/ 414 w 296"/>
                  <a:gd name="T7" fmla="*/ 825 h 340"/>
                  <a:gd name="T8" fmla="*/ 719 w 296"/>
                  <a:gd name="T9" fmla="*/ 414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340">
                    <a:moveTo>
                      <a:pt x="296" y="170"/>
                    </a:moveTo>
                    <a:cubicBezTo>
                      <a:pt x="296" y="86"/>
                      <a:pt x="241" y="11"/>
                      <a:pt x="170" y="0"/>
                    </a:cubicBezTo>
                    <a:cubicBezTo>
                      <a:pt x="76" y="0"/>
                      <a:pt x="0" y="76"/>
                      <a:pt x="0" y="170"/>
                    </a:cubicBezTo>
                    <a:cubicBezTo>
                      <a:pt x="0" y="264"/>
                      <a:pt x="76" y="340"/>
                      <a:pt x="170" y="340"/>
                    </a:cubicBezTo>
                    <a:cubicBezTo>
                      <a:pt x="241" y="329"/>
                      <a:pt x="296" y="255"/>
                      <a:pt x="296" y="170"/>
                    </a:cubicBezTo>
                    <a:close/>
                  </a:path>
                </a:pathLst>
              </a:custGeom>
              <a:solidFill>
                <a:srgbClr val="0099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dirty="0"/>
              </a:p>
            </p:txBody>
          </p:sp>
        </p:grpSp>
        <p:sp>
          <p:nvSpPr>
            <p:cNvPr id="6" name="Oval 35"/>
            <p:cNvSpPr>
              <a:spLocks noChangeArrowheads="1"/>
            </p:cNvSpPr>
            <p:nvPr userDrawn="1"/>
          </p:nvSpPr>
          <p:spPr bwMode="auto">
            <a:xfrm>
              <a:off x="28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7" name="Oval 36"/>
            <p:cNvSpPr>
              <a:spLocks noChangeArrowheads="1"/>
            </p:cNvSpPr>
            <p:nvPr userDrawn="1"/>
          </p:nvSpPr>
          <p:spPr bwMode="auto">
            <a:xfrm>
              <a:off x="1524"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8" name="Oval 37"/>
            <p:cNvSpPr>
              <a:spLocks noChangeArrowheads="1"/>
            </p:cNvSpPr>
            <p:nvPr userDrawn="1"/>
          </p:nvSpPr>
          <p:spPr bwMode="auto">
            <a:xfrm>
              <a:off x="214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9" name="Oval 38"/>
            <p:cNvSpPr>
              <a:spLocks noChangeArrowheads="1"/>
            </p:cNvSpPr>
            <p:nvPr userDrawn="1"/>
          </p:nvSpPr>
          <p:spPr bwMode="auto">
            <a:xfrm>
              <a:off x="2765"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10" name="Oval 39"/>
            <p:cNvSpPr>
              <a:spLocks noChangeArrowheads="1"/>
            </p:cNvSpPr>
            <p:nvPr userDrawn="1"/>
          </p:nvSpPr>
          <p:spPr bwMode="auto">
            <a:xfrm>
              <a:off x="4625"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grpSp>
      <p:pic>
        <p:nvPicPr>
          <p:cNvPr id="13" name="Picture 30" descr="PG_transparent_reverse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invGray">
          <a:xfrm>
            <a:off x="8054975" y="6116638"/>
            <a:ext cx="9509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black">
          <a:xfrm>
            <a:off x="549275" y="1508125"/>
            <a:ext cx="8045450" cy="1752600"/>
          </a:xfrm>
        </p:spPr>
        <p:txBody>
          <a:bodyPr anchor="b"/>
          <a:lstStyle>
            <a:lvl1pPr algn="ctr">
              <a:lnSpc>
                <a:spcPct val="100000"/>
              </a:lnSpc>
              <a:defRPr>
                <a:solidFill>
                  <a:srgbClr val="FFFFFF"/>
                </a:solidFill>
              </a:defRPr>
            </a:lvl1pPr>
          </a:lstStyle>
          <a:p>
            <a:r>
              <a:rPr lang="en-US"/>
              <a:t>Click to edit Master title style</a:t>
            </a:r>
          </a:p>
        </p:txBody>
      </p:sp>
      <p:sp>
        <p:nvSpPr>
          <p:cNvPr id="3075" name="Rectangle 3"/>
          <p:cNvSpPr>
            <a:spLocks noGrp="1" noChangeArrowheads="1"/>
          </p:cNvSpPr>
          <p:nvPr>
            <p:ph type="subTitle" idx="1"/>
          </p:nvPr>
        </p:nvSpPr>
        <p:spPr>
          <a:xfrm>
            <a:off x="549275" y="3498850"/>
            <a:ext cx="8045450" cy="1752600"/>
          </a:xfrm>
        </p:spPr>
        <p:txBody>
          <a:bodyPr/>
          <a:lstStyle>
            <a:lvl1pPr algn="ctr">
              <a:defRPr sz="2400">
                <a:solidFill>
                  <a:schemeClr val="accent1"/>
                </a:solidFill>
              </a:defRPr>
            </a:lvl1pPr>
          </a:lstStyle>
          <a:p>
            <a:r>
              <a:rPr lang="en-US"/>
              <a:t>Click to edit Master subtitle style</a:t>
            </a:r>
          </a:p>
        </p:txBody>
      </p:sp>
      <p:sp>
        <p:nvSpPr>
          <p:cNvPr id="14" name="Rectangle 4"/>
          <p:cNvSpPr>
            <a:spLocks noGrp="1" noChangeArrowheads="1"/>
          </p:cNvSpPr>
          <p:nvPr>
            <p:ph type="dt" sz="half" idx="10"/>
          </p:nvPr>
        </p:nvSpPr>
        <p:spPr/>
        <p:txBody>
          <a:bodyPr/>
          <a:lstStyle>
            <a:lvl1pPr algn="l">
              <a:lnSpc>
                <a:spcPts val="1900"/>
              </a:lnSpc>
              <a:defRPr sz="1300">
                <a:solidFill>
                  <a:srgbClr val="FFFFFF"/>
                </a:solidFill>
              </a:defRPr>
            </a:lvl1pPr>
          </a:lstStyle>
          <a:p>
            <a:pPr>
              <a:defRPr/>
            </a:pPr>
            <a:fld id="{8796A0EC-0095-4E82-9D73-3E5AE39C1C89}" type="datetime4">
              <a:rPr lang="en-US"/>
              <a:pPr>
                <a:defRPr/>
              </a:pPr>
              <a:t>January 5, 2018</a:t>
            </a:fld>
            <a:endParaRPr lang="en-US" dirty="0"/>
          </a:p>
        </p:txBody>
      </p:sp>
      <p:sp>
        <p:nvSpPr>
          <p:cNvPr id="15" name="Rectangle 5"/>
          <p:cNvSpPr>
            <a:spLocks noGrp="1" noChangeArrowheads="1"/>
          </p:cNvSpPr>
          <p:nvPr>
            <p:ph type="ftr" sz="quarter" idx="11"/>
          </p:nvPr>
        </p:nvSpPr>
        <p:spPr/>
        <p:txBody>
          <a:bodyPr/>
          <a:lstStyle>
            <a:lvl1pPr algn="ctr">
              <a:lnSpc>
                <a:spcPts val="1900"/>
              </a:lnSpc>
              <a:defRPr sz="1300">
                <a:solidFill>
                  <a:srgbClr val="FFFFFF"/>
                </a:solidFill>
              </a:defRPr>
            </a:lvl1pPr>
          </a:lstStyle>
          <a:p>
            <a:pPr>
              <a:defRPr/>
            </a:pPr>
            <a:endParaRPr lang="en-US" dirty="0"/>
          </a:p>
        </p:txBody>
      </p:sp>
    </p:spTree>
    <p:extLst>
      <p:ext uri="{BB962C8B-B14F-4D97-AF65-F5344CB8AC3E}">
        <p14:creationId xmlns:p14="http://schemas.microsoft.com/office/powerpoint/2010/main" val="924577473"/>
      </p:ext>
    </p:extLst>
  </p:cSld>
  <p:clrMapOvr>
    <a:overrideClrMapping bg1="lt1" tx1="dk1" bg2="lt2" tx2="dk2" accent1="accent1" accent2="accent2" accent3="accent3" accent4="accent4" accent5="accent5" accent6="accent6" hlink="hlink" folHlink="folHlink"/>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B055"/>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ltGray">
          <a:xfrm>
            <a:off x="-3175" y="5287963"/>
            <a:ext cx="9148763" cy="1568450"/>
          </a:xfrm>
          <a:custGeom>
            <a:avLst/>
            <a:gdLst>
              <a:gd name="T0" fmla="*/ 0 w 3983"/>
              <a:gd name="T1" fmla="*/ 0 h 1309"/>
              <a:gd name="T2" fmla="*/ 0 w 3983"/>
              <a:gd name="T3" fmla="*/ 2147483647 h 1309"/>
              <a:gd name="T4" fmla="*/ 2147483647 w 3983"/>
              <a:gd name="T5" fmla="*/ 2147483647 h 1309"/>
              <a:gd name="T6" fmla="*/ 2147483647 w 3983"/>
              <a:gd name="T7" fmla="*/ 0 h 1309"/>
              <a:gd name="T8" fmla="*/ 2147483647 w 3983"/>
              <a:gd name="T9" fmla="*/ 2147483647 h 1309"/>
              <a:gd name="T10" fmla="*/ 0 w 3983"/>
              <a:gd name="T11" fmla="*/ 0 h 1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3" h="1309">
                <a:moveTo>
                  <a:pt x="0" y="0"/>
                </a:moveTo>
                <a:cubicBezTo>
                  <a:pt x="0" y="1309"/>
                  <a:pt x="0" y="1309"/>
                  <a:pt x="0" y="1309"/>
                </a:cubicBezTo>
                <a:cubicBezTo>
                  <a:pt x="3983" y="1309"/>
                  <a:pt x="3983" y="1309"/>
                  <a:pt x="3983" y="1309"/>
                </a:cubicBezTo>
                <a:cubicBezTo>
                  <a:pt x="3983" y="0"/>
                  <a:pt x="3983" y="0"/>
                  <a:pt x="3983" y="0"/>
                </a:cubicBezTo>
                <a:cubicBezTo>
                  <a:pt x="3344" y="150"/>
                  <a:pt x="2677" y="229"/>
                  <a:pt x="1992" y="229"/>
                </a:cubicBezTo>
                <a:cubicBezTo>
                  <a:pt x="1306" y="229"/>
                  <a:pt x="639" y="15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5" name="Picture 5" descr="taketheR_transparen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257550" y="5908675"/>
            <a:ext cx="26289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7" name="Rectangle 3"/>
          <p:cNvSpPr>
            <a:spLocks noGrp="1" noChangeArrowheads="1"/>
          </p:cNvSpPr>
          <p:nvPr>
            <p:ph type="ctrTitle"/>
          </p:nvPr>
        </p:nvSpPr>
        <p:spPr bwMode="black">
          <a:xfrm>
            <a:off x="549275" y="1741488"/>
            <a:ext cx="8045450" cy="1752600"/>
          </a:xfrm>
        </p:spPr>
        <p:txBody>
          <a:bodyPr/>
          <a:lstStyle>
            <a:lvl1pPr algn="ctr">
              <a:lnSpc>
                <a:spcPct val="100000"/>
              </a:lnSpc>
              <a:defRPr>
                <a:solidFill>
                  <a:schemeClr val="bg1"/>
                </a:solidFill>
              </a:defRPr>
            </a:lvl1pPr>
          </a:lstStyle>
          <a:p>
            <a:r>
              <a:rPr lang="en-US"/>
              <a:t>Click to edit Master title style</a:t>
            </a:r>
          </a:p>
        </p:txBody>
      </p:sp>
      <p:sp>
        <p:nvSpPr>
          <p:cNvPr id="134148" name="Rectangle 4"/>
          <p:cNvSpPr>
            <a:spLocks noGrp="1" noChangeArrowheads="1"/>
          </p:cNvSpPr>
          <p:nvPr>
            <p:ph type="subTitle" idx="1"/>
          </p:nvPr>
        </p:nvSpPr>
        <p:spPr>
          <a:xfrm>
            <a:off x="549275" y="3498850"/>
            <a:ext cx="8045450" cy="1752600"/>
          </a:xfrm>
        </p:spPr>
        <p:txBody>
          <a:bodyPr/>
          <a:lstStyle>
            <a:lvl1pPr algn="ctr">
              <a:lnSpc>
                <a:spcPct val="100000"/>
              </a:lnSpc>
              <a:defRPr sz="2400">
                <a:solidFill>
                  <a:srgbClr val="DBF0AD"/>
                </a:solidFill>
              </a:defRPr>
            </a:lvl1pPr>
          </a:lstStyle>
          <a:p>
            <a:r>
              <a:rPr lang="en-US"/>
              <a:t>Click to edit Master subtitle style</a:t>
            </a:r>
          </a:p>
        </p:txBody>
      </p:sp>
    </p:spTree>
    <p:extLst>
      <p:ext uri="{BB962C8B-B14F-4D97-AF65-F5344CB8AC3E}">
        <p14:creationId xmlns:p14="http://schemas.microsoft.com/office/powerpoint/2010/main" val="1591526317"/>
      </p:ext>
    </p:extLst>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D1EC382-F3E5-4B66-BBD1-76280762F051}" type="slidenum">
              <a:rPr lang="en-US"/>
              <a:pPr>
                <a:defRPr/>
              </a:pPr>
              <a:t>‹#›</a:t>
            </a:fld>
            <a:endParaRPr lang="en-US" dirty="0"/>
          </a:p>
        </p:txBody>
      </p:sp>
    </p:spTree>
    <p:extLst>
      <p:ext uri="{BB962C8B-B14F-4D97-AF65-F5344CB8AC3E}">
        <p14:creationId xmlns:p14="http://schemas.microsoft.com/office/powerpoint/2010/main" val="658130306"/>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E3AA228-F77C-4E86-B2EC-095C09B6D39E}" type="slidenum">
              <a:rPr lang="en-US"/>
              <a:pPr>
                <a:defRPr/>
              </a:pPr>
              <a:t>‹#›</a:t>
            </a:fld>
            <a:endParaRPr lang="en-US" dirty="0"/>
          </a:p>
        </p:txBody>
      </p:sp>
    </p:spTree>
    <p:extLst>
      <p:ext uri="{BB962C8B-B14F-4D97-AF65-F5344CB8AC3E}">
        <p14:creationId xmlns:p14="http://schemas.microsoft.com/office/powerpoint/2010/main" val="695299837"/>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3214E05-98A8-4399-9252-E57639C1750C}" type="slidenum">
              <a:rPr lang="en-US"/>
              <a:pPr>
                <a:defRPr/>
              </a:pPr>
              <a:t>‹#›</a:t>
            </a:fld>
            <a:endParaRPr lang="en-US" dirty="0"/>
          </a:p>
        </p:txBody>
      </p:sp>
    </p:spTree>
    <p:extLst>
      <p:ext uri="{BB962C8B-B14F-4D97-AF65-F5344CB8AC3E}">
        <p14:creationId xmlns:p14="http://schemas.microsoft.com/office/powerpoint/2010/main" val="604704843"/>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A4746DA-CA98-47DD-85F2-286FFA5E5FA7}" type="slidenum">
              <a:rPr lang="en-US"/>
              <a:pPr>
                <a:defRPr/>
              </a:pPr>
              <a:t>‹#›</a:t>
            </a:fld>
            <a:endParaRPr lang="en-US" dirty="0"/>
          </a:p>
        </p:txBody>
      </p:sp>
    </p:spTree>
    <p:extLst>
      <p:ext uri="{BB962C8B-B14F-4D97-AF65-F5344CB8AC3E}">
        <p14:creationId xmlns:p14="http://schemas.microsoft.com/office/powerpoint/2010/main" val="3695233623"/>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26DEA17E-99B5-48FB-804A-36348D7107B4}" type="slidenum">
              <a:rPr lang="en-US"/>
              <a:pPr>
                <a:defRPr/>
              </a:pPr>
              <a:t>‹#›</a:t>
            </a:fld>
            <a:endParaRPr lang="en-US" dirty="0"/>
          </a:p>
        </p:txBody>
      </p:sp>
    </p:spTree>
    <p:extLst>
      <p:ext uri="{BB962C8B-B14F-4D97-AF65-F5344CB8AC3E}">
        <p14:creationId xmlns:p14="http://schemas.microsoft.com/office/powerpoint/2010/main" val="1520565379"/>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6CFEEF7C-C1D0-4B7A-ADE1-D0C89BB3E097}" type="slidenum">
              <a:rPr lang="en-US"/>
              <a:pPr>
                <a:defRPr/>
              </a:pPr>
              <a:t>‹#›</a:t>
            </a:fld>
            <a:endParaRPr lang="en-US" dirty="0"/>
          </a:p>
        </p:txBody>
      </p:sp>
    </p:spTree>
    <p:extLst>
      <p:ext uri="{BB962C8B-B14F-4D97-AF65-F5344CB8AC3E}">
        <p14:creationId xmlns:p14="http://schemas.microsoft.com/office/powerpoint/2010/main" val="1964482935"/>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4EAAE6E-C813-4D1D-9D46-F38E5C066AA8}" type="slidenum">
              <a:rPr lang="en-US"/>
              <a:pPr>
                <a:defRPr/>
              </a:pPr>
              <a:t>‹#›</a:t>
            </a:fld>
            <a:endParaRPr lang="en-US" dirty="0"/>
          </a:p>
        </p:txBody>
      </p:sp>
    </p:spTree>
    <p:extLst>
      <p:ext uri="{BB962C8B-B14F-4D97-AF65-F5344CB8AC3E}">
        <p14:creationId xmlns:p14="http://schemas.microsoft.com/office/powerpoint/2010/main" val="1980100124"/>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BB63CF8-093F-4297-9C9F-886730E6B66A}" type="slidenum">
              <a:rPr lang="en-US"/>
              <a:pPr>
                <a:defRPr/>
              </a:pPr>
              <a:t>‹#›</a:t>
            </a:fld>
            <a:endParaRPr lang="en-US" dirty="0"/>
          </a:p>
        </p:txBody>
      </p:sp>
    </p:spTree>
    <p:extLst>
      <p:ext uri="{BB962C8B-B14F-4D97-AF65-F5344CB8AC3E}">
        <p14:creationId xmlns:p14="http://schemas.microsoft.com/office/powerpoint/2010/main" val="4014598555"/>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D443253-84B7-45AA-97FF-AAA59D13AA63}" type="slidenum">
              <a:rPr lang="en-US"/>
              <a:pPr>
                <a:defRPr/>
              </a:pPr>
              <a:t>‹#›</a:t>
            </a:fld>
            <a:endParaRPr lang="en-US" dirty="0"/>
          </a:p>
        </p:txBody>
      </p:sp>
    </p:spTree>
    <p:extLst>
      <p:ext uri="{BB962C8B-B14F-4D97-AF65-F5344CB8AC3E}">
        <p14:creationId xmlns:p14="http://schemas.microsoft.com/office/powerpoint/2010/main" val="4111361547"/>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61EA1EB-13E8-4E77-8494-14F55CFF9B6D}" type="slidenum">
              <a:rPr lang="en-US"/>
              <a:pPr>
                <a:defRPr/>
              </a:pPr>
              <a:t>‹#›</a:t>
            </a:fld>
            <a:endParaRPr lang="en-US" dirty="0"/>
          </a:p>
        </p:txBody>
      </p:sp>
    </p:spTree>
    <p:extLst>
      <p:ext uri="{BB962C8B-B14F-4D97-AF65-F5344CB8AC3E}">
        <p14:creationId xmlns:p14="http://schemas.microsoft.com/office/powerpoint/2010/main" val="283030817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536025BD-3578-4112-B252-4BBE0DBD0E79}" type="slidenum">
              <a:rPr lang="en-US"/>
              <a:pPr>
                <a:defRPr/>
              </a:pPr>
              <a:t>‹#›</a:t>
            </a:fld>
            <a:endParaRPr lang="en-US" dirty="0"/>
          </a:p>
        </p:txBody>
      </p:sp>
    </p:spTree>
    <p:extLst>
      <p:ext uri="{BB962C8B-B14F-4D97-AF65-F5344CB8AC3E}">
        <p14:creationId xmlns:p14="http://schemas.microsoft.com/office/powerpoint/2010/main" val="1069727339"/>
      </p:ext>
    </p:extLst>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3A11CE0-8AB0-44A5-8AC9-C9F01ECA24E3}" type="slidenum">
              <a:rPr lang="en-US"/>
              <a:pPr>
                <a:defRPr/>
              </a:pPr>
              <a:t>‹#›</a:t>
            </a:fld>
            <a:endParaRPr lang="en-US" dirty="0"/>
          </a:p>
        </p:txBody>
      </p:sp>
    </p:spTree>
    <p:extLst>
      <p:ext uri="{BB962C8B-B14F-4D97-AF65-F5344CB8AC3E}">
        <p14:creationId xmlns:p14="http://schemas.microsoft.com/office/powerpoint/2010/main" val="2932642599"/>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36476769"/>
      </p:ext>
    </p:extLst>
  </p:cSld>
  <p:clrMapOvr>
    <a:masterClrMapping/>
  </p:clrMapOvr>
  <p:transition spd="med">
    <p:strips dir="rd"/>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69530"/>
      </p:ext>
    </p:extLst>
  </p:cSld>
  <p:clrMapOvr>
    <a:masterClrMapping/>
  </p:clrMapOvr>
  <p:transition spd="med">
    <p:strips dir="rd"/>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6691789"/>
      </p:ext>
    </p:extLst>
  </p:cSld>
  <p:clrMapOvr>
    <a:masterClrMapping/>
  </p:clrMapOvr>
  <p:transition spd="med">
    <p:strips dir="rd"/>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2416847"/>
      </p:ext>
    </p:extLst>
  </p:cSld>
  <p:clrMapOvr>
    <a:masterClrMapping/>
  </p:clrMapOvr>
  <p:transition spd="med">
    <p:strips dir="rd"/>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6417290"/>
      </p:ext>
    </p:extLst>
  </p:cSld>
  <p:clrMapOvr>
    <a:masterClrMapping/>
  </p:clrMapOvr>
  <p:transition spd="med">
    <p:strips dir="rd"/>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4692628"/>
      </p:ext>
    </p:extLst>
  </p:cSld>
  <p:clrMapOvr>
    <a:masterClrMapping/>
  </p:clrMapOvr>
  <p:transition spd="med">
    <p:strips dir="rd"/>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417445"/>
      </p:ext>
    </p:extLst>
  </p:cSld>
  <p:clrMapOvr>
    <a:masterClrMapping/>
  </p:clrMapOvr>
  <p:transition spd="med">
    <p:strips dir="rd"/>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4431471"/>
      </p:ext>
    </p:extLst>
  </p:cSld>
  <p:clrMapOvr>
    <a:masterClrMapping/>
  </p:clrMapOvr>
  <p:transition spd="med">
    <p:strips dir="rd"/>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5914423"/>
      </p:ext>
    </p:extLst>
  </p:cSld>
  <p:clrMapOvr>
    <a:masterClrMapping/>
  </p:clrMapOvr>
  <p:transition spd="med">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BB4FD380-284F-4954-83FF-8920C2578C1A}" type="slidenum">
              <a:rPr lang="en-US"/>
              <a:pPr>
                <a:defRPr/>
              </a:pPr>
              <a:t>‹#›</a:t>
            </a:fld>
            <a:endParaRPr lang="en-US" dirty="0"/>
          </a:p>
        </p:txBody>
      </p:sp>
    </p:spTree>
    <p:extLst>
      <p:ext uri="{BB962C8B-B14F-4D97-AF65-F5344CB8AC3E}">
        <p14:creationId xmlns:p14="http://schemas.microsoft.com/office/powerpoint/2010/main" val="1933084065"/>
      </p:ext>
    </p:extLst>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3526296"/>
      </p:ext>
    </p:extLst>
  </p:cSld>
  <p:clrMapOvr>
    <a:masterClrMapping/>
  </p:clrMapOvr>
  <p:transition spd="med">
    <p:strips dir="rd"/>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2773393"/>
      </p:ext>
    </p:extLst>
  </p:cSld>
  <p:clrMapOvr>
    <a:masterClrMapping/>
  </p:clrMapOvr>
  <p:transition spd="med">
    <p:strips dir="rd"/>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24275349"/>
      </p:ext>
    </p:extLst>
  </p:cSld>
  <p:clrMapOvr>
    <a:masterClrMapping/>
  </p:clrMapOvr>
  <p:transition spd="med">
    <p:strips dir="rd"/>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02505"/>
      </p:ext>
    </p:extLst>
  </p:cSld>
  <p:clrMapOvr>
    <a:masterClrMapping/>
  </p:clrMapOvr>
  <p:transition spd="med">
    <p:strips dir="rd"/>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0518618"/>
      </p:ext>
    </p:extLst>
  </p:cSld>
  <p:clrMapOvr>
    <a:masterClrMapping/>
  </p:clrMapOvr>
  <p:transition spd="med">
    <p:strips dir="rd"/>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0417020"/>
      </p:ext>
    </p:extLst>
  </p:cSld>
  <p:clrMapOvr>
    <a:masterClrMapping/>
  </p:clrMapOvr>
  <p:transition spd="med">
    <p:strips dir="rd"/>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6333060"/>
      </p:ext>
    </p:extLst>
  </p:cSld>
  <p:clrMapOvr>
    <a:masterClrMapping/>
  </p:clrMapOvr>
  <p:transition spd="med">
    <p:strips dir="rd"/>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5421005"/>
      </p:ext>
    </p:extLst>
  </p:cSld>
  <p:clrMapOvr>
    <a:masterClrMapping/>
  </p:clrMapOvr>
  <p:transition spd="med">
    <p:strips dir="rd"/>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61509"/>
      </p:ext>
    </p:extLst>
  </p:cSld>
  <p:clrMapOvr>
    <a:masterClrMapping/>
  </p:clrMapOvr>
  <p:transition spd="med">
    <p:strips dir="rd"/>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511102"/>
      </p:ext>
    </p:extLst>
  </p:cSld>
  <p:clrMapOvr>
    <a:masterClrMapping/>
  </p:clrMapOvr>
  <p:transition spd="med">
    <p:strips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1803400"/>
            <a:ext cx="4159250" cy="360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1803400"/>
            <a:ext cx="4160837" cy="360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6B92DFF3-196F-4D2A-A283-DA37283DE5E5}" type="slidenum">
              <a:rPr lang="en-US"/>
              <a:pPr>
                <a:defRPr/>
              </a:pPr>
              <a:t>‹#›</a:t>
            </a:fld>
            <a:endParaRPr lang="en-US" dirty="0"/>
          </a:p>
        </p:txBody>
      </p:sp>
    </p:spTree>
    <p:extLst>
      <p:ext uri="{BB962C8B-B14F-4D97-AF65-F5344CB8AC3E}">
        <p14:creationId xmlns:p14="http://schemas.microsoft.com/office/powerpoint/2010/main" val="2776923554"/>
      </p:ext>
    </p:extLst>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896528"/>
      </p:ext>
    </p:extLst>
  </p:cSld>
  <p:clrMapOvr>
    <a:masterClrMapping/>
  </p:clrMapOvr>
  <p:transition spd="med">
    <p:strips dir="rd"/>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9668203"/>
      </p:ext>
    </p:extLst>
  </p:cSld>
  <p:clrMapOvr>
    <a:masterClrMapping/>
  </p:clrMapOvr>
  <p:transition spd="med">
    <p:strips dir="rd"/>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2346212"/>
      </p:ext>
    </p:extLst>
  </p:cSld>
  <p:clrMapOvr>
    <a:masterClrMapping/>
  </p:clrMapOvr>
  <p:transition spd="med">
    <p:strips dir="rd"/>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7171DE15-650B-40FA-BFFB-D85AF04EA905}" type="slidenum">
              <a:rPr lang="en-US"/>
              <a:pPr>
                <a:defRPr/>
              </a:pPr>
              <a:t>‹#›</a:t>
            </a:fld>
            <a:endParaRPr lang="en-US" dirty="0"/>
          </a:p>
        </p:txBody>
      </p:sp>
    </p:spTree>
    <p:extLst>
      <p:ext uri="{BB962C8B-B14F-4D97-AF65-F5344CB8AC3E}">
        <p14:creationId xmlns:p14="http://schemas.microsoft.com/office/powerpoint/2010/main" val="775128988"/>
      </p:ext>
    </p:extLst>
  </p:cSld>
  <p:clrMapOvr>
    <a:masterClrMapping/>
  </p:clrMapOvr>
  <p:transition spd="med"/>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03F887A5-6AF3-43DB-940E-29FC33B7A4B9}" type="slidenum">
              <a:rPr lang="en-US"/>
              <a:pPr>
                <a:defRPr/>
              </a:pPr>
              <a:t>‹#›</a:t>
            </a:fld>
            <a:endParaRPr lang="en-US" dirty="0"/>
          </a:p>
        </p:txBody>
      </p:sp>
    </p:spTree>
    <p:extLst>
      <p:ext uri="{BB962C8B-B14F-4D97-AF65-F5344CB8AC3E}">
        <p14:creationId xmlns:p14="http://schemas.microsoft.com/office/powerpoint/2010/main" val="92035743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4E0E7FDC-C195-4054-8B2B-6EE836085EBD}" type="slidenum">
              <a:rPr lang="en-US"/>
              <a:pPr>
                <a:defRPr/>
              </a:pPr>
              <a:t>‹#›</a:t>
            </a:fld>
            <a:endParaRPr lang="en-US" dirty="0"/>
          </a:p>
        </p:txBody>
      </p:sp>
    </p:spTree>
    <p:extLst>
      <p:ext uri="{BB962C8B-B14F-4D97-AF65-F5344CB8AC3E}">
        <p14:creationId xmlns:p14="http://schemas.microsoft.com/office/powerpoint/2010/main" val="285459867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07DCBC5E-81AE-4BF3-8862-9FEE0DFC5D7C}" type="slidenum">
              <a:rPr lang="en-US"/>
              <a:pPr>
                <a:defRPr/>
              </a:pPr>
              <a:t>‹#›</a:t>
            </a:fld>
            <a:endParaRPr lang="en-US" dirty="0"/>
          </a:p>
        </p:txBody>
      </p:sp>
    </p:spTree>
    <p:extLst>
      <p:ext uri="{BB962C8B-B14F-4D97-AF65-F5344CB8AC3E}">
        <p14:creationId xmlns:p14="http://schemas.microsoft.com/office/powerpoint/2010/main" val="7424745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865244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CED523B-78EB-4FA1-B0F7-ADD2139BDCE8}" type="slidenum">
              <a:rPr lang="en-US"/>
              <a:pPr>
                <a:defRPr/>
              </a:pPr>
              <a:t>‹#›</a:t>
            </a:fld>
            <a:endParaRPr lang="en-US" dirty="0"/>
          </a:p>
        </p:txBody>
      </p:sp>
    </p:spTree>
    <p:extLst>
      <p:ext uri="{BB962C8B-B14F-4D97-AF65-F5344CB8AC3E}">
        <p14:creationId xmlns:p14="http://schemas.microsoft.com/office/powerpoint/2010/main" val="98769662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221A5D2-226F-416C-B06F-97E21352480B}" type="slidenum">
              <a:rPr lang="en-US"/>
              <a:pPr>
                <a:defRPr/>
              </a:pPr>
              <a:t>‹#›</a:t>
            </a:fld>
            <a:endParaRPr lang="en-US" dirty="0"/>
          </a:p>
        </p:txBody>
      </p:sp>
    </p:spTree>
    <p:extLst>
      <p:ext uri="{BB962C8B-B14F-4D97-AF65-F5344CB8AC3E}">
        <p14:creationId xmlns:p14="http://schemas.microsoft.com/office/powerpoint/2010/main" val="31853206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3050" y="136525"/>
            <a:ext cx="2124075" cy="5273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136525"/>
            <a:ext cx="6221412" cy="5273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3F789EB1-548A-4322-ABB1-240FD1874B3C}" type="slidenum">
              <a:rPr lang="en-US"/>
              <a:pPr>
                <a:defRPr/>
              </a:pPr>
              <a:t>‹#›</a:t>
            </a:fld>
            <a:endParaRPr lang="en-US" dirty="0"/>
          </a:p>
        </p:txBody>
      </p:sp>
    </p:spTree>
    <p:extLst>
      <p:ext uri="{BB962C8B-B14F-4D97-AF65-F5344CB8AC3E}">
        <p14:creationId xmlns:p14="http://schemas.microsoft.com/office/powerpoint/2010/main" val="78590538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5935873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321025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192179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18912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766107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900216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53674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1881659"/>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372124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956785"/>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846822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460430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tx2"/>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19" descr="phases_art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hidden">
          <a:xfrm>
            <a:off x="0" y="4349750"/>
            <a:ext cx="91440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866" name="Rectangle 2"/>
          <p:cNvSpPr>
            <a:spLocks noGrp="1" noChangeArrowheads="1"/>
          </p:cNvSpPr>
          <p:nvPr>
            <p:ph type="ctrTitle"/>
          </p:nvPr>
        </p:nvSpPr>
        <p:spPr bwMode="black">
          <a:xfrm>
            <a:off x="283233" y="1530433"/>
            <a:ext cx="8576204" cy="1752600"/>
          </a:xfrm>
          <a:ln/>
        </p:spPr>
        <p:txBody>
          <a:bodyPr anchor="b"/>
          <a:lstStyle>
            <a:lvl1pPr algn="ctr">
              <a:defRPr>
                <a:solidFill>
                  <a:srgbClr val="FFFFFF"/>
                </a:solidFill>
              </a:defRPr>
            </a:lvl1pPr>
          </a:lstStyle>
          <a:p>
            <a:r>
              <a:rPr lang="en-US" dirty="0"/>
              <a:t>Click to edit Master title style</a:t>
            </a:r>
          </a:p>
        </p:txBody>
      </p:sp>
      <p:sp>
        <p:nvSpPr>
          <p:cNvPr id="676867" name="Rectangle 3"/>
          <p:cNvSpPr>
            <a:spLocks noGrp="1" noChangeArrowheads="1"/>
          </p:cNvSpPr>
          <p:nvPr>
            <p:ph type="subTitle" idx="1"/>
          </p:nvPr>
        </p:nvSpPr>
        <p:spPr>
          <a:xfrm>
            <a:off x="324854" y="3521158"/>
            <a:ext cx="8492962" cy="1752600"/>
          </a:xfrm>
          <a:ln/>
        </p:spPr>
        <p:txBody>
          <a:bodyPr/>
          <a:lstStyle>
            <a:lvl1pPr marL="0" indent="0" algn="ctr">
              <a:lnSpc>
                <a:spcPct val="90000"/>
              </a:lnSpc>
              <a:spcBef>
                <a:spcPct val="5000"/>
              </a:spcBef>
              <a:buFontTx/>
              <a:buNone/>
              <a:defRPr sz="2400">
                <a:solidFill>
                  <a:schemeClr val="accent1"/>
                </a:solidFill>
              </a:defRPr>
            </a:lvl1pPr>
          </a:lstStyle>
          <a:p>
            <a:r>
              <a:rPr lang="en-US"/>
              <a:t>Click to edit Master subtitle style</a:t>
            </a:r>
          </a:p>
        </p:txBody>
      </p:sp>
      <p:sp>
        <p:nvSpPr>
          <p:cNvPr id="5" name="Rectangle 11"/>
          <p:cNvSpPr>
            <a:spLocks noGrp="1" noChangeArrowheads="1"/>
          </p:cNvSpPr>
          <p:nvPr>
            <p:ph type="sldNum" sz="quarter" idx="10"/>
          </p:nvPr>
        </p:nvSpPr>
        <p:spPr>
          <a:xfrm>
            <a:off x="7010400" y="0"/>
            <a:ext cx="2133600" cy="476250"/>
          </a:xfrm>
          <a:prstGeom prst="rect">
            <a:avLst/>
          </a:prstGeom>
        </p:spPr>
        <p:txBody>
          <a:bodyPr vert="horz" wrap="square" lIns="91440" tIns="45720" rIns="91440" bIns="45720" numCol="1" anchor="t" anchorCtr="0" compatLnSpc="1">
            <a:prstTxWarp prst="textNoShape">
              <a:avLst/>
            </a:prstTxWarp>
          </a:bodyPr>
          <a:lstStyle>
            <a:lvl1pPr algn="r">
              <a:defRPr sz="2000">
                <a:solidFill>
                  <a:srgbClr val="003DAF"/>
                </a:solidFill>
                <a:latin typeface="Frutiger 45 Light" pitchFamily="2" charset="0"/>
                <a:ea typeface="ＭＳ Ｐゴシック" pitchFamily="34" charset="-128"/>
                <a:cs typeface="Arial"/>
              </a:defRPr>
            </a:lvl1pPr>
          </a:lstStyle>
          <a:p>
            <a:pPr>
              <a:defRPr/>
            </a:pPr>
            <a:fld id="{C88297B1-1562-4AEB-9FA2-C07858E45C10}" type="slidenum">
              <a:rPr lang="en-US"/>
              <a:pPr>
                <a:defRPr/>
              </a:pPr>
              <a:t>‹#›</a:t>
            </a:fld>
            <a:endParaRPr lang="en-US" dirty="0"/>
          </a:p>
        </p:txBody>
      </p:sp>
    </p:spTree>
    <p:extLst>
      <p:ext uri="{BB962C8B-B14F-4D97-AF65-F5344CB8AC3E}">
        <p14:creationId xmlns:p14="http://schemas.microsoft.com/office/powerpoint/2010/main" val="1406225776"/>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6063" y="514350"/>
            <a:ext cx="8610070" cy="741363"/>
          </a:xfrm>
        </p:spPr>
        <p:txBody>
          <a:bodyPr/>
          <a:lstStyle>
            <a:lvl1pPr>
              <a:defRPr>
                <a:solidFill>
                  <a:schemeClr val="bg2"/>
                </a:solidFill>
                <a:latin typeface="Frutiger 45 Ligh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6063" y="1423988"/>
            <a:ext cx="8610070" cy="3254375"/>
          </a:xfrm>
        </p:spPr>
        <p:txBody>
          <a:bodyPr/>
          <a:lstStyle>
            <a:lvl1pPr>
              <a:defRPr>
                <a:latin typeface="Frutiger 45 Light" pitchFamily="2" charset="0"/>
              </a:defRPr>
            </a:lvl1pPr>
            <a:lvl2pPr>
              <a:defRPr>
                <a:latin typeface="Frutiger 45 Light" pitchFamily="2" charset="0"/>
              </a:defRPr>
            </a:lvl2pPr>
            <a:lvl3pPr>
              <a:defRPr>
                <a:latin typeface="Frutiger 45 Light" pitchFamily="2" charset="0"/>
              </a:defRPr>
            </a:lvl3pPr>
            <a:lvl4pPr>
              <a:defRPr>
                <a:latin typeface="Frutiger 45 Light" pitchFamily="2" charset="0"/>
              </a:defRPr>
            </a:lvl4pPr>
            <a:lvl5pPr>
              <a:defRPr>
                <a:latin typeface="Frutiger 45 Light"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838710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Rectangle 11"/>
          <p:cNvSpPr txBox="1">
            <a:spLocks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BB73FB92-D241-4ECF-B1F7-064CA8FF1107}" type="slidenum">
              <a:rPr lang="en-US" sz="2000" smtClean="0">
                <a:solidFill>
                  <a:srgbClr val="003DAF"/>
                </a:solidFill>
                <a:latin typeface="Frutiger 45 Light" pitchFamily="2" charset="0"/>
                <a:ea typeface="ＭＳ Ｐゴシック" pitchFamily="34" charset="-128"/>
              </a:rPr>
              <a:pPr algn="r" eaLnBrk="1" hangingPunct="1">
                <a:defRPr/>
              </a:pPr>
              <a:t>‹#›</a:t>
            </a:fld>
            <a:endParaRPr lang="en-US" sz="2000" dirty="0" smtClean="0">
              <a:solidFill>
                <a:srgbClr val="003DAF"/>
              </a:solidFill>
              <a:latin typeface="Frutiger 45 Light" pitchFamily="2" charset="0"/>
              <a:ea typeface="ＭＳ Ｐゴシック" pitchFamily="34" charset="-128"/>
            </a:endParaRPr>
          </a:p>
        </p:txBody>
      </p:sp>
      <p:pic>
        <p:nvPicPr>
          <p:cNvPr id="4" name="Picture 4" descr="phase_pattern_rev1.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378325" y="5205413"/>
            <a:ext cx="463073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phase_pattern_rev1.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87575" y="5205413"/>
            <a:ext cx="21018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atin typeface="Frutiger 45 Light" pitchFamily="2"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18169663"/>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6" descr="phases_art"/>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hidden">
          <a:xfrm>
            <a:off x="6159500" y="4529138"/>
            <a:ext cx="2984500"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txBox="1">
            <a:spLocks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DCD0DA08-A10F-4ED0-8FDC-9A5705CA1C7C}" type="slidenum">
              <a:rPr lang="en-US" sz="2000" smtClean="0">
                <a:solidFill>
                  <a:srgbClr val="003DAF"/>
                </a:solidFill>
                <a:latin typeface="Frutiger 45 Light" pitchFamily="2" charset="0"/>
                <a:ea typeface="ＭＳ Ｐゴシック" pitchFamily="34" charset="-128"/>
              </a:rPr>
              <a:pPr algn="r" eaLnBrk="1" hangingPunct="1">
                <a:defRPr/>
              </a:pPr>
              <a:t>‹#›</a:t>
            </a:fld>
            <a:endParaRPr lang="en-US" sz="2000" dirty="0" smtClean="0">
              <a:solidFill>
                <a:srgbClr val="003DAF"/>
              </a:solidFill>
              <a:latin typeface="Frutiger 45 Light" pitchFamily="2" charset="0"/>
              <a:ea typeface="ＭＳ Ｐゴシック" pitchFamily="34" charset="-128"/>
            </a:endParaRPr>
          </a:p>
        </p:txBody>
      </p:sp>
      <p:sp>
        <p:nvSpPr>
          <p:cNvPr id="4" name="Rectangle 11"/>
          <p:cNvSpPr txBox="1">
            <a:spLocks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42BCACF4-4B6D-4E5C-83FC-0AD3D7A74E68}" type="slidenum">
              <a:rPr lang="en-US" sz="2000" smtClean="0">
                <a:solidFill>
                  <a:srgbClr val="003DAF"/>
                </a:solidFill>
                <a:latin typeface="Frutiger 45 Light" pitchFamily="2" charset="0"/>
                <a:ea typeface="ＭＳ Ｐゴシック" pitchFamily="34" charset="-128"/>
              </a:rPr>
              <a:pPr algn="r" eaLnBrk="1" hangingPunct="1">
                <a:defRPr/>
              </a:pPr>
              <a:t>‹#›</a:t>
            </a:fld>
            <a:endParaRPr lang="en-US" sz="2000" dirty="0" smtClean="0">
              <a:solidFill>
                <a:srgbClr val="003DAF"/>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165144520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6063" y="514350"/>
            <a:ext cx="8610070" cy="741363"/>
          </a:xfrm>
        </p:spPr>
        <p:txBody>
          <a:bodyPr/>
          <a:lstStyle>
            <a:lvl1pPr>
              <a:defRPr>
                <a:solidFill>
                  <a:schemeClr val="bg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6063" y="1423988"/>
            <a:ext cx="8610070" cy="32543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13983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889048"/>
      </p:ext>
    </p:extLst>
  </p:cSld>
  <p:clrMapOvr>
    <a:masterClrMapping/>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27013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8708632"/>
      </p:ext>
    </p:extLst>
  </p:cSld>
  <p:clrMapOvr>
    <a:masterClrMapping/>
  </p:clrMapOvr>
  <p:transition spd="med">
    <p:strips dir="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2845531552"/>
      </p:ext>
    </p:extLst>
  </p:cSld>
  <p:clrMapOvr>
    <a:masterClrMapping/>
  </p:clrMapOvr>
  <p:transition spd="med">
    <p:strips dir="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112547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608689"/>
      </p:ext>
    </p:extLst>
  </p:cSld>
  <p:clrMapOvr>
    <a:masterClrMapping/>
  </p:clrMapOvr>
  <p:transition spd="med">
    <p:strips dir="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856648"/>
      </p:ext>
    </p:extLst>
  </p:cSld>
  <p:clrMapOvr>
    <a:masterClrMapping/>
  </p:clrMapOvr>
  <p:transition spd="med">
    <p:strips dir="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1002081105"/>
      </p:ext>
    </p:extLst>
  </p:cSld>
  <p:clrMapOvr>
    <a:masterClrMapping/>
  </p:clrMapOvr>
  <p:transition spd="med">
    <p:strips dir="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212929"/>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298450" y="6016625"/>
            <a:ext cx="7610475" cy="719138"/>
            <a:chOff x="284" y="3790"/>
            <a:chExt cx="4794" cy="453"/>
          </a:xfrm>
        </p:grpSpPr>
        <p:grpSp>
          <p:nvGrpSpPr>
            <p:cNvPr id="5" name="Group 32"/>
            <p:cNvGrpSpPr>
              <a:grpSpLocks/>
            </p:cNvGrpSpPr>
            <p:nvPr userDrawn="1"/>
          </p:nvGrpSpPr>
          <p:grpSpPr bwMode="auto">
            <a:xfrm>
              <a:off x="3385" y="3792"/>
              <a:ext cx="447" cy="445"/>
              <a:chOff x="3289" y="3786"/>
              <a:chExt cx="459" cy="457"/>
            </a:xfrm>
          </p:grpSpPr>
          <p:sp>
            <p:nvSpPr>
              <p:cNvPr id="11" name="Oval 33"/>
              <p:cNvSpPr>
                <a:spLocks noChangeArrowheads="1"/>
              </p:cNvSpPr>
              <p:nvPr userDrawn="1"/>
            </p:nvSpPr>
            <p:spPr bwMode="auto">
              <a:xfrm>
                <a:off x="3311" y="3786"/>
                <a:ext cx="437" cy="45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solidFill>
                    <a:srgbClr val="000000"/>
                  </a:solidFill>
                  <a:latin typeface="Frutiger 45 Light" pitchFamily="2" charset="0"/>
                  <a:ea typeface="ＭＳ Ｐゴシック" pitchFamily="34" charset="-128"/>
                </a:endParaRPr>
              </a:p>
            </p:txBody>
          </p:sp>
          <p:sp>
            <p:nvSpPr>
              <p:cNvPr id="12" name="Freeform 34"/>
              <p:cNvSpPr>
                <a:spLocks/>
              </p:cNvSpPr>
              <p:nvPr userDrawn="1"/>
            </p:nvSpPr>
            <p:spPr bwMode="auto">
              <a:xfrm>
                <a:off x="3289" y="3786"/>
                <a:ext cx="398" cy="457"/>
              </a:xfrm>
              <a:custGeom>
                <a:avLst/>
                <a:gdLst>
                  <a:gd name="T0" fmla="*/ 1748 w 296"/>
                  <a:gd name="T1" fmla="*/ 1004 h 340"/>
                  <a:gd name="T2" fmla="*/ 1007 w 296"/>
                  <a:gd name="T3" fmla="*/ 0 h 340"/>
                  <a:gd name="T4" fmla="*/ 0 w 296"/>
                  <a:gd name="T5" fmla="*/ 1004 h 340"/>
                  <a:gd name="T6" fmla="*/ 1007 w 296"/>
                  <a:gd name="T7" fmla="*/ 2004 h 340"/>
                  <a:gd name="T8" fmla="*/ 1748 w 296"/>
                  <a:gd name="T9" fmla="*/ 1004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340">
                    <a:moveTo>
                      <a:pt x="296" y="170"/>
                    </a:moveTo>
                    <a:cubicBezTo>
                      <a:pt x="296" y="86"/>
                      <a:pt x="241" y="11"/>
                      <a:pt x="170" y="0"/>
                    </a:cubicBezTo>
                    <a:cubicBezTo>
                      <a:pt x="76" y="0"/>
                      <a:pt x="0" y="76"/>
                      <a:pt x="0" y="170"/>
                    </a:cubicBezTo>
                    <a:cubicBezTo>
                      <a:pt x="0" y="264"/>
                      <a:pt x="76" y="340"/>
                      <a:pt x="170" y="340"/>
                    </a:cubicBezTo>
                    <a:cubicBezTo>
                      <a:pt x="241" y="329"/>
                      <a:pt x="296" y="255"/>
                      <a:pt x="296" y="170"/>
                    </a:cubicBezTo>
                    <a:close/>
                  </a:path>
                </a:pathLst>
              </a:custGeom>
              <a:solidFill>
                <a:srgbClr val="0099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dirty="0"/>
              </a:p>
            </p:txBody>
          </p:sp>
        </p:grpSp>
        <p:sp>
          <p:nvSpPr>
            <p:cNvPr id="6" name="Oval 35"/>
            <p:cNvSpPr>
              <a:spLocks noChangeArrowheads="1"/>
            </p:cNvSpPr>
            <p:nvPr userDrawn="1"/>
          </p:nvSpPr>
          <p:spPr bwMode="auto">
            <a:xfrm>
              <a:off x="28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7" name="Oval 36"/>
            <p:cNvSpPr>
              <a:spLocks noChangeArrowheads="1"/>
            </p:cNvSpPr>
            <p:nvPr userDrawn="1"/>
          </p:nvSpPr>
          <p:spPr bwMode="auto">
            <a:xfrm>
              <a:off x="1524"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8" name="Oval 37"/>
            <p:cNvSpPr>
              <a:spLocks noChangeArrowheads="1"/>
            </p:cNvSpPr>
            <p:nvPr userDrawn="1"/>
          </p:nvSpPr>
          <p:spPr bwMode="auto">
            <a:xfrm>
              <a:off x="214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9" name="Oval 38"/>
            <p:cNvSpPr>
              <a:spLocks noChangeArrowheads="1"/>
            </p:cNvSpPr>
            <p:nvPr userDrawn="1"/>
          </p:nvSpPr>
          <p:spPr bwMode="auto">
            <a:xfrm>
              <a:off x="2765"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10" name="Oval 39"/>
            <p:cNvSpPr>
              <a:spLocks noChangeArrowheads="1"/>
            </p:cNvSpPr>
            <p:nvPr userDrawn="1"/>
          </p:nvSpPr>
          <p:spPr bwMode="auto">
            <a:xfrm>
              <a:off x="4625"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grpSp>
      <p:pic>
        <p:nvPicPr>
          <p:cNvPr id="13" name="Picture 30" descr="PG_transparent_reverse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invGray">
          <a:xfrm>
            <a:off x="8054975" y="6116638"/>
            <a:ext cx="9509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black">
          <a:xfrm>
            <a:off x="549275" y="1508125"/>
            <a:ext cx="8045450" cy="1752600"/>
          </a:xfrm>
        </p:spPr>
        <p:txBody>
          <a:bodyPr anchor="b"/>
          <a:lstStyle>
            <a:lvl1pPr algn="ctr">
              <a:lnSpc>
                <a:spcPct val="100000"/>
              </a:lnSpc>
              <a:defRPr>
                <a:solidFill>
                  <a:srgbClr val="FFFFFF"/>
                </a:solidFill>
              </a:defRPr>
            </a:lvl1pPr>
          </a:lstStyle>
          <a:p>
            <a:r>
              <a:rPr lang="en-US"/>
              <a:t>Click to edit Master title style</a:t>
            </a:r>
          </a:p>
        </p:txBody>
      </p:sp>
      <p:sp>
        <p:nvSpPr>
          <p:cNvPr id="3075" name="Rectangle 3"/>
          <p:cNvSpPr>
            <a:spLocks noGrp="1" noChangeArrowheads="1"/>
          </p:cNvSpPr>
          <p:nvPr>
            <p:ph type="subTitle" idx="1"/>
          </p:nvPr>
        </p:nvSpPr>
        <p:spPr>
          <a:xfrm>
            <a:off x="549275" y="3498850"/>
            <a:ext cx="8045450" cy="1752600"/>
          </a:xfrm>
        </p:spPr>
        <p:txBody>
          <a:bodyPr/>
          <a:lstStyle>
            <a:lvl1pPr algn="ctr">
              <a:defRPr sz="2400">
                <a:solidFill>
                  <a:schemeClr val="accent1"/>
                </a:solidFill>
              </a:defRPr>
            </a:lvl1pPr>
          </a:lstStyle>
          <a:p>
            <a:r>
              <a:rPr lang="en-US"/>
              <a:t>Click to edit Master subtitle style</a:t>
            </a:r>
          </a:p>
        </p:txBody>
      </p:sp>
      <p:sp>
        <p:nvSpPr>
          <p:cNvPr id="14" name="Rectangle 4"/>
          <p:cNvSpPr>
            <a:spLocks noGrp="1" noChangeArrowheads="1"/>
          </p:cNvSpPr>
          <p:nvPr>
            <p:ph type="dt" sz="half" idx="10"/>
          </p:nvPr>
        </p:nvSpPr>
        <p:spPr bwMode="auto">
          <a:xfrm>
            <a:off x="314325" y="580548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lnSpc>
                <a:spcPts val="1900"/>
              </a:lnSpc>
              <a:defRPr sz="1300">
                <a:solidFill>
                  <a:srgbClr val="FFFFFF"/>
                </a:solidFill>
                <a:latin typeface="Frutiger 45 Light" pitchFamily="2" charset="0"/>
                <a:ea typeface="ＭＳ Ｐゴシック" pitchFamily="34" charset="-128"/>
                <a:cs typeface="+mn-cs"/>
              </a:defRPr>
            </a:lvl1pPr>
          </a:lstStyle>
          <a:p>
            <a:pPr>
              <a:defRPr/>
            </a:pPr>
            <a:fld id="{0E1E10B6-CC6F-41C3-A3D9-A4A97C451730}" type="datetime1">
              <a:rPr lang="en-US"/>
              <a:pPr>
                <a:defRPr/>
              </a:pPr>
              <a:t>1/5/2018</a:t>
            </a:fld>
            <a:endParaRPr lang="en-US" dirty="0"/>
          </a:p>
        </p:txBody>
      </p:sp>
      <p:sp>
        <p:nvSpPr>
          <p:cNvPr id="15" name="Rectangle 5"/>
          <p:cNvSpPr>
            <a:spLocks noGrp="1" noChangeArrowheads="1"/>
          </p:cNvSpPr>
          <p:nvPr>
            <p:ph type="ftr" sz="quarter" idx="11"/>
          </p:nvPr>
        </p:nvSpPr>
        <p:spPr bwMode="auto">
          <a:xfrm>
            <a:off x="3124200" y="5805488"/>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ts val="1900"/>
              </a:lnSpc>
              <a:defRPr sz="1300">
                <a:solidFill>
                  <a:srgbClr val="FFFFFF"/>
                </a:solidFill>
                <a:latin typeface="Frutiger 45 Light"/>
                <a:ea typeface="+mn-ea"/>
                <a:cs typeface="Frutiger 45 Light"/>
              </a:defRPr>
            </a:lvl1pPr>
          </a:lstStyle>
          <a:p>
            <a:pPr>
              <a:defRPr/>
            </a:pPr>
            <a:endParaRPr lang="en-US" dirty="0"/>
          </a:p>
        </p:txBody>
      </p:sp>
    </p:spTree>
    <p:extLst>
      <p:ext uri="{BB962C8B-B14F-4D97-AF65-F5344CB8AC3E}">
        <p14:creationId xmlns:p14="http://schemas.microsoft.com/office/powerpoint/2010/main" val="150870032"/>
      </p:ext>
    </p:extLst>
  </p:cSld>
  <p:clrMapOvr>
    <a:overrideClrMapping bg1="lt1" tx1="dk1" bg2="lt2" tx2="dk2" accent1="accent1" accent2="accent2" accent3="accent3" accent4="accent4" accent5="accent5" accent6="accent6" hlink="hlink" folHlink="folHlink"/>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42964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33687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628871"/>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4286006"/>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986143"/>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0126029"/>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BEF0EF"/>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000000"/>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41568132"/>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017353"/>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252334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104308"/>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8831783"/>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5305184"/>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74638" y="2020888"/>
            <a:ext cx="8472487" cy="3254375"/>
          </a:xfrm>
        </p:spPr>
        <p:txBody>
          <a:bodyPr/>
          <a:lstStyle/>
          <a:p>
            <a:pPr lvl="0"/>
            <a:endParaRPr lang="en-US" noProof="0" dirty="0" smtClean="0"/>
          </a:p>
        </p:txBody>
      </p:sp>
    </p:spTree>
    <p:extLst>
      <p:ext uri="{BB962C8B-B14F-4D97-AF65-F5344CB8AC3E}">
        <p14:creationId xmlns:p14="http://schemas.microsoft.com/office/powerpoint/2010/main" val="373491439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469864"/>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756645"/>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07D01472-04C9-4467-8A18-596972A89FCF}" type="slidenum">
              <a:rPr lang="en-US"/>
              <a:pPr>
                <a:defRPr/>
              </a:pPr>
              <a:t>‹#›</a:t>
            </a:fld>
            <a:endParaRPr lang="en-US" dirty="0"/>
          </a:p>
        </p:txBody>
      </p:sp>
    </p:spTree>
    <p:extLst>
      <p:ext uri="{BB962C8B-B14F-4D97-AF65-F5344CB8AC3E}">
        <p14:creationId xmlns:p14="http://schemas.microsoft.com/office/powerpoint/2010/main" val="14885827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2A91166E-0401-4659-ABAF-F9A2DDE8A2A6}" type="slidenum">
              <a:rPr lang="en-US"/>
              <a:pPr>
                <a:defRPr/>
              </a:pPr>
              <a:t>‹#›</a:t>
            </a:fld>
            <a:endParaRPr lang="en-US" dirty="0"/>
          </a:p>
        </p:txBody>
      </p:sp>
    </p:spTree>
    <p:extLst>
      <p:ext uri="{BB962C8B-B14F-4D97-AF65-F5344CB8AC3E}">
        <p14:creationId xmlns:p14="http://schemas.microsoft.com/office/powerpoint/2010/main" val="34966355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ea typeface="+mn-ea"/>
                <a:cs typeface="Arial" charset="0"/>
              </a:defRPr>
            </a:lvl1pPr>
          </a:lstStyle>
          <a:p>
            <a:pPr>
              <a:defRPr/>
            </a:pPr>
            <a:fld id="{F011A66D-EEF3-4145-99B5-9B649E39205B}" type="slidenum">
              <a:rPr lang="en-US"/>
              <a:pPr>
                <a:defRPr/>
              </a:pPr>
              <a:t>‹#›</a:t>
            </a:fld>
            <a:endParaRPr lang="en-US" dirty="0"/>
          </a:p>
        </p:txBody>
      </p:sp>
    </p:spTree>
    <p:extLst>
      <p:ext uri="{BB962C8B-B14F-4D97-AF65-F5344CB8AC3E}">
        <p14:creationId xmlns:p14="http://schemas.microsoft.com/office/powerpoint/2010/main" val="35825478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p:txBody>
          <a:bodyPr/>
          <a:lstStyle>
            <a:lvl1pPr>
              <a:defRPr>
                <a:ea typeface="+mn-ea"/>
                <a:cs typeface="Arial" charset="0"/>
              </a:defRPr>
            </a:lvl1pPr>
          </a:lstStyle>
          <a:p>
            <a:pPr>
              <a:defRPr/>
            </a:pPr>
            <a:fld id="{7FD88B05-C9F0-4D15-B727-1C39CB4AF57B}" type="slidenum">
              <a:rPr lang="en-US"/>
              <a:pPr>
                <a:defRPr/>
              </a:pPr>
              <a:t>‹#›</a:t>
            </a:fld>
            <a:endParaRPr lang="en-US" dirty="0"/>
          </a:p>
        </p:txBody>
      </p:sp>
    </p:spTree>
    <p:extLst>
      <p:ext uri="{BB962C8B-B14F-4D97-AF65-F5344CB8AC3E}">
        <p14:creationId xmlns:p14="http://schemas.microsoft.com/office/powerpoint/2010/main" val="41659868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ea typeface="+mn-ea"/>
                <a:cs typeface="Arial" charset="0"/>
              </a:defRPr>
            </a:lvl1pPr>
          </a:lstStyle>
          <a:p>
            <a:pPr>
              <a:defRPr/>
            </a:pPr>
            <a:fld id="{5B9C603B-E088-4405-A7FC-6228A6798DCD}" type="slidenum">
              <a:rPr lang="en-US"/>
              <a:pPr>
                <a:defRPr/>
              </a:pPr>
              <a:t>‹#›</a:t>
            </a:fld>
            <a:endParaRPr lang="en-US" dirty="0"/>
          </a:p>
        </p:txBody>
      </p:sp>
    </p:spTree>
    <p:extLst>
      <p:ext uri="{BB962C8B-B14F-4D97-AF65-F5344CB8AC3E}">
        <p14:creationId xmlns:p14="http://schemas.microsoft.com/office/powerpoint/2010/main" val="31032041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p:txBody>
          <a:bodyPr/>
          <a:lstStyle>
            <a:lvl1pPr>
              <a:defRPr>
                <a:ea typeface="+mn-ea"/>
                <a:cs typeface="Arial" charset="0"/>
              </a:defRPr>
            </a:lvl1pPr>
          </a:lstStyle>
          <a:p>
            <a:pPr>
              <a:defRPr/>
            </a:pPr>
            <a:fld id="{8FCE4C14-19C1-408F-8D3A-843E94C9BA2E}" type="slidenum">
              <a:rPr lang="en-US"/>
              <a:pPr>
                <a:defRPr/>
              </a:pPr>
              <a:t>‹#›</a:t>
            </a:fld>
            <a:endParaRPr lang="en-US" dirty="0"/>
          </a:p>
        </p:txBody>
      </p:sp>
    </p:spTree>
    <p:extLst>
      <p:ext uri="{BB962C8B-B14F-4D97-AF65-F5344CB8AC3E}">
        <p14:creationId xmlns:p14="http://schemas.microsoft.com/office/powerpoint/2010/main" val="589235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ea typeface="+mn-ea"/>
                <a:cs typeface="Arial" charset="0"/>
              </a:defRPr>
            </a:lvl1pPr>
          </a:lstStyle>
          <a:p>
            <a:pPr>
              <a:defRPr/>
            </a:pPr>
            <a:fld id="{645BC678-C075-4097-8468-264BA1BB58EA}" type="slidenum">
              <a:rPr lang="en-US"/>
              <a:pPr>
                <a:defRPr/>
              </a:pPr>
              <a:t>‹#›</a:t>
            </a:fld>
            <a:endParaRPr lang="en-US" dirty="0"/>
          </a:p>
        </p:txBody>
      </p:sp>
    </p:spTree>
    <p:extLst>
      <p:ext uri="{BB962C8B-B14F-4D97-AF65-F5344CB8AC3E}">
        <p14:creationId xmlns:p14="http://schemas.microsoft.com/office/powerpoint/2010/main" val="1267814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ea typeface="+mn-ea"/>
                <a:cs typeface="Arial" charset="0"/>
              </a:defRPr>
            </a:lvl1pPr>
          </a:lstStyle>
          <a:p>
            <a:pPr>
              <a:defRPr/>
            </a:pPr>
            <a:fld id="{F6C85126-94D2-4052-8C33-EB1BD31945CB}" type="slidenum">
              <a:rPr lang="en-US"/>
              <a:pPr>
                <a:defRPr/>
              </a:pPr>
              <a:t>‹#›</a:t>
            </a:fld>
            <a:endParaRPr lang="en-US" dirty="0"/>
          </a:p>
        </p:txBody>
      </p:sp>
    </p:spTree>
    <p:extLst>
      <p:ext uri="{BB962C8B-B14F-4D97-AF65-F5344CB8AC3E}">
        <p14:creationId xmlns:p14="http://schemas.microsoft.com/office/powerpoint/2010/main" val="15932414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FB8DE0E9-1BD5-4B3F-B723-D5BA4F036139}" type="slidenum">
              <a:rPr lang="en-US"/>
              <a:pPr>
                <a:defRPr/>
              </a:pPr>
              <a:t>‹#›</a:t>
            </a:fld>
            <a:endParaRPr lang="en-US" dirty="0"/>
          </a:p>
        </p:txBody>
      </p:sp>
    </p:spTree>
    <p:extLst>
      <p:ext uri="{BB962C8B-B14F-4D97-AF65-F5344CB8AC3E}">
        <p14:creationId xmlns:p14="http://schemas.microsoft.com/office/powerpoint/2010/main" val="375323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592848"/>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AB39C753-D984-4376-984D-D539F25935E5}" type="slidenum">
              <a:rPr lang="en-US"/>
              <a:pPr>
                <a:defRPr/>
              </a:pPr>
              <a:t>‹#›</a:t>
            </a:fld>
            <a:endParaRPr lang="en-US" dirty="0"/>
          </a:p>
        </p:txBody>
      </p:sp>
    </p:spTree>
    <p:extLst>
      <p:ext uri="{BB962C8B-B14F-4D97-AF65-F5344CB8AC3E}">
        <p14:creationId xmlns:p14="http://schemas.microsoft.com/office/powerpoint/2010/main" val="41621853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3AA0F542-11DA-45BE-A5F1-FA6E26361D0F}" type="slidenum">
              <a:rPr lang="en-US"/>
              <a:pPr>
                <a:defRPr/>
              </a:pPr>
              <a:t>‹#›</a:t>
            </a:fld>
            <a:endParaRPr lang="en-US" dirty="0"/>
          </a:p>
        </p:txBody>
      </p:sp>
    </p:spTree>
    <p:extLst>
      <p:ext uri="{BB962C8B-B14F-4D97-AF65-F5344CB8AC3E}">
        <p14:creationId xmlns:p14="http://schemas.microsoft.com/office/powerpoint/2010/main" val="42875489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E01E6C6A-5C4C-4FA5-90B5-17F6C5B4289E}" type="slidenum">
              <a:rPr lang="en-US"/>
              <a:pPr>
                <a:defRPr/>
              </a:pPr>
              <a:t>‹#›</a:t>
            </a:fld>
            <a:endParaRPr lang="en-US" dirty="0"/>
          </a:p>
        </p:txBody>
      </p:sp>
    </p:spTree>
    <p:extLst>
      <p:ext uri="{BB962C8B-B14F-4D97-AF65-F5344CB8AC3E}">
        <p14:creationId xmlns:p14="http://schemas.microsoft.com/office/powerpoint/2010/main" val="40685441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4BBE2A49-46D9-4E8A-A2F7-7368544CD406}" type="slidenum">
              <a:rPr lang="en-US"/>
              <a:pPr>
                <a:defRPr/>
              </a:pPr>
              <a:t>‹#›</a:t>
            </a:fld>
            <a:endParaRPr lang="en-US" dirty="0"/>
          </a:p>
        </p:txBody>
      </p:sp>
    </p:spTree>
    <p:extLst>
      <p:ext uri="{BB962C8B-B14F-4D97-AF65-F5344CB8AC3E}">
        <p14:creationId xmlns:p14="http://schemas.microsoft.com/office/powerpoint/2010/main" val="37914263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4CE7CB79-866A-4D5D-A50E-AA011FE16088}" type="slidenum">
              <a:rPr lang="en-US"/>
              <a:pPr>
                <a:defRPr/>
              </a:pPr>
              <a:t>‹#›</a:t>
            </a:fld>
            <a:endParaRPr lang="en-US" dirty="0"/>
          </a:p>
        </p:txBody>
      </p:sp>
    </p:spTree>
    <p:extLst>
      <p:ext uri="{BB962C8B-B14F-4D97-AF65-F5344CB8AC3E}">
        <p14:creationId xmlns:p14="http://schemas.microsoft.com/office/powerpoint/2010/main" val="4875486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ea typeface="+mn-ea"/>
                <a:cs typeface="Arial" charset="0"/>
              </a:defRPr>
            </a:lvl1pPr>
          </a:lstStyle>
          <a:p>
            <a:pPr>
              <a:defRPr/>
            </a:pPr>
            <a:fld id="{69E62711-CBDD-4CAC-9FD1-237DAC7C0F39}" type="slidenum">
              <a:rPr lang="en-US"/>
              <a:pPr>
                <a:defRPr/>
              </a:pPr>
              <a:t>‹#›</a:t>
            </a:fld>
            <a:endParaRPr lang="en-US" dirty="0"/>
          </a:p>
        </p:txBody>
      </p:sp>
    </p:spTree>
    <p:extLst>
      <p:ext uri="{BB962C8B-B14F-4D97-AF65-F5344CB8AC3E}">
        <p14:creationId xmlns:p14="http://schemas.microsoft.com/office/powerpoint/2010/main" val="7114841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p:txBody>
          <a:bodyPr/>
          <a:lstStyle>
            <a:lvl1pPr>
              <a:defRPr>
                <a:ea typeface="+mn-ea"/>
                <a:cs typeface="Arial" charset="0"/>
              </a:defRPr>
            </a:lvl1pPr>
          </a:lstStyle>
          <a:p>
            <a:pPr>
              <a:defRPr/>
            </a:pPr>
            <a:fld id="{E06251E3-C0E4-4848-BE72-E0DAE3F4D734}" type="slidenum">
              <a:rPr lang="en-US"/>
              <a:pPr>
                <a:defRPr/>
              </a:pPr>
              <a:t>‹#›</a:t>
            </a:fld>
            <a:endParaRPr lang="en-US" dirty="0"/>
          </a:p>
        </p:txBody>
      </p:sp>
    </p:spTree>
    <p:extLst>
      <p:ext uri="{BB962C8B-B14F-4D97-AF65-F5344CB8AC3E}">
        <p14:creationId xmlns:p14="http://schemas.microsoft.com/office/powerpoint/2010/main" val="23053043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ea typeface="+mn-ea"/>
                <a:cs typeface="Arial" charset="0"/>
              </a:defRPr>
            </a:lvl1pPr>
          </a:lstStyle>
          <a:p>
            <a:pPr>
              <a:defRPr/>
            </a:pPr>
            <a:fld id="{2DA76318-2303-4996-A61A-FFBB827F3640}" type="slidenum">
              <a:rPr lang="en-US"/>
              <a:pPr>
                <a:defRPr/>
              </a:pPr>
              <a:t>‹#›</a:t>
            </a:fld>
            <a:endParaRPr lang="en-US" dirty="0"/>
          </a:p>
        </p:txBody>
      </p:sp>
    </p:spTree>
    <p:extLst>
      <p:ext uri="{BB962C8B-B14F-4D97-AF65-F5344CB8AC3E}">
        <p14:creationId xmlns:p14="http://schemas.microsoft.com/office/powerpoint/2010/main" val="30057108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p:txBody>
          <a:bodyPr/>
          <a:lstStyle>
            <a:lvl1pPr>
              <a:defRPr>
                <a:ea typeface="+mn-ea"/>
                <a:cs typeface="Arial" charset="0"/>
              </a:defRPr>
            </a:lvl1pPr>
          </a:lstStyle>
          <a:p>
            <a:pPr>
              <a:defRPr/>
            </a:pPr>
            <a:fld id="{B1630C6C-F25A-4CEE-87FF-5A800ECF5DAF}" type="slidenum">
              <a:rPr lang="en-US"/>
              <a:pPr>
                <a:defRPr/>
              </a:pPr>
              <a:t>‹#›</a:t>
            </a:fld>
            <a:endParaRPr lang="en-US" dirty="0"/>
          </a:p>
        </p:txBody>
      </p:sp>
    </p:spTree>
    <p:extLst>
      <p:ext uri="{BB962C8B-B14F-4D97-AF65-F5344CB8AC3E}">
        <p14:creationId xmlns:p14="http://schemas.microsoft.com/office/powerpoint/2010/main" val="36064510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ea typeface="+mn-ea"/>
                <a:cs typeface="Arial" charset="0"/>
              </a:defRPr>
            </a:lvl1pPr>
          </a:lstStyle>
          <a:p>
            <a:pPr>
              <a:defRPr/>
            </a:pPr>
            <a:fld id="{A12221FA-4D19-4DA9-BE9C-A0EA25995F9C}" type="slidenum">
              <a:rPr lang="en-US"/>
              <a:pPr>
                <a:defRPr/>
              </a:pPr>
              <a:t>‹#›</a:t>
            </a:fld>
            <a:endParaRPr lang="en-US" dirty="0"/>
          </a:p>
        </p:txBody>
      </p:sp>
    </p:spTree>
    <p:extLst>
      <p:ext uri="{BB962C8B-B14F-4D97-AF65-F5344CB8AC3E}">
        <p14:creationId xmlns:p14="http://schemas.microsoft.com/office/powerpoint/2010/main" val="416381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4623504"/>
      </p:ext>
    </p:extLst>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ea typeface="+mn-ea"/>
                <a:cs typeface="Arial" charset="0"/>
              </a:defRPr>
            </a:lvl1pPr>
          </a:lstStyle>
          <a:p>
            <a:pPr>
              <a:defRPr/>
            </a:pPr>
            <a:fld id="{E6ECDC8B-4CBB-4993-B537-241C0C797442}" type="slidenum">
              <a:rPr lang="en-US"/>
              <a:pPr>
                <a:defRPr/>
              </a:pPr>
              <a:t>‹#›</a:t>
            </a:fld>
            <a:endParaRPr lang="en-US" dirty="0"/>
          </a:p>
        </p:txBody>
      </p:sp>
    </p:spTree>
    <p:extLst>
      <p:ext uri="{BB962C8B-B14F-4D97-AF65-F5344CB8AC3E}">
        <p14:creationId xmlns:p14="http://schemas.microsoft.com/office/powerpoint/2010/main" val="18127357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B70A39AC-FDF0-4AB3-A6C5-E2B060E09318}" type="slidenum">
              <a:rPr lang="en-US"/>
              <a:pPr>
                <a:defRPr/>
              </a:pPr>
              <a:t>‹#›</a:t>
            </a:fld>
            <a:endParaRPr lang="en-US" dirty="0"/>
          </a:p>
        </p:txBody>
      </p:sp>
    </p:spTree>
    <p:extLst>
      <p:ext uri="{BB962C8B-B14F-4D97-AF65-F5344CB8AC3E}">
        <p14:creationId xmlns:p14="http://schemas.microsoft.com/office/powerpoint/2010/main" val="39665086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ea typeface="+mn-ea"/>
                <a:cs typeface="Arial" charset="0"/>
              </a:defRPr>
            </a:lvl1pPr>
          </a:lstStyle>
          <a:p>
            <a:pPr>
              <a:defRPr/>
            </a:pPr>
            <a:fld id="{8F9BF608-5626-4234-8A5E-45733D02AB16}" type="slidenum">
              <a:rPr lang="en-US"/>
              <a:pPr>
                <a:defRPr/>
              </a:pPr>
              <a:t>‹#›</a:t>
            </a:fld>
            <a:endParaRPr lang="en-US" dirty="0"/>
          </a:p>
        </p:txBody>
      </p:sp>
    </p:spTree>
    <p:extLst>
      <p:ext uri="{BB962C8B-B14F-4D97-AF65-F5344CB8AC3E}">
        <p14:creationId xmlns:p14="http://schemas.microsoft.com/office/powerpoint/2010/main" val="2526405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865022"/>
      </p:ext>
    </p:extLst>
  </p:cSld>
  <p:clrMapOvr>
    <a:masterClrMapping/>
  </p:clrMapOvr>
  <p:transition spd="med">
    <p:strips dir="rd"/>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1740726"/>
      </p:ext>
    </p:extLst>
  </p:cSld>
  <p:clrMapOvr>
    <a:masterClrMapping/>
  </p:clrMapOvr>
  <p:transition spd="med">
    <p:strips dir="rd"/>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extLst>
      <p:ext uri="{BB962C8B-B14F-4D97-AF65-F5344CB8AC3E}">
        <p14:creationId xmlns:p14="http://schemas.microsoft.com/office/powerpoint/2010/main" val="2646756983"/>
      </p:ext>
    </p:extLst>
  </p:cSld>
  <p:clrMapOvr>
    <a:masterClrMapping/>
  </p:clrMapOvr>
  <p:transition spd="med">
    <p:strips dir="rd"/>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027760"/>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298450" y="6016625"/>
            <a:ext cx="7610475" cy="719138"/>
            <a:chOff x="284" y="3790"/>
            <a:chExt cx="4794" cy="453"/>
          </a:xfrm>
        </p:grpSpPr>
        <p:grpSp>
          <p:nvGrpSpPr>
            <p:cNvPr id="5" name="Group 32"/>
            <p:cNvGrpSpPr>
              <a:grpSpLocks/>
            </p:cNvGrpSpPr>
            <p:nvPr userDrawn="1"/>
          </p:nvGrpSpPr>
          <p:grpSpPr bwMode="auto">
            <a:xfrm>
              <a:off x="3385" y="3792"/>
              <a:ext cx="447" cy="445"/>
              <a:chOff x="3289" y="3786"/>
              <a:chExt cx="459" cy="457"/>
            </a:xfrm>
          </p:grpSpPr>
          <p:sp>
            <p:nvSpPr>
              <p:cNvPr id="11" name="Oval 33"/>
              <p:cNvSpPr>
                <a:spLocks noChangeArrowheads="1"/>
              </p:cNvSpPr>
              <p:nvPr userDrawn="1"/>
            </p:nvSpPr>
            <p:spPr bwMode="auto">
              <a:xfrm>
                <a:off x="3311" y="3786"/>
                <a:ext cx="437" cy="45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solidFill>
                    <a:srgbClr val="000000"/>
                  </a:solidFill>
                  <a:latin typeface="Frutiger 45 Light" pitchFamily="2" charset="0"/>
                  <a:ea typeface="ＭＳ Ｐゴシック" pitchFamily="34" charset="-128"/>
                </a:endParaRPr>
              </a:p>
            </p:txBody>
          </p:sp>
          <p:sp>
            <p:nvSpPr>
              <p:cNvPr id="12" name="Freeform 34"/>
              <p:cNvSpPr>
                <a:spLocks/>
              </p:cNvSpPr>
              <p:nvPr userDrawn="1"/>
            </p:nvSpPr>
            <p:spPr bwMode="auto">
              <a:xfrm>
                <a:off x="3289" y="3786"/>
                <a:ext cx="398" cy="457"/>
              </a:xfrm>
              <a:custGeom>
                <a:avLst/>
                <a:gdLst>
                  <a:gd name="T0" fmla="*/ 1748 w 296"/>
                  <a:gd name="T1" fmla="*/ 1004 h 340"/>
                  <a:gd name="T2" fmla="*/ 1007 w 296"/>
                  <a:gd name="T3" fmla="*/ 0 h 340"/>
                  <a:gd name="T4" fmla="*/ 0 w 296"/>
                  <a:gd name="T5" fmla="*/ 1004 h 340"/>
                  <a:gd name="T6" fmla="*/ 1007 w 296"/>
                  <a:gd name="T7" fmla="*/ 2004 h 340"/>
                  <a:gd name="T8" fmla="*/ 1748 w 296"/>
                  <a:gd name="T9" fmla="*/ 1004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340">
                    <a:moveTo>
                      <a:pt x="296" y="170"/>
                    </a:moveTo>
                    <a:cubicBezTo>
                      <a:pt x="296" y="86"/>
                      <a:pt x="241" y="11"/>
                      <a:pt x="170" y="0"/>
                    </a:cubicBezTo>
                    <a:cubicBezTo>
                      <a:pt x="76" y="0"/>
                      <a:pt x="0" y="76"/>
                      <a:pt x="0" y="170"/>
                    </a:cubicBezTo>
                    <a:cubicBezTo>
                      <a:pt x="0" y="264"/>
                      <a:pt x="76" y="340"/>
                      <a:pt x="170" y="340"/>
                    </a:cubicBezTo>
                    <a:cubicBezTo>
                      <a:pt x="241" y="329"/>
                      <a:pt x="296" y="255"/>
                      <a:pt x="296" y="170"/>
                    </a:cubicBezTo>
                    <a:close/>
                  </a:path>
                </a:pathLst>
              </a:custGeom>
              <a:solidFill>
                <a:srgbClr val="0099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dirty="0"/>
              </a:p>
            </p:txBody>
          </p:sp>
        </p:grpSp>
        <p:sp>
          <p:nvSpPr>
            <p:cNvPr id="6" name="Oval 35"/>
            <p:cNvSpPr>
              <a:spLocks noChangeArrowheads="1"/>
            </p:cNvSpPr>
            <p:nvPr userDrawn="1"/>
          </p:nvSpPr>
          <p:spPr bwMode="auto">
            <a:xfrm>
              <a:off x="28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7" name="Oval 36"/>
            <p:cNvSpPr>
              <a:spLocks noChangeArrowheads="1"/>
            </p:cNvSpPr>
            <p:nvPr userDrawn="1"/>
          </p:nvSpPr>
          <p:spPr bwMode="auto">
            <a:xfrm>
              <a:off x="1524"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8" name="Oval 37"/>
            <p:cNvSpPr>
              <a:spLocks noChangeArrowheads="1"/>
            </p:cNvSpPr>
            <p:nvPr userDrawn="1"/>
          </p:nvSpPr>
          <p:spPr bwMode="auto">
            <a:xfrm>
              <a:off x="2144"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9" name="Oval 38"/>
            <p:cNvSpPr>
              <a:spLocks noChangeArrowheads="1"/>
            </p:cNvSpPr>
            <p:nvPr userDrawn="1"/>
          </p:nvSpPr>
          <p:spPr bwMode="auto">
            <a:xfrm>
              <a:off x="2765" y="3790"/>
              <a:ext cx="453" cy="453"/>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sp>
          <p:nvSpPr>
            <p:cNvPr id="10" name="Oval 39"/>
            <p:cNvSpPr>
              <a:spLocks noChangeArrowheads="1"/>
            </p:cNvSpPr>
            <p:nvPr userDrawn="1"/>
          </p:nvSpPr>
          <p:spPr bwMode="auto">
            <a:xfrm>
              <a:off x="4625" y="3790"/>
              <a:ext cx="453" cy="453"/>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latin typeface="Frutiger 45 Light" pitchFamily="2" charset="0"/>
                <a:ea typeface="ＭＳ Ｐゴシック" pitchFamily="34" charset="-128"/>
              </a:endParaRPr>
            </a:p>
          </p:txBody>
        </p:sp>
      </p:grpSp>
      <p:pic>
        <p:nvPicPr>
          <p:cNvPr id="13" name="Picture 30" descr="PG_transparent_reverse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invGray">
          <a:xfrm>
            <a:off x="8054975" y="6116638"/>
            <a:ext cx="9509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black">
          <a:xfrm>
            <a:off x="549275" y="1508125"/>
            <a:ext cx="8045450" cy="1752600"/>
          </a:xfrm>
        </p:spPr>
        <p:txBody>
          <a:bodyPr anchor="b"/>
          <a:lstStyle>
            <a:lvl1pPr algn="ctr">
              <a:lnSpc>
                <a:spcPct val="100000"/>
              </a:lnSpc>
              <a:defRPr>
                <a:solidFill>
                  <a:srgbClr val="FFFFFF"/>
                </a:solidFill>
              </a:defRPr>
            </a:lvl1pPr>
          </a:lstStyle>
          <a:p>
            <a:r>
              <a:rPr lang="en-US"/>
              <a:t>Click to edit Master title style</a:t>
            </a:r>
          </a:p>
        </p:txBody>
      </p:sp>
      <p:sp>
        <p:nvSpPr>
          <p:cNvPr id="3075" name="Rectangle 3"/>
          <p:cNvSpPr>
            <a:spLocks noGrp="1" noChangeArrowheads="1"/>
          </p:cNvSpPr>
          <p:nvPr>
            <p:ph type="subTitle" idx="1"/>
          </p:nvPr>
        </p:nvSpPr>
        <p:spPr>
          <a:xfrm>
            <a:off x="549275" y="3498850"/>
            <a:ext cx="8045450" cy="1752600"/>
          </a:xfrm>
        </p:spPr>
        <p:txBody>
          <a:bodyPr/>
          <a:lstStyle>
            <a:lvl1pPr algn="ctr">
              <a:defRPr sz="2400">
                <a:solidFill>
                  <a:schemeClr val="accent1"/>
                </a:solidFill>
              </a:defRPr>
            </a:lvl1pPr>
          </a:lstStyle>
          <a:p>
            <a:r>
              <a:rPr lang="en-US"/>
              <a:t>Click to edit Master subtitle style</a:t>
            </a:r>
          </a:p>
        </p:txBody>
      </p:sp>
      <p:sp>
        <p:nvSpPr>
          <p:cNvPr id="14" name="Rectangle 4"/>
          <p:cNvSpPr>
            <a:spLocks noGrp="1" noChangeArrowheads="1"/>
          </p:cNvSpPr>
          <p:nvPr>
            <p:ph type="dt" sz="half" idx="10"/>
          </p:nvPr>
        </p:nvSpPr>
        <p:spPr bwMode="auto">
          <a:xfrm>
            <a:off x="314325" y="580548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lnSpc>
                <a:spcPts val="1900"/>
              </a:lnSpc>
              <a:defRPr sz="1300">
                <a:solidFill>
                  <a:srgbClr val="FFFFFF"/>
                </a:solidFill>
                <a:latin typeface="Frutiger 45 Light" pitchFamily="2" charset="0"/>
                <a:ea typeface="ＭＳ Ｐゴシック" pitchFamily="34" charset="-128"/>
                <a:cs typeface="+mn-cs"/>
              </a:defRPr>
            </a:lvl1pPr>
          </a:lstStyle>
          <a:p>
            <a:pPr>
              <a:defRPr/>
            </a:pPr>
            <a:fld id="{0E1E10B6-CC6F-41C3-A3D9-A4A97C451730}" type="datetime1">
              <a:rPr lang="en-US"/>
              <a:pPr>
                <a:defRPr/>
              </a:pPr>
              <a:t>1/5/2018</a:t>
            </a:fld>
            <a:endParaRPr lang="en-US" dirty="0"/>
          </a:p>
        </p:txBody>
      </p:sp>
      <p:sp>
        <p:nvSpPr>
          <p:cNvPr id="15" name="Rectangle 5"/>
          <p:cNvSpPr>
            <a:spLocks noGrp="1" noChangeArrowheads="1"/>
          </p:cNvSpPr>
          <p:nvPr>
            <p:ph type="ftr" sz="quarter" idx="11"/>
          </p:nvPr>
        </p:nvSpPr>
        <p:spPr bwMode="auto">
          <a:xfrm>
            <a:off x="3124200" y="5805488"/>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ts val="1900"/>
              </a:lnSpc>
              <a:defRPr sz="1300">
                <a:solidFill>
                  <a:srgbClr val="FFFFFF"/>
                </a:solidFill>
                <a:latin typeface="Frutiger 45 Light"/>
                <a:ea typeface="+mn-ea"/>
                <a:cs typeface="Frutiger 45 Light"/>
              </a:defRPr>
            </a:lvl1pPr>
          </a:lstStyle>
          <a:p>
            <a:pPr>
              <a:defRPr/>
            </a:pPr>
            <a:endParaRPr lang="en-US" dirty="0"/>
          </a:p>
        </p:txBody>
      </p:sp>
    </p:spTree>
    <p:extLst>
      <p:ext uri="{BB962C8B-B14F-4D97-AF65-F5344CB8AC3E}">
        <p14:creationId xmlns:p14="http://schemas.microsoft.com/office/powerpoint/2010/main" val="3300682366"/>
      </p:ext>
    </p:extLst>
  </p:cSld>
  <p:clrMapOvr>
    <a:overrideClrMapping bg1="lt1" tx1="dk1" bg2="lt2" tx2="dk2" accent1="accent1" accent2="accent2" accent3="accent3" accent4="accent4" accent5="accent5" accent6="accent6" hlink="hlink" folHlink="folHlink"/>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1156979"/>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89672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0729886"/>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638" y="2020888"/>
            <a:ext cx="4159250"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2338898"/>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8203537"/>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356938"/>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0918774"/>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9761333"/>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2558525"/>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0525" y="222250"/>
            <a:ext cx="2163763" cy="5053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22250"/>
            <a:ext cx="6338887" cy="5053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517042"/>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4638" y="2020888"/>
            <a:ext cx="4159250"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6288" y="2020888"/>
            <a:ext cx="4160837" cy="325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0774634"/>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9238" y="222250"/>
            <a:ext cx="8655050" cy="1147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74638" y="2020888"/>
            <a:ext cx="8472487" cy="3254375"/>
          </a:xfrm>
        </p:spPr>
        <p:txBody>
          <a:bodyPr/>
          <a:lstStyle/>
          <a:p>
            <a:pPr lvl="0"/>
            <a:endParaRPr lang="en-US" noProof="0" dirty="0" smtClean="0"/>
          </a:p>
        </p:txBody>
      </p:sp>
    </p:spTree>
    <p:extLst>
      <p:ext uri="{BB962C8B-B14F-4D97-AF65-F5344CB8AC3E}">
        <p14:creationId xmlns:p14="http://schemas.microsoft.com/office/powerpoint/2010/main" val="3680558949"/>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303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10.xml"/><Relationship Id="rId4" Type="http://schemas.openxmlformats.org/officeDocument/2006/relationships/slideLayout" Target="../slideLayouts/slideLayout8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5" Type="http://schemas.openxmlformats.org/officeDocument/2006/relationships/theme" Target="../theme/theme12.xml"/><Relationship Id="rId4" Type="http://schemas.openxmlformats.org/officeDocument/2006/relationships/slideLayout" Target="../slideLayouts/slideLayout103.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5" Type="http://schemas.openxmlformats.org/officeDocument/2006/relationships/theme" Target="../theme/theme13.xml"/><Relationship Id="rId4" Type="http://schemas.openxmlformats.org/officeDocument/2006/relationships/slideLayout" Target="../slideLayouts/slideLayout10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4.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19.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6.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7.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8.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theme" Target="../theme/theme19.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12" Type="http://schemas.openxmlformats.org/officeDocument/2006/relationships/slideLayout" Target="../slideLayouts/slideLayout164.xml"/><Relationship Id="rId2" Type="http://schemas.openxmlformats.org/officeDocument/2006/relationships/slideLayout" Target="../slideLayouts/slideLayout154.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0" Type="http://schemas.openxmlformats.org/officeDocument/2006/relationships/slideLayout" Target="../slideLayouts/slideLayout162.xml"/><Relationship Id="rId4" Type="http://schemas.openxmlformats.org/officeDocument/2006/relationships/slideLayout" Target="../slideLayouts/slideLayout156.xml"/><Relationship Id="rId9" Type="http://schemas.openxmlformats.org/officeDocument/2006/relationships/slideLayout" Target="../slideLayouts/slideLayout16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7" Type="http://schemas.openxmlformats.org/officeDocument/2006/relationships/image" Target="../media/image3.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4.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theme" Target="../theme/theme5.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theme" Target="../theme/theme6.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7.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8.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9.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28" name="Group 5"/>
          <p:cNvGrpSpPr>
            <a:grpSpLocks/>
          </p:cNvGrpSpPr>
          <p:nvPr/>
        </p:nvGrpSpPr>
        <p:grpSpPr bwMode="auto">
          <a:xfrm>
            <a:off x="5221288" y="6019800"/>
            <a:ext cx="709612" cy="706438"/>
            <a:chOff x="3289" y="3786"/>
            <a:chExt cx="459" cy="457"/>
          </a:xfrm>
        </p:grpSpPr>
        <p:sp>
          <p:nvSpPr>
            <p:cNvPr id="1032" name="Oval 6"/>
            <p:cNvSpPr>
              <a:spLocks noChangeArrowheads="1"/>
            </p:cNvSpPr>
            <p:nvPr userDrawn="1"/>
          </p:nvSpPr>
          <p:spPr bwMode="auto">
            <a:xfrm>
              <a:off x="3311" y="3786"/>
              <a:ext cx="437" cy="45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p>
          </p:txBody>
        </p:sp>
        <p:sp>
          <p:nvSpPr>
            <p:cNvPr id="1033" name="Freeform 7"/>
            <p:cNvSpPr>
              <a:spLocks/>
            </p:cNvSpPr>
            <p:nvPr userDrawn="1"/>
          </p:nvSpPr>
          <p:spPr bwMode="auto">
            <a:xfrm>
              <a:off x="3289" y="3786"/>
              <a:ext cx="398" cy="457"/>
            </a:xfrm>
            <a:custGeom>
              <a:avLst/>
              <a:gdLst>
                <a:gd name="T0" fmla="*/ 719 w 296"/>
                <a:gd name="T1" fmla="*/ 414 h 340"/>
                <a:gd name="T2" fmla="*/ 414 w 296"/>
                <a:gd name="T3" fmla="*/ 0 h 340"/>
                <a:gd name="T4" fmla="*/ 0 w 296"/>
                <a:gd name="T5" fmla="*/ 414 h 340"/>
                <a:gd name="T6" fmla="*/ 414 w 296"/>
                <a:gd name="T7" fmla="*/ 825 h 340"/>
                <a:gd name="T8" fmla="*/ 719 w 296"/>
                <a:gd name="T9" fmla="*/ 414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340">
                  <a:moveTo>
                    <a:pt x="296" y="170"/>
                  </a:moveTo>
                  <a:cubicBezTo>
                    <a:pt x="296" y="86"/>
                    <a:pt x="241" y="11"/>
                    <a:pt x="170" y="0"/>
                  </a:cubicBezTo>
                  <a:cubicBezTo>
                    <a:pt x="76" y="0"/>
                    <a:pt x="0" y="76"/>
                    <a:pt x="0" y="170"/>
                  </a:cubicBezTo>
                  <a:cubicBezTo>
                    <a:pt x="0" y="264"/>
                    <a:pt x="76" y="340"/>
                    <a:pt x="170" y="340"/>
                  </a:cubicBezTo>
                  <a:cubicBezTo>
                    <a:pt x="241" y="329"/>
                    <a:pt x="296" y="255"/>
                    <a:pt x="296" y="170"/>
                  </a:cubicBezTo>
                  <a:close/>
                </a:path>
              </a:pathLst>
            </a:custGeom>
            <a:solidFill>
              <a:srgbClr val="0099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dirty="0"/>
            </a:p>
          </p:txBody>
        </p:sp>
      </p:grpSp>
      <p:sp>
        <p:nvSpPr>
          <p:cNvPr id="1029" name="Oval 8"/>
          <p:cNvSpPr>
            <a:spLocks noChangeArrowheads="1"/>
          </p:cNvSpPr>
          <p:nvPr/>
        </p:nvSpPr>
        <p:spPr bwMode="auto">
          <a:xfrm>
            <a:off x="6202363" y="6016625"/>
            <a:ext cx="719137" cy="719138"/>
          </a:xfrm>
          <a:prstGeom prst="ellipse">
            <a:avLst/>
          </a:prstGeom>
          <a:solidFill>
            <a:schemeClr val="bg2">
              <a:alpha val="45882"/>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1030" name="Oval 9"/>
          <p:cNvSpPr>
            <a:spLocks noChangeArrowheads="1"/>
          </p:cNvSpPr>
          <p:nvPr/>
        </p:nvSpPr>
        <p:spPr bwMode="auto">
          <a:xfrm>
            <a:off x="8143875" y="6016625"/>
            <a:ext cx="719138" cy="719138"/>
          </a:xfrm>
          <a:prstGeom prst="ellipse">
            <a:avLst/>
          </a:prstGeom>
          <a:solidFill>
            <a:schemeClr val="bg2">
              <a:alpha val="12157"/>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
        <p:nvSpPr>
          <p:cNvPr id="1031" name="Oval 10"/>
          <p:cNvSpPr>
            <a:spLocks noChangeArrowheads="1"/>
          </p:cNvSpPr>
          <p:nvPr/>
        </p:nvSpPr>
        <p:spPr bwMode="auto">
          <a:xfrm>
            <a:off x="7189788" y="6016625"/>
            <a:ext cx="719137" cy="719138"/>
          </a:xfrm>
          <a:prstGeom prst="ellipse">
            <a:avLst/>
          </a:prstGeom>
          <a:solidFill>
            <a:schemeClr val="bg2">
              <a:alpha val="30196"/>
            </a:scheme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p>
        </p:txBody>
      </p:sp>
    </p:spTree>
  </p:cSld>
  <p:clrMap bg1="lt1" tx1="dk1" bg2="lt2" tx2="dk2" accent1="accent1" accent2="accent2" accent3="accent3" accent4="accent4" accent5="accent5" accent6="accent6" hlink="hlink" folHlink="folHlink"/>
  <p:sldLayoutIdLst>
    <p:sldLayoutId id="2147490578" r:id="rId1"/>
    <p:sldLayoutId id="2147490468" r:id="rId2"/>
    <p:sldLayoutId id="2147490469" r:id="rId3"/>
    <p:sldLayoutId id="2147490470" r:id="rId4"/>
    <p:sldLayoutId id="2147490471" r:id="rId5"/>
    <p:sldLayoutId id="2147490472" r:id="rId6"/>
    <p:sldLayoutId id="2147490473" r:id="rId7"/>
    <p:sldLayoutId id="2147490474" r:id="rId8"/>
    <p:sldLayoutId id="2147490475" r:id="rId9"/>
    <p:sldLayoutId id="2147490476" r:id="rId10"/>
    <p:sldLayoutId id="2147490477" r:id="rId11"/>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chemeClr val="tx2"/>
          </a:solidFill>
          <a:latin typeface="+mj-lt"/>
          <a:ea typeface="+mj-ea"/>
          <a:cs typeface="+mj-cs"/>
        </a:defRPr>
      </a:lvl1pPr>
      <a:lvl2pPr algn="l" rtl="0" eaLnBrk="0" fontAlgn="base" hangingPunct="0">
        <a:lnSpc>
          <a:spcPts val="4800"/>
        </a:lnSpc>
        <a:spcBef>
          <a:spcPct val="0"/>
        </a:spcBef>
        <a:spcAft>
          <a:spcPct val="0"/>
        </a:spcAft>
        <a:defRPr sz="4000">
          <a:solidFill>
            <a:schemeClr val="tx2"/>
          </a:solidFill>
          <a:latin typeface="Arial" charset="0"/>
          <a:cs typeface="Arial" charset="0"/>
        </a:defRPr>
      </a:lvl2pPr>
      <a:lvl3pPr algn="l" rtl="0" eaLnBrk="0" fontAlgn="base" hangingPunct="0">
        <a:lnSpc>
          <a:spcPts val="4800"/>
        </a:lnSpc>
        <a:spcBef>
          <a:spcPct val="0"/>
        </a:spcBef>
        <a:spcAft>
          <a:spcPct val="0"/>
        </a:spcAft>
        <a:defRPr sz="4000">
          <a:solidFill>
            <a:schemeClr val="tx2"/>
          </a:solidFill>
          <a:latin typeface="Arial" charset="0"/>
          <a:cs typeface="Arial" charset="0"/>
        </a:defRPr>
      </a:lvl3pPr>
      <a:lvl4pPr algn="l" rtl="0" eaLnBrk="0" fontAlgn="base" hangingPunct="0">
        <a:lnSpc>
          <a:spcPts val="4800"/>
        </a:lnSpc>
        <a:spcBef>
          <a:spcPct val="0"/>
        </a:spcBef>
        <a:spcAft>
          <a:spcPct val="0"/>
        </a:spcAft>
        <a:defRPr sz="4000">
          <a:solidFill>
            <a:schemeClr val="tx2"/>
          </a:solidFill>
          <a:latin typeface="Arial" charset="0"/>
          <a:cs typeface="Arial" charset="0"/>
        </a:defRPr>
      </a:lvl4pPr>
      <a:lvl5pPr algn="l" rtl="0" eaLnBrk="0" fontAlgn="base" hangingPunct="0">
        <a:lnSpc>
          <a:spcPts val="4800"/>
        </a:lnSpc>
        <a:spcBef>
          <a:spcPct val="0"/>
        </a:spcBef>
        <a:spcAft>
          <a:spcPct val="0"/>
        </a:spcAft>
        <a:defRPr sz="4000">
          <a:solidFill>
            <a:schemeClr val="tx2"/>
          </a:solidFill>
          <a:latin typeface="Arial" charset="0"/>
          <a:cs typeface="Arial" charset="0"/>
        </a:defRPr>
      </a:lvl5pPr>
      <a:lvl6pPr marL="457200" algn="l" rtl="0" fontAlgn="base">
        <a:lnSpc>
          <a:spcPts val="4800"/>
        </a:lnSpc>
        <a:spcBef>
          <a:spcPct val="0"/>
        </a:spcBef>
        <a:spcAft>
          <a:spcPct val="0"/>
        </a:spcAft>
        <a:defRPr sz="4000">
          <a:solidFill>
            <a:schemeClr val="tx2"/>
          </a:solidFill>
          <a:latin typeface="Arial" charset="0"/>
          <a:cs typeface="Arial" charset="0"/>
        </a:defRPr>
      </a:lvl6pPr>
      <a:lvl7pPr marL="914400" algn="l" rtl="0" fontAlgn="base">
        <a:lnSpc>
          <a:spcPts val="4800"/>
        </a:lnSpc>
        <a:spcBef>
          <a:spcPct val="0"/>
        </a:spcBef>
        <a:spcAft>
          <a:spcPct val="0"/>
        </a:spcAft>
        <a:defRPr sz="4000">
          <a:solidFill>
            <a:schemeClr val="tx2"/>
          </a:solidFill>
          <a:latin typeface="Arial" charset="0"/>
          <a:cs typeface="Arial" charset="0"/>
        </a:defRPr>
      </a:lvl7pPr>
      <a:lvl8pPr marL="1371600" algn="l" rtl="0" fontAlgn="base">
        <a:lnSpc>
          <a:spcPts val="4800"/>
        </a:lnSpc>
        <a:spcBef>
          <a:spcPct val="0"/>
        </a:spcBef>
        <a:spcAft>
          <a:spcPct val="0"/>
        </a:spcAft>
        <a:defRPr sz="4000">
          <a:solidFill>
            <a:schemeClr val="tx2"/>
          </a:solidFill>
          <a:latin typeface="Arial" charset="0"/>
          <a:cs typeface="Arial" charset="0"/>
        </a:defRPr>
      </a:lvl8pPr>
      <a:lvl9pPr marL="1828800" algn="l" rtl="0" fontAlgn="base">
        <a:lnSpc>
          <a:spcPts val="4800"/>
        </a:lnSpc>
        <a:spcBef>
          <a:spcPct val="0"/>
        </a:spcBef>
        <a:spcAft>
          <a:spcPct val="0"/>
        </a:spcAft>
        <a:defRPr sz="4000">
          <a:solidFill>
            <a:schemeClr val="tx2"/>
          </a:solidFill>
          <a:latin typeface="Arial" charset="0"/>
          <a:cs typeface="Arial"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mn-ea"/>
          <a:cs typeface="+mn-cs"/>
        </a:defRPr>
      </a:lvl1pPr>
      <a:lvl2pPr marL="342900" indent="-166688" algn="l" rtl="0" eaLnBrk="0" fontAlgn="base" hangingPunct="0">
        <a:spcBef>
          <a:spcPct val="50000"/>
        </a:spcBef>
        <a:spcAft>
          <a:spcPct val="0"/>
        </a:spcAft>
        <a:buChar char="•"/>
        <a:defRPr sz="2400">
          <a:solidFill>
            <a:schemeClr val="tx1"/>
          </a:solidFill>
          <a:latin typeface="+mn-lt"/>
          <a:cs typeface="+mn-cs"/>
        </a:defRPr>
      </a:lvl2pPr>
      <a:lvl3pPr marL="747713" indent="-228600" algn="l" rtl="0" eaLnBrk="0" fontAlgn="base" hangingPunct="0">
        <a:lnSpc>
          <a:spcPct val="95000"/>
        </a:lnSpc>
        <a:spcBef>
          <a:spcPct val="20000"/>
        </a:spcBef>
        <a:spcAft>
          <a:spcPct val="0"/>
        </a:spcAft>
        <a:buFont typeface="Arial" charset="0"/>
        <a:buChar char="−"/>
        <a:defRPr sz="2200">
          <a:solidFill>
            <a:schemeClr val="tx1"/>
          </a:solidFill>
          <a:latin typeface="+mn-lt"/>
          <a:cs typeface="+mn-cs"/>
        </a:defRPr>
      </a:lvl3pPr>
      <a:lvl4pPr marL="1090613" indent="-176213" algn="l" rtl="0" eaLnBrk="0" fontAlgn="base" hangingPunct="0">
        <a:lnSpc>
          <a:spcPct val="95000"/>
        </a:lnSpc>
        <a:spcBef>
          <a:spcPct val="20000"/>
        </a:spcBef>
        <a:spcAft>
          <a:spcPct val="0"/>
        </a:spcAft>
        <a:buChar char="•"/>
        <a:defRPr sz="2000">
          <a:solidFill>
            <a:schemeClr val="tx1"/>
          </a:solidFill>
          <a:latin typeface="+mn-lt"/>
          <a:cs typeface="+mn-cs"/>
        </a:defRPr>
      </a:lvl4pPr>
      <a:lvl5pPr marL="1433513" indent="-176213" algn="l" rtl="0" eaLnBrk="0" fontAlgn="base" hangingPunct="0">
        <a:lnSpc>
          <a:spcPct val="95000"/>
        </a:lnSpc>
        <a:spcBef>
          <a:spcPct val="20000"/>
        </a:spcBef>
        <a:spcAft>
          <a:spcPct val="0"/>
        </a:spcAft>
        <a:buFont typeface="Arial" charset="0"/>
        <a:buChar char="−"/>
        <a:defRPr>
          <a:solidFill>
            <a:schemeClr val="tx1"/>
          </a:solidFill>
          <a:latin typeface="+mn-lt"/>
          <a:cs typeface="+mn-cs"/>
        </a:defRPr>
      </a:lvl5pPr>
      <a:lvl6pPr marL="1890713" indent="-176213" algn="l" rtl="0" fontAlgn="base">
        <a:lnSpc>
          <a:spcPct val="95000"/>
        </a:lnSpc>
        <a:spcBef>
          <a:spcPct val="20000"/>
        </a:spcBef>
        <a:spcAft>
          <a:spcPct val="0"/>
        </a:spcAft>
        <a:buFont typeface="Arial" charset="0"/>
        <a:buChar char="−"/>
        <a:defRPr>
          <a:solidFill>
            <a:schemeClr val="tx1"/>
          </a:solidFill>
          <a:latin typeface="+mn-lt"/>
          <a:cs typeface="+mn-cs"/>
        </a:defRPr>
      </a:lvl6pPr>
      <a:lvl7pPr marL="2347913" indent="-176213" algn="l" rtl="0" fontAlgn="base">
        <a:lnSpc>
          <a:spcPct val="95000"/>
        </a:lnSpc>
        <a:spcBef>
          <a:spcPct val="20000"/>
        </a:spcBef>
        <a:spcAft>
          <a:spcPct val="0"/>
        </a:spcAft>
        <a:buFont typeface="Arial" charset="0"/>
        <a:buChar char="−"/>
        <a:defRPr>
          <a:solidFill>
            <a:schemeClr val="tx1"/>
          </a:solidFill>
          <a:latin typeface="+mn-lt"/>
          <a:cs typeface="+mn-cs"/>
        </a:defRPr>
      </a:lvl7pPr>
      <a:lvl8pPr marL="2805113" indent="-176213" algn="l" rtl="0" fontAlgn="base">
        <a:lnSpc>
          <a:spcPct val="95000"/>
        </a:lnSpc>
        <a:spcBef>
          <a:spcPct val="20000"/>
        </a:spcBef>
        <a:spcAft>
          <a:spcPct val="0"/>
        </a:spcAft>
        <a:buFont typeface="Arial" charset="0"/>
        <a:buChar char="−"/>
        <a:defRPr>
          <a:solidFill>
            <a:schemeClr val="tx1"/>
          </a:solidFill>
          <a:latin typeface="+mn-lt"/>
          <a:cs typeface="+mn-cs"/>
        </a:defRPr>
      </a:lvl8pPr>
      <a:lvl9pPr marL="3262313" indent="-176213" algn="l" rtl="0" fontAlgn="base">
        <a:lnSpc>
          <a:spcPct val="95000"/>
        </a:lnSpc>
        <a:spcBef>
          <a:spcPct val="20000"/>
        </a:spcBef>
        <a:spcAft>
          <a:spcPct val="0"/>
        </a:spcAft>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466725"/>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                      </a:t>
            </a:r>
          </a:p>
        </p:txBody>
      </p:sp>
      <p:sp>
        <p:nvSpPr>
          <p:cNvPr id="10243" name="Rectangle 3"/>
          <p:cNvSpPr>
            <a:spLocks noGrp="1" noChangeArrowheads="1"/>
          </p:cNvSpPr>
          <p:nvPr>
            <p:ph type="body" idx="1"/>
          </p:nvPr>
        </p:nvSpPr>
        <p:spPr bwMode="auto">
          <a:xfrm>
            <a:off x="274638" y="1370013"/>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516" r:id="rId1"/>
    <p:sldLayoutId id="2147490517" r:id="rId2"/>
    <p:sldLayoutId id="2147490612" r:id="rId3"/>
    <p:sldLayoutId id="2147490613" r:id="rId4"/>
  </p:sldLayoutIdLst>
  <p:transition spd="med">
    <p:strips dir="rd"/>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4000" b="1">
          <a:solidFill>
            <a:schemeClr val="tx1"/>
          </a:solidFill>
          <a:latin typeface="Frutiger 45 Light"/>
          <a:ea typeface="ＭＳ Ｐゴシック" charset="0"/>
          <a:cs typeface="Frutiger 45 Light"/>
        </a:defRPr>
      </a:lvl1pPr>
      <a:lvl2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2pPr>
      <a:lvl3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3pPr>
      <a:lvl4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4pPr>
      <a:lvl5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5pPr>
      <a:lvl6pPr marL="457200" algn="l" rtl="0" fontAlgn="base">
        <a:lnSpc>
          <a:spcPct val="95000"/>
        </a:lnSpc>
        <a:spcBef>
          <a:spcPct val="0"/>
        </a:spcBef>
        <a:spcAft>
          <a:spcPct val="0"/>
        </a:spcAft>
        <a:defRPr sz="4000" b="1">
          <a:solidFill>
            <a:schemeClr val="accent1"/>
          </a:solidFill>
          <a:latin typeface="Arial" charset="0"/>
          <a:cs typeface="Arial" charset="0"/>
        </a:defRPr>
      </a:lvl6pPr>
      <a:lvl7pPr marL="914400" algn="l" rtl="0" fontAlgn="base">
        <a:lnSpc>
          <a:spcPct val="95000"/>
        </a:lnSpc>
        <a:spcBef>
          <a:spcPct val="0"/>
        </a:spcBef>
        <a:spcAft>
          <a:spcPct val="0"/>
        </a:spcAft>
        <a:defRPr sz="4000" b="1">
          <a:solidFill>
            <a:schemeClr val="accent1"/>
          </a:solidFill>
          <a:latin typeface="Arial" charset="0"/>
          <a:cs typeface="Arial" charset="0"/>
        </a:defRPr>
      </a:lvl7pPr>
      <a:lvl8pPr marL="1371600" algn="l" rtl="0" fontAlgn="base">
        <a:lnSpc>
          <a:spcPct val="95000"/>
        </a:lnSpc>
        <a:spcBef>
          <a:spcPct val="0"/>
        </a:spcBef>
        <a:spcAft>
          <a:spcPct val="0"/>
        </a:spcAft>
        <a:defRPr sz="4000" b="1">
          <a:solidFill>
            <a:schemeClr val="accent1"/>
          </a:solidFill>
          <a:latin typeface="Arial" charset="0"/>
          <a:cs typeface="Arial" charset="0"/>
        </a:defRPr>
      </a:lvl8pPr>
      <a:lvl9pPr marL="1828800" algn="l" rtl="0" fontAlgn="base">
        <a:lnSpc>
          <a:spcPct val="95000"/>
        </a:lnSpc>
        <a:spcBef>
          <a:spcPct val="0"/>
        </a:spcBef>
        <a:spcAft>
          <a:spcPct val="0"/>
        </a:spcAft>
        <a:defRPr sz="4000" b="1">
          <a:solidFill>
            <a:schemeClr val="accent1"/>
          </a:solidFill>
          <a:latin typeface="Arial" charset="0"/>
          <a:cs typeface="Arial" charset="0"/>
        </a:defRPr>
      </a:lvl9pPr>
    </p:titleStyle>
    <p:bodyStyle>
      <a:lvl1pPr marL="225425" indent="-225425" algn="l" rtl="0" eaLnBrk="0" fontAlgn="base" hangingPunct="0">
        <a:lnSpc>
          <a:spcPct val="95000"/>
        </a:lnSpc>
        <a:spcBef>
          <a:spcPct val="40000"/>
        </a:spcBef>
        <a:spcAft>
          <a:spcPct val="0"/>
        </a:spcAft>
        <a:buChar char="•"/>
        <a:defRPr sz="3600">
          <a:solidFill>
            <a:schemeClr val="tx1"/>
          </a:solidFill>
          <a:latin typeface="Frutiger 45 Light"/>
          <a:ea typeface="ＭＳ Ｐゴシック" charset="0"/>
          <a:cs typeface="Frutiger 45 Light"/>
        </a:defRPr>
      </a:lvl1pPr>
      <a:lvl2pPr marL="574675" indent="-234950" algn="l" rtl="0" eaLnBrk="0" fontAlgn="base" hangingPunct="0">
        <a:lnSpc>
          <a:spcPct val="95000"/>
        </a:lnSpc>
        <a:spcBef>
          <a:spcPct val="40000"/>
        </a:spcBef>
        <a:spcAft>
          <a:spcPct val="0"/>
        </a:spcAft>
        <a:buChar char="•"/>
        <a:defRPr sz="3200">
          <a:solidFill>
            <a:schemeClr val="tx1"/>
          </a:solidFill>
          <a:latin typeface="Frutiger 45 Light"/>
          <a:ea typeface="ＭＳ Ｐゴシック" pitchFamily="34" charset="-128"/>
          <a:cs typeface="Frutiger 45 Light"/>
        </a:defRPr>
      </a:lvl2pPr>
      <a:lvl3pPr marL="969963" indent="-228600"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3pPr>
      <a:lvl4pPr marL="1260475"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4pPr>
      <a:lvl5pPr marL="1550988"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5pPr>
      <a:lvl6pPr marL="20081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6pPr>
      <a:lvl7pPr marL="24653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7pPr>
      <a:lvl8pPr marL="29225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8pPr>
      <a:lvl9pPr marL="33797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614" r:id="rId1"/>
    <p:sldLayoutId id="2147490518" r:id="rId2"/>
    <p:sldLayoutId id="2147490519" r:id="rId3"/>
    <p:sldLayoutId id="2147490520" r:id="rId4"/>
    <p:sldLayoutId id="2147490521" r:id="rId5"/>
    <p:sldLayoutId id="2147490522" r:id="rId6"/>
    <p:sldLayoutId id="2147490523" r:id="rId7"/>
    <p:sldLayoutId id="2147490524" r:id="rId8"/>
    <p:sldLayoutId id="2147490525" r:id="rId9"/>
    <p:sldLayoutId id="2147490526" r:id="rId10"/>
    <p:sldLayoutId id="2147490527" r:id="rId11"/>
    <p:sldLayoutId id="2147490528" r:id="rId12"/>
    <p:sldLayoutId id="2147490529" r:id="rId13"/>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mj-lt"/>
          <a:ea typeface="ＭＳ Ｐゴシック" charset="-128"/>
          <a:cs typeface="ＭＳ Ｐゴシック" charset="-128"/>
        </a:defRPr>
      </a:lvl1pPr>
      <a:lvl2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2pPr>
      <a:lvl3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3pPr>
      <a:lvl4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4pPr>
      <a:lvl5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5pPr>
      <a:lvl6pPr marL="457200" algn="l" rtl="0" fontAlgn="base">
        <a:lnSpc>
          <a:spcPts val="4800"/>
        </a:lnSpc>
        <a:spcBef>
          <a:spcPct val="0"/>
        </a:spcBef>
        <a:spcAft>
          <a:spcPct val="0"/>
        </a:spcAft>
        <a:defRPr sz="4000">
          <a:solidFill>
            <a:schemeClr val="tx2"/>
          </a:solidFill>
          <a:latin typeface="Frutiger 45 Light" pitchFamily="2" charset="0"/>
        </a:defRPr>
      </a:lvl6pPr>
      <a:lvl7pPr marL="914400" algn="l" rtl="0" fontAlgn="base">
        <a:lnSpc>
          <a:spcPts val="4800"/>
        </a:lnSpc>
        <a:spcBef>
          <a:spcPct val="0"/>
        </a:spcBef>
        <a:spcAft>
          <a:spcPct val="0"/>
        </a:spcAft>
        <a:defRPr sz="4000">
          <a:solidFill>
            <a:schemeClr val="tx2"/>
          </a:solidFill>
          <a:latin typeface="Frutiger 45 Light" pitchFamily="2" charset="0"/>
        </a:defRPr>
      </a:lvl7pPr>
      <a:lvl8pPr marL="1371600" algn="l" rtl="0" fontAlgn="base">
        <a:lnSpc>
          <a:spcPts val="4800"/>
        </a:lnSpc>
        <a:spcBef>
          <a:spcPct val="0"/>
        </a:spcBef>
        <a:spcAft>
          <a:spcPct val="0"/>
        </a:spcAft>
        <a:defRPr sz="4000">
          <a:solidFill>
            <a:schemeClr val="tx2"/>
          </a:solidFill>
          <a:latin typeface="Frutiger 45 Light" pitchFamily="2" charset="0"/>
        </a:defRPr>
      </a:lvl8pPr>
      <a:lvl9pPr marL="1828800" algn="l" rtl="0" fontAlgn="base">
        <a:lnSpc>
          <a:spcPts val="4800"/>
        </a:lnSpc>
        <a:spcBef>
          <a:spcPct val="0"/>
        </a:spcBef>
        <a:spcAft>
          <a:spcPct val="0"/>
        </a:spcAft>
        <a:defRPr sz="4000">
          <a:solidFill>
            <a:schemeClr val="tx2"/>
          </a:solidFill>
          <a:latin typeface="Frutiger 45 Light" pitchFamily="2"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ＭＳ Ｐゴシック" charset="-128"/>
          <a:cs typeface="ＭＳ Ｐゴシック" charset="-128"/>
        </a:defRPr>
      </a:lvl1pPr>
      <a:lvl2pPr marL="342900" indent="-166688" algn="l" rtl="0" eaLnBrk="0" fontAlgn="base" hangingPunct="0">
        <a:spcBef>
          <a:spcPct val="50000"/>
        </a:spcBef>
        <a:spcAft>
          <a:spcPct val="0"/>
        </a:spcAft>
        <a:buClr>
          <a:srgbClr val="00B055"/>
        </a:buClr>
        <a:buChar char="•"/>
        <a:defRPr sz="2400">
          <a:solidFill>
            <a:schemeClr val="tx1"/>
          </a:solidFill>
          <a:latin typeface="+mn-lt"/>
          <a:ea typeface="ＭＳ Ｐゴシック" charset="-128"/>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ea typeface="ＭＳ Ｐゴシック" charset="-128"/>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ea typeface="ＭＳ Ｐゴシック" charset="-128"/>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ea typeface="ＭＳ Ｐゴシック" charset="-128"/>
        </a:defRPr>
      </a:lvl5pPr>
      <a:lvl6pPr marL="1890713" indent="-176213" algn="l" rtl="0" fontAlgn="base">
        <a:lnSpc>
          <a:spcPct val="95000"/>
        </a:lnSpc>
        <a:spcBef>
          <a:spcPct val="20000"/>
        </a:spcBef>
        <a:spcAft>
          <a:spcPct val="0"/>
        </a:spcAft>
        <a:buFont typeface="Arial" charset="0"/>
        <a:buChar char="−"/>
        <a:defRPr>
          <a:solidFill>
            <a:schemeClr val="tx1"/>
          </a:solidFill>
          <a:latin typeface="+mn-lt"/>
        </a:defRPr>
      </a:lvl6pPr>
      <a:lvl7pPr marL="2347913" indent="-176213" algn="l" rtl="0" fontAlgn="base">
        <a:lnSpc>
          <a:spcPct val="95000"/>
        </a:lnSpc>
        <a:spcBef>
          <a:spcPct val="20000"/>
        </a:spcBef>
        <a:spcAft>
          <a:spcPct val="0"/>
        </a:spcAft>
        <a:buFont typeface="Arial" charset="0"/>
        <a:buChar char="−"/>
        <a:defRPr>
          <a:solidFill>
            <a:schemeClr val="tx1"/>
          </a:solidFill>
          <a:latin typeface="+mn-lt"/>
        </a:defRPr>
      </a:lvl7pPr>
      <a:lvl8pPr marL="2805113" indent="-176213" algn="l" rtl="0" fontAlgn="base">
        <a:lnSpc>
          <a:spcPct val="95000"/>
        </a:lnSpc>
        <a:spcBef>
          <a:spcPct val="20000"/>
        </a:spcBef>
        <a:spcAft>
          <a:spcPct val="0"/>
        </a:spcAft>
        <a:buFont typeface="Arial" charset="0"/>
        <a:buChar char="−"/>
        <a:defRPr>
          <a:solidFill>
            <a:schemeClr val="tx1"/>
          </a:solidFill>
          <a:latin typeface="+mn-lt"/>
        </a:defRPr>
      </a:lvl8pPr>
      <a:lvl9pPr marL="3262313" indent="-176213" algn="l" rtl="0" fontAlgn="base">
        <a:lnSpc>
          <a:spcPct val="95000"/>
        </a:lnSpc>
        <a:spcBef>
          <a:spcPct val="20000"/>
        </a:spcBef>
        <a:spcAft>
          <a:spcPct val="0"/>
        </a:spcAft>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466725"/>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                      </a:t>
            </a:r>
          </a:p>
        </p:txBody>
      </p:sp>
      <p:sp>
        <p:nvSpPr>
          <p:cNvPr id="12291" name="Rectangle 3"/>
          <p:cNvSpPr>
            <a:spLocks noGrp="1" noChangeArrowheads="1"/>
          </p:cNvSpPr>
          <p:nvPr>
            <p:ph type="body" idx="1"/>
          </p:nvPr>
        </p:nvSpPr>
        <p:spPr bwMode="auto">
          <a:xfrm>
            <a:off x="274638" y="1370013"/>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530" r:id="rId1"/>
    <p:sldLayoutId id="2147490531" r:id="rId2"/>
    <p:sldLayoutId id="2147490615" r:id="rId3"/>
    <p:sldLayoutId id="2147490616" r:id="rId4"/>
  </p:sldLayoutIdLst>
  <p:transition spd="med">
    <p:strips dir="rd"/>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4000" b="1">
          <a:solidFill>
            <a:schemeClr val="tx1"/>
          </a:solidFill>
          <a:latin typeface="Frutiger 45 Light"/>
          <a:ea typeface="ＭＳ Ｐゴシック" charset="0"/>
          <a:cs typeface="Frutiger 45 Light"/>
        </a:defRPr>
      </a:lvl1pPr>
      <a:lvl2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2pPr>
      <a:lvl3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3pPr>
      <a:lvl4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4pPr>
      <a:lvl5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5pPr>
      <a:lvl6pPr marL="457200" algn="l" rtl="0" fontAlgn="base">
        <a:lnSpc>
          <a:spcPct val="95000"/>
        </a:lnSpc>
        <a:spcBef>
          <a:spcPct val="0"/>
        </a:spcBef>
        <a:spcAft>
          <a:spcPct val="0"/>
        </a:spcAft>
        <a:defRPr sz="4000" b="1">
          <a:solidFill>
            <a:schemeClr val="accent1"/>
          </a:solidFill>
          <a:latin typeface="Arial" charset="0"/>
          <a:cs typeface="Arial" charset="0"/>
        </a:defRPr>
      </a:lvl6pPr>
      <a:lvl7pPr marL="914400" algn="l" rtl="0" fontAlgn="base">
        <a:lnSpc>
          <a:spcPct val="95000"/>
        </a:lnSpc>
        <a:spcBef>
          <a:spcPct val="0"/>
        </a:spcBef>
        <a:spcAft>
          <a:spcPct val="0"/>
        </a:spcAft>
        <a:defRPr sz="4000" b="1">
          <a:solidFill>
            <a:schemeClr val="accent1"/>
          </a:solidFill>
          <a:latin typeface="Arial" charset="0"/>
          <a:cs typeface="Arial" charset="0"/>
        </a:defRPr>
      </a:lvl7pPr>
      <a:lvl8pPr marL="1371600" algn="l" rtl="0" fontAlgn="base">
        <a:lnSpc>
          <a:spcPct val="95000"/>
        </a:lnSpc>
        <a:spcBef>
          <a:spcPct val="0"/>
        </a:spcBef>
        <a:spcAft>
          <a:spcPct val="0"/>
        </a:spcAft>
        <a:defRPr sz="4000" b="1">
          <a:solidFill>
            <a:schemeClr val="accent1"/>
          </a:solidFill>
          <a:latin typeface="Arial" charset="0"/>
          <a:cs typeface="Arial" charset="0"/>
        </a:defRPr>
      </a:lvl8pPr>
      <a:lvl9pPr marL="1828800" algn="l" rtl="0" fontAlgn="base">
        <a:lnSpc>
          <a:spcPct val="95000"/>
        </a:lnSpc>
        <a:spcBef>
          <a:spcPct val="0"/>
        </a:spcBef>
        <a:spcAft>
          <a:spcPct val="0"/>
        </a:spcAft>
        <a:defRPr sz="4000" b="1">
          <a:solidFill>
            <a:schemeClr val="accent1"/>
          </a:solidFill>
          <a:latin typeface="Arial" charset="0"/>
          <a:cs typeface="Arial" charset="0"/>
        </a:defRPr>
      </a:lvl9pPr>
    </p:titleStyle>
    <p:bodyStyle>
      <a:lvl1pPr marL="225425" indent="-225425" algn="l" rtl="0" eaLnBrk="0" fontAlgn="base" hangingPunct="0">
        <a:lnSpc>
          <a:spcPct val="95000"/>
        </a:lnSpc>
        <a:spcBef>
          <a:spcPct val="40000"/>
        </a:spcBef>
        <a:spcAft>
          <a:spcPct val="0"/>
        </a:spcAft>
        <a:buChar char="•"/>
        <a:defRPr sz="3600">
          <a:solidFill>
            <a:schemeClr val="tx1"/>
          </a:solidFill>
          <a:latin typeface="Frutiger 45 Light"/>
          <a:ea typeface="ＭＳ Ｐゴシック" charset="0"/>
          <a:cs typeface="Frutiger 45 Light"/>
        </a:defRPr>
      </a:lvl1pPr>
      <a:lvl2pPr marL="574675" indent="-234950" algn="l" rtl="0" eaLnBrk="0" fontAlgn="base" hangingPunct="0">
        <a:lnSpc>
          <a:spcPct val="95000"/>
        </a:lnSpc>
        <a:spcBef>
          <a:spcPct val="40000"/>
        </a:spcBef>
        <a:spcAft>
          <a:spcPct val="0"/>
        </a:spcAft>
        <a:buChar char="•"/>
        <a:defRPr sz="3200">
          <a:solidFill>
            <a:schemeClr val="tx1"/>
          </a:solidFill>
          <a:latin typeface="Frutiger 45 Light"/>
          <a:ea typeface="ＭＳ Ｐゴシック" pitchFamily="34" charset="-128"/>
          <a:cs typeface="Frutiger 45 Light"/>
        </a:defRPr>
      </a:lvl2pPr>
      <a:lvl3pPr marL="969963" indent="-228600"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3pPr>
      <a:lvl4pPr marL="1260475"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4pPr>
      <a:lvl5pPr marL="1550988"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5pPr>
      <a:lvl6pPr marL="20081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6pPr>
      <a:lvl7pPr marL="24653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7pPr>
      <a:lvl8pPr marL="29225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8pPr>
      <a:lvl9pPr marL="33797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466725"/>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                      </a:t>
            </a:r>
          </a:p>
        </p:txBody>
      </p:sp>
      <p:sp>
        <p:nvSpPr>
          <p:cNvPr id="13315" name="Rectangle 3"/>
          <p:cNvSpPr>
            <a:spLocks noGrp="1" noChangeArrowheads="1"/>
          </p:cNvSpPr>
          <p:nvPr>
            <p:ph type="body" idx="1"/>
          </p:nvPr>
        </p:nvSpPr>
        <p:spPr bwMode="auto">
          <a:xfrm>
            <a:off x="274638" y="1370013"/>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532" r:id="rId1"/>
    <p:sldLayoutId id="2147490533" r:id="rId2"/>
    <p:sldLayoutId id="2147490617" r:id="rId3"/>
    <p:sldLayoutId id="2147490618" r:id="rId4"/>
  </p:sldLayoutIdLst>
  <p:transition spd="med">
    <p:strips dir="rd"/>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4000" b="1">
          <a:solidFill>
            <a:schemeClr val="tx1"/>
          </a:solidFill>
          <a:latin typeface="Frutiger 45 Light"/>
          <a:ea typeface="ＭＳ Ｐゴシック" charset="0"/>
          <a:cs typeface="Frutiger 45 Light"/>
        </a:defRPr>
      </a:lvl1pPr>
      <a:lvl2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2pPr>
      <a:lvl3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3pPr>
      <a:lvl4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4pPr>
      <a:lvl5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5pPr>
      <a:lvl6pPr marL="457200" algn="l" rtl="0" fontAlgn="base">
        <a:lnSpc>
          <a:spcPct val="95000"/>
        </a:lnSpc>
        <a:spcBef>
          <a:spcPct val="0"/>
        </a:spcBef>
        <a:spcAft>
          <a:spcPct val="0"/>
        </a:spcAft>
        <a:defRPr sz="4000" b="1">
          <a:solidFill>
            <a:schemeClr val="accent1"/>
          </a:solidFill>
          <a:latin typeface="Arial" charset="0"/>
          <a:cs typeface="Arial" charset="0"/>
        </a:defRPr>
      </a:lvl6pPr>
      <a:lvl7pPr marL="914400" algn="l" rtl="0" fontAlgn="base">
        <a:lnSpc>
          <a:spcPct val="95000"/>
        </a:lnSpc>
        <a:spcBef>
          <a:spcPct val="0"/>
        </a:spcBef>
        <a:spcAft>
          <a:spcPct val="0"/>
        </a:spcAft>
        <a:defRPr sz="4000" b="1">
          <a:solidFill>
            <a:schemeClr val="accent1"/>
          </a:solidFill>
          <a:latin typeface="Arial" charset="0"/>
          <a:cs typeface="Arial" charset="0"/>
        </a:defRPr>
      </a:lvl7pPr>
      <a:lvl8pPr marL="1371600" algn="l" rtl="0" fontAlgn="base">
        <a:lnSpc>
          <a:spcPct val="95000"/>
        </a:lnSpc>
        <a:spcBef>
          <a:spcPct val="0"/>
        </a:spcBef>
        <a:spcAft>
          <a:spcPct val="0"/>
        </a:spcAft>
        <a:defRPr sz="4000" b="1">
          <a:solidFill>
            <a:schemeClr val="accent1"/>
          </a:solidFill>
          <a:latin typeface="Arial" charset="0"/>
          <a:cs typeface="Arial" charset="0"/>
        </a:defRPr>
      </a:lvl8pPr>
      <a:lvl9pPr marL="1828800" algn="l" rtl="0" fontAlgn="base">
        <a:lnSpc>
          <a:spcPct val="95000"/>
        </a:lnSpc>
        <a:spcBef>
          <a:spcPct val="0"/>
        </a:spcBef>
        <a:spcAft>
          <a:spcPct val="0"/>
        </a:spcAft>
        <a:defRPr sz="4000" b="1">
          <a:solidFill>
            <a:schemeClr val="accent1"/>
          </a:solidFill>
          <a:latin typeface="Arial" charset="0"/>
          <a:cs typeface="Arial" charset="0"/>
        </a:defRPr>
      </a:lvl9pPr>
    </p:titleStyle>
    <p:bodyStyle>
      <a:lvl1pPr marL="225425" indent="-225425" algn="l" rtl="0" eaLnBrk="0" fontAlgn="base" hangingPunct="0">
        <a:lnSpc>
          <a:spcPct val="95000"/>
        </a:lnSpc>
        <a:spcBef>
          <a:spcPct val="40000"/>
        </a:spcBef>
        <a:spcAft>
          <a:spcPct val="0"/>
        </a:spcAft>
        <a:buChar char="•"/>
        <a:defRPr sz="3600">
          <a:solidFill>
            <a:schemeClr val="tx1"/>
          </a:solidFill>
          <a:latin typeface="Frutiger 45 Light"/>
          <a:ea typeface="ＭＳ Ｐゴシック" charset="0"/>
          <a:cs typeface="Frutiger 45 Light"/>
        </a:defRPr>
      </a:lvl1pPr>
      <a:lvl2pPr marL="574675" indent="-234950" algn="l" rtl="0" eaLnBrk="0" fontAlgn="base" hangingPunct="0">
        <a:lnSpc>
          <a:spcPct val="95000"/>
        </a:lnSpc>
        <a:spcBef>
          <a:spcPct val="40000"/>
        </a:spcBef>
        <a:spcAft>
          <a:spcPct val="0"/>
        </a:spcAft>
        <a:buChar char="•"/>
        <a:defRPr sz="3200">
          <a:solidFill>
            <a:schemeClr val="tx1"/>
          </a:solidFill>
          <a:latin typeface="Frutiger 45 Light"/>
          <a:ea typeface="ＭＳ Ｐゴシック" pitchFamily="34" charset="-128"/>
          <a:cs typeface="Frutiger 45 Light"/>
        </a:defRPr>
      </a:lvl2pPr>
      <a:lvl3pPr marL="969963" indent="-228600"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3pPr>
      <a:lvl4pPr marL="1260475"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4pPr>
      <a:lvl5pPr marL="1550988"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5pPr>
      <a:lvl6pPr marL="20081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6pPr>
      <a:lvl7pPr marL="24653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7pPr>
      <a:lvl8pPr marL="29225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8pPr>
      <a:lvl9pPr marL="33797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0"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90534" r:id="rId1"/>
    <p:sldLayoutId id="2147490535" r:id="rId2"/>
    <p:sldLayoutId id="2147490536" r:id="rId3"/>
    <p:sldLayoutId id="2147490537" r:id="rId4"/>
    <p:sldLayoutId id="2147490538" r:id="rId5"/>
    <p:sldLayoutId id="2147490539" r:id="rId6"/>
    <p:sldLayoutId id="2147490540" r:id="rId7"/>
    <p:sldLayoutId id="2147490541" r:id="rId8"/>
    <p:sldLayoutId id="2147490542" r:id="rId9"/>
    <p:sldLayoutId id="2147490543" r:id="rId10"/>
    <p:sldLayoutId id="2147490544" r:id="rId11"/>
  </p:sldLayoutIdLst>
  <p:transition spd="med">
    <p:strips dir="rd"/>
  </p:transition>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mj-lt"/>
          <a:ea typeface="+mj-ea"/>
          <a:cs typeface="+mj-cs"/>
        </a:defRPr>
      </a:lvl1pPr>
      <a:lvl2pPr algn="l" rtl="0" eaLnBrk="0" fontAlgn="base" hangingPunct="0">
        <a:lnSpc>
          <a:spcPts val="4800"/>
        </a:lnSpc>
        <a:spcBef>
          <a:spcPct val="0"/>
        </a:spcBef>
        <a:spcAft>
          <a:spcPct val="0"/>
        </a:spcAft>
        <a:defRPr sz="4000">
          <a:solidFill>
            <a:srgbClr val="00B055"/>
          </a:solidFill>
          <a:latin typeface="Frutiger 45 Light" pitchFamily="2" charset="0"/>
        </a:defRPr>
      </a:lvl2pPr>
      <a:lvl3pPr algn="l" rtl="0" eaLnBrk="0" fontAlgn="base" hangingPunct="0">
        <a:lnSpc>
          <a:spcPts val="4800"/>
        </a:lnSpc>
        <a:spcBef>
          <a:spcPct val="0"/>
        </a:spcBef>
        <a:spcAft>
          <a:spcPct val="0"/>
        </a:spcAft>
        <a:defRPr sz="4000">
          <a:solidFill>
            <a:srgbClr val="00B055"/>
          </a:solidFill>
          <a:latin typeface="Frutiger 45 Light" pitchFamily="2" charset="0"/>
        </a:defRPr>
      </a:lvl3pPr>
      <a:lvl4pPr algn="l" rtl="0" eaLnBrk="0" fontAlgn="base" hangingPunct="0">
        <a:lnSpc>
          <a:spcPts val="4800"/>
        </a:lnSpc>
        <a:spcBef>
          <a:spcPct val="0"/>
        </a:spcBef>
        <a:spcAft>
          <a:spcPct val="0"/>
        </a:spcAft>
        <a:defRPr sz="4000">
          <a:solidFill>
            <a:srgbClr val="00B055"/>
          </a:solidFill>
          <a:latin typeface="Frutiger 45 Light" pitchFamily="2" charset="0"/>
        </a:defRPr>
      </a:lvl4pPr>
      <a:lvl5pPr algn="l" rtl="0" eaLnBrk="0" fontAlgn="base" hangingPunct="0">
        <a:lnSpc>
          <a:spcPts val="4800"/>
        </a:lnSpc>
        <a:spcBef>
          <a:spcPct val="0"/>
        </a:spcBef>
        <a:spcAft>
          <a:spcPct val="0"/>
        </a:spcAft>
        <a:defRPr sz="4000">
          <a:solidFill>
            <a:srgbClr val="00B055"/>
          </a:solidFill>
          <a:latin typeface="Frutiger 45 Light" pitchFamily="2" charset="0"/>
        </a:defRPr>
      </a:lvl5pPr>
      <a:lvl6pPr marL="457200" algn="l" rtl="0" eaLnBrk="0" fontAlgn="base" hangingPunct="0">
        <a:lnSpc>
          <a:spcPts val="4800"/>
        </a:lnSpc>
        <a:spcBef>
          <a:spcPct val="0"/>
        </a:spcBef>
        <a:spcAft>
          <a:spcPct val="0"/>
        </a:spcAft>
        <a:defRPr sz="4000">
          <a:solidFill>
            <a:srgbClr val="00B055"/>
          </a:solidFill>
          <a:latin typeface="Frutiger 45 Light" pitchFamily="2" charset="0"/>
        </a:defRPr>
      </a:lvl6pPr>
      <a:lvl7pPr marL="914400" algn="l" rtl="0" eaLnBrk="0" fontAlgn="base" hangingPunct="0">
        <a:lnSpc>
          <a:spcPts val="4800"/>
        </a:lnSpc>
        <a:spcBef>
          <a:spcPct val="0"/>
        </a:spcBef>
        <a:spcAft>
          <a:spcPct val="0"/>
        </a:spcAft>
        <a:defRPr sz="4000">
          <a:solidFill>
            <a:srgbClr val="00B055"/>
          </a:solidFill>
          <a:latin typeface="Frutiger 45 Light" pitchFamily="2" charset="0"/>
        </a:defRPr>
      </a:lvl7pPr>
      <a:lvl8pPr marL="1371600" algn="l" rtl="0" eaLnBrk="0" fontAlgn="base" hangingPunct="0">
        <a:lnSpc>
          <a:spcPts val="4800"/>
        </a:lnSpc>
        <a:spcBef>
          <a:spcPct val="0"/>
        </a:spcBef>
        <a:spcAft>
          <a:spcPct val="0"/>
        </a:spcAft>
        <a:defRPr sz="4000">
          <a:solidFill>
            <a:srgbClr val="00B055"/>
          </a:solidFill>
          <a:latin typeface="Frutiger 45 Light" pitchFamily="2" charset="0"/>
        </a:defRPr>
      </a:lvl8pPr>
      <a:lvl9pPr marL="1828800" algn="l" rtl="0" eaLnBrk="0" fontAlgn="base" hangingPunct="0">
        <a:lnSpc>
          <a:spcPts val="4800"/>
        </a:lnSpc>
        <a:spcBef>
          <a:spcPct val="0"/>
        </a:spcBef>
        <a:spcAft>
          <a:spcPct val="0"/>
        </a:spcAft>
        <a:defRPr sz="4000">
          <a:solidFill>
            <a:srgbClr val="00B055"/>
          </a:solidFill>
          <a:latin typeface="Frutiger 45 Light" pitchFamily="2"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mn-ea"/>
          <a:cs typeface="+mn-cs"/>
        </a:defRPr>
      </a:lvl1pPr>
      <a:lvl2pPr marL="342900" indent="-166688" algn="l" rtl="0" eaLnBrk="0" fontAlgn="base" hangingPunct="0">
        <a:spcBef>
          <a:spcPct val="50000"/>
        </a:spcBef>
        <a:spcAft>
          <a:spcPct val="0"/>
        </a:spcAft>
        <a:buClr>
          <a:srgbClr val="00B055"/>
        </a:buClr>
        <a:buChar char="•"/>
        <a:defRPr sz="2400">
          <a:solidFill>
            <a:schemeClr val="tx1"/>
          </a:solidFill>
          <a:latin typeface="+mn-lt"/>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5pPr>
      <a:lvl6pPr marL="18907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6pPr>
      <a:lvl7pPr marL="23479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7pPr>
      <a:lvl8pPr marL="28051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8pPr>
      <a:lvl9pPr marL="32623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314325" y="580548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lnSpc>
                <a:spcPts val="1900"/>
              </a:lnSpc>
              <a:defRPr sz="1300">
                <a:solidFill>
                  <a:srgbClr val="FFFFFF"/>
                </a:solidFill>
              </a:defRPr>
            </a:lvl1pPr>
          </a:lstStyle>
          <a:p>
            <a:pPr>
              <a:defRPr/>
            </a:pPr>
            <a:fld id="{E5F2C7D4-0840-41E1-9AF0-B2281C09378F}" type="datetime4">
              <a:rPr lang="en-US"/>
              <a:pPr>
                <a:defRPr/>
              </a:pPr>
              <a:t>January 5, 2018</a:t>
            </a:fld>
            <a:endParaRPr lang="en-US" dirty="0"/>
          </a:p>
        </p:txBody>
      </p:sp>
      <p:sp>
        <p:nvSpPr>
          <p:cNvPr id="15" name="Rectangle 5"/>
          <p:cNvSpPr>
            <a:spLocks noGrp="1" noChangeArrowheads="1"/>
          </p:cNvSpPr>
          <p:nvPr>
            <p:ph type="ftr" sz="quarter" idx="3"/>
          </p:nvPr>
        </p:nvSpPr>
        <p:spPr bwMode="auto">
          <a:xfrm>
            <a:off x="3124200" y="5805488"/>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ts val="1900"/>
              </a:lnSpc>
              <a:defRPr sz="1300">
                <a:solidFill>
                  <a:srgbClr val="FFFFFF"/>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0619" r:id="rId1"/>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Arial" charset="0"/>
          <a:ea typeface="+mj-ea"/>
          <a:cs typeface="+mj-cs"/>
        </a:defRPr>
      </a:lvl1pPr>
      <a:lvl2pPr algn="l" rtl="0" eaLnBrk="0" fontAlgn="base" hangingPunct="0">
        <a:lnSpc>
          <a:spcPts val="4800"/>
        </a:lnSpc>
        <a:spcBef>
          <a:spcPct val="0"/>
        </a:spcBef>
        <a:spcAft>
          <a:spcPct val="0"/>
        </a:spcAft>
        <a:defRPr sz="4000">
          <a:solidFill>
            <a:srgbClr val="00B055"/>
          </a:solidFill>
          <a:latin typeface="Arial" charset="0"/>
        </a:defRPr>
      </a:lvl2pPr>
      <a:lvl3pPr algn="l" rtl="0" eaLnBrk="0" fontAlgn="base" hangingPunct="0">
        <a:lnSpc>
          <a:spcPts val="4800"/>
        </a:lnSpc>
        <a:spcBef>
          <a:spcPct val="0"/>
        </a:spcBef>
        <a:spcAft>
          <a:spcPct val="0"/>
        </a:spcAft>
        <a:defRPr sz="4000">
          <a:solidFill>
            <a:srgbClr val="00B055"/>
          </a:solidFill>
          <a:latin typeface="Arial" charset="0"/>
        </a:defRPr>
      </a:lvl3pPr>
      <a:lvl4pPr algn="l" rtl="0" eaLnBrk="0" fontAlgn="base" hangingPunct="0">
        <a:lnSpc>
          <a:spcPts val="4800"/>
        </a:lnSpc>
        <a:spcBef>
          <a:spcPct val="0"/>
        </a:spcBef>
        <a:spcAft>
          <a:spcPct val="0"/>
        </a:spcAft>
        <a:defRPr sz="4000">
          <a:solidFill>
            <a:srgbClr val="00B055"/>
          </a:solidFill>
          <a:latin typeface="Arial" charset="0"/>
        </a:defRPr>
      </a:lvl4pPr>
      <a:lvl5pPr algn="l" rtl="0" eaLnBrk="0" fontAlgn="base" hangingPunct="0">
        <a:lnSpc>
          <a:spcPts val="4800"/>
        </a:lnSpc>
        <a:spcBef>
          <a:spcPct val="0"/>
        </a:spcBef>
        <a:spcAft>
          <a:spcPct val="0"/>
        </a:spcAft>
        <a:defRPr sz="4000">
          <a:solidFill>
            <a:srgbClr val="00B055"/>
          </a:solidFill>
          <a:latin typeface="Arial" charset="0"/>
        </a:defRPr>
      </a:lvl5pPr>
      <a:lvl6pPr marL="457200" algn="l" rtl="0" fontAlgn="base">
        <a:lnSpc>
          <a:spcPts val="4800"/>
        </a:lnSpc>
        <a:spcBef>
          <a:spcPct val="0"/>
        </a:spcBef>
        <a:spcAft>
          <a:spcPct val="0"/>
        </a:spcAft>
        <a:defRPr sz="4000">
          <a:solidFill>
            <a:schemeClr val="tx2"/>
          </a:solidFill>
          <a:latin typeface="Frutiger 45 Light" pitchFamily="2" charset="0"/>
        </a:defRPr>
      </a:lvl6pPr>
      <a:lvl7pPr marL="914400" algn="l" rtl="0" fontAlgn="base">
        <a:lnSpc>
          <a:spcPts val="4800"/>
        </a:lnSpc>
        <a:spcBef>
          <a:spcPct val="0"/>
        </a:spcBef>
        <a:spcAft>
          <a:spcPct val="0"/>
        </a:spcAft>
        <a:defRPr sz="4000">
          <a:solidFill>
            <a:schemeClr val="tx2"/>
          </a:solidFill>
          <a:latin typeface="Frutiger 45 Light" pitchFamily="2" charset="0"/>
        </a:defRPr>
      </a:lvl7pPr>
      <a:lvl8pPr marL="1371600" algn="l" rtl="0" fontAlgn="base">
        <a:lnSpc>
          <a:spcPts val="4800"/>
        </a:lnSpc>
        <a:spcBef>
          <a:spcPct val="0"/>
        </a:spcBef>
        <a:spcAft>
          <a:spcPct val="0"/>
        </a:spcAft>
        <a:defRPr sz="4000">
          <a:solidFill>
            <a:schemeClr val="tx2"/>
          </a:solidFill>
          <a:latin typeface="Frutiger 45 Light" pitchFamily="2" charset="0"/>
        </a:defRPr>
      </a:lvl8pPr>
      <a:lvl9pPr marL="1828800" algn="l" rtl="0" fontAlgn="base">
        <a:lnSpc>
          <a:spcPts val="4800"/>
        </a:lnSpc>
        <a:spcBef>
          <a:spcPct val="0"/>
        </a:spcBef>
        <a:spcAft>
          <a:spcPct val="0"/>
        </a:spcAft>
        <a:defRPr sz="4000">
          <a:solidFill>
            <a:schemeClr val="tx2"/>
          </a:solidFill>
          <a:latin typeface="Frutiger 45 Light" pitchFamily="2"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Arial" charset="0"/>
          <a:ea typeface="+mn-ea"/>
          <a:cs typeface="+mn-cs"/>
        </a:defRPr>
      </a:lvl1pPr>
      <a:lvl2pPr marL="342900" indent="-166688" algn="l" rtl="0" eaLnBrk="0" fontAlgn="base" hangingPunct="0">
        <a:spcBef>
          <a:spcPct val="50000"/>
        </a:spcBef>
        <a:spcAft>
          <a:spcPct val="0"/>
        </a:spcAft>
        <a:buClr>
          <a:srgbClr val="00B055"/>
        </a:buClr>
        <a:buChar char="•"/>
        <a:defRPr sz="2400">
          <a:solidFill>
            <a:schemeClr val="tx1"/>
          </a:solidFill>
          <a:latin typeface="Arial" charset="0"/>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Arial" charset="0"/>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Arial" charset="0"/>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Arial" charset="0"/>
        </a:defRPr>
      </a:lvl5pPr>
      <a:lvl6pPr marL="1890713" indent="-176213" algn="l" rtl="0" fontAlgn="base">
        <a:lnSpc>
          <a:spcPct val="95000"/>
        </a:lnSpc>
        <a:spcBef>
          <a:spcPct val="20000"/>
        </a:spcBef>
        <a:spcAft>
          <a:spcPct val="0"/>
        </a:spcAft>
        <a:buFont typeface="Arial" charset="0"/>
        <a:buChar char="−"/>
        <a:defRPr>
          <a:solidFill>
            <a:schemeClr val="tx1"/>
          </a:solidFill>
          <a:latin typeface="+mn-lt"/>
        </a:defRPr>
      </a:lvl6pPr>
      <a:lvl7pPr marL="2347913" indent="-176213" algn="l" rtl="0" fontAlgn="base">
        <a:lnSpc>
          <a:spcPct val="95000"/>
        </a:lnSpc>
        <a:spcBef>
          <a:spcPct val="20000"/>
        </a:spcBef>
        <a:spcAft>
          <a:spcPct val="0"/>
        </a:spcAft>
        <a:buFont typeface="Arial" charset="0"/>
        <a:buChar char="−"/>
        <a:defRPr>
          <a:solidFill>
            <a:schemeClr val="tx1"/>
          </a:solidFill>
          <a:latin typeface="+mn-lt"/>
        </a:defRPr>
      </a:lvl7pPr>
      <a:lvl8pPr marL="2805113" indent="-176213" algn="l" rtl="0" fontAlgn="base">
        <a:lnSpc>
          <a:spcPct val="95000"/>
        </a:lnSpc>
        <a:spcBef>
          <a:spcPct val="20000"/>
        </a:spcBef>
        <a:spcAft>
          <a:spcPct val="0"/>
        </a:spcAft>
        <a:buFont typeface="Arial" charset="0"/>
        <a:buChar char="−"/>
        <a:defRPr>
          <a:solidFill>
            <a:schemeClr val="tx1"/>
          </a:solidFill>
          <a:latin typeface="+mn-lt"/>
        </a:defRPr>
      </a:lvl8pPr>
      <a:lvl9pPr marL="3262313" indent="-176213" algn="l" rtl="0" fontAlgn="base">
        <a:lnSpc>
          <a:spcPct val="95000"/>
        </a:lnSpc>
        <a:spcBef>
          <a:spcPct val="20000"/>
        </a:spcBef>
        <a:spcAft>
          <a:spcPct val="0"/>
        </a:spcAft>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ltGray">
      <p:bgPr>
        <a:gradFill rotWithShape="0">
          <a:gsLst>
            <a:gs pos="0">
              <a:schemeClr val="bg1"/>
            </a:gs>
            <a:gs pos="100000">
              <a:srgbClr val="DBF0AD"/>
            </a:gs>
          </a:gsLst>
          <a:lin ang="5400000" scaled="1"/>
        </a:gra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6387"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431213" y="76200"/>
            <a:ext cx="6207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ts val="1200"/>
              </a:lnSpc>
              <a:defRPr sz="1400">
                <a:solidFill>
                  <a:srgbClr val="0099FF"/>
                </a:solidFill>
                <a:latin typeface="+mn-lt"/>
                <a:cs typeface="+mn-cs"/>
              </a:defRPr>
            </a:lvl1pPr>
          </a:lstStyle>
          <a:p>
            <a:pPr>
              <a:defRPr/>
            </a:pPr>
            <a:fld id="{71DAB430-56EF-45E3-A39D-3DCBD7F906C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90545" r:id="rId1"/>
    <p:sldLayoutId id="2147490546" r:id="rId2"/>
    <p:sldLayoutId id="2147490547" r:id="rId3"/>
    <p:sldLayoutId id="2147490548" r:id="rId4"/>
    <p:sldLayoutId id="2147490549" r:id="rId5"/>
    <p:sldLayoutId id="2147490550" r:id="rId6"/>
    <p:sldLayoutId id="2147490551" r:id="rId7"/>
    <p:sldLayoutId id="2147490552" r:id="rId8"/>
    <p:sldLayoutId id="2147490553" r:id="rId9"/>
    <p:sldLayoutId id="2147490554" r:id="rId10"/>
    <p:sldLayoutId id="2147490555" r:id="rId11"/>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4000" b="1">
          <a:solidFill>
            <a:srgbClr val="00B055"/>
          </a:solidFill>
          <a:latin typeface="Frutiger 45 Light" pitchFamily="2" charset="0"/>
          <a:ea typeface="+mj-ea"/>
          <a:cs typeface="+mj-cs"/>
        </a:defRPr>
      </a:lvl1pPr>
      <a:lvl2pPr algn="l" rtl="0" eaLnBrk="0" fontAlgn="base" hangingPunct="0">
        <a:lnSpc>
          <a:spcPts val="4800"/>
        </a:lnSpc>
        <a:spcBef>
          <a:spcPct val="0"/>
        </a:spcBef>
        <a:spcAft>
          <a:spcPct val="0"/>
        </a:spcAft>
        <a:defRPr sz="4000" b="1">
          <a:solidFill>
            <a:srgbClr val="00B055"/>
          </a:solidFill>
          <a:latin typeface="Frutiger 45 Light" pitchFamily="2" charset="0"/>
          <a:cs typeface="Arial" charset="0"/>
        </a:defRPr>
      </a:lvl2pPr>
      <a:lvl3pPr algn="l" rtl="0" eaLnBrk="0" fontAlgn="base" hangingPunct="0">
        <a:lnSpc>
          <a:spcPts val="4800"/>
        </a:lnSpc>
        <a:spcBef>
          <a:spcPct val="0"/>
        </a:spcBef>
        <a:spcAft>
          <a:spcPct val="0"/>
        </a:spcAft>
        <a:defRPr sz="4000" b="1">
          <a:solidFill>
            <a:srgbClr val="00B055"/>
          </a:solidFill>
          <a:latin typeface="Frutiger 45 Light" pitchFamily="2" charset="0"/>
          <a:cs typeface="Arial" charset="0"/>
        </a:defRPr>
      </a:lvl3pPr>
      <a:lvl4pPr algn="l" rtl="0" eaLnBrk="0" fontAlgn="base" hangingPunct="0">
        <a:lnSpc>
          <a:spcPts val="4800"/>
        </a:lnSpc>
        <a:spcBef>
          <a:spcPct val="0"/>
        </a:spcBef>
        <a:spcAft>
          <a:spcPct val="0"/>
        </a:spcAft>
        <a:defRPr sz="4000" b="1">
          <a:solidFill>
            <a:srgbClr val="00B055"/>
          </a:solidFill>
          <a:latin typeface="Frutiger 45 Light" pitchFamily="2" charset="0"/>
          <a:cs typeface="Arial" charset="0"/>
        </a:defRPr>
      </a:lvl4pPr>
      <a:lvl5pPr algn="l" rtl="0" eaLnBrk="0" fontAlgn="base" hangingPunct="0">
        <a:lnSpc>
          <a:spcPts val="4800"/>
        </a:lnSpc>
        <a:spcBef>
          <a:spcPct val="0"/>
        </a:spcBef>
        <a:spcAft>
          <a:spcPct val="0"/>
        </a:spcAft>
        <a:defRPr sz="4000" b="1">
          <a:solidFill>
            <a:srgbClr val="00B055"/>
          </a:solidFill>
          <a:latin typeface="Frutiger 45 Light" pitchFamily="2" charset="0"/>
          <a:cs typeface="Arial" charset="0"/>
        </a:defRPr>
      </a:lvl5pPr>
      <a:lvl6pPr marL="457200" algn="l" rtl="0" fontAlgn="base">
        <a:lnSpc>
          <a:spcPts val="4800"/>
        </a:lnSpc>
        <a:spcBef>
          <a:spcPct val="0"/>
        </a:spcBef>
        <a:spcAft>
          <a:spcPct val="0"/>
        </a:spcAft>
        <a:defRPr sz="4000" b="1">
          <a:solidFill>
            <a:srgbClr val="00B055"/>
          </a:solidFill>
          <a:latin typeface="Arial" charset="0"/>
          <a:cs typeface="Arial" charset="0"/>
        </a:defRPr>
      </a:lvl6pPr>
      <a:lvl7pPr marL="914400" algn="l" rtl="0" fontAlgn="base">
        <a:lnSpc>
          <a:spcPts val="4800"/>
        </a:lnSpc>
        <a:spcBef>
          <a:spcPct val="0"/>
        </a:spcBef>
        <a:spcAft>
          <a:spcPct val="0"/>
        </a:spcAft>
        <a:defRPr sz="4000" b="1">
          <a:solidFill>
            <a:srgbClr val="00B055"/>
          </a:solidFill>
          <a:latin typeface="Arial" charset="0"/>
          <a:cs typeface="Arial" charset="0"/>
        </a:defRPr>
      </a:lvl7pPr>
      <a:lvl8pPr marL="1371600" algn="l" rtl="0" fontAlgn="base">
        <a:lnSpc>
          <a:spcPts val="4800"/>
        </a:lnSpc>
        <a:spcBef>
          <a:spcPct val="0"/>
        </a:spcBef>
        <a:spcAft>
          <a:spcPct val="0"/>
        </a:spcAft>
        <a:defRPr sz="4000" b="1">
          <a:solidFill>
            <a:srgbClr val="00B055"/>
          </a:solidFill>
          <a:latin typeface="Arial" charset="0"/>
          <a:cs typeface="Arial" charset="0"/>
        </a:defRPr>
      </a:lvl8pPr>
      <a:lvl9pPr marL="1828800" algn="l" rtl="0" fontAlgn="base">
        <a:lnSpc>
          <a:spcPts val="4800"/>
        </a:lnSpc>
        <a:spcBef>
          <a:spcPct val="0"/>
        </a:spcBef>
        <a:spcAft>
          <a:spcPct val="0"/>
        </a:spcAft>
        <a:defRPr sz="4000" b="1">
          <a:solidFill>
            <a:srgbClr val="00B055"/>
          </a:solidFill>
          <a:latin typeface="Arial" charset="0"/>
          <a:cs typeface="Arial"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Frutiger 45 Light" pitchFamily="2" charset="0"/>
          <a:ea typeface="+mn-ea"/>
          <a:cs typeface="+mn-cs"/>
        </a:defRPr>
      </a:lvl1pPr>
      <a:lvl2pPr marL="342900" indent="-166688" algn="l" rtl="0" eaLnBrk="0" fontAlgn="base" hangingPunct="0">
        <a:spcBef>
          <a:spcPct val="50000"/>
        </a:spcBef>
        <a:spcAft>
          <a:spcPct val="0"/>
        </a:spcAft>
        <a:buChar char="•"/>
        <a:defRPr sz="2400">
          <a:solidFill>
            <a:schemeClr val="tx1"/>
          </a:solidFill>
          <a:latin typeface="Frutiger 45 Light" pitchFamily="2" charset="0"/>
          <a:cs typeface="+mn-cs"/>
        </a:defRPr>
      </a:lvl2pPr>
      <a:lvl3pPr marL="747713" indent="-228600" algn="l" rtl="0" eaLnBrk="0" fontAlgn="base" hangingPunct="0">
        <a:lnSpc>
          <a:spcPct val="95000"/>
        </a:lnSpc>
        <a:spcBef>
          <a:spcPct val="20000"/>
        </a:spcBef>
        <a:spcAft>
          <a:spcPct val="0"/>
        </a:spcAft>
        <a:buFont typeface="Arial" charset="0"/>
        <a:buChar char="−"/>
        <a:defRPr sz="2200">
          <a:solidFill>
            <a:schemeClr val="tx1"/>
          </a:solidFill>
          <a:latin typeface="Frutiger 45 Light" pitchFamily="2" charset="0"/>
          <a:cs typeface="+mn-cs"/>
        </a:defRPr>
      </a:lvl3pPr>
      <a:lvl4pPr marL="1090613" indent="-176213" algn="l" rtl="0" eaLnBrk="0" fontAlgn="base" hangingPunct="0">
        <a:lnSpc>
          <a:spcPct val="95000"/>
        </a:lnSpc>
        <a:spcBef>
          <a:spcPct val="20000"/>
        </a:spcBef>
        <a:spcAft>
          <a:spcPct val="0"/>
        </a:spcAft>
        <a:buChar char="•"/>
        <a:defRPr sz="2000">
          <a:solidFill>
            <a:schemeClr val="tx1"/>
          </a:solidFill>
          <a:latin typeface="Frutiger 45 Light" pitchFamily="2" charset="0"/>
          <a:cs typeface="+mn-cs"/>
        </a:defRPr>
      </a:lvl4pPr>
      <a:lvl5pPr marL="1433513" indent="-176213" algn="l" rtl="0" eaLnBrk="0" fontAlgn="base" hangingPunct="0">
        <a:lnSpc>
          <a:spcPct val="95000"/>
        </a:lnSpc>
        <a:spcBef>
          <a:spcPct val="20000"/>
        </a:spcBef>
        <a:spcAft>
          <a:spcPct val="0"/>
        </a:spcAft>
        <a:buFont typeface="Arial" charset="0"/>
        <a:buChar char="−"/>
        <a:defRPr>
          <a:solidFill>
            <a:schemeClr val="tx1"/>
          </a:solidFill>
          <a:latin typeface="Frutiger 45 Light" pitchFamily="2" charset="0"/>
          <a:cs typeface="+mn-cs"/>
        </a:defRPr>
      </a:lvl5pPr>
      <a:lvl6pPr marL="1890713" indent="-176213" algn="l" rtl="0" fontAlgn="base">
        <a:lnSpc>
          <a:spcPct val="95000"/>
        </a:lnSpc>
        <a:spcBef>
          <a:spcPct val="20000"/>
        </a:spcBef>
        <a:spcAft>
          <a:spcPct val="0"/>
        </a:spcAft>
        <a:buFont typeface="Arial" charset="0"/>
        <a:buChar char="−"/>
        <a:defRPr>
          <a:solidFill>
            <a:schemeClr val="tx1"/>
          </a:solidFill>
          <a:latin typeface="+mn-lt"/>
          <a:cs typeface="+mn-cs"/>
        </a:defRPr>
      </a:lvl6pPr>
      <a:lvl7pPr marL="2347913" indent="-176213" algn="l" rtl="0" fontAlgn="base">
        <a:lnSpc>
          <a:spcPct val="95000"/>
        </a:lnSpc>
        <a:spcBef>
          <a:spcPct val="20000"/>
        </a:spcBef>
        <a:spcAft>
          <a:spcPct val="0"/>
        </a:spcAft>
        <a:buFont typeface="Arial" charset="0"/>
        <a:buChar char="−"/>
        <a:defRPr>
          <a:solidFill>
            <a:schemeClr val="tx1"/>
          </a:solidFill>
          <a:latin typeface="+mn-lt"/>
          <a:cs typeface="+mn-cs"/>
        </a:defRPr>
      </a:lvl7pPr>
      <a:lvl8pPr marL="2805113" indent="-176213" algn="l" rtl="0" fontAlgn="base">
        <a:lnSpc>
          <a:spcPct val="95000"/>
        </a:lnSpc>
        <a:spcBef>
          <a:spcPct val="20000"/>
        </a:spcBef>
        <a:spcAft>
          <a:spcPct val="0"/>
        </a:spcAft>
        <a:buFont typeface="Arial" charset="0"/>
        <a:buChar char="−"/>
        <a:defRPr>
          <a:solidFill>
            <a:schemeClr val="tx1"/>
          </a:solidFill>
          <a:latin typeface="+mn-lt"/>
          <a:cs typeface="+mn-cs"/>
        </a:defRPr>
      </a:lvl8pPr>
      <a:lvl9pPr marL="3262313" indent="-176213" algn="l" rtl="0" fontAlgn="base">
        <a:lnSpc>
          <a:spcPct val="95000"/>
        </a:lnSpc>
        <a:spcBef>
          <a:spcPct val="20000"/>
        </a:spcBef>
        <a:spcAft>
          <a:spcPct val="0"/>
        </a:spcAft>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2"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90556" r:id="rId1"/>
    <p:sldLayoutId id="2147490557" r:id="rId2"/>
    <p:sldLayoutId id="2147490558" r:id="rId3"/>
    <p:sldLayoutId id="2147490559" r:id="rId4"/>
    <p:sldLayoutId id="2147490560" r:id="rId5"/>
    <p:sldLayoutId id="2147490561" r:id="rId6"/>
    <p:sldLayoutId id="2147490562" r:id="rId7"/>
    <p:sldLayoutId id="2147490563" r:id="rId8"/>
    <p:sldLayoutId id="2147490564" r:id="rId9"/>
    <p:sldLayoutId id="2147490565" r:id="rId10"/>
    <p:sldLayoutId id="2147490566" r:id="rId11"/>
  </p:sldLayoutIdLst>
  <p:transition spd="med">
    <p:strips dir="rd"/>
  </p:transition>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mj-lt"/>
          <a:ea typeface="+mj-ea"/>
          <a:cs typeface="+mj-cs"/>
        </a:defRPr>
      </a:lvl1pPr>
      <a:lvl2pPr algn="l" rtl="0" eaLnBrk="0" fontAlgn="base" hangingPunct="0">
        <a:lnSpc>
          <a:spcPts val="4800"/>
        </a:lnSpc>
        <a:spcBef>
          <a:spcPct val="0"/>
        </a:spcBef>
        <a:spcAft>
          <a:spcPct val="0"/>
        </a:spcAft>
        <a:defRPr sz="4000">
          <a:solidFill>
            <a:srgbClr val="00B055"/>
          </a:solidFill>
          <a:latin typeface="Frutiger 45 Light" pitchFamily="2" charset="0"/>
        </a:defRPr>
      </a:lvl2pPr>
      <a:lvl3pPr algn="l" rtl="0" eaLnBrk="0" fontAlgn="base" hangingPunct="0">
        <a:lnSpc>
          <a:spcPts val="4800"/>
        </a:lnSpc>
        <a:spcBef>
          <a:spcPct val="0"/>
        </a:spcBef>
        <a:spcAft>
          <a:spcPct val="0"/>
        </a:spcAft>
        <a:defRPr sz="4000">
          <a:solidFill>
            <a:srgbClr val="00B055"/>
          </a:solidFill>
          <a:latin typeface="Frutiger 45 Light" pitchFamily="2" charset="0"/>
        </a:defRPr>
      </a:lvl3pPr>
      <a:lvl4pPr algn="l" rtl="0" eaLnBrk="0" fontAlgn="base" hangingPunct="0">
        <a:lnSpc>
          <a:spcPts val="4800"/>
        </a:lnSpc>
        <a:spcBef>
          <a:spcPct val="0"/>
        </a:spcBef>
        <a:spcAft>
          <a:spcPct val="0"/>
        </a:spcAft>
        <a:defRPr sz="4000">
          <a:solidFill>
            <a:srgbClr val="00B055"/>
          </a:solidFill>
          <a:latin typeface="Frutiger 45 Light" pitchFamily="2" charset="0"/>
        </a:defRPr>
      </a:lvl4pPr>
      <a:lvl5pPr algn="l" rtl="0" eaLnBrk="0" fontAlgn="base" hangingPunct="0">
        <a:lnSpc>
          <a:spcPts val="4800"/>
        </a:lnSpc>
        <a:spcBef>
          <a:spcPct val="0"/>
        </a:spcBef>
        <a:spcAft>
          <a:spcPct val="0"/>
        </a:spcAft>
        <a:defRPr sz="4000">
          <a:solidFill>
            <a:srgbClr val="00B055"/>
          </a:solidFill>
          <a:latin typeface="Frutiger 45 Light" pitchFamily="2" charset="0"/>
        </a:defRPr>
      </a:lvl5pPr>
      <a:lvl6pPr marL="457200" algn="l" rtl="0" eaLnBrk="0" fontAlgn="base" hangingPunct="0">
        <a:lnSpc>
          <a:spcPts val="4800"/>
        </a:lnSpc>
        <a:spcBef>
          <a:spcPct val="0"/>
        </a:spcBef>
        <a:spcAft>
          <a:spcPct val="0"/>
        </a:spcAft>
        <a:defRPr sz="4000">
          <a:solidFill>
            <a:srgbClr val="00B055"/>
          </a:solidFill>
          <a:latin typeface="Frutiger 45 Light" pitchFamily="2" charset="0"/>
        </a:defRPr>
      </a:lvl6pPr>
      <a:lvl7pPr marL="914400" algn="l" rtl="0" eaLnBrk="0" fontAlgn="base" hangingPunct="0">
        <a:lnSpc>
          <a:spcPts val="4800"/>
        </a:lnSpc>
        <a:spcBef>
          <a:spcPct val="0"/>
        </a:spcBef>
        <a:spcAft>
          <a:spcPct val="0"/>
        </a:spcAft>
        <a:defRPr sz="4000">
          <a:solidFill>
            <a:srgbClr val="00B055"/>
          </a:solidFill>
          <a:latin typeface="Frutiger 45 Light" pitchFamily="2" charset="0"/>
        </a:defRPr>
      </a:lvl7pPr>
      <a:lvl8pPr marL="1371600" algn="l" rtl="0" eaLnBrk="0" fontAlgn="base" hangingPunct="0">
        <a:lnSpc>
          <a:spcPts val="4800"/>
        </a:lnSpc>
        <a:spcBef>
          <a:spcPct val="0"/>
        </a:spcBef>
        <a:spcAft>
          <a:spcPct val="0"/>
        </a:spcAft>
        <a:defRPr sz="4000">
          <a:solidFill>
            <a:srgbClr val="00B055"/>
          </a:solidFill>
          <a:latin typeface="Frutiger 45 Light" pitchFamily="2" charset="0"/>
        </a:defRPr>
      </a:lvl8pPr>
      <a:lvl9pPr marL="1828800" algn="l" rtl="0" eaLnBrk="0" fontAlgn="base" hangingPunct="0">
        <a:lnSpc>
          <a:spcPts val="4800"/>
        </a:lnSpc>
        <a:spcBef>
          <a:spcPct val="0"/>
        </a:spcBef>
        <a:spcAft>
          <a:spcPct val="0"/>
        </a:spcAft>
        <a:defRPr sz="4000">
          <a:solidFill>
            <a:srgbClr val="00B055"/>
          </a:solidFill>
          <a:latin typeface="Frutiger 45 Light" pitchFamily="2"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mn-ea"/>
          <a:cs typeface="+mn-cs"/>
        </a:defRPr>
      </a:lvl1pPr>
      <a:lvl2pPr marL="342900" indent="-166688" algn="l" rtl="0" eaLnBrk="0" fontAlgn="base" hangingPunct="0">
        <a:spcBef>
          <a:spcPct val="50000"/>
        </a:spcBef>
        <a:spcAft>
          <a:spcPct val="0"/>
        </a:spcAft>
        <a:buClr>
          <a:srgbClr val="00B055"/>
        </a:buClr>
        <a:buChar char="•"/>
        <a:defRPr sz="2400">
          <a:solidFill>
            <a:schemeClr val="tx1"/>
          </a:solidFill>
          <a:latin typeface="+mn-lt"/>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5pPr>
      <a:lvl6pPr marL="18907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6pPr>
      <a:lvl7pPr marL="23479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7pPr>
      <a:lvl8pPr marL="28051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8pPr>
      <a:lvl9pPr marL="32623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6" name="Rectangle 9"/>
          <p:cNvSpPr>
            <a:spLocks noChangeArrowheads="1"/>
          </p:cNvSpPr>
          <p:nvPr userDrawn="1"/>
        </p:nvSpPr>
        <p:spPr bwMode="auto">
          <a:xfrm>
            <a:off x="0" y="1143000"/>
            <a:ext cx="9144000" cy="5715000"/>
          </a:xfrm>
          <a:prstGeom prst="rect">
            <a:avLst/>
          </a:prstGeom>
          <a:gradFill rotWithShape="1">
            <a:gsLst>
              <a:gs pos="0">
                <a:srgbClr val="FFFFFF"/>
              </a:gs>
              <a:gs pos="100000">
                <a:srgbClr val="DBF0AD"/>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90567" r:id="rId1"/>
    <p:sldLayoutId id="2147490568" r:id="rId2"/>
    <p:sldLayoutId id="2147490569" r:id="rId3"/>
    <p:sldLayoutId id="2147490570" r:id="rId4"/>
    <p:sldLayoutId id="2147490571" r:id="rId5"/>
    <p:sldLayoutId id="2147490572" r:id="rId6"/>
    <p:sldLayoutId id="2147490573" r:id="rId7"/>
    <p:sldLayoutId id="2147490574" r:id="rId8"/>
    <p:sldLayoutId id="2147490575" r:id="rId9"/>
    <p:sldLayoutId id="2147490576" r:id="rId10"/>
    <p:sldLayoutId id="2147490577" r:id="rId11"/>
  </p:sldLayoutIdLst>
  <p:transition spd="med">
    <p:strips dir="rd"/>
  </p:transition>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mj-lt"/>
          <a:ea typeface="+mj-ea"/>
          <a:cs typeface="+mj-cs"/>
        </a:defRPr>
      </a:lvl1pPr>
      <a:lvl2pPr algn="l" rtl="0" eaLnBrk="0" fontAlgn="base" hangingPunct="0">
        <a:lnSpc>
          <a:spcPts val="4800"/>
        </a:lnSpc>
        <a:spcBef>
          <a:spcPct val="0"/>
        </a:spcBef>
        <a:spcAft>
          <a:spcPct val="0"/>
        </a:spcAft>
        <a:defRPr sz="4000">
          <a:solidFill>
            <a:srgbClr val="00B055"/>
          </a:solidFill>
          <a:latin typeface="Frutiger 45 Light" pitchFamily="2" charset="0"/>
        </a:defRPr>
      </a:lvl2pPr>
      <a:lvl3pPr algn="l" rtl="0" eaLnBrk="0" fontAlgn="base" hangingPunct="0">
        <a:lnSpc>
          <a:spcPts val="4800"/>
        </a:lnSpc>
        <a:spcBef>
          <a:spcPct val="0"/>
        </a:spcBef>
        <a:spcAft>
          <a:spcPct val="0"/>
        </a:spcAft>
        <a:defRPr sz="4000">
          <a:solidFill>
            <a:srgbClr val="00B055"/>
          </a:solidFill>
          <a:latin typeface="Frutiger 45 Light" pitchFamily="2" charset="0"/>
        </a:defRPr>
      </a:lvl3pPr>
      <a:lvl4pPr algn="l" rtl="0" eaLnBrk="0" fontAlgn="base" hangingPunct="0">
        <a:lnSpc>
          <a:spcPts val="4800"/>
        </a:lnSpc>
        <a:spcBef>
          <a:spcPct val="0"/>
        </a:spcBef>
        <a:spcAft>
          <a:spcPct val="0"/>
        </a:spcAft>
        <a:defRPr sz="4000">
          <a:solidFill>
            <a:srgbClr val="00B055"/>
          </a:solidFill>
          <a:latin typeface="Frutiger 45 Light" pitchFamily="2" charset="0"/>
        </a:defRPr>
      </a:lvl4pPr>
      <a:lvl5pPr algn="l" rtl="0" eaLnBrk="0" fontAlgn="base" hangingPunct="0">
        <a:lnSpc>
          <a:spcPts val="4800"/>
        </a:lnSpc>
        <a:spcBef>
          <a:spcPct val="0"/>
        </a:spcBef>
        <a:spcAft>
          <a:spcPct val="0"/>
        </a:spcAft>
        <a:defRPr sz="4000">
          <a:solidFill>
            <a:srgbClr val="00B055"/>
          </a:solidFill>
          <a:latin typeface="Frutiger 45 Light" pitchFamily="2" charset="0"/>
        </a:defRPr>
      </a:lvl5pPr>
      <a:lvl6pPr marL="457200" algn="l" rtl="0" eaLnBrk="0" fontAlgn="base" hangingPunct="0">
        <a:lnSpc>
          <a:spcPts val="4800"/>
        </a:lnSpc>
        <a:spcBef>
          <a:spcPct val="0"/>
        </a:spcBef>
        <a:spcAft>
          <a:spcPct val="0"/>
        </a:spcAft>
        <a:defRPr sz="4000">
          <a:solidFill>
            <a:srgbClr val="00B055"/>
          </a:solidFill>
          <a:latin typeface="Frutiger 45 Light" pitchFamily="2" charset="0"/>
        </a:defRPr>
      </a:lvl6pPr>
      <a:lvl7pPr marL="914400" algn="l" rtl="0" eaLnBrk="0" fontAlgn="base" hangingPunct="0">
        <a:lnSpc>
          <a:spcPts val="4800"/>
        </a:lnSpc>
        <a:spcBef>
          <a:spcPct val="0"/>
        </a:spcBef>
        <a:spcAft>
          <a:spcPct val="0"/>
        </a:spcAft>
        <a:defRPr sz="4000">
          <a:solidFill>
            <a:srgbClr val="00B055"/>
          </a:solidFill>
          <a:latin typeface="Frutiger 45 Light" pitchFamily="2" charset="0"/>
        </a:defRPr>
      </a:lvl7pPr>
      <a:lvl8pPr marL="1371600" algn="l" rtl="0" eaLnBrk="0" fontAlgn="base" hangingPunct="0">
        <a:lnSpc>
          <a:spcPts val="4800"/>
        </a:lnSpc>
        <a:spcBef>
          <a:spcPct val="0"/>
        </a:spcBef>
        <a:spcAft>
          <a:spcPct val="0"/>
        </a:spcAft>
        <a:defRPr sz="4000">
          <a:solidFill>
            <a:srgbClr val="00B055"/>
          </a:solidFill>
          <a:latin typeface="Frutiger 45 Light" pitchFamily="2" charset="0"/>
        </a:defRPr>
      </a:lvl8pPr>
      <a:lvl9pPr marL="1828800" algn="l" rtl="0" eaLnBrk="0" fontAlgn="base" hangingPunct="0">
        <a:lnSpc>
          <a:spcPts val="4800"/>
        </a:lnSpc>
        <a:spcBef>
          <a:spcPct val="0"/>
        </a:spcBef>
        <a:spcAft>
          <a:spcPct val="0"/>
        </a:spcAft>
        <a:defRPr sz="4000">
          <a:solidFill>
            <a:srgbClr val="00B055"/>
          </a:solidFill>
          <a:latin typeface="Frutiger 45 Light" pitchFamily="2"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mn-ea"/>
          <a:cs typeface="+mn-cs"/>
        </a:defRPr>
      </a:lvl1pPr>
      <a:lvl2pPr marL="342900" indent="-166688" algn="l" rtl="0" eaLnBrk="0" fontAlgn="base" hangingPunct="0">
        <a:spcBef>
          <a:spcPct val="50000"/>
        </a:spcBef>
        <a:spcAft>
          <a:spcPct val="0"/>
        </a:spcAft>
        <a:buClr>
          <a:srgbClr val="00B055"/>
        </a:buClr>
        <a:buChar char="•"/>
        <a:defRPr sz="2400">
          <a:solidFill>
            <a:schemeClr val="tx1"/>
          </a:solidFill>
          <a:latin typeface="+mn-lt"/>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5pPr>
      <a:lvl6pPr marL="18907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6pPr>
      <a:lvl7pPr marL="23479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7pPr>
      <a:lvl8pPr marL="28051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8pPr>
      <a:lvl9pPr marL="32623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024087"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rPr>
              <a:pPr defTabSz="1024087"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90621" r:id="rId1"/>
    <p:sldLayoutId id="2147490622" r:id="rId2"/>
    <p:sldLayoutId id="2147490623" r:id="rId3"/>
    <p:sldLayoutId id="2147490624" r:id="rId4"/>
    <p:sldLayoutId id="2147490625" r:id="rId5"/>
    <p:sldLayoutId id="2147490626" r:id="rId6"/>
    <p:sldLayoutId id="2147490627" r:id="rId7"/>
    <p:sldLayoutId id="2147490628" r:id="rId8"/>
    <p:sldLayoutId id="2147490629" r:id="rId9"/>
    <p:sldLayoutId id="2147490630" r:id="rId10"/>
    <p:sldLayoutId id="2147490631" r:id="rId11"/>
    <p:sldLayoutId id="2147490632"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49238" y="136525"/>
            <a:ext cx="81788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                      </a:t>
            </a:r>
          </a:p>
        </p:txBody>
      </p:sp>
      <p:sp>
        <p:nvSpPr>
          <p:cNvPr id="2051" name="Rectangle 3"/>
          <p:cNvSpPr>
            <a:spLocks noGrp="1" noChangeArrowheads="1"/>
          </p:cNvSpPr>
          <p:nvPr>
            <p:ph type="body" idx="1"/>
          </p:nvPr>
        </p:nvSpPr>
        <p:spPr bwMode="auto">
          <a:xfrm>
            <a:off x="274638" y="1803400"/>
            <a:ext cx="8472487"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4" name="Rectangle 4"/>
          <p:cNvSpPr>
            <a:spLocks noGrp="1" noChangeArrowheads="1"/>
          </p:cNvSpPr>
          <p:nvPr>
            <p:ph type="sldNum" sz="quarter" idx="4"/>
          </p:nvPr>
        </p:nvSpPr>
        <p:spPr bwMode="auto">
          <a:xfrm>
            <a:off x="8431213" y="76200"/>
            <a:ext cx="6207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ts val="1200"/>
              </a:lnSpc>
              <a:defRPr sz="1200">
                <a:solidFill>
                  <a:srgbClr val="00B055"/>
                </a:solidFill>
              </a:defRPr>
            </a:lvl1pPr>
          </a:lstStyle>
          <a:p>
            <a:pPr>
              <a:defRPr/>
            </a:pPr>
            <a:fld id="{09E02959-619A-4F31-A9B3-639891FFC31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90579" r:id="rId1"/>
    <p:sldLayoutId id="2147490478" r:id="rId2"/>
    <p:sldLayoutId id="2147490479" r:id="rId3"/>
    <p:sldLayoutId id="2147490480" r:id="rId4"/>
    <p:sldLayoutId id="2147490481" r:id="rId5"/>
    <p:sldLayoutId id="2147490482" r:id="rId6"/>
    <p:sldLayoutId id="2147490483" r:id="rId7"/>
    <p:sldLayoutId id="2147490484" r:id="rId8"/>
    <p:sldLayoutId id="2147490485" r:id="rId9"/>
    <p:sldLayoutId id="2147490486" r:id="rId10"/>
    <p:sldLayoutId id="2147490487" r:id="rId11"/>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3200" b="1">
          <a:solidFill>
            <a:srgbClr val="00B055"/>
          </a:solidFill>
          <a:latin typeface="+mj-lt"/>
          <a:ea typeface="+mj-ea"/>
          <a:cs typeface="+mj-cs"/>
        </a:defRPr>
      </a:lvl1pPr>
      <a:lvl2pPr algn="l" rtl="0" eaLnBrk="0" fontAlgn="base" hangingPunct="0">
        <a:lnSpc>
          <a:spcPts val="4800"/>
        </a:lnSpc>
        <a:spcBef>
          <a:spcPct val="0"/>
        </a:spcBef>
        <a:spcAft>
          <a:spcPct val="0"/>
        </a:spcAft>
        <a:defRPr sz="3200" b="1">
          <a:solidFill>
            <a:srgbClr val="00B055"/>
          </a:solidFill>
          <a:latin typeface="Frutiger 45 Light" pitchFamily="2" charset="0"/>
          <a:cs typeface="Arial" charset="0"/>
        </a:defRPr>
      </a:lvl2pPr>
      <a:lvl3pPr algn="l" rtl="0" eaLnBrk="0" fontAlgn="base" hangingPunct="0">
        <a:lnSpc>
          <a:spcPts val="4800"/>
        </a:lnSpc>
        <a:spcBef>
          <a:spcPct val="0"/>
        </a:spcBef>
        <a:spcAft>
          <a:spcPct val="0"/>
        </a:spcAft>
        <a:defRPr sz="3200" b="1">
          <a:solidFill>
            <a:srgbClr val="00B055"/>
          </a:solidFill>
          <a:latin typeface="Frutiger 45 Light" pitchFamily="2" charset="0"/>
          <a:cs typeface="Arial" charset="0"/>
        </a:defRPr>
      </a:lvl3pPr>
      <a:lvl4pPr algn="l" rtl="0" eaLnBrk="0" fontAlgn="base" hangingPunct="0">
        <a:lnSpc>
          <a:spcPts val="4800"/>
        </a:lnSpc>
        <a:spcBef>
          <a:spcPct val="0"/>
        </a:spcBef>
        <a:spcAft>
          <a:spcPct val="0"/>
        </a:spcAft>
        <a:defRPr sz="3200" b="1">
          <a:solidFill>
            <a:srgbClr val="00B055"/>
          </a:solidFill>
          <a:latin typeface="Frutiger 45 Light" pitchFamily="2" charset="0"/>
          <a:cs typeface="Arial" charset="0"/>
        </a:defRPr>
      </a:lvl4pPr>
      <a:lvl5pPr algn="l" rtl="0" eaLnBrk="0" fontAlgn="base" hangingPunct="0">
        <a:lnSpc>
          <a:spcPts val="4800"/>
        </a:lnSpc>
        <a:spcBef>
          <a:spcPct val="0"/>
        </a:spcBef>
        <a:spcAft>
          <a:spcPct val="0"/>
        </a:spcAft>
        <a:defRPr sz="3200" b="1">
          <a:solidFill>
            <a:srgbClr val="00B055"/>
          </a:solidFill>
          <a:latin typeface="Frutiger 45 Light" pitchFamily="2" charset="0"/>
          <a:cs typeface="Arial" charset="0"/>
        </a:defRPr>
      </a:lvl5pPr>
      <a:lvl6pPr marL="457200" algn="l" rtl="0" fontAlgn="base">
        <a:lnSpc>
          <a:spcPts val="4800"/>
        </a:lnSpc>
        <a:spcBef>
          <a:spcPct val="0"/>
        </a:spcBef>
        <a:spcAft>
          <a:spcPct val="0"/>
        </a:spcAft>
        <a:defRPr sz="3200" b="1">
          <a:solidFill>
            <a:srgbClr val="00B055"/>
          </a:solidFill>
          <a:latin typeface="Frutiger 45 Light" pitchFamily="2" charset="0"/>
          <a:cs typeface="Arial" charset="0"/>
        </a:defRPr>
      </a:lvl6pPr>
      <a:lvl7pPr marL="914400" algn="l" rtl="0" fontAlgn="base">
        <a:lnSpc>
          <a:spcPts val="4800"/>
        </a:lnSpc>
        <a:spcBef>
          <a:spcPct val="0"/>
        </a:spcBef>
        <a:spcAft>
          <a:spcPct val="0"/>
        </a:spcAft>
        <a:defRPr sz="3200" b="1">
          <a:solidFill>
            <a:srgbClr val="00B055"/>
          </a:solidFill>
          <a:latin typeface="Frutiger 45 Light" pitchFamily="2" charset="0"/>
          <a:cs typeface="Arial" charset="0"/>
        </a:defRPr>
      </a:lvl7pPr>
      <a:lvl8pPr marL="1371600" algn="l" rtl="0" fontAlgn="base">
        <a:lnSpc>
          <a:spcPts val="4800"/>
        </a:lnSpc>
        <a:spcBef>
          <a:spcPct val="0"/>
        </a:spcBef>
        <a:spcAft>
          <a:spcPct val="0"/>
        </a:spcAft>
        <a:defRPr sz="3200" b="1">
          <a:solidFill>
            <a:srgbClr val="00B055"/>
          </a:solidFill>
          <a:latin typeface="Frutiger 45 Light" pitchFamily="2" charset="0"/>
          <a:cs typeface="Arial" charset="0"/>
        </a:defRPr>
      </a:lvl8pPr>
      <a:lvl9pPr marL="1828800" algn="l" rtl="0" fontAlgn="base">
        <a:lnSpc>
          <a:spcPts val="4800"/>
        </a:lnSpc>
        <a:spcBef>
          <a:spcPct val="0"/>
        </a:spcBef>
        <a:spcAft>
          <a:spcPct val="0"/>
        </a:spcAft>
        <a:defRPr sz="3200" b="1">
          <a:solidFill>
            <a:srgbClr val="00B055"/>
          </a:solidFill>
          <a:latin typeface="Frutiger 45 Light" pitchFamily="2" charset="0"/>
          <a:cs typeface="Arial"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mn-ea"/>
          <a:cs typeface="+mn-cs"/>
        </a:defRPr>
      </a:lvl1pPr>
      <a:lvl2pPr marL="342900" indent="-166688" algn="l" rtl="0" eaLnBrk="0" fontAlgn="base" hangingPunct="0">
        <a:spcBef>
          <a:spcPct val="50000"/>
        </a:spcBef>
        <a:spcAft>
          <a:spcPct val="0"/>
        </a:spcAft>
        <a:buClr>
          <a:srgbClr val="00B055"/>
        </a:buClr>
        <a:buSzPct val="80000"/>
        <a:buChar char="•"/>
        <a:defRPr sz="2400">
          <a:solidFill>
            <a:schemeClr val="tx1"/>
          </a:solidFill>
          <a:latin typeface="+mn-lt"/>
          <a:cs typeface="+mn-cs"/>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cs typeface="+mn-cs"/>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cs typeface="+mn-cs"/>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cs typeface="+mn-cs"/>
        </a:defRPr>
      </a:lvl5pPr>
      <a:lvl6pPr marL="18907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6pPr>
      <a:lvl7pPr marL="23479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7pPr>
      <a:lvl8pPr marL="28051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8pPr>
      <a:lvl9pPr marL="32623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488" r:id="rId1"/>
    <p:sldLayoutId id="2147490489" r:id="rId2"/>
    <p:sldLayoutId id="2147490490" r:id="rId3"/>
    <p:sldLayoutId id="2147490491" r:id="rId4"/>
    <p:sldLayoutId id="2147490492" r:id="rId5"/>
    <p:sldLayoutId id="2147490493" r:id="rId6"/>
    <p:sldLayoutId id="2147490494" r:id="rId7"/>
    <p:sldLayoutId id="2147490495" r:id="rId8"/>
    <p:sldLayoutId id="2147490496" r:id="rId9"/>
    <p:sldLayoutId id="2147490497" r:id="rId10"/>
    <p:sldLayoutId id="2147490498" r:id="rId11"/>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mj-lt"/>
          <a:ea typeface="+mj-ea"/>
          <a:cs typeface="+mj-cs"/>
        </a:defRPr>
      </a:lvl1pPr>
      <a:lvl2pPr algn="l" rtl="0" eaLnBrk="0" fontAlgn="base" hangingPunct="0">
        <a:lnSpc>
          <a:spcPts val="4800"/>
        </a:lnSpc>
        <a:spcBef>
          <a:spcPct val="0"/>
        </a:spcBef>
        <a:spcAft>
          <a:spcPct val="0"/>
        </a:spcAft>
        <a:defRPr sz="4000">
          <a:solidFill>
            <a:srgbClr val="00B055"/>
          </a:solidFill>
          <a:latin typeface="Frutiger 45 Light" pitchFamily="2" charset="0"/>
          <a:cs typeface="Arial" charset="0"/>
        </a:defRPr>
      </a:lvl2pPr>
      <a:lvl3pPr algn="l" rtl="0" eaLnBrk="0" fontAlgn="base" hangingPunct="0">
        <a:lnSpc>
          <a:spcPts val="4800"/>
        </a:lnSpc>
        <a:spcBef>
          <a:spcPct val="0"/>
        </a:spcBef>
        <a:spcAft>
          <a:spcPct val="0"/>
        </a:spcAft>
        <a:defRPr sz="4000">
          <a:solidFill>
            <a:srgbClr val="00B055"/>
          </a:solidFill>
          <a:latin typeface="Frutiger 45 Light" pitchFamily="2" charset="0"/>
          <a:cs typeface="Arial" charset="0"/>
        </a:defRPr>
      </a:lvl3pPr>
      <a:lvl4pPr algn="l" rtl="0" eaLnBrk="0" fontAlgn="base" hangingPunct="0">
        <a:lnSpc>
          <a:spcPts val="4800"/>
        </a:lnSpc>
        <a:spcBef>
          <a:spcPct val="0"/>
        </a:spcBef>
        <a:spcAft>
          <a:spcPct val="0"/>
        </a:spcAft>
        <a:defRPr sz="4000">
          <a:solidFill>
            <a:srgbClr val="00B055"/>
          </a:solidFill>
          <a:latin typeface="Frutiger 45 Light" pitchFamily="2" charset="0"/>
          <a:cs typeface="Arial" charset="0"/>
        </a:defRPr>
      </a:lvl4pPr>
      <a:lvl5pPr algn="l" rtl="0" eaLnBrk="0" fontAlgn="base" hangingPunct="0">
        <a:lnSpc>
          <a:spcPts val="4800"/>
        </a:lnSpc>
        <a:spcBef>
          <a:spcPct val="0"/>
        </a:spcBef>
        <a:spcAft>
          <a:spcPct val="0"/>
        </a:spcAft>
        <a:defRPr sz="4000">
          <a:solidFill>
            <a:srgbClr val="00B055"/>
          </a:solidFill>
          <a:latin typeface="Frutiger 45 Light" pitchFamily="2" charset="0"/>
          <a:cs typeface="Arial" charset="0"/>
        </a:defRPr>
      </a:lvl5pPr>
      <a:lvl6pPr marL="457200" algn="l" rtl="0" fontAlgn="base">
        <a:lnSpc>
          <a:spcPts val="4800"/>
        </a:lnSpc>
        <a:spcBef>
          <a:spcPct val="0"/>
        </a:spcBef>
        <a:spcAft>
          <a:spcPct val="0"/>
        </a:spcAft>
        <a:defRPr sz="4000">
          <a:solidFill>
            <a:srgbClr val="00B055"/>
          </a:solidFill>
          <a:latin typeface="Frutiger 45 Light" pitchFamily="2" charset="0"/>
          <a:cs typeface="Arial" charset="0"/>
        </a:defRPr>
      </a:lvl6pPr>
      <a:lvl7pPr marL="914400" algn="l" rtl="0" fontAlgn="base">
        <a:lnSpc>
          <a:spcPts val="4800"/>
        </a:lnSpc>
        <a:spcBef>
          <a:spcPct val="0"/>
        </a:spcBef>
        <a:spcAft>
          <a:spcPct val="0"/>
        </a:spcAft>
        <a:defRPr sz="4000">
          <a:solidFill>
            <a:srgbClr val="00B055"/>
          </a:solidFill>
          <a:latin typeface="Frutiger 45 Light" pitchFamily="2" charset="0"/>
          <a:cs typeface="Arial" charset="0"/>
        </a:defRPr>
      </a:lvl7pPr>
      <a:lvl8pPr marL="1371600" algn="l" rtl="0" fontAlgn="base">
        <a:lnSpc>
          <a:spcPts val="4800"/>
        </a:lnSpc>
        <a:spcBef>
          <a:spcPct val="0"/>
        </a:spcBef>
        <a:spcAft>
          <a:spcPct val="0"/>
        </a:spcAft>
        <a:defRPr sz="4000">
          <a:solidFill>
            <a:srgbClr val="00B055"/>
          </a:solidFill>
          <a:latin typeface="Frutiger 45 Light" pitchFamily="2" charset="0"/>
          <a:cs typeface="Arial" charset="0"/>
        </a:defRPr>
      </a:lvl8pPr>
      <a:lvl9pPr marL="1828800" algn="l" rtl="0" fontAlgn="base">
        <a:lnSpc>
          <a:spcPts val="4800"/>
        </a:lnSpc>
        <a:spcBef>
          <a:spcPct val="0"/>
        </a:spcBef>
        <a:spcAft>
          <a:spcPct val="0"/>
        </a:spcAft>
        <a:defRPr sz="4000">
          <a:solidFill>
            <a:srgbClr val="00B055"/>
          </a:solidFill>
          <a:latin typeface="Frutiger 45 Light" pitchFamily="2" charset="0"/>
          <a:cs typeface="Arial"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mn-ea"/>
          <a:cs typeface="+mn-cs"/>
        </a:defRPr>
      </a:lvl1pPr>
      <a:lvl2pPr marL="342900" indent="-166688" algn="l" rtl="0" eaLnBrk="0" fontAlgn="base" hangingPunct="0">
        <a:spcBef>
          <a:spcPct val="50000"/>
        </a:spcBef>
        <a:spcAft>
          <a:spcPct val="0"/>
        </a:spcAft>
        <a:buClr>
          <a:srgbClr val="00B055"/>
        </a:buClr>
        <a:buChar char="•"/>
        <a:defRPr sz="2400">
          <a:solidFill>
            <a:schemeClr val="tx1"/>
          </a:solidFill>
          <a:latin typeface="+mn-lt"/>
          <a:cs typeface="+mn-cs"/>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cs typeface="+mn-cs"/>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cs typeface="+mn-cs"/>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cs typeface="+mn-cs"/>
        </a:defRPr>
      </a:lvl5pPr>
      <a:lvl6pPr marL="18907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6pPr>
      <a:lvl7pPr marL="23479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7pPr>
      <a:lvl8pPr marL="28051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8pPr>
      <a:lvl9pPr marL="3262313" indent="-176213" algn="l" rtl="0" fontAlgn="base">
        <a:lnSpc>
          <a:spcPct val="95000"/>
        </a:lnSpc>
        <a:spcBef>
          <a:spcPct val="20000"/>
        </a:spcBef>
        <a:spcAft>
          <a:spcPct val="0"/>
        </a:spcAft>
        <a:buClr>
          <a:srgbClr val="00B055"/>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tx2"/>
            </a:gs>
            <a:gs pos="100000">
              <a:schemeClr val="bg2"/>
            </a:gs>
          </a:gsLst>
          <a:lin ang="5400000" scaled="1"/>
        </a:gradFill>
        <a:effectLst/>
      </p:bgPr>
    </p:bg>
    <p:spTree>
      <p:nvGrpSpPr>
        <p:cNvPr id="1" name=""/>
        <p:cNvGrpSpPr/>
        <p:nvPr/>
      </p:nvGrpSpPr>
      <p:grpSpPr>
        <a:xfrm>
          <a:off x="0" y="0"/>
          <a:ext cx="0" cy="0"/>
          <a:chOff x="0" y="0"/>
          <a:chExt cx="0" cy="0"/>
        </a:xfrm>
      </p:grpSpPr>
      <p:pic>
        <p:nvPicPr>
          <p:cNvPr id="4098" name="Picture 6" descr="phases_art"/>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hidden">
          <a:xfrm>
            <a:off x="6159500" y="4529138"/>
            <a:ext cx="2984500"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246063" y="514350"/>
            <a:ext cx="8618537"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100" name="Rectangle 3"/>
          <p:cNvSpPr>
            <a:spLocks noGrp="1" noChangeArrowheads="1"/>
          </p:cNvSpPr>
          <p:nvPr>
            <p:ph type="body" idx="1"/>
          </p:nvPr>
        </p:nvSpPr>
        <p:spPr bwMode="auto">
          <a:xfrm>
            <a:off x="246063" y="1423988"/>
            <a:ext cx="86360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11"/>
          <p:cNvSpPr txBox="1">
            <a:spLocks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r" eaLnBrk="1" hangingPunct="1">
              <a:defRPr/>
            </a:pPr>
            <a:fld id="{098C24A6-B7F8-42BA-8E45-E0FF1F44F07C}" type="slidenum">
              <a:rPr lang="en-US" sz="2000" smtClean="0">
                <a:solidFill>
                  <a:srgbClr val="003DAF"/>
                </a:solidFill>
                <a:latin typeface="Frutiger 45 Light" pitchFamily="2" charset="0"/>
                <a:ea typeface="ＭＳ Ｐゴシック" pitchFamily="34" charset="-128"/>
              </a:rPr>
              <a:pPr algn="r" eaLnBrk="1" hangingPunct="1">
                <a:defRPr/>
              </a:pPr>
              <a:t>‹#›</a:t>
            </a:fld>
            <a:endParaRPr lang="en-US" sz="2000" dirty="0" smtClean="0">
              <a:solidFill>
                <a:srgbClr val="003DAF"/>
              </a:solidFill>
              <a:latin typeface="Frutiger 45 Light" pitchFamily="2"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90580" r:id="rId1"/>
    <p:sldLayoutId id="2147490581" r:id="rId2"/>
    <p:sldLayoutId id="2147490582" r:id="rId3"/>
    <p:sldLayoutId id="2147490583" r:id="rId4"/>
    <p:sldLayoutId id="2147490499" r:id="rId5"/>
  </p:sldLayoutIdLst>
  <p:transition spd="med"/>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3600" b="1">
          <a:solidFill>
            <a:schemeClr val="bg2"/>
          </a:solidFill>
          <a:latin typeface="Frutiger 45 Light"/>
          <a:ea typeface="ＭＳ Ｐゴシック" charset="0"/>
          <a:cs typeface="Frutiger 45 Light"/>
        </a:defRPr>
      </a:lvl1pPr>
      <a:lvl2pPr algn="l" rtl="0" eaLnBrk="0" fontAlgn="base" hangingPunct="0">
        <a:lnSpc>
          <a:spcPct val="95000"/>
        </a:lnSpc>
        <a:spcBef>
          <a:spcPct val="0"/>
        </a:spcBef>
        <a:spcAft>
          <a:spcPct val="0"/>
        </a:spcAft>
        <a:defRPr sz="3600" b="1">
          <a:solidFill>
            <a:schemeClr val="bg2"/>
          </a:solidFill>
          <a:latin typeface="Frutiger 45 Light" pitchFamily="2" charset="0"/>
          <a:ea typeface="ＭＳ Ｐゴシック" charset="0"/>
          <a:cs typeface="Frutiger 45 Light" pitchFamily="2" charset="0"/>
        </a:defRPr>
      </a:lvl2pPr>
      <a:lvl3pPr algn="l" rtl="0" eaLnBrk="0" fontAlgn="base" hangingPunct="0">
        <a:lnSpc>
          <a:spcPct val="95000"/>
        </a:lnSpc>
        <a:spcBef>
          <a:spcPct val="0"/>
        </a:spcBef>
        <a:spcAft>
          <a:spcPct val="0"/>
        </a:spcAft>
        <a:defRPr sz="3600" b="1">
          <a:solidFill>
            <a:schemeClr val="bg2"/>
          </a:solidFill>
          <a:latin typeface="Frutiger 45 Light" pitchFamily="2" charset="0"/>
          <a:ea typeface="ＭＳ Ｐゴシック" charset="0"/>
          <a:cs typeface="Frutiger 45 Light" pitchFamily="2" charset="0"/>
        </a:defRPr>
      </a:lvl3pPr>
      <a:lvl4pPr algn="l" rtl="0" eaLnBrk="0" fontAlgn="base" hangingPunct="0">
        <a:lnSpc>
          <a:spcPct val="95000"/>
        </a:lnSpc>
        <a:spcBef>
          <a:spcPct val="0"/>
        </a:spcBef>
        <a:spcAft>
          <a:spcPct val="0"/>
        </a:spcAft>
        <a:defRPr sz="3600" b="1">
          <a:solidFill>
            <a:schemeClr val="bg2"/>
          </a:solidFill>
          <a:latin typeface="Frutiger 45 Light" pitchFamily="2" charset="0"/>
          <a:ea typeface="ＭＳ Ｐゴシック" charset="0"/>
          <a:cs typeface="Frutiger 45 Light" pitchFamily="2" charset="0"/>
        </a:defRPr>
      </a:lvl4pPr>
      <a:lvl5pPr algn="l" rtl="0" eaLnBrk="0" fontAlgn="base" hangingPunct="0">
        <a:lnSpc>
          <a:spcPct val="95000"/>
        </a:lnSpc>
        <a:spcBef>
          <a:spcPct val="0"/>
        </a:spcBef>
        <a:spcAft>
          <a:spcPct val="0"/>
        </a:spcAft>
        <a:defRPr sz="3600" b="1">
          <a:solidFill>
            <a:schemeClr val="bg2"/>
          </a:solidFill>
          <a:latin typeface="Frutiger 45 Light" pitchFamily="2" charset="0"/>
          <a:ea typeface="ＭＳ Ｐゴシック" charset="0"/>
          <a:cs typeface="Frutiger 45 Light" pitchFamily="2" charset="0"/>
        </a:defRPr>
      </a:lvl5pPr>
      <a:lvl6pPr marL="457200" algn="l" rtl="0" fontAlgn="base">
        <a:lnSpc>
          <a:spcPct val="95000"/>
        </a:lnSpc>
        <a:spcBef>
          <a:spcPct val="0"/>
        </a:spcBef>
        <a:spcAft>
          <a:spcPct val="0"/>
        </a:spcAft>
        <a:defRPr sz="3600" b="1">
          <a:solidFill>
            <a:schemeClr val="bg1"/>
          </a:solidFill>
          <a:latin typeface="Arial" charset="0"/>
          <a:cs typeface="Arial" charset="0"/>
        </a:defRPr>
      </a:lvl6pPr>
      <a:lvl7pPr marL="914400" algn="l" rtl="0" fontAlgn="base">
        <a:lnSpc>
          <a:spcPct val="95000"/>
        </a:lnSpc>
        <a:spcBef>
          <a:spcPct val="0"/>
        </a:spcBef>
        <a:spcAft>
          <a:spcPct val="0"/>
        </a:spcAft>
        <a:defRPr sz="3600" b="1">
          <a:solidFill>
            <a:schemeClr val="bg1"/>
          </a:solidFill>
          <a:latin typeface="Arial" charset="0"/>
          <a:cs typeface="Arial" charset="0"/>
        </a:defRPr>
      </a:lvl7pPr>
      <a:lvl8pPr marL="1371600" algn="l" rtl="0" fontAlgn="base">
        <a:lnSpc>
          <a:spcPct val="95000"/>
        </a:lnSpc>
        <a:spcBef>
          <a:spcPct val="0"/>
        </a:spcBef>
        <a:spcAft>
          <a:spcPct val="0"/>
        </a:spcAft>
        <a:defRPr sz="3600" b="1">
          <a:solidFill>
            <a:schemeClr val="bg1"/>
          </a:solidFill>
          <a:latin typeface="Arial" charset="0"/>
          <a:cs typeface="Arial" charset="0"/>
        </a:defRPr>
      </a:lvl8pPr>
      <a:lvl9pPr marL="1828800" algn="l" rtl="0" fontAlgn="base">
        <a:lnSpc>
          <a:spcPct val="95000"/>
        </a:lnSpc>
        <a:spcBef>
          <a:spcPct val="0"/>
        </a:spcBef>
        <a:spcAft>
          <a:spcPct val="0"/>
        </a:spcAft>
        <a:defRPr sz="3600" b="1">
          <a:solidFill>
            <a:schemeClr val="bg1"/>
          </a:solidFill>
          <a:latin typeface="Arial" charset="0"/>
          <a:cs typeface="Arial" charset="0"/>
        </a:defRPr>
      </a:lvl9pPr>
    </p:titleStyle>
    <p:bodyStyle>
      <a:lvl1pPr marL="228600" indent="-228600" algn="l" rtl="0" eaLnBrk="0" fontAlgn="base" hangingPunct="0">
        <a:lnSpc>
          <a:spcPct val="95000"/>
        </a:lnSpc>
        <a:spcBef>
          <a:spcPct val="35000"/>
        </a:spcBef>
        <a:spcAft>
          <a:spcPct val="0"/>
        </a:spcAft>
        <a:buChar char="•"/>
        <a:defRPr sz="2800">
          <a:solidFill>
            <a:schemeClr val="bg1"/>
          </a:solidFill>
          <a:latin typeface="Frutiger 45 Light"/>
          <a:ea typeface="ＭＳ Ｐゴシック" charset="0"/>
          <a:cs typeface="Frutiger 45 Light"/>
        </a:defRPr>
      </a:lvl1pPr>
      <a:lvl2pPr marL="566738" indent="-223838" algn="l" rtl="0" eaLnBrk="0" fontAlgn="base" hangingPunct="0">
        <a:lnSpc>
          <a:spcPct val="95000"/>
        </a:lnSpc>
        <a:spcBef>
          <a:spcPct val="35000"/>
        </a:spcBef>
        <a:spcAft>
          <a:spcPct val="0"/>
        </a:spcAft>
        <a:buChar char="•"/>
        <a:defRPr sz="2400">
          <a:solidFill>
            <a:schemeClr val="bg1"/>
          </a:solidFill>
          <a:latin typeface="Frutiger 45 Light"/>
          <a:ea typeface="ＭＳ Ｐゴシック" pitchFamily="34" charset="-128"/>
          <a:cs typeface="Frutiger 45 Light"/>
        </a:defRPr>
      </a:lvl2pPr>
      <a:lvl3pPr marL="909638" indent="-228600" algn="l" rtl="0" eaLnBrk="0" fontAlgn="base" hangingPunct="0">
        <a:lnSpc>
          <a:spcPct val="95000"/>
        </a:lnSpc>
        <a:spcBef>
          <a:spcPct val="35000"/>
        </a:spcBef>
        <a:spcAft>
          <a:spcPct val="0"/>
        </a:spcAft>
        <a:buFont typeface="Arial" charset="0"/>
        <a:buChar char="−"/>
        <a:defRPr sz="2200">
          <a:solidFill>
            <a:schemeClr val="bg1"/>
          </a:solidFill>
          <a:latin typeface="Frutiger 45 Light"/>
          <a:ea typeface="ＭＳ Ｐゴシック" pitchFamily="34" charset="-128"/>
          <a:cs typeface="Frutiger 45 Light"/>
        </a:defRPr>
      </a:lvl3pPr>
      <a:lvl4pPr marL="1200150" indent="-176213" algn="l" rtl="0" eaLnBrk="0" fontAlgn="base" hangingPunct="0">
        <a:lnSpc>
          <a:spcPct val="95000"/>
        </a:lnSpc>
        <a:spcBef>
          <a:spcPct val="35000"/>
        </a:spcBef>
        <a:spcAft>
          <a:spcPct val="0"/>
        </a:spcAft>
        <a:buChar char="•"/>
        <a:defRPr sz="2000">
          <a:solidFill>
            <a:schemeClr val="bg1"/>
          </a:solidFill>
          <a:latin typeface="Frutiger 45 Light"/>
          <a:ea typeface="ＭＳ Ｐゴシック" pitchFamily="34" charset="-128"/>
          <a:cs typeface="Frutiger 45 Light"/>
        </a:defRPr>
      </a:lvl4pPr>
      <a:lvl5pPr marL="1490663" indent="-176213" algn="l" rtl="0" eaLnBrk="0" fontAlgn="base" hangingPunct="0">
        <a:lnSpc>
          <a:spcPct val="95000"/>
        </a:lnSpc>
        <a:spcBef>
          <a:spcPct val="35000"/>
        </a:spcBef>
        <a:spcAft>
          <a:spcPct val="0"/>
        </a:spcAft>
        <a:buFont typeface="Arial" charset="0"/>
        <a:buChar char="−"/>
        <a:defRPr>
          <a:solidFill>
            <a:schemeClr val="bg1"/>
          </a:solidFill>
          <a:latin typeface="Frutiger 45 Light"/>
          <a:ea typeface="ＭＳ Ｐゴシック" pitchFamily="34" charset="-128"/>
          <a:cs typeface="Frutiger 45 Light"/>
        </a:defRPr>
      </a:lvl5pPr>
      <a:lvl6pPr marL="1947863" indent="-176213" algn="l" rtl="0" fontAlgn="base">
        <a:lnSpc>
          <a:spcPct val="95000"/>
        </a:lnSpc>
        <a:spcBef>
          <a:spcPct val="35000"/>
        </a:spcBef>
        <a:spcAft>
          <a:spcPct val="0"/>
        </a:spcAft>
        <a:buFont typeface="Arial" charset="0"/>
        <a:buChar char="−"/>
        <a:defRPr>
          <a:solidFill>
            <a:schemeClr val="bg1"/>
          </a:solidFill>
          <a:latin typeface="+mn-lt"/>
          <a:cs typeface="+mn-cs"/>
        </a:defRPr>
      </a:lvl6pPr>
      <a:lvl7pPr marL="2405063" indent="-176213" algn="l" rtl="0" fontAlgn="base">
        <a:lnSpc>
          <a:spcPct val="95000"/>
        </a:lnSpc>
        <a:spcBef>
          <a:spcPct val="35000"/>
        </a:spcBef>
        <a:spcAft>
          <a:spcPct val="0"/>
        </a:spcAft>
        <a:buFont typeface="Arial" charset="0"/>
        <a:buChar char="−"/>
        <a:defRPr>
          <a:solidFill>
            <a:schemeClr val="bg1"/>
          </a:solidFill>
          <a:latin typeface="+mn-lt"/>
          <a:cs typeface="+mn-cs"/>
        </a:defRPr>
      </a:lvl7pPr>
      <a:lvl8pPr marL="2862263" indent="-176213" algn="l" rtl="0" fontAlgn="base">
        <a:lnSpc>
          <a:spcPct val="95000"/>
        </a:lnSpc>
        <a:spcBef>
          <a:spcPct val="35000"/>
        </a:spcBef>
        <a:spcAft>
          <a:spcPct val="0"/>
        </a:spcAft>
        <a:buFont typeface="Arial" charset="0"/>
        <a:buChar char="−"/>
        <a:defRPr>
          <a:solidFill>
            <a:schemeClr val="bg1"/>
          </a:solidFill>
          <a:latin typeface="+mn-lt"/>
          <a:cs typeface="+mn-cs"/>
        </a:defRPr>
      </a:lvl8pPr>
      <a:lvl9pPr marL="3319463" indent="-176213" algn="l" rtl="0" fontAlgn="base">
        <a:lnSpc>
          <a:spcPct val="95000"/>
        </a:lnSpc>
        <a:spcBef>
          <a:spcPct val="35000"/>
        </a:spcBef>
        <a:spcAft>
          <a:spcPct val="0"/>
        </a:spcAft>
        <a:buFont typeface="Arial" charset="0"/>
        <a:buChar char="−"/>
        <a:defRPr>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466725"/>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                      </a:t>
            </a:r>
          </a:p>
        </p:txBody>
      </p:sp>
      <p:sp>
        <p:nvSpPr>
          <p:cNvPr id="5123" name="Rectangle 3"/>
          <p:cNvSpPr>
            <a:spLocks noGrp="1" noChangeArrowheads="1"/>
          </p:cNvSpPr>
          <p:nvPr>
            <p:ph type="body" idx="1"/>
          </p:nvPr>
        </p:nvSpPr>
        <p:spPr bwMode="auto">
          <a:xfrm>
            <a:off x="274638" y="1370013"/>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500" r:id="rId1"/>
    <p:sldLayoutId id="2147490501" r:id="rId2"/>
    <p:sldLayoutId id="2147490584" r:id="rId3"/>
    <p:sldLayoutId id="2147490585" r:id="rId4"/>
  </p:sldLayoutIdLst>
  <p:transition spd="med">
    <p:strips dir="rd"/>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4000" b="1">
          <a:solidFill>
            <a:schemeClr val="tx1"/>
          </a:solidFill>
          <a:latin typeface="Frutiger 45 Light"/>
          <a:ea typeface="ＭＳ Ｐゴシック" charset="0"/>
          <a:cs typeface="Frutiger 45 Light"/>
        </a:defRPr>
      </a:lvl1pPr>
      <a:lvl2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2pPr>
      <a:lvl3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3pPr>
      <a:lvl4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4pPr>
      <a:lvl5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5pPr>
      <a:lvl6pPr marL="457200" algn="l" rtl="0" fontAlgn="base">
        <a:lnSpc>
          <a:spcPct val="95000"/>
        </a:lnSpc>
        <a:spcBef>
          <a:spcPct val="0"/>
        </a:spcBef>
        <a:spcAft>
          <a:spcPct val="0"/>
        </a:spcAft>
        <a:defRPr sz="4000" b="1">
          <a:solidFill>
            <a:schemeClr val="accent1"/>
          </a:solidFill>
          <a:latin typeface="Arial" charset="0"/>
          <a:cs typeface="Arial" charset="0"/>
        </a:defRPr>
      </a:lvl6pPr>
      <a:lvl7pPr marL="914400" algn="l" rtl="0" fontAlgn="base">
        <a:lnSpc>
          <a:spcPct val="95000"/>
        </a:lnSpc>
        <a:spcBef>
          <a:spcPct val="0"/>
        </a:spcBef>
        <a:spcAft>
          <a:spcPct val="0"/>
        </a:spcAft>
        <a:defRPr sz="4000" b="1">
          <a:solidFill>
            <a:schemeClr val="accent1"/>
          </a:solidFill>
          <a:latin typeface="Arial" charset="0"/>
          <a:cs typeface="Arial" charset="0"/>
        </a:defRPr>
      </a:lvl7pPr>
      <a:lvl8pPr marL="1371600" algn="l" rtl="0" fontAlgn="base">
        <a:lnSpc>
          <a:spcPct val="95000"/>
        </a:lnSpc>
        <a:spcBef>
          <a:spcPct val="0"/>
        </a:spcBef>
        <a:spcAft>
          <a:spcPct val="0"/>
        </a:spcAft>
        <a:defRPr sz="4000" b="1">
          <a:solidFill>
            <a:schemeClr val="accent1"/>
          </a:solidFill>
          <a:latin typeface="Arial" charset="0"/>
          <a:cs typeface="Arial" charset="0"/>
        </a:defRPr>
      </a:lvl8pPr>
      <a:lvl9pPr marL="1828800" algn="l" rtl="0" fontAlgn="base">
        <a:lnSpc>
          <a:spcPct val="95000"/>
        </a:lnSpc>
        <a:spcBef>
          <a:spcPct val="0"/>
        </a:spcBef>
        <a:spcAft>
          <a:spcPct val="0"/>
        </a:spcAft>
        <a:defRPr sz="4000" b="1">
          <a:solidFill>
            <a:schemeClr val="accent1"/>
          </a:solidFill>
          <a:latin typeface="Arial" charset="0"/>
          <a:cs typeface="Arial" charset="0"/>
        </a:defRPr>
      </a:lvl9pPr>
    </p:titleStyle>
    <p:bodyStyle>
      <a:lvl1pPr marL="225425" indent="-225425" algn="l" rtl="0" eaLnBrk="0" fontAlgn="base" hangingPunct="0">
        <a:lnSpc>
          <a:spcPct val="95000"/>
        </a:lnSpc>
        <a:spcBef>
          <a:spcPct val="40000"/>
        </a:spcBef>
        <a:spcAft>
          <a:spcPct val="0"/>
        </a:spcAft>
        <a:buChar char="•"/>
        <a:defRPr sz="3600">
          <a:solidFill>
            <a:schemeClr val="tx1"/>
          </a:solidFill>
          <a:latin typeface="Frutiger 45 Light"/>
          <a:ea typeface="ＭＳ Ｐゴシック" charset="0"/>
          <a:cs typeface="Frutiger 45 Light"/>
        </a:defRPr>
      </a:lvl1pPr>
      <a:lvl2pPr marL="574675" indent="-234950" algn="l" rtl="0" eaLnBrk="0" fontAlgn="base" hangingPunct="0">
        <a:lnSpc>
          <a:spcPct val="95000"/>
        </a:lnSpc>
        <a:spcBef>
          <a:spcPct val="40000"/>
        </a:spcBef>
        <a:spcAft>
          <a:spcPct val="0"/>
        </a:spcAft>
        <a:buChar char="•"/>
        <a:defRPr sz="3200">
          <a:solidFill>
            <a:schemeClr val="tx1"/>
          </a:solidFill>
          <a:latin typeface="Frutiger 45 Light"/>
          <a:ea typeface="ＭＳ Ｐゴシック" pitchFamily="34" charset="-128"/>
          <a:cs typeface="Frutiger 45 Light"/>
        </a:defRPr>
      </a:lvl2pPr>
      <a:lvl3pPr marL="969963" indent="-228600"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3pPr>
      <a:lvl4pPr marL="1260475"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4pPr>
      <a:lvl5pPr marL="1550988"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5pPr>
      <a:lvl6pPr marL="20081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6pPr>
      <a:lvl7pPr marL="24653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7pPr>
      <a:lvl8pPr marL="29225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8pPr>
      <a:lvl9pPr marL="33797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466725"/>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                      </a:t>
            </a:r>
          </a:p>
        </p:txBody>
      </p:sp>
      <p:sp>
        <p:nvSpPr>
          <p:cNvPr id="6147" name="Rectangle 3"/>
          <p:cNvSpPr>
            <a:spLocks noGrp="1" noChangeArrowheads="1"/>
          </p:cNvSpPr>
          <p:nvPr>
            <p:ph type="body" idx="1"/>
          </p:nvPr>
        </p:nvSpPr>
        <p:spPr bwMode="auto">
          <a:xfrm>
            <a:off x="274638" y="1370013"/>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502" r:id="rId1"/>
    <p:sldLayoutId id="2147490503" r:id="rId2"/>
    <p:sldLayoutId id="2147490586" r:id="rId3"/>
    <p:sldLayoutId id="2147490587" r:id="rId4"/>
  </p:sldLayoutIdLst>
  <p:transition spd="med">
    <p:strips dir="rd"/>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4000" b="1">
          <a:solidFill>
            <a:schemeClr val="tx1"/>
          </a:solidFill>
          <a:latin typeface="Frutiger 45 Light"/>
          <a:ea typeface="ＭＳ Ｐゴシック" charset="0"/>
          <a:cs typeface="Frutiger 45 Light"/>
        </a:defRPr>
      </a:lvl1pPr>
      <a:lvl2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2pPr>
      <a:lvl3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3pPr>
      <a:lvl4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4pPr>
      <a:lvl5pPr algn="l" rtl="0" eaLnBrk="0" fontAlgn="base" hangingPunct="0">
        <a:lnSpc>
          <a:spcPct val="95000"/>
        </a:lnSpc>
        <a:spcBef>
          <a:spcPct val="0"/>
        </a:spcBef>
        <a:spcAft>
          <a:spcPct val="0"/>
        </a:spcAft>
        <a:defRPr sz="4000" b="1">
          <a:solidFill>
            <a:schemeClr val="tx1"/>
          </a:solidFill>
          <a:latin typeface="Frutiger 45 Light" pitchFamily="2" charset="0"/>
          <a:ea typeface="ＭＳ Ｐゴシック" charset="0"/>
          <a:cs typeface="Frutiger 45 Light" pitchFamily="2" charset="0"/>
        </a:defRPr>
      </a:lvl5pPr>
      <a:lvl6pPr marL="457200" algn="l" rtl="0" fontAlgn="base">
        <a:lnSpc>
          <a:spcPct val="95000"/>
        </a:lnSpc>
        <a:spcBef>
          <a:spcPct val="0"/>
        </a:spcBef>
        <a:spcAft>
          <a:spcPct val="0"/>
        </a:spcAft>
        <a:defRPr sz="4000" b="1">
          <a:solidFill>
            <a:schemeClr val="accent1"/>
          </a:solidFill>
          <a:latin typeface="Arial" charset="0"/>
          <a:cs typeface="Arial" charset="0"/>
        </a:defRPr>
      </a:lvl6pPr>
      <a:lvl7pPr marL="914400" algn="l" rtl="0" fontAlgn="base">
        <a:lnSpc>
          <a:spcPct val="95000"/>
        </a:lnSpc>
        <a:spcBef>
          <a:spcPct val="0"/>
        </a:spcBef>
        <a:spcAft>
          <a:spcPct val="0"/>
        </a:spcAft>
        <a:defRPr sz="4000" b="1">
          <a:solidFill>
            <a:schemeClr val="accent1"/>
          </a:solidFill>
          <a:latin typeface="Arial" charset="0"/>
          <a:cs typeface="Arial" charset="0"/>
        </a:defRPr>
      </a:lvl7pPr>
      <a:lvl8pPr marL="1371600" algn="l" rtl="0" fontAlgn="base">
        <a:lnSpc>
          <a:spcPct val="95000"/>
        </a:lnSpc>
        <a:spcBef>
          <a:spcPct val="0"/>
        </a:spcBef>
        <a:spcAft>
          <a:spcPct val="0"/>
        </a:spcAft>
        <a:defRPr sz="4000" b="1">
          <a:solidFill>
            <a:schemeClr val="accent1"/>
          </a:solidFill>
          <a:latin typeface="Arial" charset="0"/>
          <a:cs typeface="Arial" charset="0"/>
        </a:defRPr>
      </a:lvl8pPr>
      <a:lvl9pPr marL="1828800" algn="l" rtl="0" fontAlgn="base">
        <a:lnSpc>
          <a:spcPct val="95000"/>
        </a:lnSpc>
        <a:spcBef>
          <a:spcPct val="0"/>
        </a:spcBef>
        <a:spcAft>
          <a:spcPct val="0"/>
        </a:spcAft>
        <a:defRPr sz="4000" b="1">
          <a:solidFill>
            <a:schemeClr val="accent1"/>
          </a:solidFill>
          <a:latin typeface="Arial" charset="0"/>
          <a:cs typeface="Arial" charset="0"/>
        </a:defRPr>
      </a:lvl9pPr>
    </p:titleStyle>
    <p:bodyStyle>
      <a:lvl1pPr marL="225425" indent="-225425" algn="l" rtl="0" eaLnBrk="0" fontAlgn="base" hangingPunct="0">
        <a:lnSpc>
          <a:spcPct val="95000"/>
        </a:lnSpc>
        <a:spcBef>
          <a:spcPct val="40000"/>
        </a:spcBef>
        <a:spcAft>
          <a:spcPct val="0"/>
        </a:spcAft>
        <a:buChar char="•"/>
        <a:defRPr sz="3600">
          <a:solidFill>
            <a:schemeClr val="tx1"/>
          </a:solidFill>
          <a:latin typeface="Frutiger 45 Light"/>
          <a:ea typeface="ＭＳ Ｐゴシック" charset="0"/>
          <a:cs typeface="Frutiger 45 Light"/>
        </a:defRPr>
      </a:lvl1pPr>
      <a:lvl2pPr marL="574675" indent="-234950" algn="l" rtl="0" eaLnBrk="0" fontAlgn="base" hangingPunct="0">
        <a:lnSpc>
          <a:spcPct val="95000"/>
        </a:lnSpc>
        <a:spcBef>
          <a:spcPct val="40000"/>
        </a:spcBef>
        <a:spcAft>
          <a:spcPct val="0"/>
        </a:spcAft>
        <a:buChar char="•"/>
        <a:defRPr sz="3200">
          <a:solidFill>
            <a:schemeClr val="tx1"/>
          </a:solidFill>
          <a:latin typeface="Frutiger 45 Light"/>
          <a:ea typeface="ＭＳ Ｐゴシック" pitchFamily="34" charset="-128"/>
          <a:cs typeface="Frutiger 45 Light"/>
        </a:defRPr>
      </a:lvl2pPr>
      <a:lvl3pPr marL="969963" indent="-228600"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3pPr>
      <a:lvl4pPr marL="1260475"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4pPr>
      <a:lvl5pPr marL="1550988" indent="-176213" algn="l" rtl="0" eaLnBrk="0" fontAlgn="base" hangingPunct="0">
        <a:lnSpc>
          <a:spcPct val="95000"/>
        </a:lnSpc>
        <a:spcBef>
          <a:spcPct val="40000"/>
        </a:spcBef>
        <a:spcAft>
          <a:spcPct val="0"/>
        </a:spcAft>
        <a:buFont typeface="Arial" charset="0"/>
        <a:buChar char="−"/>
        <a:defRPr sz="2800">
          <a:solidFill>
            <a:schemeClr val="tx1"/>
          </a:solidFill>
          <a:latin typeface="Frutiger 45 Light"/>
          <a:ea typeface="ＭＳ Ｐゴシック" pitchFamily="34" charset="-128"/>
          <a:cs typeface="Frutiger 45 Light"/>
        </a:defRPr>
      </a:lvl5pPr>
      <a:lvl6pPr marL="20081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6pPr>
      <a:lvl7pPr marL="24653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7pPr>
      <a:lvl8pPr marL="29225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8pPr>
      <a:lvl9pPr marL="3379788" indent="-176213" algn="l" rtl="0" fontAlgn="base">
        <a:lnSpc>
          <a:spcPct val="95000"/>
        </a:lnSpc>
        <a:spcBef>
          <a:spcPct val="40000"/>
        </a:spcBef>
        <a:spcAft>
          <a:spcPct val="0"/>
        </a:spcAft>
        <a:buFont typeface="Arial" charset="0"/>
        <a:buChar char="−"/>
        <a:defRPr sz="22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249238" y="222250"/>
            <a:ext cx="865505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274638" y="2020888"/>
            <a:ext cx="8472487"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90588" r:id="rId1"/>
    <p:sldLayoutId id="2147490504" r:id="rId2"/>
    <p:sldLayoutId id="2147490505" r:id="rId3"/>
    <p:sldLayoutId id="2147490506" r:id="rId4"/>
    <p:sldLayoutId id="2147490507" r:id="rId5"/>
    <p:sldLayoutId id="2147490508" r:id="rId6"/>
    <p:sldLayoutId id="2147490589" r:id="rId7"/>
    <p:sldLayoutId id="2147490509" r:id="rId8"/>
    <p:sldLayoutId id="2147490510" r:id="rId9"/>
    <p:sldLayoutId id="2147490511" r:id="rId10"/>
    <p:sldLayoutId id="2147490512" r:id="rId11"/>
    <p:sldLayoutId id="2147490513" r:id="rId12"/>
    <p:sldLayoutId id="2147490514" r:id="rId13"/>
    <p:sldLayoutId id="2147490515" r:id="rId14"/>
  </p:sldLayoutIdLst>
  <p:transition spd="med"/>
  <p:timing>
    <p:tnLst>
      <p:par>
        <p:cTn id="1" dur="indefinite" restart="never" nodeType="tmRoot"/>
      </p:par>
    </p:tnLst>
  </p:timing>
  <p:txStyles>
    <p:titleStyle>
      <a:lvl1pPr algn="l" rtl="0" eaLnBrk="0" fontAlgn="base" hangingPunct="0">
        <a:lnSpc>
          <a:spcPts val="4800"/>
        </a:lnSpc>
        <a:spcBef>
          <a:spcPct val="0"/>
        </a:spcBef>
        <a:spcAft>
          <a:spcPct val="0"/>
        </a:spcAft>
        <a:defRPr sz="4000">
          <a:solidFill>
            <a:srgbClr val="00B055"/>
          </a:solidFill>
          <a:latin typeface="+mj-lt"/>
          <a:ea typeface="ＭＳ Ｐゴシック" charset="-128"/>
          <a:cs typeface="ＭＳ Ｐゴシック" charset="-128"/>
        </a:defRPr>
      </a:lvl1pPr>
      <a:lvl2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2pPr>
      <a:lvl3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3pPr>
      <a:lvl4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4pPr>
      <a:lvl5pPr algn="l" rtl="0" eaLnBrk="0" fontAlgn="base" hangingPunct="0">
        <a:lnSpc>
          <a:spcPts val="4800"/>
        </a:lnSpc>
        <a:spcBef>
          <a:spcPct val="0"/>
        </a:spcBef>
        <a:spcAft>
          <a:spcPct val="0"/>
        </a:spcAft>
        <a:defRPr sz="4000">
          <a:solidFill>
            <a:srgbClr val="00B055"/>
          </a:solidFill>
          <a:latin typeface="Frutiger 45 Light" pitchFamily="2" charset="0"/>
          <a:ea typeface="ＭＳ Ｐゴシック" charset="-128"/>
          <a:cs typeface="ＭＳ Ｐゴシック" charset="-128"/>
        </a:defRPr>
      </a:lvl5pPr>
      <a:lvl6pPr marL="457200" algn="l" rtl="0" fontAlgn="base">
        <a:lnSpc>
          <a:spcPts val="4800"/>
        </a:lnSpc>
        <a:spcBef>
          <a:spcPct val="0"/>
        </a:spcBef>
        <a:spcAft>
          <a:spcPct val="0"/>
        </a:spcAft>
        <a:defRPr sz="4000">
          <a:solidFill>
            <a:schemeClr val="tx2"/>
          </a:solidFill>
          <a:latin typeface="Frutiger 45 Light" pitchFamily="2" charset="0"/>
        </a:defRPr>
      </a:lvl6pPr>
      <a:lvl7pPr marL="914400" algn="l" rtl="0" fontAlgn="base">
        <a:lnSpc>
          <a:spcPts val="4800"/>
        </a:lnSpc>
        <a:spcBef>
          <a:spcPct val="0"/>
        </a:spcBef>
        <a:spcAft>
          <a:spcPct val="0"/>
        </a:spcAft>
        <a:defRPr sz="4000">
          <a:solidFill>
            <a:schemeClr val="tx2"/>
          </a:solidFill>
          <a:latin typeface="Frutiger 45 Light" pitchFamily="2" charset="0"/>
        </a:defRPr>
      </a:lvl7pPr>
      <a:lvl8pPr marL="1371600" algn="l" rtl="0" fontAlgn="base">
        <a:lnSpc>
          <a:spcPts val="4800"/>
        </a:lnSpc>
        <a:spcBef>
          <a:spcPct val="0"/>
        </a:spcBef>
        <a:spcAft>
          <a:spcPct val="0"/>
        </a:spcAft>
        <a:defRPr sz="4000">
          <a:solidFill>
            <a:schemeClr val="tx2"/>
          </a:solidFill>
          <a:latin typeface="Frutiger 45 Light" pitchFamily="2" charset="0"/>
        </a:defRPr>
      </a:lvl8pPr>
      <a:lvl9pPr marL="1828800" algn="l" rtl="0" fontAlgn="base">
        <a:lnSpc>
          <a:spcPts val="4800"/>
        </a:lnSpc>
        <a:spcBef>
          <a:spcPct val="0"/>
        </a:spcBef>
        <a:spcAft>
          <a:spcPct val="0"/>
        </a:spcAft>
        <a:defRPr sz="4000">
          <a:solidFill>
            <a:schemeClr val="tx2"/>
          </a:solidFill>
          <a:latin typeface="Frutiger 45 Light" pitchFamily="2" charset="0"/>
        </a:defRPr>
      </a:lvl9pPr>
    </p:titleStyle>
    <p:bodyStyle>
      <a:lvl1pPr marL="342900" indent="-342900" algn="l" rtl="0" eaLnBrk="0" fontAlgn="base" hangingPunct="0">
        <a:lnSpc>
          <a:spcPct val="95000"/>
        </a:lnSpc>
        <a:spcBef>
          <a:spcPct val="20000"/>
        </a:spcBef>
        <a:spcAft>
          <a:spcPct val="0"/>
        </a:spcAft>
        <a:defRPr sz="2800">
          <a:solidFill>
            <a:schemeClr val="tx1"/>
          </a:solidFill>
          <a:latin typeface="+mn-lt"/>
          <a:ea typeface="ＭＳ Ｐゴシック" charset="-128"/>
          <a:cs typeface="ＭＳ Ｐゴシック" charset="-128"/>
        </a:defRPr>
      </a:lvl1pPr>
      <a:lvl2pPr marL="342900" indent="-166688" algn="l" rtl="0" eaLnBrk="0" fontAlgn="base" hangingPunct="0">
        <a:spcBef>
          <a:spcPct val="50000"/>
        </a:spcBef>
        <a:spcAft>
          <a:spcPct val="0"/>
        </a:spcAft>
        <a:buClr>
          <a:srgbClr val="00B055"/>
        </a:buClr>
        <a:buChar char="•"/>
        <a:defRPr sz="2400">
          <a:solidFill>
            <a:schemeClr val="tx1"/>
          </a:solidFill>
          <a:latin typeface="+mn-lt"/>
          <a:ea typeface="ＭＳ Ｐゴシック" charset="-128"/>
        </a:defRPr>
      </a:lvl2pPr>
      <a:lvl3pPr marL="747713" indent="-228600" algn="l" rtl="0" eaLnBrk="0" fontAlgn="base" hangingPunct="0">
        <a:lnSpc>
          <a:spcPct val="95000"/>
        </a:lnSpc>
        <a:spcBef>
          <a:spcPct val="20000"/>
        </a:spcBef>
        <a:spcAft>
          <a:spcPct val="0"/>
        </a:spcAft>
        <a:buClr>
          <a:srgbClr val="00B055"/>
        </a:buClr>
        <a:buFont typeface="Arial" charset="0"/>
        <a:buChar char="−"/>
        <a:defRPr sz="2200">
          <a:solidFill>
            <a:schemeClr val="tx1"/>
          </a:solidFill>
          <a:latin typeface="+mn-lt"/>
          <a:ea typeface="ＭＳ Ｐゴシック" charset="-128"/>
        </a:defRPr>
      </a:lvl3pPr>
      <a:lvl4pPr marL="1090613" indent="-176213" algn="l" rtl="0" eaLnBrk="0" fontAlgn="base" hangingPunct="0">
        <a:lnSpc>
          <a:spcPct val="95000"/>
        </a:lnSpc>
        <a:spcBef>
          <a:spcPct val="20000"/>
        </a:spcBef>
        <a:spcAft>
          <a:spcPct val="0"/>
        </a:spcAft>
        <a:buClr>
          <a:srgbClr val="00B055"/>
        </a:buClr>
        <a:buChar char="•"/>
        <a:defRPr sz="2000">
          <a:solidFill>
            <a:schemeClr val="tx1"/>
          </a:solidFill>
          <a:latin typeface="+mn-lt"/>
          <a:ea typeface="ＭＳ Ｐゴシック" charset="-128"/>
        </a:defRPr>
      </a:lvl4pPr>
      <a:lvl5pPr marL="1433513" indent="-176213" algn="l" rtl="0" eaLnBrk="0" fontAlgn="base" hangingPunct="0">
        <a:lnSpc>
          <a:spcPct val="95000"/>
        </a:lnSpc>
        <a:spcBef>
          <a:spcPct val="20000"/>
        </a:spcBef>
        <a:spcAft>
          <a:spcPct val="0"/>
        </a:spcAft>
        <a:buClr>
          <a:srgbClr val="00B055"/>
        </a:buClr>
        <a:buFont typeface="Arial" charset="0"/>
        <a:buChar char="−"/>
        <a:defRPr>
          <a:solidFill>
            <a:schemeClr val="tx1"/>
          </a:solidFill>
          <a:latin typeface="+mn-lt"/>
          <a:ea typeface="ＭＳ Ｐゴシック" charset="-128"/>
        </a:defRPr>
      </a:lvl5pPr>
      <a:lvl6pPr marL="1890713" indent="-176213" algn="l" rtl="0" fontAlgn="base">
        <a:lnSpc>
          <a:spcPct val="95000"/>
        </a:lnSpc>
        <a:spcBef>
          <a:spcPct val="20000"/>
        </a:spcBef>
        <a:spcAft>
          <a:spcPct val="0"/>
        </a:spcAft>
        <a:buFont typeface="Arial" charset="0"/>
        <a:buChar char="−"/>
        <a:defRPr>
          <a:solidFill>
            <a:schemeClr val="tx1"/>
          </a:solidFill>
          <a:latin typeface="+mn-lt"/>
        </a:defRPr>
      </a:lvl6pPr>
      <a:lvl7pPr marL="2347913" indent="-176213" algn="l" rtl="0" fontAlgn="base">
        <a:lnSpc>
          <a:spcPct val="95000"/>
        </a:lnSpc>
        <a:spcBef>
          <a:spcPct val="20000"/>
        </a:spcBef>
        <a:spcAft>
          <a:spcPct val="0"/>
        </a:spcAft>
        <a:buFont typeface="Arial" charset="0"/>
        <a:buChar char="−"/>
        <a:defRPr>
          <a:solidFill>
            <a:schemeClr val="tx1"/>
          </a:solidFill>
          <a:latin typeface="+mn-lt"/>
        </a:defRPr>
      </a:lvl7pPr>
      <a:lvl8pPr marL="2805113" indent="-176213" algn="l" rtl="0" fontAlgn="base">
        <a:lnSpc>
          <a:spcPct val="95000"/>
        </a:lnSpc>
        <a:spcBef>
          <a:spcPct val="20000"/>
        </a:spcBef>
        <a:spcAft>
          <a:spcPct val="0"/>
        </a:spcAft>
        <a:buFont typeface="Arial" charset="0"/>
        <a:buChar char="−"/>
        <a:defRPr>
          <a:solidFill>
            <a:schemeClr val="tx1"/>
          </a:solidFill>
          <a:latin typeface="+mn-lt"/>
        </a:defRPr>
      </a:lvl8pPr>
      <a:lvl9pPr marL="3262313" indent="-176213" algn="l" rtl="0" fontAlgn="base">
        <a:lnSpc>
          <a:spcPct val="95000"/>
        </a:lnSpc>
        <a:spcBef>
          <a:spcPct val="20000"/>
        </a:spcBef>
        <a:spcAft>
          <a:spcPct val="0"/>
        </a:spcAft>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Frutiger 45 Light"/>
                <a:ea typeface="+mn-ea"/>
                <a:cs typeface="Frutiger 45 Light"/>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Frutiger 45 Light"/>
                <a:ea typeface="+mn-ea"/>
                <a:cs typeface="Frutiger 45 Light"/>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Frutiger 45 Light" pitchFamily="2" charset="0"/>
                <a:ea typeface="ＭＳ Ｐゴシック" pitchFamily="34" charset="-128"/>
                <a:cs typeface="Arial"/>
              </a:defRPr>
            </a:lvl1pPr>
          </a:lstStyle>
          <a:p>
            <a:pPr>
              <a:defRPr/>
            </a:pPr>
            <a:fld id="{A951FB29-129C-428F-A120-1E926186A77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90590" r:id="rId1"/>
    <p:sldLayoutId id="2147490591" r:id="rId2"/>
    <p:sldLayoutId id="2147490592" r:id="rId3"/>
    <p:sldLayoutId id="2147490593" r:id="rId4"/>
    <p:sldLayoutId id="2147490594" r:id="rId5"/>
    <p:sldLayoutId id="2147490595" r:id="rId6"/>
    <p:sldLayoutId id="2147490596" r:id="rId7"/>
    <p:sldLayoutId id="2147490597" r:id="rId8"/>
    <p:sldLayoutId id="2147490598" r:id="rId9"/>
    <p:sldLayoutId id="2147490599" r:id="rId10"/>
    <p:sldLayoutId id="2147490600" r:id="rId11"/>
  </p:sldLayoutIdLst>
  <p:txStyles>
    <p:titleStyle>
      <a:lvl1pPr algn="ctr" rtl="0" eaLnBrk="0" fontAlgn="base" hangingPunct="0">
        <a:spcBef>
          <a:spcPct val="0"/>
        </a:spcBef>
        <a:spcAft>
          <a:spcPct val="0"/>
        </a:spcAft>
        <a:defRPr sz="4400">
          <a:solidFill>
            <a:schemeClr val="tx2"/>
          </a:solidFill>
          <a:latin typeface="Frutiger 45 Light"/>
          <a:ea typeface="ＭＳ Ｐゴシック" charset="0"/>
          <a:cs typeface="Frutiger 45 Light"/>
        </a:defRPr>
      </a:lvl1pPr>
      <a:lvl2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2pPr>
      <a:lvl3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3pPr>
      <a:lvl4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4pPr>
      <a:lvl5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Frutiger 45 Light"/>
          <a:ea typeface="ＭＳ Ｐゴシック" charset="0"/>
          <a:cs typeface="Frutiger 45 Light"/>
        </a:defRPr>
      </a:lvl1pPr>
      <a:lvl2pPr marL="742950" indent="-285750" algn="l" rtl="0" eaLnBrk="0" fontAlgn="base" hangingPunct="0">
        <a:spcBef>
          <a:spcPct val="20000"/>
        </a:spcBef>
        <a:spcAft>
          <a:spcPct val="0"/>
        </a:spcAft>
        <a:buChar char="–"/>
        <a:defRPr sz="2800">
          <a:solidFill>
            <a:schemeClr val="tx1"/>
          </a:solidFill>
          <a:latin typeface="Frutiger 45 Light"/>
          <a:ea typeface="ＭＳ Ｐゴシック" pitchFamily="34" charset="-128"/>
          <a:cs typeface="Frutiger 45 Light"/>
        </a:defRPr>
      </a:lvl2pPr>
      <a:lvl3pPr marL="1143000" indent="-228600" algn="l" rtl="0" eaLnBrk="0" fontAlgn="base" hangingPunct="0">
        <a:spcBef>
          <a:spcPct val="20000"/>
        </a:spcBef>
        <a:spcAft>
          <a:spcPct val="0"/>
        </a:spcAft>
        <a:buChar char="•"/>
        <a:defRPr sz="2400">
          <a:solidFill>
            <a:schemeClr val="tx1"/>
          </a:solidFill>
          <a:latin typeface="Frutiger 45 Light"/>
          <a:ea typeface="ＭＳ Ｐゴシック" pitchFamily="34" charset="-128"/>
          <a:cs typeface="Frutiger 45 Light"/>
        </a:defRPr>
      </a:lvl3pPr>
      <a:lvl4pPr marL="1600200" indent="-228600" algn="l" rtl="0" eaLnBrk="0" fontAlgn="base" hangingPunct="0">
        <a:spcBef>
          <a:spcPct val="20000"/>
        </a:spcBef>
        <a:spcAft>
          <a:spcPct val="0"/>
        </a:spcAft>
        <a:buChar char="–"/>
        <a:defRPr sz="2000">
          <a:solidFill>
            <a:schemeClr val="tx1"/>
          </a:solidFill>
          <a:latin typeface="Frutiger 45 Light"/>
          <a:ea typeface="ＭＳ Ｐゴシック" pitchFamily="34" charset="-128"/>
          <a:cs typeface="Frutiger 45 Light"/>
        </a:defRPr>
      </a:lvl4pPr>
      <a:lvl5pPr marL="2057400" indent="-228600" algn="l" rtl="0" eaLnBrk="0" fontAlgn="base" hangingPunct="0">
        <a:spcBef>
          <a:spcPct val="20000"/>
        </a:spcBef>
        <a:spcAft>
          <a:spcPct val="0"/>
        </a:spcAft>
        <a:buChar char="»"/>
        <a:defRPr sz="2000">
          <a:solidFill>
            <a:schemeClr val="tx1"/>
          </a:solidFill>
          <a:latin typeface="Frutiger 45 Light"/>
          <a:ea typeface="ＭＳ Ｐゴシック" pitchFamily="34" charset="-128"/>
          <a:cs typeface="Frutiger 45 Light"/>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Frutiger 45 Light"/>
                <a:ea typeface="+mn-ea"/>
                <a:cs typeface="Frutiger 45 Light"/>
              </a:defRPr>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Frutiger 45 Light"/>
                <a:ea typeface="+mn-ea"/>
                <a:cs typeface="Frutiger 45 Light"/>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Frutiger 45 Light" pitchFamily="2" charset="0"/>
                <a:ea typeface="ＭＳ Ｐゴシック" pitchFamily="34" charset="-128"/>
                <a:cs typeface="Arial"/>
              </a:defRPr>
            </a:lvl1pPr>
          </a:lstStyle>
          <a:p>
            <a:pPr>
              <a:defRPr/>
            </a:pPr>
            <a:fld id="{66B8CE3A-36D3-49F2-ADA6-3E8AFE9AC9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90601" r:id="rId1"/>
    <p:sldLayoutId id="2147490602" r:id="rId2"/>
    <p:sldLayoutId id="2147490603" r:id="rId3"/>
    <p:sldLayoutId id="2147490604" r:id="rId4"/>
    <p:sldLayoutId id="2147490605" r:id="rId5"/>
    <p:sldLayoutId id="2147490606" r:id="rId6"/>
    <p:sldLayoutId id="2147490607" r:id="rId7"/>
    <p:sldLayoutId id="2147490608" r:id="rId8"/>
    <p:sldLayoutId id="2147490609" r:id="rId9"/>
    <p:sldLayoutId id="2147490610" r:id="rId10"/>
    <p:sldLayoutId id="2147490611" r:id="rId11"/>
  </p:sldLayoutIdLst>
  <p:txStyles>
    <p:titleStyle>
      <a:lvl1pPr algn="ctr" rtl="0" eaLnBrk="0" fontAlgn="base" hangingPunct="0">
        <a:spcBef>
          <a:spcPct val="0"/>
        </a:spcBef>
        <a:spcAft>
          <a:spcPct val="0"/>
        </a:spcAft>
        <a:defRPr sz="4400">
          <a:solidFill>
            <a:schemeClr val="tx2"/>
          </a:solidFill>
          <a:latin typeface="Frutiger 45 Light"/>
          <a:ea typeface="ＭＳ Ｐゴシック" charset="0"/>
          <a:cs typeface="Frutiger 45 Light"/>
        </a:defRPr>
      </a:lvl1pPr>
      <a:lvl2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2pPr>
      <a:lvl3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3pPr>
      <a:lvl4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4pPr>
      <a:lvl5pPr algn="ctr" rtl="0" eaLnBrk="0" fontAlgn="base" hangingPunct="0">
        <a:spcBef>
          <a:spcPct val="0"/>
        </a:spcBef>
        <a:spcAft>
          <a:spcPct val="0"/>
        </a:spcAft>
        <a:defRPr sz="4400">
          <a:solidFill>
            <a:schemeClr val="tx2"/>
          </a:solidFill>
          <a:latin typeface="Frutiger 45 Light" pitchFamily="2" charset="0"/>
          <a:ea typeface="ＭＳ Ｐゴシック" charset="0"/>
          <a:cs typeface="Frutiger 45 Light" pitchFamily="2"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Frutiger 45 Light"/>
          <a:ea typeface="ＭＳ Ｐゴシック" charset="0"/>
          <a:cs typeface="Frutiger 45 Light"/>
        </a:defRPr>
      </a:lvl1pPr>
      <a:lvl2pPr marL="742950" indent="-285750" algn="l" rtl="0" eaLnBrk="0" fontAlgn="base" hangingPunct="0">
        <a:spcBef>
          <a:spcPct val="20000"/>
        </a:spcBef>
        <a:spcAft>
          <a:spcPct val="0"/>
        </a:spcAft>
        <a:buChar char="–"/>
        <a:defRPr sz="2800">
          <a:solidFill>
            <a:schemeClr val="tx1"/>
          </a:solidFill>
          <a:latin typeface="Frutiger 45 Light"/>
          <a:ea typeface="ＭＳ Ｐゴシック" pitchFamily="34" charset="-128"/>
          <a:cs typeface="Frutiger 45 Light"/>
        </a:defRPr>
      </a:lvl2pPr>
      <a:lvl3pPr marL="1143000" indent="-228600" algn="l" rtl="0" eaLnBrk="0" fontAlgn="base" hangingPunct="0">
        <a:spcBef>
          <a:spcPct val="20000"/>
        </a:spcBef>
        <a:spcAft>
          <a:spcPct val="0"/>
        </a:spcAft>
        <a:buChar char="•"/>
        <a:defRPr sz="2400">
          <a:solidFill>
            <a:schemeClr val="tx1"/>
          </a:solidFill>
          <a:latin typeface="Frutiger 45 Light"/>
          <a:ea typeface="ＭＳ Ｐゴシック" pitchFamily="34" charset="-128"/>
          <a:cs typeface="Frutiger 45 Light"/>
        </a:defRPr>
      </a:lvl3pPr>
      <a:lvl4pPr marL="1600200" indent="-228600" algn="l" rtl="0" eaLnBrk="0" fontAlgn="base" hangingPunct="0">
        <a:spcBef>
          <a:spcPct val="20000"/>
        </a:spcBef>
        <a:spcAft>
          <a:spcPct val="0"/>
        </a:spcAft>
        <a:buChar char="–"/>
        <a:defRPr sz="2000">
          <a:solidFill>
            <a:schemeClr val="tx1"/>
          </a:solidFill>
          <a:latin typeface="Frutiger 45 Light"/>
          <a:ea typeface="ＭＳ Ｐゴシック" pitchFamily="34" charset="-128"/>
          <a:cs typeface="Frutiger 45 Light"/>
        </a:defRPr>
      </a:lvl4pPr>
      <a:lvl5pPr marL="2057400" indent="-228600" algn="l" rtl="0" eaLnBrk="0" fontAlgn="base" hangingPunct="0">
        <a:spcBef>
          <a:spcPct val="20000"/>
        </a:spcBef>
        <a:spcAft>
          <a:spcPct val="0"/>
        </a:spcAft>
        <a:buChar char="»"/>
        <a:defRPr sz="2000">
          <a:solidFill>
            <a:schemeClr val="tx1"/>
          </a:solidFill>
          <a:latin typeface="Frutiger 45 Light"/>
          <a:ea typeface="ＭＳ Ｐゴシック" pitchFamily="34" charset="-128"/>
          <a:cs typeface="Frutiger 45 Light"/>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5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hyperlink" Target="http://www.pg.com/sustainability" TargetMode="External"/><Relationship Id="rId2" Type="http://schemas.openxmlformats.org/officeDocument/2006/relationships/hyperlink" Target="http://www.pgsupplier.com/en/pg-values/sustainability.shtml" TargetMode="External"/><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5.xml.rels><?xml version="1.0" encoding="UTF-8" standalone="yes"?>
<Relationships xmlns="http://schemas.openxmlformats.org/package/2006/relationships"><Relationship Id="rId2" Type="http://schemas.openxmlformats.org/officeDocument/2006/relationships/hyperlink" Target="mailto:vignaud.pv@pg.com" TargetMode="External"/><Relationship Id="rId1" Type="http://schemas.openxmlformats.org/officeDocument/2006/relationships/slideLayout" Target="../slideLayouts/slideLayout137.xml"/></Relationships>
</file>

<file path=ppt/slides/_rels/slide16.xml.rels><?xml version="1.0" encoding="UTF-8" standalone="yes"?>
<Relationships xmlns="http://schemas.openxmlformats.org/package/2006/relationships"><Relationship Id="rId2" Type="http://schemas.openxmlformats.org/officeDocument/2006/relationships/hyperlink" Target="http://www.pgsupplier.com/en/current-suppliers/environmental-sustainability-scorecard.shtml" TargetMode="External"/><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jpeg"/><Relationship Id="rId18" Type="http://schemas.openxmlformats.org/officeDocument/2006/relationships/image" Target="../media/image59.wmf"/><Relationship Id="rId3" Type="http://schemas.openxmlformats.org/officeDocument/2006/relationships/image" Target="../media/image44.png"/><Relationship Id="rId21" Type="http://schemas.openxmlformats.org/officeDocument/2006/relationships/image" Target="../media/image62.jpeg"/><Relationship Id="rId7" Type="http://schemas.openxmlformats.org/officeDocument/2006/relationships/image" Target="../media/image48.jpeg"/><Relationship Id="rId12" Type="http://schemas.openxmlformats.org/officeDocument/2006/relationships/image" Target="../media/image53.png"/><Relationship Id="rId17" Type="http://schemas.openxmlformats.org/officeDocument/2006/relationships/image" Target="../media/image58.jpeg"/><Relationship Id="rId2" Type="http://schemas.openxmlformats.org/officeDocument/2006/relationships/notesSlide" Target="../notesSlides/notesSlide13.xml"/><Relationship Id="rId16" Type="http://schemas.openxmlformats.org/officeDocument/2006/relationships/image" Target="../media/image57.png"/><Relationship Id="rId20" Type="http://schemas.openxmlformats.org/officeDocument/2006/relationships/image" Target="../media/image61.jpeg"/><Relationship Id="rId1" Type="http://schemas.openxmlformats.org/officeDocument/2006/relationships/slideLayout" Target="../slideLayouts/slideLayout114.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jpeg"/><Relationship Id="rId15" Type="http://schemas.openxmlformats.org/officeDocument/2006/relationships/image" Target="../media/image56.jpeg"/><Relationship Id="rId23" Type="http://schemas.openxmlformats.org/officeDocument/2006/relationships/image" Target="../media/image64.png"/><Relationship Id="rId10" Type="http://schemas.openxmlformats.org/officeDocument/2006/relationships/image" Target="../media/image51.png"/><Relationship Id="rId19" Type="http://schemas.openxmlformats.org/officeDocument/2006/relationships/image" Target="../media/image60.jpe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jpeg"/><Relationship Id="rId22"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5.xml"/><Relationship Id="rId1" Type="http://schemas.openxmlformats.org/officeDocument/2006/relationships/slideLayout" Target="../slideLayouts/slideLayout15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5.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5.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0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00B055"/>
        </a:solidFill>
        <a:effectLst/>
      </p:bgPr>
    </p:bg>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1095375"/>
            <a:ext cx="91440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ts val="4800"/>
              </a:lnSpc>
            </a:pPr>
            <a:r>
              <a:rPr lang="en-US" sz="3200" b="1" dirty="0">
                <a:solidFill>
                  <a:srgbClr val="CCFFCC"/>
                </a:solidFill>
              </a:rPr>
              <a:t>Sustainability Scorecard Training</a:t>
            </a:r>
          </a:p>
        </p:txBody>
      </p:sp>
      <p:sp>
        <p:nvSpPr>
          <p:cNvPr id="62467" name="Rectangle 3"/>
          <p:cNvSpPr>
            <a:spLocks noChangeArrowheads="1"/>
          </p:cNvSpPr>
          <p:nvPr/>
        </p:nvSpPr>
        <p:spPr bwMode="auto">
          <a:xfrm>
            <a:off x="0" y="2851150"/>
            <a:ext cx="914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5000"/>
              </a:lnSpc>
              <a:spcBef>
                <a:spcPct val="20000"/>
              </a:spcBef>
            </a:pPr>
            <a:r>
              <a:rPr lang="en-US" sz="4000" dirty="0" smtClean="0">
                <a:solidFill>
                  <a:schemeClr val="bg1"/>
                </a:solidFill>
              </a:rPr>
              <a:t>P&amp;G </a:t>
            </a:r>
            <a:r>
              <a:rPr lang="en-US" sz="4000" dirty="0">
                <a:solidFill>
                  <a:schemeClr val="bg1"/>
                </a:solidFill>
              </a:rPr>
              <a:t>Sustainability Overview</a:t>
            </a:r>
            <a:endParaRPr lang="en-US" sz="2800" dirty="0">
              <a:solidFill>
                <a:srgbClr val="F9F2D1"/>
              </a:solidFill>
            </a:endParaRPr>
          </a:p>
        </p:txBody>
      </p:sp>
      <p:sp>
        <p:nvSpPr>
          <p:cNvPr id="62468" name="Text Box 4"/>
          <p:cNvSpPr txBox="1">
            <a:spLocks noChangeArrowheads="1"/>
          </p:cNvSpPr>
          <p:nvPr/>
        </p:nvSpPr>
        <p:spPr bwMode="auto">
          <a:xfrm>
            <a:off x="812800" y="5305425"/>
            <a:ext cx="7629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solidFill>
                  <a:srgbClr val="CCFFCC"/>
                </a:solidFill>
              </a:rPr>
              <a:t>Audience:  P&amp;G Relationship Owners + P&amp;G External Business Partners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itle 1"/>
          <p:cNvSpPr txBox="1">
            <a:spLocks/>
          </p:cNvSpPr>
          <p:nvPr/>
        </p:nvSpPr>
        <p:spPr bwMode="auto">
          <a:xfrm>
            <a:off x="457200" y="466725"/>
            <a:ext cx="86550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4000" b="1" dirty="0">
                <a:solidFill>
                  <a:srgbClr val="FE1A0E"/>
                </a:solidFill>
                <a:ea typeface="ＭＳ Ｐゴシック" pitchFamily="34" charset="-128"/>
              </a:rPr>
              <a:t>Sustainable Innovation Products</a:t>
            </a:r>
            <a:endParaRPr lang="en-US" sz="2800" b="1" dirty="0">
              <a:solidFill>
                <a:srgbClr val="00B055"/>
              </a:solidFill>
              <a:ea typeface="ＭＳ Ｐゴシック" pitchFamily="34" charset="-128"/>
            </a:endParaRPr>
          </a:p>
        </p:txBody>
      </p:sp>
      <p:sp>
        <p:nvSpPr>
          <p:cNvPr id="25602" name="Rectangle 8"/>
          <p:cNvSpPr>
            <a:spLocks noChangeArrowheads="1"/>
          </p:cNvSpPr>
          <p:nvPr/>
        </p:nvSpPr>
        <p:spPr bwMode="auto">
          <a:xfrm>
            <a:off x="488950" y="1209675"/>
            <a:ext cx="8499475" cy="1684338"/>
          </a:xfrm>
          <a:prstGeom prst="rect">
            <a:avLst/>
          </a:prstGeom>
          <a:noFill/>
          <a:ln w="9525">
            <a:noFill/>
            <a:miter lim="800000"/>
            <a:headEnd/>
            <a:tailEnd/>
          </a:ln>
        </p:spPr>
        <p:txBody>
          <a:bodyPr/>
          <a:lstStyle/>
          <a:p>
            <a:pPr algn="l">
              <a:lnSpc>
                <a:spcPct val="95000"/>
              </a:lnSpc>
              <a:spcBef>
                <a:spcPct val="20000"/>
              </a:spcBef>
              <a:defRPr/>
            </a:pPr>
            <a:r>
              <a:rPr lang="en-US" sz="2000" dirty="0">
                <a:solidFill>
                  <a:srgbClr val="000000"/>
                </a:solidFill>
                <a:latin typeface="Arial" pitchFamily="34" charset="0"/>
                <a:ea typeface="ＭＳ Ｐゴシック" pitchFamily="34" charset="-128"/>
                <a:cs typeface="Arial" pitchFamily="34" charset="0"/>
              </a:rPr>
              <a:t>Products with a significantly reduced (&gt;10%) environmental footprint </a:t>
            </a:r>
            <a:br>
              <a:rPr lang="en-US" sz="2000" dirty="0">
                <a:solidFill>
                  <a:srgbClr val="000000"/>
                </a:solidFill>
                <a:latin typeface="Arial" pitchFamily="34" charset="0"/>
                <a:ea typeface="ＭＳ Ｐゴシック" pitchFamily="34" charset="-128"/>
                <a:cs typeface="Arial" pitchFamily="34" charset="0"/>
              </a:rPr>
            </a:br>
            <a:r>
              <a:rPr lang="en-US" sz="2000" dirty="0">
                <a:solidFill>
                  <a:srgbClr val="000000"/>
                </a:solidFill>
                <a:latin typeface="Arial" pitchFamily="34" charset="0"/>
                <a:ea typeface="ＭＳ Ｐゴシック" pitchFamily="34" charset="-128"/>
                <a:cs typeface="Arial" pitchFamily="34" charset="0"/>
              </a:rPr>
              <a:t>vs. previous or alternative products…and no trade-offs for the consumer</a:t>
            </a:r>
            <a:endParaRPr lang="en-US" sz="2000" dirty="0">
              <a:solidFill>
                <a:srgbClr val="FE1A0E"/>
              </a:solidFill>
              <a:latin typeface="Arial" pitchFamily="34" charset="0"/>
              <a:ea typeface="ＭＳ Ｐゴシック" pitchFamily="34" charset="-128"/>
              <a:cs typeface="Arial" pitchFamily="34" charset="0"/>
            </a:endParaRPr>
          </a:p>
          <a:p>
            <a:pPr algn="l">
              <a:lnSpc>
                <a:spcPct val="95000"/>
              </a:lnSpc>
              <a:spcBef>
                <a:spcPct val="20000"/>
              </a:spcBef>
              <a:defRPr/>
            </a:pPr>
            <a:endParaRPr lang="en-US" sz="2000" dirty="0">
              <a:solidFill>
                <a:srgbClr val="FE1A0E"/>
              </a:solidFill>
              <a:latin typeface="Frutiger 45 Light" pitchFamily="2" charset="0"/>
              <a:ea typeface="ＭＳ Ｐゴシック" pitchFamily="34" charset="-128"/>
              <a:cs typeface="+mn-cs"/>
            </a:endParaRPr>
          </a:p>
        </p:txBody>
      </p:sp>
      <p:pic>
        <p:nvPicPr>
          <p:cNvPr id="71684" name="Picture 5" descr="SIP_ProductGroupV3_CR2.pn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l="16197" t="9767" r="19202" b="32024"/>
          <a:stretch>
            <a:fillRect/>
          </a:stretch>
        </p:blipFill>
        <p:spPr bwMode="auto">
          <a:xfrm>
            <a:off x="1443038" y="2320925"/>
            <a:ext cx="5907087"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99FF"/>
            </a:gs>
            <a:gs pos="100000">
              <a:srgbClr val="003DAF"/>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2706" name="Picture 3" descr="Operations_icon.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66713" y="3810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1447800" y="533400"/>
          <a:ext cx="7315200" cy="3375025"/>
        </p:xfrm>
        <a:graphic>
          <a:graphicData uri="http://schemas.openxmlformats.org/drawingml/2006/table">
            <a:tbl>
              <a:tblPr/>
              <a:tblGrid>
                <a:gridCol w="3657600"/>
                <a:gridCol w="3657600"/>
              </a:tblGrid>
              <a:tr h="77152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2020 Goals for Operations</a:t>
                      </a:r>
                    </a:p>
                  </a:txBody>
                  <a:tcP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r>
              <a:tr h="828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Renewable Energy </a:t>
                      </a:r>
                      <a:b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b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Powering our Plants </a:t>
                      </a:r>
                    </a:p>
                  </a:txBody>
                  <a:tcPr horzOverflow="overflow">
                    <a:lnL>
                      <a:noFill/>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30%</a:t>
                      </a:r>
                    </a:p>
                  </a:txBody>
                  <a:tcPr horzOverflow="overflow">
                    <a:lnL>
                      <a:noFill/>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Manufacturing Waste</a:t>
                      </a: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&lt; 0.5% </a:t>
                      </a: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(disposed) </a:t>
                      </a: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012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Truck Transportation Reduction </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20% (km/unit of volume)</a:t>
                      </a:r>
                      <a:r>
                        <a:rPr kumimoji="0" lang="en-US" sz="1800" b="0"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a:t>
                      </a:r>
                      <a:endPar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endParaRP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r>
            </a:tbl>
          </a:graphicData>
        </a:graphic>
      </p:graphicFrame>
      <p:sp>
        <p:nvSpPr>
          <p:cNvPr id="72718" name="Rectangle 4"/>
          <p:cNvSpPr>
            <a:spLocks noChangeArrowheads="1"/>
          </p:cNvSpPr>
          <p:nvPr/>
        </p:nvSpPr>
        <p:spPr bwMode="auto">
          <a:xfrm>
            <a:off x="1539875" y="5591175"/>
            <a:ext cx="219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i="1" dirty="0">
                <a:solidFill>
                  <a:srgbClr val="FFFFFF"/>
                </a:solidFill>
                <a:ea typeface="ＭＳ Ｐゴシック" pitchFamily="34" charset="-128"/>
              </a:rPr>
              <a:t>* vs. 2010 baseline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3"/>
          <p:cNvSpPr>
            <a:spLocks noGrp="1" noChangeArrowheads="1"/>
          </p:cNvSpPr>
          <p:nvPr>
            <p:ph type="title" idx="4294967295"/>
          </p:nvPr>
        </p:nvSpPr>
        <p:spPr>
          <a:xfrm>
            <a:off x="457200" y="415925"/>
            <a:ext cx="8505825" cy="676275"/>
          </a:xfrm>
        </p:spPr>
        <p:txBody>
          <a:bodyPr/>
          <a:lstStyle/>
          <a:p>
            <a:pPr>
              <a:lnSpc>
                <a:spcPct val="100000"/>
              </a:lnSpc>
            </a:pPr>
            <a:r>
              <a:rPr lang="en-US" sz="3600" b="1" dirty="0" smtClean="0">
                <a:solidFill>
                  <a:srgbClr val="003DAF"/>
                </a:solidFill>
                <a:latin typeface="Arial" charset="0"/>
                <a:ea typeface="ＭＳ Ｐゴシック" pitchFamily="34" charset="-128"/>
                <a:cs typeface="Arial" charset="0"/>
              </a:rPr>
              <a:t>Operational Improvements</a:t>
            </a:r>
            <a:br>
              <a:rPr lang="en-US" sz="3600" b="1" dirty="0" smtClean="0">
                <a:solidFill>
                  <a:srgbClr val="003DAF"/>
                </a:solidFill>
                <a:latin typeface="Arial" charset="0"/>
                <a:ea typeface="ＭＳ Ｐゴシック" pitchFamily="34" charset="-128"/>
                <a:cs typeface="Arial" charset="0"/>
              </a:rPr>
            </a:br>
            <a:r>
              <a:rPr lang="en-US" sz="2400" dirty="0" smtClean="0">
                <a:solidFill>
                  <a:srgbClr val="0099FF"/>
                </a:solidFill>
                <a:latin typeface="Arial" charset="0"/>
                <a:ea typeface="ＭＳ Ｐゴシック" pitchFamily="34" charset="-128"/>
                <a:cs typeface="Arial" charset="0"/>
              </a:rPr>
              <a:t>End-to-End Strategy</a:t>
            </a:r>
            <a:endParaRPr lang="en-US" sz="3600" b="1" dirty="0" smtClean="0">
              <a:solidFill>
                <a:srgbClr val="003DAF"/>
              </a:solidFill>
              <a:latin typeface="Arial" charset="0"/>
              <a:ea typeface="ＭＳ Ｐゴシック" pitchFamily="34" charset="-128"/>
              <a:cs typeface="Arial" charset="0"/>
            </a:endParaRPr>
          </a:p>
        </p:txBody>
      </p:sp>
      <p:pic>
        <p:nvPicPr>
          <p:cNvPr id="73731" name="Picture 15" descr="PRODS-ICON.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17888" y="4989513"/>
            <a:ext cx="19939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16" descr="MANUF-ICON.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6575" y="4899025"/>
            <a:ext cx="1743075"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20" descr="SUPPLIER-ICON.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6732588" y="4797425"/>
            <a:ext cx="156051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10" descr="2WOMEN-MASKS.png"/>
          <p:cNvPicPr>
            <a:picLocks noChangeAspect="1"/>
          </p:cNvPicPr>
          <p:nvPr/>
        </p:nvPicPr>
        <p:blipFill>
          <a:blip r:embed="rId6" cstate="email">
            <a:extLst>
              <a:ext uri="{28A0092B-C50C-407E-A947-70E740481C1C}">
                <a14:useLocalDpi xmlns:a14="http://schemas.microsoft.com/office/drawing/2010/main"/>
              </a:ext>
            </a:extLst>
          </a:blip>
          <a:srcRect r="28749" b="12343"/>
          <a:stretch>
            <a:fillRect/>
          </a:stretch>
        </p:blipFill>
        <p:spPr bwMode="auto">
          <a:xfrm>
            <a:off x="5807075" y="1771650"/>
            <a:ext cx="303688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TRAIN-MASKS.png"/>
          <p:cNvPicPr>
            <a:picLocks noChangeAspect="1"/>
          </p:cNvPicPr>
          <p:nvPr/>
        </p:nvPicPr>
        <p:blipFill>
          <a:blip r:embed="rId7" cstate="email">
            <a:extLst>
              <a:ext uri="{28A0092B-C50C-407E-A947-70E740481C1C}">
                <a14:useLocalDpi xmlns:a14="http://schemas.microsoft.com/office/drawing/2010/main"/>
              </a:ext>
            </a:extLst>
          </a:blip>
          <a:srcRect l="26508" t="38217" b="12590"/>
          <a:stretch>
            <a:fillRect/>
          </a:stretch>
        </p:blipFill>
        <p:spPr bwMode="auto">
          <a:xfrm>
            <a:off x="3259138" y="1798638"/>
            <a:ext cx="26685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2" descr="2WORKERS-MASKS.png"/>
          <p:cNvPicPr>
            <a:picLocks noChangeAspect="1"/>
          </p:cNvPicPr>
          <p:nvPr/>
        </p:nvPicPr>
        <p:blipFill>
          <a:blip r:embed="rId8" cstate="email">
            <a:extLst>
              <a:ext uri="{28A0092B-C50C-407E-A947-70E740481C1C}">
                <a14:useLocalDpi xmlns:a14="http://schemas.microsoft.com/office/drawing/2010/main"/>
              </a:ext>
            </a:extLst>
          </a:blip>
          <a:srcRect l="33051" t="15359" r="16383" b="14890"/>
          <a:stretch>
            <a:fillRect/>
          </a:stretch>
        </p:blipFill>
        <p:spPr bwMode="auto">
          <a:xfrm>
            <a:off x="228600" y="1697038"/>
            <a:ext cx="277336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r>
              <a:rPr lang="en-US" sz="2400" dirty="0" smtClean="0">
                <a:latin typeface="Arial" charset="0"/>
              </a:rPr>
              <a:t>Why </a:t>
            </a:r>
            <a:r>
              <a:rPr lang="en-US" sz="2400" dirty="0">
                <a:latin typeface="Arial" charset="0"/>
              </a:rPr>
              <a:t>does External Business Partner Sustainability Matter?</a:t>
            </a:r>
          </a:p>
        </p:txBody>
      </p:sp>
      <p:sp>
        <p:nvSpPr>
          <p:cNvPr id="74755" name="Text Box 3"/>
          <p:cNvSpPr txBox="1">
            <a:spLocks noChangeArrowheads="1"/>
          </p:cNvSpPr>
          <p:nvPr/>
        </p:nvSpPr>
        <p:spPr bwMode="auto">
          <a:xfrm>
            <a:off x="252413" y="1011238"/>
            <a:ext cx="84931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1400" dirty="0"/>
              <a:t>P&amp;G’s network of external business partners (suppliers, agencies, etc.) is critical to </a:t>
            </a:r>
            <a:r>
              <a:rPr lang="en-US" sz="1400" dirty="0" smtClean="0"/>
              <a:t>our mission </a:t>
            </a:r>
            <a:r>
              <a:rPr lang="en-US" sz="1400" dirty="0"/>
              <a:t>to touch and improve lives around the </a:t>
            </a:r>
            <a:r>
              <a:rPr lang="en-US" sz="1400" dirty="0" smtClean="0"/>
              <a:t>world.  This is especially true regarding our commitments </a:t>
            </a:r>
            <a:r>
              <a:rPr lang="en-US" sz="1400" dirty="0"/>
              <a:t>in environmental and social </a:t>
            </a:r>
            <a:r>
              <a:rPr lang="en-US" sz="1400" dirty="0" smtClean="0"/>
              <a:t>responsibility.</a:t>
            </a:r>
          </a:p>
          <a:p>
            <a:pPr algn="l" eaLnBrk="1" hangingPunct="1"/>
            <a:endParaRPr lang="en-US" sz="1400" dirty="0"/>
          </a:p>
          <a:p>
            <a:pPr algn="l" eaLnBrk="1" hangingPunct="1"/>
            <a:r>
              <a:rPr lang="en-US" sz="1400" dirty="0"/>
              <a:t>Consumers around the world rely on P&amp;G brands for their superior performance and value.  For that reason, we want external business partners to participate with us in open innovation, and to help us improve competitive advantage and maintain standards of excellence for both companies.  At P&amp;G, successful partnerships require a respect for the environment and sustainability, and we seek those values in all of our partners.</a:t>
            </a:r>
          </a:p>
          <a:p>
            <a:pPr algn="l" eaLnBrk="1" hangingPunct="1"/>
            <a:endParaRPr lang="en-US" sz="1400" dirty="0"/>
          </a:p>
          <a:p>
            <a:pPr algn="l" eaLnBrk="1" hangingPunct="1"/>
            <a:r>
              <a:rPr lang="en-US" sz="1400" dirty="0"/>
              <a:t>In </a:t>
            </a:r>
            <a:r>
              <a:rPr lang="en-US" sz="1400" b="1" dirty="0"/>
              <a:t>social </a:t>
            </a:r>
            <a:r>
              <a:rPr lang="en-US" sz="1400" dirty="0"/>
              <a:t>sustainability, we expect all of our external business partners to comply with our </a:t>
            </a:r>
            <a:r>
              <a:rPr lang="en-US" sz="1400" i="1" dirty="0"/>
              <a:t>Sustainability Guidelines for Suppliers </a:t>
            </a:r>
            <a:r>
              <a:rPr lang="en-US" sz="1400" dirty="0"/>
              <a:t>(see </a:t>
            </a:r>
            <a:r>
              <a:rPr lang="en-US" sz="1400" dirty="0">
                <a:hlinkClick r:id="rId2"/>
              </a:rPr>
              <a:t>http://www.pgsupplier.com/en/pg-values/sustainability.shtml</a:t>
            </a:r>
            <a:r>
              <a:rPr lang="en-US" sz="1400" dirty="0"/>
              <a:t> for details).  </a:t>
            </a:r>
          </a:p>
          <a:p>
            <a:pPr algn="l" eaLnBrk="1" hangingPunct="1"/>
            <a:endParaRPr lang="en-US" sz="1400" dirty="0"/>
          </a:p>
          <a:p>
            <a:pPr algn="l" eaLnBrk="1" hangingPunct="1"/>
            <a:r>
              <a:rPr lang="en-US" sz="1400" dirty="0"/>
              <a:t>In the area of </a:t>
            </a:r>
            <a:r>
              <a:rPr lang="en-US" sz="1400" b="1" dirty="0"/>
              <a:t>environmental </a:t>
            </a:r>
            <a:r>
              <a:rPr lang="en-US" sz="1400" dirty="0"/>
              <a:t>sustainability, we collaborate closely with our external business partners because they are P&amp;G’s key source of materials, packaging, systems, services. Product life cycle studies show that the our supply chain can be a significant contributor to the overall environmental footprints of many P&amp;G products. Therefore, </a:t>
            </a:r>
            <a:r>
              <a:rPr lang="en-US" sz="1400" dirty="0" smtClean="0"/>
              <a:t>external business partners </a:t>
            </a:r>
            <a:r>
              <a:rPr lang="en-US" sz="1400" dirty="0"/>
              <a:t>can be critical </a:t>
            </a:r>
            <a:r>
              <a:rPr lang="en-US" sz="1400" dirty="0" smtClean="0"/>
              <a:t>for </a:t>
            </a:r>
            <a:r>
              <a:rPr lang="en-US" sz="1400" dirty="0"/>
              <a:t>improving the environmental sustainability of our end-to-end supply chain as well as an important resource for developing P&amp;G’s sustainable innovation products.  We also learn from each other’s best practices as we navigate the emerging field of environmental sustainability for products and operations together.</a:t>
            </a:r>
          </a:p>
          <a:p>
            <a:pPr algn="l" eaLnBrk="1" hangingPunct="1"/>
            <a:endParaRPr lang="en-US" sz="1400" dirty="0"/>
          </a:p>
          <a:p>
            <a:pPr algn="l" eaLnBrk="1" hangingPunct="1"/>
            <a:r>
              <a:rPr lang="en-US" sz="1400" dirty="0"/>
              <a:t>For more on P&amp;G’s sustainability approach and programs – please visit </a:t>
            </a:r>
            <a:r>
              <a:rPr lang="en-US" sz="1400" dirty="0">
                <a:solidFill>
                  <a:srgbClr val="92D050"/>
                </a:solidFill>
                <a:hlinkClick r:id="rId3"/>
              </a:rPr>
              <a:t>http://</a:t>
            </a:r>
            <a:r>
              <a:rPr lang="en-US" sz="1400" u="sng" dirty="0">
                <a:solidFill>
                  <a:srgbClr val="92D050"/>
                </a:solidFill>
                <a:hlinkClick r:id="rId3"/>
              </a:rPr>
              <a:t>www.pg.com/sustainability</a:t>
            </a:r>
            <a:r>
              <a:rPr lang="en-US" sz="1400" dirty="0">
                <a:solidFill>
                  <a:srgbClr val="92D050"/>
                </a:solidFill>
                <a:hlinkClick r:id="rId3"/>
              </a:rPr>
              <a:t> </a:t>
            </a:r>
            <a:endParaRPr lang="en-US" sz="1400" dirty="0">
              <a:solidFill>
                <a:srgbClr val="92D050"/>
              </a:solidFill>
            </a:endParaRPr>
          </a:p>
          <a:p>
            <a:pPr algn="l" eaLnBrk="1" hangingPunct="1"/>
            <a:endParaRPr lang="en-US" sz="1400" dirty="0"/>
          </a:p>
          <a:p>
            <a:pPr algn="l" eaLnBrk="1" hangingPunct="1"/>
            <a:endParaRPr lang="en-US" sz="14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6"/>
          <p:cNvSpPr txBox="1">
            <a:spLocks noChangeArrowheads="1"/>
          </p:cNvSpPr>
          <p:nvPr/>
        </p:nvSpPr>
        <p:spPr bwMode="auto">
          <a:xfrm>
            <a:off x="5715000" y="1598613"/>
            <a:ext cx="328771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Wingdings" pitchFamily="2" charset="2"/>
              <a:buChar char="§"/>
            </a:pPr>
            <a:r>
              <a:rPr lang="en-US" sz="1200" dirty="0"/>
              <a:t>Benchmark with external business partners to identify best practices and reapply across the supply chain.</a:t>
            </a:r>
          </a:p>
          <a:p>
            <a:pPr algn="l" eaLnBrk="1" hangingPunct="1"/>
            <a:endParaRPr lang="en-US" sz="800" dirty="0"/>
          </a:p>
          <a:p>
            <a:pPr algn="l" eaLnBrk="1" hangingPunct="1">
              <a:buFont typeface="Wingdings" pitchFamily="2" charset="2"/>
              <a:buChar char="§"/>
            </a:pPr>
            <a:r>
              <a:rPr lang="en-US" sz="1200" dirty="0"/>
              <a:t>Leverage our P&amp;G Supplier Sustainability Board to guide our efforts and tap opportunities. </a:t>
            </a:r>
          </a:p>
          <a:p>
            <a:pPr algn="l" eaLnBrk="1" hangingPunct="1"/>
            <a:endParaRPr lang="en-US" sz="800" dirty="0"/>
          </a:p>
          <a:p>
            <a:pPr algn="l" eaLnBrk="1" hangingPunct="1">
              <a:buFont typeface="Wingdings" pitchFamily="2" charset="2"/>
              <a:buChar char="§"/>
            </a:pPr>
            <a:r>
              <a:rPr lang="en-US" sz="1200" dirty="0"/>
              <a:t>Connect external business partner capabilities to deliver unique sustainability improvements. </a:t>
            </a:r>
          </a:p>
          <a:p>
            <a:pPr algn="l" eaLnBrk="1" hangingPunct="1"/>
            <a:endParaRPr lang="en-US" sz="800" dirty="0"/>
          </a:p>
          <a:p>
            <a:pPr algn="l" eaLnBrk="1" hangingPunct="1">
              <a:buFont typeface="Wingdings" pitchFamily="2" charset="2"/>
              <a:buChar char="§"/>
            </a:pPr>
            <a:r>
              <a:rPr lang="en-US" sz="1200" dirty="0"/>
              <a:t>Build tracking capabilities and create a shared library of best practices and success stories.</a:t>
            </a:r>
          </a:p>
          <a:p>
            <a:pPr algn="l" eaLnBrk="1" hangingPunct="1"/>
            <a:endParaRPr lang="en-US" sz="800" dirty="0"/>
          </a:p>
          <a:p>
            <a:pPr algn="l" eaLnBrk="1" hangingPunct="1">
              <a:buFont typeface="Wingdings" pitchFamily="2" charset="2"/>
              <a:buChar char="§"/>
            </a:pPr>
            <a:r>
              <a:rPr lang="en-US" sz="1200" dirty="0"/>
              <a:t>Partner with external business partners to influence how Consumers and Stakeholders define success in Sustainable Development and Designing for the Environment. </a:t>
            </a:r>
          </a:p>
          <a:p>
            <a:pPr algn="l" eaLnBrk="1" hangingPunct="1"/>
            <a:endParaRPr lang="en-US" sz="800" dirty="0"/>
          </a:p>
          <a:p>
            <a:pPr algn="l" eaLnBrk="1" hangingPunct="1">
              <a:buFont typeface="Wingdings" pitchFamily="2" charset="2"/>
              <a:buChar char="§"/>
            </a:pPr>
            <a:r>
              <a:rPr lang="en-US" sz="1200" dirty="0"/>
              <a:t>Proactively influence key industries to drive end-to-end sustainability improvements and value creation. </a:t>
            </a:r>
          </a:p>
          <a:p>
            <a:pPr algn="l" eaLnBrk="1" hangingPunct="1"/>
            <a:endParaRPr lang="en-US" sz="800" dirty="0"/>
          </a:p>
          <a:p>
            <a:pPr algn="l" eaLnBrk="1" hangingPunct="1">
              <a:buFont typeface="Wingdings" pitchFamily="2" charset="2"/>
              <a:buChar char="§"/>
            </a:pPr>
            <a:r>
              <a:rPr lang="en-US" sz="1200" dirty="0"/>
              <a:t>Create forums to share insight, trends and approaches and ensure common understanding of sustainability goals and metrics.</a:t>
            </a:r>
          </a:p>
        </p:txBody>
      </p:sp>
      <p:sp>
        <p:nvSpPr>
          <p:cNvPr id="75779" name="Text Box 17"/>
          <p:cNvSpPr txBox="1">
            <a:spLocks noChangeArrowheads="1"/>
          </p:cNvSpPr>
          <p:nvPr/>
        </p:nvSpPr>
        <p:spPr bwMode="auto">
          <a:xfrm>
            <a:off x="5715000" y="1004888"/>
            <a:ext cx="2520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1400" b="1" dirty="0"/>
              <a:t>Link and Leverage </a:t>
            </a:r>
          </a:p>
          <a:p>
            <a:pPr algn="l" eaLnBrk="1" hangingPunct="1"/>
            <a:r>
              <a:rPr lang="en-US" sz="1400" b="1" dirty="0"/>
              <a:t>to Drive Best Practices</a:t>
            </a:r>
          </a:p>
        </p:txBody>
      </p:sp>
      <p:sp>
        <p:nvSpPr>
          <p:cNvPr id="75780" name="Text Box 18"/>
          <p:cNvSpPr txBox="1">
            <a:spLocks noChangeArrowheads="1"/>
          </p:cNvSpPr>
          <p:nvPr/>
        </p:nvSpPr>
        <p:spPr bwMode="auto">
          <a:xfrm>
            <a:off x="144463" y="1598613"/>
            <a:ext cx="24574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Wingdings" pitchFamily="2" charset="2"/>
              <a:buChar char="§"/>
            </a:pPr>
            <a:r>
              <a:rPr lang="en-US" sz="1200" dirty="0"/>
              <a:t>External business partners are P&amp;G’s key source of materials, packaging, systems, and services needed to develop P&amp;G’s sustainable innovation products. </a:t>
            </a:r>
          </a:p>
          <a:p>
            <a:pPr algn="l" eaLnBrk="1" hangingPunct="1"/>
            <a:endParaRPr lang="en-US" sz="800" dirty="0"/>
          </a:p>
          <a:p>
            <a:pPr algn="l" eaLnBrk="1" hangingPunct="1">
              <a:buFont typeface="Wingdings" pitchFamily="2" charset="2"/>
              <a:buChar char="§"/>
            </a:pPr>
            <a:r>
              <a:rPr lang="en-US" sz="1200" dirty="0"/>
              <a:t>Product life cycle studies show that our supply chain can be a significant contributor to the overall environmental footprints of many P&amp;G products.</a:t>
            </a:r>
          </a:p>
          <a:p>
            <a:pPr algn="l" eaLnBrk="1" hangingPunct="1"/>
            <a:endParaRPr lang="en-US" sz="800" dirty="0"/>
          </a:p>
          <a:p>
            <a:pPr algn="l" eaLnBrk="1" hangingPunct="1">
              <a:buFont typeface="Wingdings" pitchFamily="2" charset="2"/>
              <a:buChar char="§"/>
            </a:pPr>
            <a:r>
              <a:rPr lang="en-US" sz="1200" dirty="0"/>
              <a:t>By improving their footprints, our external business partners help P&amp;G lower its footprint and deliver better value with no trade-offs. </a:t>
            </a:r>
          </a:p>
          <a:p>
            <a:pPr algn="l" eaLnBrk="1" hangingPunct="1"/>
            <a:endParaRPr lang="en-US" sz="800" dirty="0"/>
          </a:p>
          <a:p>
            <a:pPr algn="l" eaLnBrk="1" hangingPunct="1">
              <a:buFont typeface="Wingdings" pitchFamily="2" charset="2"/>
              <a:buChar char="§"/>
            </a:pPr>
            <a:r>
              <a:rPr lang="en-US" sz="1200" dirty="0"/>
              <a:t>Sustainability success requires strong collaboration between our external business partners and key internal P&amp;G customers— R&amp;D, Marketing, Product Supply, </a:t>
            </a:r>
          </a:p>
          <a:p>
            <a:pPr algn="l" eaLnBrk="1" hangingPunct="1"/>
            <a:r>
              <a:rPr lang="en-US" sz="1200" dirty="0"/>
              <a:t>	PS&amp;RA, etc.</a:t>
            </a:r>
            <a:endParaRPr lang="en-US" sz="1200" dirty="0">
              <a:ea typeface="Arial Unicode MS" pitchFamily="34" charset="-128"/>
              <a:cs typeface="Arial Unicode MS" pitchFamily="34" charset="-128"/>
            </a:endParaRPr>
          </a:p>
        </p:txBody>
      </p:sp>
      <p:sp>
        <p:nvSpPr>
          <p:cNvPr id="75781" name="Text Box 19"/>
          <p:cNvSpPr txBox="1">
            <a:spLocks noChangeArrowheads="1"/>
          </p:cNvSpPr>
          <p:nvPr/>
        </p:nvSpPr>
        <p:spPr bwMode="auto">
          <a:xfrm>
            <a:off x="146050" y="1004888"/>
            <a:ext cx="4389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1400" b="1" dirty="0"/>
              <a:t>Commercialize 360 </a:t>
            </a:r>
          </a:p>
          <a:p>
            <a:pPr algn="l" eaLnBrk="1" hangingPunct="1"/>
            <a:r>
              <a:rPr lang="en-US" sz="1400" b="1" dirty="0"/>
              <a:t>Sustainable Innovation</a:t>
            </a:r>
          </a:p>
        </p:txBody>
      </p:sp>
      <p:sp>
        <p:nvSpPr>
          <p:cNvPr id="75782" name="Text Box 20"/>
          <p:cNvSpPr txBox="1">
            <a:spLocks noChangeArrowheads="1"/>
          </p:cNvSpPr>
          <p:nvPr/>
        </p:nvSpPr>
        <p:spPr bwMode="auto">
          <a:xfrm>
            <a:off x="2833688" y="1004888"/>
            <a:ext cx="2538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1400" b="1" dirty="0"/>
              <a:t>Measure Progress in a Simple, Consistent Way </a:t>
            </a:r>
          </a:p>
        </p:txBody>
      </p:sp>
      <p:sp>
        <p:nvSpPr>
          <p:cNvPr id="75783" name="Text Box 21"/>
          <p:cNvSpPr txBox="1">
            <a:spLocks noChangeArrowheads="1"/>
          </p:cNvSpPr>
          <p:nvPr/>
        </p:nvSpPr>
        <p:spPr bwMode="auto">
          <a:xfrm>
            <a:off x="2833688" y="1598613"/>
            <a:ext cx="2738437"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buFont typeface="Wingdings" pitchFamily="2" charset="2"/>
              <a:buChar char="§"/>
            </a:pPr>
            <a:r>
              <a:rPr lang="en-US" sz="1200" dirty="0"/>
              <a:t>Use a few simple measures where P&amp;G and our external </a:t>
            </a:r>
            <a:r>
              <a:rPr lang="en-US" sz="1200" dirty="0" smtClean="0"/>
              <a:t>business partners </a:t>
            </a:r>
            <a:r>
              <a:rPr lang="en-US" sz="1200" dirty="0"/>
              <a:t>can make a meaningful difference.</a:t>
            </a:r>
          </a:p>
          <a:p>
            <a:pPr algn="l" eaLnBrk="1" hangingPunct="1"/>
            <a:endParaRPr lang="en-US" sz="800" dirty="0"/>
          </a:p>
          <a:p>
            <a:pPr algn="l" eaLnBrk="1" hangingPunct="1">
              <a:buFont typeface="Wingdings" pitchFamily="2" charset="2"/>
              <a:buChar char="§"/>
            </a:pPr>
            <a:r>
              <a:rPr lang="en-US" sz="1200" dirty="0"/>
              <a:t>Leverage existing standard approaches and data.</a:t>
            </a:r>
          </a:p>
          <a:p>
            <a:pPr algn="l" eaLnBrk="1" hangingPunct="1"/>
            <a:endParaRPr lang="en-US" sz="800" dirty="0"/>
          </a:p>
          <a:p>
            <a:pPr algn="l" eaLnBrk="1" hangingPunct="1">
              <a:buFont typeface="Wingdings" pitchFamily="2" charset="2"/>
              <a:buChar char="§"/>
            </a:pPr>
            <a:r>
              <a:rPr lang="en-US" sz="1200" dirty="0"/>
              <a:t>Measures are based in science and include full life cycle perspective.</a:t>
            </a:r>
          </a:p>
          <a:p>
            <a:pPr algn="l" eaLnBrk="1" hangingPunct="1"/>
            <a:endParaRPr lang="en-US" sz="800" dirty="0"/>
          </a:p>
          <a:p>
            <a:pPr algn="l" eaLnBrk="1" hangingPunct="1">
              <a:buFont typeface="Wingdings" pitchFamily="2" charset="2"/>
              <a:buChar char="§"/>
            </a:pPr>
            <a:r>
              <a:rPr lang="en-US" sz="1200" dirty="0"/>
              <a:t>Measures support total best value—improving sustainability without trade-offs.</a:t>
            </a:r>
          </a:p>
          <a:p>
            <a:pPr algn="l" eaLnBrk="1" hangingPunct="1"/>
            <a:endParaRPr lang="en-US" sz="800" dirty="0"/>
          </a:p>
          <a:p>
            <a:pPr algn="l" eaLnBrk="1" hangingPunct="1">
              <a:buFont typeface="Wingdings" pitchFamily="2" charset="2"/>
              <a:buChar char="§"/>
            </a:pPr>
            <a:r>
              <a:rPr lang="en-US" sz="1200" dirty="0"/>
              <a:t>Our </a:t>
            </a:r>
            <a:r>
              <a:rPr lang="en-US" sz="1200" dirty="0" smtClean="0"/>
              <a:t>external business partners </a:t>
            </a:r>
            <a:r>
              <a:rPr lang="en-US" sz="1200" dirty="0"/>
              <a:t>are rewarded for collaborating to improve their and P&amp;G’s sustainability (via business awards).</a:t>
            </a:r>
          </a:p>
          <a:p>
            <a:pPr algn="l" eaLnBrk="1" hangingPunct="1"/>
            <a:endParaRPr lang="en-US" sz="800" dirty="0"/>
          </a:p>
          <a:p>
            <a:pPr algn="l" eaLnBrk="1" hangingPunct="1">
              <a:buFont typeface="Wingdings" pitchFamily="2" charset="2"/>
              <a:buChar char="§"/>
            </a:pPr>
            <a:r>
              <a:rPr lang="en-US" sz="1200" dirty="0"/>
              <a:t>Sustainability is part of our sourcing value equation and integrated into our sourcing strategies. </a:t>
            </a:r>
          </a:p>
        </p:txBody>
      </p:sp>
      <p:sp>
        <p:nvSpPr>
          <p:cNvPr id="75784" name="Rectangle 2"/>
          <p:cNvSpPr txBox="1">
            <a:spLocks noChangeArrowheads="1"/>
          </p:cNvSpPr>
          <p:nvPr/>
        </p:nvSpPr>
        <p:spPr bwMode="auto">
          <a:xfrm>
            <a:off x="152400" y="222250"/>
            <a:ext cx="88392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sz="2000" dirty="0">
                <a:solidFill>
                  <a:srgbClr val="00B055"/>
                </a:solidFill>
              </a:rPr>
              <a:t>P&amp;G’s </a:t>
            </a:r>
            <a:r>
              <a:rPr lang="en-US" sz="2000" dirty="0" smtClean="0">
                <a:solidFill>
                  <a:srgbClr val="00B055"/>
                </a:solidFill>
              </a:rPr>
              <a:t>Sustainability Approach with </a:t>
            </a:r>
            <a:r>
              <a:rPr lang="en-US" sz="2000" dirty="0">
                <a:solidFill>
                  <a:srgbClr val="00B055"/>
                </a:solidFill>
              </a:rPr>
              <a:t>External Business Partners</a:t>
            </a:r>
            <a:r>
              <a:rPr lang="en-US" sz="2000" dirty="0" smtClean="0">
                <a:solidFill>
                  <a:srgbClr val="00B055"/>
                </a:solidFill>
              </a:rPr>
              <a:t>:</a:t>
            </a:r>
          </a:p>
          <a:p>
            <a:r>
              <a:rPr lang="en-US" sz="2400" b="1" dirty="0" smtClean="0">
                <a:solidFill>
                  <a:srgbClr val="00B055"/>
                </a:solidFill>
              </a:rPr>
              <a:t>Collaboration </a:t>
            </a:r>
            <a:r>
              <a:rPr lang="en-US" sz="2400" b="1" dirty="0">
                <a:solidFill>
                  <a:srgbClr val="00B055"/>
                </a:solidFill>
              </a:rPr>
              <a:t>is </a:t>
            </a:r>
            <a:r>
              <a:rPr lang="en-US" sz="2400" b="1" dirty="0" smtClean="0">
                <a:solidFill>
                  <a:srgbClr val="00B055"/>
                </a:solidFill>
              </a:rPr>
              <a:t>Key</a:t>
            </a:r>
            <a:endParaRPr lang="en-US" sz="2400" b="1" dirty="0">
              <a:solidFill>
                <a:srgbClr val="00B055"/>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r>
              <a:rPr lang="en-US" sz="3200" dirty="0" smtClean="0">
                <a:latin typeface="Arial" charset="0"/>
              </a:rPr>
              <a:t>Social Sustainability Initiatives</a:t>
            </a:r>
          </a:p>
        </p:txBody>
      </p:sp>
      <p:sp>
        <p:nvSpPr>
          <p:cNvPr id="77827" name="Text Box 4"/>
          <p:cNvSpPr txBox="1">
            <a:spLocks noChangeArrowheads="1"/>
          </p:cNvSpPr>
          <p:nvPr/>
        </p:nvSpPr>
        <p:spPr bwMode="auto">
          <a:xfrm>
            <a:off x="368300" y="1125538"/>
            <a:ext cx="850256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1400" b="1" dirty="0">
                <a:solidFill>
                  <a:srgbClr val="000000"/>
                </a:solidFill>
              </a:rPr>
              <a:t>Third-Party Supplier Audit Program</a:t>
            </a:r>
          </a:p>
          <a:p>
            <a:pPr algn="l" eaLnBrk="1" hangingPunct="1"/>
            <a:endParaRPr lang="en-US" sz="1400" dirty="0">
              <a:solidFill>
                <a:srgbClr val="000000"/>
              </a:solidFill>
            </a:endParaRPr>
          </a:p>
          <a:p>
            <a:pPr algn="l" eaLnBrk="1" hangingPunct="1"/>
            <a:r>
              <a:rPr lang="en-US" sz="1400" dirty="0"/>
              <a:t>P&amp;G has a long history of ensuring our supply chain is responsible in all key areas of corporate social responsibility; areas such as:  child labor, working conditions, wages, health and safety, environmental and ethical behaviors. </a:t>
            </a:r>
          </a:p>
          <a:p>
            <a:pPr algn="l" eaLnBrk="1" hangingPunct="1"/>
            <a:endParaRPr lang="en-US" sz="1400" dirty="0"/>
          </a:p>
          <a:p>
            <a:pPr algn="l" eaLnBrk="1" hangingPunct="1"/>
            <a:r>
              <a:rPr lang="en-US" sz="1400" dirty="0"/>
              <a:t>We have transitioned to a more comprehensive social sustainability process using third-party auditing firms and an industry standard platform. </a:t>
            </a:r>
            <a:r>
              <a:rPr lang="en-US" sz="1400" dirty="0" smtClean="0"/>
              <a:t> This </a:t>
            </a:r>
            <a:r>
              <a:rPr lang="en-US" sz="1400" dirty="0"/>
              <a:t>enables </a:t>
            </a:r>
            <a:r>
              <a:rPr lang="en-US" sz="1400" dirty="0" smtClean="0"/>
              <a:t>any audited external business partner </a:t>
            </a:r>
            <a:r>
              <a:rPr lang="en-US" sz="1400" dirty="0"/>
              <a:t>to share their results with all of their customers saving costs and optimizing resources. </a:t>
            </a:r>
          </a:p>
          <a:p>
            <a:pPr algn="l" eaLnBrk="1" hangingPunct="1"/>
            <a:endParaRPr lang="en-US" sz="1400" dirty="0"/>
          </a:p>
          <a:p>
            <a:pPr algn="l" eaLnBrk="1" hangingPunct="1"/>
            <a:r>
              <a:rPr lang="en-US" sz="1400" dirty="0"/>
              <a:t>This new robust and efficient auditing process ensures, in a collaborative way, that our </a:t>
            </a:r>
            <a:r>
              <a:rPr lang="en-US" sz="1400" dirty="0" smtClean="0"/>
              <a:t>partners </a:t>
            </a:r>
            <a:r>
              <a:rPr lang="en-US" sz="1400" dirty="0"/>
              <a:t>adhere to P&amp;G’s social sustainability guidelines and promote best practices in all key areas.  </a:t>
            </a:r>
          </a:p>
          <a:p>
            <a:pPr algn="l" eaLnBrk="1" hangingPunct="1"/>
            <a:endParaRPr lang="en-US" sz="1400" dirty="0"/>
          </a:p>
          <a:p>
            <a:pPr algn="l" eaLnBrk="1" hangingPunct="1"/>
            <a:r>
              <a:rPr lang="en-US" sz="1400" dirty="0"/>
              <a:t>For further information on </a:t>
            </a:r>
            <a:r>
              <a:rPr lang="en-US" sz="1400" dirty="0" smtClean="0"/>
              <a:t>the </a:t>
            </a:r>
            <a:r>
              <a:rPr lang="en-US" sz="1400" dirty="0"/>
              <a:t>third-party audit program, please contact </a:t>
            </a:r>
            <a:r>
              <a:rPr lang="en-US" sz="1400" dirty="0" smtClean="0"/>
              <a:t>Pierre </a:t>
            </a:r>
            <a:r>
              <a:rPr lang="en-US" sz="1400" dirty="0" err="1" smtClean="0"/>
              <a:t>Vignaud</a:t>
            </a:r>
            <a:r>
              <a:rPr lang="en-US" sz="1400" dirty="0"/>
              <a:t> </a:t>
            </a:r>
            <a:r>
              <a:rPr lang="en-US" sz="1400" dirty="0" smtClean="0">
                <a:solidFill>
                  <a:srgbClr val="000000"/>
                </a:solidFill>
              </a:rPr>
              <a:t>(</a:t>
            </a:r>
            <a:r>
              <a:rPr lang="en-US" sz="1400" dirty="0" smtClean="0">
                <a:solidFill>
                  <a:srgbClr val="000000"/>
                </a:solidFill>
                <a:hlinkClick r:id="rId2"/>
              </a:rPr>
              <a:t>vignaud.pv@pg.com</a:t>
            </a:r>
            <a:r>
              <a:rPr lang="en-US" sz="1400" dirty="0" smtClean="0">
                <a:solidFill>
                  <a:srgbClr val="000000"/>
                </a:solidFill>
              </a:rPr>
              <a:t>).</a:t>
            </a:r>
          </a:p>
          <a:p>
            <a:pPr algn="l" eaLnBrk="1" hangingPunct="1"/>
            <a:endParaRPr lang="en-US" sz="1400"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r>
              <a:rPr lang="en-US" sz="3200" dirty="0" smtClean="0">
                <a:latin typeface="Arial" charset="0"/>
              </a:rPr>
              <a:t>Environmental Sustainability Initiatives</a:t>
            </a:r>
          </a:p>
        </p:txBody>
      </p:sp>
      <p:sp>
        <p:nvSpPr>
          <p:cNvPr id="78851" name="Text Box 4"/>
          <p:cNvSpPr txBox="1">
            <a:spLocks noChangeArrowheads="1"/>
          </p:cNvSpPr>
          <p:nvPr/>
        </p:nvSpPr>
        <p:spPr bwMode="auto">
          <a:xfrm>
            <a:off x="252413" y="909825"/>
            <a:ext cx="8645525" cy="67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1400" b="1" dirty="0" smtClean="0"/>
              <a:t>Supply Chain </a:t>
            </a:r>
            <a:r>
              <a:rPr lang="en-US" sz="1400" b="1" dirty="0"/>
              <a:t>Environmental Sustainability Scorecard</a:t>
            </a:r>
          </a:p>
          <a:p>
            <a:pPr algn="l" eaLnBrk="1" hangingPunct="1"/>
            <a:endParaRPr lang="en-US" sz="1400" b="1" dirty="0"/>
          </a:p>
          <a:p>
            <a:pPr algn="l" eaLnBrk="1" hangingPunct="1"/>
            <a:r>
              <a:rPr lang="en-US" sz="1400" dirty="0"/>
              <a:t>In May 2010, P&amp;G launched the </a:t>
            </a:r>
            <a:r>
              <a:rPr lang="en-US" sz="1400" dirty="0" smtClean="0"/>
              <a:t>Supply Chain </a:t>
            </a:r>
            <a:r>
              <a:rPr lang="en-US" sz="1400" dirty="0"/>
              <a:t>Environmental Sustainability Scorecard and rating process to measure and improve the environmental sustainability of our key </a:t>
            </a:r>
            <a:r>
              <a:rPr lang="en-US" sz="1400" dirty="0" smtClean="0"/>
              <a:t>external </a:t>
            </a:r>
            <a:r>
              <a:rPr lang="en-US" sz="1400" dirty="0"/>
              <a:t>business partners.  The scorecard assesses their environmental footprint and encourages continued improvement by measuring energy use, water use, waste disposal and greenhouse gas emissions on a year-to-year basis.  The overall goal is to encourage year-on-year improvement—regardless of size or existing capability.</a:t>
            </a:r>
          </a:p>
          <a:p>
            <a:pPr algn="l" eaLnBrk="1" hangingPunct="1"/>
            <a:endParaRPr lang="en-US" sz="1400" dirty="0"/>
          </a:p>
          <a:p>
            <a:pPr algn="l" eaLnBrk="1" hangingPunct="1"/>
            <a:r>
              <a:rPr lang="en-US" sz="1400" dirty="0"/>
              <a:t>The scorecard is the result of several years of close collaboration with our Supplier Sustainability Board, which includes more than 20 leading external business partners from our global supply chain as well as experts from P&amp;G.  The scorecard is built on accepted worldwide measurement standards and sound science, including protocols from the World Resources Institute (WRI), the World Business Council for Sustainable Development (WBCSD) and the Carbon Disclosure Project (CDP). </a:t>
            </a:r>
          </a:p>
          <a:p>
            <a:pPr algn="l" eaLnBrk="1" hangingPunct="1"/>
            <a:endParaRPr lang="en-US" sz="1400" dirty="0"/>
          </a:p>
          <a:p>
            <a:pPr algn="l" eaLnBrk="1" hangingPunct="1"/>
            <a:r>
              <a:rPr lang="en-US" sz="1400" dirty="0"/>
              <a:t>P&amp;G </a:t>
            </a:r>
            <a:r>
              <a:rPr lang="en-US" sz="1400" dirty="0" smtClean="0"/>
              <a:t>Relationship </a:t>
            </a:r>
            <a:r>
              <a:rPr lang="en-US" sz="1400" dirty="0"/>
              <a:t>Owners </a:t>
            </a:r>
            <a:r>
              <a:rPr lang="en-US" sz="1400" dirty="0" smtClean="0"/>
              <a:t>(ROs</a:t>
            </a:r>
            <a:r>
              <a:rPr lang="en-US" sz="1400" dirty="0"/>
              <a:t>) use the scorecard to determine their </a:t>
            </a:r>
            <a:r>
              <a:rPr lang="en-US" sz="1400" dirty="0" smtClean="0"/>
              <a:t>external business partner’s </a:t>
            </a:r>
            <a:r>
              <a:rPr lang="en-US" sz="1400" dirty="0"/>
              <a:t>sustainability rating in P&amp;G’s annual performance </a:t>
            </a:r>
            <a:r>
              <a:rPr lang="en-US" sz="1400" dirty="0" smtClean="0"/>
              <a:t>management </a:t>
            </a:r>
            <a:r>
              <a:rPr lang="en-US" sz="1400" dirty="0"/>
              <a:t>process.  </a:t>
            </a:r>
            <a:r>
              <a:rPr lang="en-US" sz="1400" dirty="0" smtClean="0"/>
              <a:t>ROs/Buyers </a:t>
            </a:r>
            <a:r>
              <a:rPr lang="en-US" sz="1400" dirty="0"/>
              <a:t>also use the scorecard to gather comparable sustainability results for use in best total value business award decisions.  P&amp;G’s broader supply base is also encouraged to use the scorecard to guide their improvement focus.</a:t>
            </a:r>
          </a:p>
          <a:p>
            <a:pPr algn="l" eaLnBrk="1" hangingPunct="1"/>
            <a:endParaRPr lang="en-US" sz="1400" dirty="0"/>
          </a:p>
          <a:p>
            <a:pPr algn="l" eaLnBrk="1" hangingPunct="1"/>
            <a:r>
              <a:rPr lang="en-US" sz="1400" dirty="0"/>
              <a:t>The </a:t>
            </a:r>
            <a:r>
              <a:rPr lang="en-US" sz="1400" dirty="0" smtClean="0"/>
              <a:t>scorecard </a:t>
            </a:r>
            <a:r>
              <a:rPr lang="en-US" sz="1400" dirty="0"/>
              <a:t>is considered “open source” for everyone in industry to use in their supply chains</a:t>
            </a:r>
            <a:r>
              <a:rPr lang="en-US" sz="1400" dirty="0" smtClean="0"/>
              <a:t>. </a:t>
            </a:r>
            <a:r>
              <a:rPr lang="en-US" sz="1400" dirty="0"/>
              <a:t> </a:t>
            </a:r>
            <a:r>
              <a:rPr lang="en-US" sz="1400" dirty="0" smtClean="0"/>
              <a:t>In addition, to </a:t>
            </a:r>
            <a:r>
              <a:rPr lang="en-US" sz="1400" dirty="0"/>
              <a:t>enable other companies to more purposefully focus on improving their environmental footprint without investing in the development of analysis </a:t>
            </a:r>
            <a:r>
              <a:rPr lang="en-US" sz="1400" dirty="0" smtClean="0"/>
              <a:t>software, we have also made </a:t>
            </a:r>
            <a:r>
              <a:rPr lang="en-US" sz="1400" dirty="0"/>
              <a:t>our Supply Chain Environmental Sustainability Scorecard </a:t>
            </a:r>
            <a:r>
              <a:rPr lang="en-US" sz="1400" dirty="0" smtClean="0"/>
              <a:t>Analysis Tool publicly available. </a:t>
            </a:r>
            <a:r>
              <a:rPr lang="en-US" sz="1400" dirty="0"/>
              <a:t>The Excel-based tool </a:t>
            </a:r>
            <a:r>
              <a:rPr lang="en-US" sz="1400" dirty="0" smtClean="0"/>
              <a:t>enables </a:t>
            </a:r>
            <a:r>
              <a:rPr lang="en-US" sz="1400" dirty="0"/>
              <a:t>companies to measure and interpret key environmental sustainability metrics across their supply chains and identify progress as well as opportunities for improvement. </a:t>
            </a:r>
            <a:r>
              <a:rPr lang="en-US" sz="1400" dirty="0" smtClean="0"/>
              <a:t> The 2013 version of the scorecard and analysis tool </a:t>
            </a:r>
            <a:r>
              <a:rPr lang="en-US" sz="1400" dirty="0"/>
              <a:t>are </a:t>
            </a:r>
            <a:r>
              <a:rPr lang="en-US" sz="1400" dirty="0" smtClean="0"/>
              <a:t>available for download at </a:t>
            </a:r>
            <a:r>
              <a:rPr lang="en-US" sz="1400" dirty="0">
                <a:hlinkClick r:id="rId2"/>
              </a:rPr>
              <a:t>http://www.pgsupplier.com/en/current-suppliers/environmental-sustainability-scorecard.shtml</a:t>
            </a:r>
            <a:r>
              <a:rPr lang="en-US" sz="1400" dirty="0"/>
              <a:t>.</a:t>
            </a:r>
            <a:endParaRPr lang="en-US" sz="1400" dirty="0" smtClean="0"/>
          </a:p>
          <a:p>
            <a:pPr algn="l" eaLnBrk="1" hangingPunct="1"/>
            <a:endParaRPr lang="en-US" sz="1400" dirty="0"/>
          </a:p>
          <a:p>
            <a:pPr algn="l" eaLnBrk="1" hangingPunct="1"/>
            <a:endParaRPr lang="en-US" sz="1400" strike="sngStrike" dirty="0" smtClean="0">
              <a:solidFill>
                <a:srgbClr val="FF0000"/>
              </a:solidFill>
            </a:endParaRPr>
          </a:p>
          <a:p>
            <a:pPr algn="l" eaLnBrk="1" hangingPunct="1"/>
            <a:endParaRPr lang="en-US" sz="1400" u="sng" dirty="0"/>
          </a:p>
          <a:p>
            <a:pPr algn="l" eaLnBrk="1" hangingPunct="1"/>
            <a:endParaRPr lang="en-US" sz="14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222250"/>
            <a:ext cx="9144000" cy="1147763"/>
          </a:xfrm>
        </p:spPr>
        <p:txBody>
          <a:bodyPr/>
          <a:lstStyle/>
          <a:p>
            <a:pPr algn="ctr"/>
            <a:r>
              <a:rPr lang="en-US" sz="3200" dirty="0" smtClean="0">
                <a:latin typeface="Arial" charset="0"/>
              </a:rPr>
              <a:t>P&amp;G Supplier Sustainability Board Partners</a:t>
            </a:r>
          </a:p>
        </p:txBody>
      </p:sp>
      <p:pic>
        <p:nvPicPr>
          <p:cNvPr id="7987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2875" y="1111250"/>
            <a:ext cx="13811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76"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02063" y="1027113"/>
            <a:ext cx="2006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77" name="Picture 2" descr="C:\_Current Projects\Supplier Summit Nov 2009\Michelle O Logos\Round Two\BASFc_wh52-5dg_4c.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382184" y="4552267"/>
            <a:ext cx="18700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06613" y="3805238"/>
            <a:ext cx="171926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79" name="Picture 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091012" y="1190234"/>
            <a:ext cx="1094350" cy="127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0" name="Picture 9"/>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985000" y="5532440"/>
            <a:ext cx="19875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1" name="Picture 1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411663" y="5800725"/>
            <a:ext cx="2089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3" name="Picture 16"/>
          <p:cNvPicPr>
            <a:picLocks noChangeAspect="1" noChangeArrowheads="1"/>
          </p:cNvPicPr>
          <p:nvPr/>
        </p:nvPicPr>
        <p:blipFill>
          <a:blip r:embed="rId10" cstate="email">
            <a:extLst>
              <a:ext uri="{28A0092B-C50C-407E-A947-70E740481C1C}">
                <a14:useLocalDpi xmlns:a14="http://schemas.microsoft.com/office/drawing/2010/main"/>
              </a:ext>
            </a:extLst>
          </a:blip>
          <a:srcRect t="4445" r="54582"/>
          <a:stretch>
            <a:fillRect/>
          </a:stretch>
        </p:blipFill>
        <p:spPr bwMode="auto">
          <a:xfrm>
            <a:off x="1895475" y="2674938"/>
            <a:ext cx="1866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4" name="Picture 17"/>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352425" y="2435225"/>
            <a:ext cx="9842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5" name="Picture 19" descr="JLL_PPT_White_strap"/>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743075" y="1243013"/>
            <a:ext cx="18843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6" name="Picture 20"/>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4246563" y="2260600"/>
            <a:ext cx="12573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7" name="Picture 21"/>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2103895" y="5040086"/>
            <a:ext cx="18288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9889" name="Picture 23" descr="inc"/>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74625" y="3616325"/>
            <a:ext cx="16843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0" name="Picture 23" descr="image001"/>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323850" y="5654675"/>
            <a:ext cx="9334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1" name="Picture 22" descr="R:\art\logos\Weyerhaeuser\horiz\HORZ-C.jpg"/>
          <p:cNvPicPr>
            <a:picLocks noChangeAspect="1" noChangeArrowheads="1"/>
          </p:cNvPicPr>
          <p:nvPr/>
        </p:nvPicPr>
        <p:blipFill>
          <a:blip r:embed="rId1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624013" y="6013450"/>
            <a:ext cx="2514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92" name="Gruppieren 26"/>
          <p:cNvGrpSpPr>
            <a:grpSpLocks/>
          </p:cNvGrpSpPr>
          <p:nvPr/>
        </p:nvGrpSpPr>
        <p:grpSpPr bwMode="auto">
          <a:xfrm>
            <a:off x="6899921" y="3711575"/>
            <a:ext cx="1752600" cy="685800"/>
            <a:chOff x="6858000" y="3581400"/>
            <a:chExt cx="1752600" cy="685800"/>
          </a:xfrm>
        </p:grpSpPr>
        <p:sp>
          <p:nvSpPr>
            <p:cNvPr id="28" name="Rechteck 23"/>
            <p:cNvSpPr/>
            <p:nvPr/>
          </p:nvSpPr>
          <p:spPr>
            <a:xfrm>
              <a:off x="6858000" y="3581400"/>
              <a:ext cx="1752600" cy="685800"/>
            </a:xfrm>
            <a:prstGeom prst="rect">
              <a:avLst/>
            </a:prstGeom>
            <a:solidFill>
              <a:srgbClr val="F21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de-DE"/>
            </a:p>
          </p:txBody>
        </p:sp>
        <p:pic>
          <p:nvPicPr>
            <p:cNvPr id="79897" name="Grafik 24" descr="EON-Logo white.wmf"/>
            <p:cNvPicPr>
              <a:picLocks noChangeAspect="1"/>
            </p:cNvPicPr>
            <p:nvPr/>
          </p:nvPicPr>
          <p:blipFill>
            <a:blip r:embed="rId18" cstate="email">
              <a:extLst>
                <a:ext uri="{28A0092B-C50C-407E-A947-70E740481C1C}">
                  <a14:useLocalDpi xmlns:a14="http://schemas.microsoft.com/office/drawing/2010/main"/>
                </a:ext>
              </a:extLst>
            </a:blip>
            <a:srcRect/>
            <a:stretch>
              <a:fillRect/>
            </a:stretch>
          </p:blipFill>
          <p:spPr bwMode="auto">
            <a:xfrm>
              <a:off x="6972217" y="3699274"/>
              <a:ext cx="1534109" cy="44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9893" name="Picture 26" descr="ip-block.jpg"/>
          <p:cNvPicPr>
            <a:picLocks noChangeAspect="1"/>
          </p:cNvPicPr>
          <p:nvPr/>
        </p:nvPicPr>
        <p:blipFill>
          <a:blip r:embed="rId19" cstate="email">
            <a:extLst>
              <a:ext uri="{28A0092B-C50C-407E-A947-70E740481C1C}">
                <a14:useLocalDpi xmlns:a14="http://schemas.microsoft.com/office/drawing/2010/main"/>
              </a:ext>
            </a:extLst>
          </a:blip>
          <a:srcRect/>
          <a:stretch>
            <a:fillRect/>
          </a:stretch>
        </p:blipFill>
        <p:spPr bwMode="auto">
          <a:xfrm>
            <a:off x="6240380" y="2864077"/>
            <a:ext cx="2254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4" name="Picture 23" descr="RKW_Logo2_4C"/>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195263" y="4560888"/>
            <a:ext cx="149701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5" name="Picture 24" descr="sonoco logo lrg.jpg"/>
          <p:cNvPicPr>
            <a:picLocks noChangeAspect="1"/>
          </p:cNvPicPr>
          <p:nvPr/>
        </p:nvPicPr>
        <p:blipFill>
          <a:blip r:embed="rId21" cstate="email">
            <a:extLst>
              <a:ext uri="{28A0092B-C50C-407E-A947-70E740481C1C}">
                <a14:useLocalDpi xmlns:a14="http://schemas.microsoft.com/office/drawing/2010/main"/>
              </a:ext>
            </a:extLst>
          </a:blip>
          <a:srcRect/>
          <a:stretch>
            <a:fillRect/>
          </a:stretch>
        </p:blipFill>
        <p:spPr bwMode="auto">
          <a:xfrm>
            <a:off x="7680936" y="1360714"/>
            <a:ext cx="1053373" cy="107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p:cNvPicPr>
            <a:picLocks noChangeAspect="1" noChangeArrowheads="1"/>
          </p:cNvPicPr>
          <p:nvPr/>
        </p:nvPicPr>
        <p:blipFill rotWithShape="1">
          <a:blip r:embed="rId22" cstate="email">
            <a:extLst>
              <a:ext uri="{28A0092B-C50C-407E-A947-70E740481C1C}">
                <a14:useLocalDpi xmlns:a14="http://schemas.microsoft.com/office/drawing/2010/main"/>
              </a:ext>
            </a:extLst>
          </a:blip>
          <a:srcRect/>
          <a:stretch/>
        </p:blipFill>
        <p:spPr bwMode="auto">
          <a:xfrm>
            <a:off x="4027436" y="3711575"/>
            <a:ext cx="2340077" cy="51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C:\Users\lo.j.4\Desktop\sprite.png"/>
          <p:cNvPicPr>
            <a:picLocks noChangeAspect="1" noChangeArrowheads="1"/>
          </p:cNvPicPr>
          <p:nvPr/>
        </p:nvPicPr>
        <p:blipFill rotWithShape="1">
          <a:blip r:embed="rId23" cstate="email">
            <a:extLst>
              <a:ext uri="{28A0092B-C50C-407E-A947-70E740481C1C}">
                <a14:useLocalDpi xmlns:a14="http://schemas.microsoft.com/office/drawing/2010/main"/>
              </a:ext>
            </a:extLst>
          </a:blip>
          <a:srcRect/>
          <a:stretch/>
        </p:blipFill>
        <p:spPr bwMode="auto">
          <a:xfrm>
            <a:off x="6672263" y="4672013"/>
            <a:ext cx="2207917" cy="617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00B055"/>
        </a:solidFill>
        <a:effectLst/>
      </p:bgPr>
    </p:bg>
    <p:spTree>
      <p:nvGrpSpPr>
        <p:cNvPr id="1" name=""/>
        <p:cNvGrpSpPr/>
        <p:nvPr/>
      </p:nvGrpSpPr>
      <p:grpSpPr>
        <a:xfrm>
          <a:off x="0" y="0"/>
          <a:ext cx="0" cy="0"/>
          <a:chOff x="0" y="0"/>
          <a:chExt cx="0" cy="0"/>
        </a:xfrm>
      </p:grpSpPr>
      <p:pic>
        <p:nvPicPr>
          <p:cNvPr id="80898" name="Picture 2" descr="PGsellingline_white_transparentB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invGray">
          <a:xfrm>
            <a:off x="536575" y="3863975"/>
            <a:ext cx="461645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Oval 3"/>
          <p:cNvSpPr>
            <a:spLocks noChangeArrowheads="1"/>
          </p:cNvSpPr>
          <p:nvPr/>
        </p:nvSpPr>
        <p:spPr bwMode="auto">
          <a:xfrm>
            <a:off x="5545138" y="273050"/>
            <a:ext cx="1417637" cy="1414463"/>
          </a:xfrm>
          <a:prstGeom prst="ellipse">
            <a:avLst/>
          </a:prstGeom>
          <a:solidFill>
            <a:srgbClr val="DBF0AD">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p>
        </p:txBody>
      </p:sp>
      <p:sp>
        <p:nvSpPr>
          <p:cNvPr id="80900" name="Freeform 4"/>
          <p:cNvSpPr>
            <a:spLocks/>
          </p:cNvSpPr>
          <p:nvPr/>
        </p:nvSpPr>
        <p:spPr bwMode="auto">
          <a:xfrm>
            <a:off x="5554663" y="273050"/>
            <a:ext cx="709612" cy="1414463"/>
          </a:xfrm>
          <a:custGeom>
            <a:avLst/>
            <a:gdLst>
              <a:gd name="T0" fmla="*/ 2147483647 w 170"/>
              <a:gd name="T1" fmla="*/ 2147483647 h 340"/>
              <a:gd name="T2" fmla="*/ 2147483647 w 170"/>
              <a:gd name="T3" fmla="*/ 0 h 340"/>
              <a:gd name="T4" fmla="*/ 2147483647 w 170"/>
              <a:gd name="T5" fmla="*/ 0 h 340"/>
              <a:gd name="T6" fmla="*/ 0 w 170"/>
              <a:gd name="T7" fmla="*/ 2147483647 h 340"/>
              <a:gd name="T8" fmla="*/ 2147483647 w 170"/>
              <a:gd name="T9" fmla="*/ 2147483647 h 340"/>
              <a:gd name="T10" fmla="*/ 2147483647 w 170"/>
              <a:gd name="T11" fmla="*/ 2147483647 h 340"/>
              <a:gd name="T12" fmla="*/ 2147483647 w 170"/>
              <a:gd name="T13" fmla="*/ 2147483647 h 340"/>
              <a:gd name="T14" fmla="*/ 0 60000 65536"/>
              <a:gd name="T15" fmla="*/ 0 60000 65536"/>
              <a:gd name="T16" fmla="*/ 0 60000 65536"/>
              <a:gd name="T17" fmla="*/ 0 60000 65536"/>
              <a:gd name="T18" fmla="*/ 0 60000 65536"/>
              <a:gd name="T19" fmla="*/ 0 60000 65536"/>
              <a:gd name="T20" fmla="*/ 0 60000 65536"/>
              <a:gd name="T21" fmla="*/ 0 w 170"/>
              <a:gd name="T22" fmla="*/ 0 h 340"/>
              <a:gd name="T23" fmla="*/ 170 w 170"/>
              <a:gd name="T24" fmla="*/ 340 h 3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 h="340">
                <a:moveTo>
                  <a:pt x="146" y="170"/>
                </a:moveTo>
                <a:cubicBezTo>
                  <a:pt x="146" y="117"/>
                  <a:pt x="153" y="57"/>
                  <a:pt x="170" y="0"/>
                </a:cubicBezTo>
                <a:cubicBezTo>
                  <a:pt x="170" y="0"/>
                  <a:pt x="170" y="0"/>
                  <a:pt x="170" y="0"/>
                </a:cubicBezTo>
                <a:cubicBezTo>
                  <a:pt x="76" y="0"/>
                  <a:pt x="0" y="76"/>
                  <a:pt x="0" y="170"/>
                </a:cubicBezTo>
                <a:cubicBezTo>
                  <a:pt x="0" y="264"/>
                  <a:pt x="76" y="340"/>
                  <a:pt x="170" y="340"/>
                </a:cubicBezTo>
                <a:cubicBezTo>
                  <a:pt x="170" y="340"/>
                  <a:pt x="170" y="340"/>
                  <a:pt x="170" y="340"/>
                </a:cubicBezTo>
                <a:cubicBezTo>
                  <a:pt x="153" y="283"/>
                  <a:pt x="146" y="224"/>
                  <a:pt x="146"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01" name="Oval 5"/>
          <p:cNvSpPr>
            <a:spLocks noChangeArrowheads="1"/>
          </p:cNvSpPr>
          <p:nvPr/>
        </p:nvSpPr>
        <p:spPr bwMode="auto">
          <a:xfrm>
            <a:off x="5565775" y="3506788"/>
            <a:ext cx="1417638" cy="1414462"/>
          </a:xfrm>
          <a:prstGeom prst="ellipse">
            <a:avLst/>
          </a:prstGeom>
          <a:solidFill>
            <a:srgbClr val="DBF0AD">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p>
        </p:txBody>
      </p:sp>
      <p:sp>
        <p:nvSpPr>
          <p:cNvPr id="80902" name="Freeform 6"/>
          <p:cNvSpPr>
            <a:spLocks/>
          </p:cNvSpPr>
          <p:nvPr/>
        </p:nvSpPr>
        <p:spPr bwMode="auto">
          <a:xfrm>
            <a:off x="5575300" y="3506788"/>
            <a:ext cx="709613" cy="1414462"/>
          </a:xfrm>
          <a:custGeom>
            <a:avLst/>
            <a:gdLst>
              <a:gd name="T0" fmla="*/ 2147483647 w 170"/>
              <a:gd name="T1" fmla="*/ 2147483647 h 340"/>
              <a:gd name="T2" fmla="*/ 2147483647 w 170"/>
              <a:gd name="T3" fmla="*/ 0 h 340"/>
              <a:gd name="T4" fmla="*/ 2147483647 w 170"/>
              <a:gd name="T5" fmla="*/ 0 h 340"/>
              <a:gd name="T6" fmla="*/ 0 w 170"/>
              <a:gd name="T7" fmla="*/ 2147483647 h 340"/>
              <a:gd name="T8" fmla="*/ 2147483647 w 170"/>
              <a:gd name="T9" fmla="*/ 2147483647 h 340"/>
              <a:gd name="T10" fmla="*/ 2147483647 w 170"/>
              <a:gd name="T11" fmla="*/ 2147483647 h 340"/>
              <a:gd name="T12" fmla="*/ 2147483647 w 170"/>
              <a:gd name="T13" fmla="*/ 2147483647 h 340"/>
              <a:gd name="T14" fmla="*/ 0 60000 65536"/>
              <a:gd name="T15" fmla="*/ 0 60000 65536"/>
              <a:gd name="T16" fmla="*/ 0 60000 65536"/>
              <a:gd name="T17" fmla="*/ 0 60000 65536"/>
              <a:gd name="T18" fmla="*/ 0 60000 65536"/>
              <a:gd name="T19" fmla="*/ 0 60000 65536"/>
              <a:gd name="T20" fmla="*/ 0 60000 65536"/>
              <a:gd name="T21" fmla="*/ 0 w 170"/>
              <a:gd name="T22" fmla="*/ 0 h 340"/>
              <a:gd name="T23" fmla="*/ 170 w 170"/>
              <a:gd name="T24" fmla="*/ 340 h 3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 h="340">
                <a:moveTo>
                  <a:pt x="146" y="170"/>
                </a:moveTo>
                <a:cubicBezTo>
                  <a:pt x="146" y="117"/>
                  <a:pt x="153" y="57"/>
                  <a:pt x="170" y="0"/>
                </a:cubicBezTo>
                <a:cubicBezTo>
                  <a:pt x="170" y="0"/>
                  <a:pt x="170" y="0"/>
                  <a:pt x="170" y="0"/>
                </a:cubicBezTo>
                <a:cubicBezTo>
                  <a:pt x="76" y="0"/>
                  <a:pt x="0" y="76"/>
                  <a:pt x="0" y="170"/>
                </a:cubicBezTo>
                <a:cubicBezTo>
                  <a:pt x="0" y="264"/>
                  <a:pt x="76" y="340"/>
                  <a:pt x="170" y="340"/>
                </a:cubicBezTo>
                <a:cubicBezTo>
                  <a:pt x="170" y="340"/>
                  <a:pt x="170" y="340"/>
                  <a:pt x="170" y="340"/>
                </a:cubicBezTo>
                <a:cubicBezTo>
                  <a:pt x="153" y="283"/>
                  <a:pt x="146" y="224"/>
                  <a:pt x="146"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03" name="Oval 7"/>
          <p:cNvSpPr>
            <a:spLocks noChangeArrowheads="1"/>
          </p:cNvSpPr>
          <p:nvPr/>
        </p:nvSpPr>
        <p:spPr bwMode="auto">
          <a:xfrm>
            <a:off x="2166938" y="273050"/>
            <a:ext cx="1417637" cy="1414463"/>
          </a:xfrm>
          <a:prstGeom prst="ellipse">
            <a:avLst/>
          </a:prstGeom>
          <a:solidFill>
            <a:srgbClr val="DBF0AD">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dirty="0"/>
          </a:p>
        </p:txBody>
      </p:sp>
      <p:sp>
        <p:nvSpPr>
          <p:cNvPr id="80904" name="Freeform 8"/>
          <p:cNvSpPr>
            <a:spLocks/>
          </p:cNvSpPr>
          <p:nvPr/>
        </p:nvSpPr>
        <p:spPr bwMode="auto">
          <a:xfrm>
            <a:off x="2176463" y="273050"/>
            <a:ext cx="709612" cy="1414463"/>
          </a:xfrm>
          <a:custGeom>
            <a:avLst/>
            <a:gdLst>
              <a:gd name="T0" fmla="*/ 2147483647 w 170"/>
              <a:gd name="T1" fmla="*/ 2147483647 h 340"/>
              <a:gd name="T2" fmla="*/ 2147483647 w 170"/>
              <a:gd name="T3" fmla="*/ 0 h 340"/>
              <a:gd name="T4" fmla="*/ 2147483647 w 170"/>
              <a:gd name="T5" fmla="*/ 0 h 340"/>
              <a:gd name="T6" fmla="*/ 0 w 170"/>
              <a:gd name="T7" fmla="*/ 2147483647 h 340"/>
              <a:gd name="T8" fmla="*/ 2147483647 w 170"/>
              <a:gd name="T9" fmla="*/ 2147483647 h 340"/>
              <a:gd name="T10" fmla="*/ 2147483647 w 170"/>
              <a:gd name="T11" fmla="*/ 2147483647 h 340"/>
              <a:gd name="T12" fmla="*/ 2147483647 w 170"/>
              <a:gd name="T13" fmla="*/ 2147483647 h 340"/>
              <a:gd name="T14" fmla="*/ 0 60000 65536"/>
              <a:gd name="T15" fmla="*/ 0 60000 65536"/>
              <a:gd name="T16" fmla="*/ 0 60000 65536"/>
              <a:gd name="T17" fmla="*/ 0 60000 65536"/>
              <a:gd name="T18" fmla="*/ 0 60000 65536"/>
              <a:gd name="T19" fmla="*/ 0 60000 65536"/>
              <a:gd name="T20" fmla="*/ 0 60000 65536"/>
              <a:gd name="T21" fmla="*/ 0 w 170"/>
              <a:gd name="T22" fmla="*/ 0 h 340"/>
              <a:gd name="T23" fmla="*/ 170 w 170"/>
              <a:gd name="T24" fmla="*/ 340 h 3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 h="340">
                <a:moveTo>
                  <a:pt x="146" y="170"/>
                </a:moveTo>
                <a:cubicBezTo>
                  <a:pt x="146" y="117"/>
                  <a:pt x="153" y="57"/>
                  <a:pt x="170" y="0"/>
                </a:cubicBezTo>
                <a:cubicBezTo>
                  <a:pt x="170" y="0"/>
                  <a:pt x="170" y="0"/>
                  <a:pt x="170" y="0"/>
                </a:cubicBezTo>
                <a:cubicBezTo>
                  <a:pt x="76" y="0"/>
                  <a:pt x="0" y="76"/>
                  <a:pt x="0" y="170"/>
                </a:cubicBezTo>
                <a:cubicBezTo>
                  <a:pt x="0" y="264"/>
                  <a:pt x="76" y="340"/>
                  <a:pt x="170" y="340"/>
                </a:cubicBezTo>
                <a:cubicBezTo>
                  <a:pt x="170" y="340"/>
                  <a:pt x="170" y="340"/>
                  <a:pt x="170" y="340"/>
                </a:cubicBezTo>
                <a:cubicBezTo>
                  <a:pt x="153" y="283"/>
                  <a:pt x="146" y="224"/>
                  <a:pt x="146"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05" name="Oval 9"/>
          <p:cNvSpPr>
            <a:spLocks noChangeArrowheads="1"/>
          </p:cNvSpPr>
          <p:nvPr/>
        </p:nvSpPr>
        <p:spPr bwMode="auto">
          <a:xfrm>
            <a:off x="473075" y="255588"/>
            <a:ext cx="1427163" cy="1416050"/>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06" name="Freeform 10"/>
          <p:cNvSpPr>
            <a:spLocks/>
          </p:cNvSpPr>
          <p:nvPr/>
        </p:nvSpPr>
        <p:spPr bwMode="auto">
          <a:xfrm>
            <a:off x="473075" y="255588"/>
            <a:ext cx="709613" cy="1416050"/>
          </a:xfrm>
          <a:custGeom>
            <a:avLst/>
            <a:gdLst>
              <a:gd name="T0" fmla="*/ 0 w 170"/>
              <a:gd name="T1" fmla="*/ 2147483647 h 340"/>
              <a:gd name="T2" fmla="*/ 2147483647 w 170"/>
              <a:gd name="T3" fmla="*/ 2147483647 h 340"/>
              <a:gd name="T4" fmla="*/ 2147483647 w 170"/>
              <a:gd name="T5" fmla="*/ 2147483647 h 340"/>
              <a:gd name="T6" fmla="*/ 2147483647 w 170"/>
              <a:gd name="T7" fmla="*/ 0 h 340"/>
              <a:gd name="T8" fmla="*/ 0 w 170"/>
              <a:gd name="T9" fmla="*/ 2147483647 h 340"/>
              <a:gd name="T10" fmla="*/ 0 60000 65536"/>
              <a:gd name="T11" fmla="*/ 0 60000 65536"/>
              <a:gd name="T12" fmla="*/ 0 60000 65536"/>
              <a:gd name="T13" fmla="*/ 0 60000 65536"/>
              <a:gd name="T14" fmla="*/ 0 60000 65536"/>
              <a:gd name="T15" fmla="*/ 0 w 170"/>
              <a:gd name="T16" fmla="*/ 0 h 340"/>
              <a:gd name="T17" fmla="*/ 170 w 170"/>
              <a:gd name="T18" fmla="*/ 340 h 340"/>
            </a:gdLst>
            <a:ahLst/>
            <a:cxnLst>
              <a:cxn ang="T10">
                <a:pos x="T0" y="T1"/>
              </a:cxn>
              <a:cxn ang="T11">
                <a:pos x="T2" y="T3"/>
              </a:cxn>
              <a:cxn ang="T12">
                <a:pos x="T4" y="T5"/>
              </a:cxn>
              <a:cxn ang="T13">
                <a:pos x="T6" y="T7"/>
              </a:cxn>
              <a:cxn ang="T14">
                <a:pos x="T8" y="T9"/>
              </a:cxn>
            </a:cxnLst>
            <a:rect l="T15" t="T16" r="T17" b="T18"/>
            <a:pathLst>
              <a:path w="170" h="340">
                <a:moveTo>
                  <a:pt x="0" y="170"/>
                </a:moveTo>
                <a:cubicBezTo>
                  <a:pt x="0" y="264"/>
                  <a:pt x="76" y="340"/>
                  <a:pt x="170" y="340"/>
                </a:cubicBezTo>
                <a:cubicBezTo>
                  <a:pt x="130" y="295"/>
                  <a:pt x="107" y="226"/>
                  <a:pt x="107" y="170"/>
                </a:cubicBezTo>
                <a:cubicBezTo>
                  <a:pt x="107" y="115"/>
                  <a:pt x="130" y="46"/>
                  <a:pt x="170" y="0"/>
                </a:cubicBezTo>
                <a:cubicBezTo>
                  <a:pt x="76" y="0"/>
                  <a:pt x="0" y="76"/>
                  <a:pt x="0"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07" name="Oval 11"/>
          <p:cNvSpPr>
            <a:spLocks noChangeArrowheads="1"/>
          </p:cNvSpPr>
          <p:nvPr/>
        </p:nvSpPr>
        <p:spPr bwMode="auto">
          <a:xfrm>
            <a:off x="3851275" y="255588"/>
            <a:ext cx="1427163" cy="1416050"/>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08" name="Freeform 12"/>
          <p:cNvSpPr>
            <a:spLocks/>
          </p:cNvSpPr>
          <p:nvPr/>
        </p:nvSpPr>
        <p:spPr bwMode="auto">
          <a:xfrm>
            <a:off x="3862388" y="255588"/>
            <a:ext cx="709612" cy="1416050"/>
          </a:xfrm>
          <a:custGeom>
            <a:avLst/>
            <a:gdLst>
              <a:gd name="T0" fmla="*/ 0 w 170"/>
              <a:gd name="T1" fmla="*/ 2147483647 h 340"/>
              <a:gd name="T2" fmla="*/ 2147483647 w 170"/>
              <a:gd name="T3" fmla="*/ 2147483647 h 340"/>
              <a:gd name="T4" fmla="*/ 2147483647 w 170"/>
              <a:gd name="T5" fmla="*/ 2147483647 h 340"/>
              <a:gd name="T6" fmla="*/ 2147483647 w 170"/>
              <a:gd name="T7" fmla="*/ 0 h 340"/>
              <a:gd name="T8" fmla="*/ 0 w 170"/>
              <a:gd name="T9" fmla="*/ 2147483647 h 340"/>
              <a:gd name="T10" fmla="*/ 0 60000 65536"/>
              <a:gd name="T11" fmla="*/ 0 60000 65536"/>
              <a:gd name="T12" fmla="*/ 0 60000 65536"/>
              <a:gd name="T13" fmla="*/ 0 60000 65536"/>
              <a:gd name="T14" fmla="*/ 0 60000 65536"/>
              <a:gd name="T15" fmla="*/ 0 w 170"/>
              <a:gd name="T16" fmla="*/ 0 h 340"/>
              <a:gd name="T17" fmla="*/ 170 w 170"/>
              <a:gd name="T18" fmla="*/ 340 h 340"/>
            </a:gdLst>
            <a:ahLst/>
            <a:cxnLst>
              <a:cxn ang="T10">
                <a:pos x="T0" y="T1"/>
              </a:cxn>
              <a:cxn ang="T11">
                <a:pos x="T2" y="T3"/>
              </a:cxn>
              <a:cxn ang="T12">
                <a:pos x="T4" y="T5"/>
              </a:cxn>
              <a:cxn ang="T13">
                <a:pos x="T6" y="T7"/>
              </a:cxn>
              <a:cxn ang="T14">
                <a:pos x="T8" y="T9"/>
              </a:cxn>
            </a:cxnLst>
            <a:rect l="T15" t="T16" r="T17" b="T18"/>
            <a:pathLst>
              <a:path w="170" h="340">
                <a:moveTo>
                  <a:pt x="0" y="170"/>
                </a:moveTo>
                <a:cubicBezTo>
                  <a:pt x="0" y="264"/>
                  <a:pt x="76" y="340"/>
                  <a:pt x="170" y="340"/>
                </a:cubicBezTo>
                <a:cubicBezTo>
                  <a:pt x="130" y="295"/>
                  <a:pt x="107" y="226"/>
                  <a:pt x="107" y="170"/>
                </a:cubicBezTo>
                <a:cubicBezTo>
                  <a:pt x="107" y="115"/>
                  <a:pt x="130" y="46"/>
                  <a:pt x="170" y="0"/>
                </a:cubicBezTo>
                <a:cubicBezTo>
                  <a:pt x="76" y="0"/>
                  <a:pt x="0" y="76"/>
                  <a:pt x="0"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09" name="Oval 13"/>
          <p:cNvSpPr>
            <a:spLocks noChangeArrowheads="1"/>
          </p:cNvSpPr>
          <p:nvPr/>
        </p:nvSpPr>
        <p:spPr bwMode="auto">
          <a:xfrm>
            <a:off x="7229475" y="255588"/>
            <a:ext cx="1427163" cy="1416050"/>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10" name="Freeform 14"/>
          <p:cNvSpPr>
            <a:spLocks/>
          </p:cNvSpPr>
          <p:nvPr/>
        </p:nvSpPr>
        <p:spPr bwMode="auto">
          <a:xfrm>
            <a:off x="7240588" y="255588"/>
            <a:ext cx="709612" cy="1416050"/>
          </a:xfrm>
          <a:custGeom>
            <a:avLst/>
            <a:gdLst>
              <a:gd name="T0" fmla="*/ 0 w 170"/>
              <a:gd name="T1" fmla="*/ 2147483647 h 340"/>
              <a:gd name="T2" fmla="*/ 2147483647 w 170"/>
              <a:gd name="T3" fmla="*/ 2147483647 h 340"/>
              <a:gd name="T4" fmla="*/ 2147483647 w 170"/>
              <a:gd name="T5" fmla="*/ 2147483647 h 340"/>
              <a:gd name="T6" fmla="*/ 2147483647 w 170"/>
              <a:gd name="T7" fmla="*/ 0 h 340"/>
              <a:gd name="T8" fmla="*/ 0 w 170"/>
              <a:gd name="T9" fmla="*/ 2147483647 h 340"/>
              <a:gd name="T10" fmla="*/ 0 60000 65536"/>
              <a:gd name="T11" fmla="*/ 0 60000 65536"/>
              <a:gd name="T12" fmla="*/ 0 60000 65536"/>
              <a:gd name="T13" fmla="*/ 0 60000 65536"/>
              <a:gd name="T14" fmla="*/ 0 60000 65536"/>
              <a:gd name="T15" fmla="*/ 0 w 170"/>
              <a:gd name="T16" fmla="*/ 0 h 340"/>
              <a:gd name="T17" fmla="*/ 170 w 170"/>
              <a:gd name="T18" fmla="*/ 340 h 340"/>
            </a:gdLst>
            <a:ahLst/>
            <a:cxnLst>
              <a:cxn ang="T10">
                <a:pos x="T0" y="T1"/>
              </a:cxn>
              <a:cxn ang="T11">
                <a:pos x="T2" y="T3"/>
              </a:cxn>
              <a:cxn ang="T12">
                <a:pos x="T4" y="T5"/>
              </a:cxn>
              <a:cxn ang="T13">
                <a:pos x="T6" y="T7"/>
              </a:cxn>
              <a:cxn ang="T14">
                <a:pos x="T8" y="T9"/>
              </a:cxn>
            </a:cxnLst>
            <a:rect l="T15" t="T16" r="T17" b="T18"/>
            <a:pathLst>
              <a:path w="170" h="340">
                <a:moveTo>
                  <a:pt x="0" y="170"/>
                </a:moveTo>
                <a:cubicBezTo>
                  <a:pt x="0" y="264"/>
                  <a:pt x="76" y="340"/>
                  <a:pt x="170" y="340"/>
                </a:cubicBezTo>
                <a:cubicBezTo>
                  <a:pt x="130" y="295"/>
                  <a:pt x="107" y="226"/>
                  <a:pt x="107" y="170"/>
                </a:cubicBezTo>
                <a:cubicBezTo>
                  <a:pt x="107" y="115"/>
                  <a:pt x="130" y="46"/>
                  <a:pt x="170" y="0"/>
                </a:cubicBezTo>
                <a:cubicBezTo>
                  <a:pt x="76" y="0"/>
                  <a:pt x="0" y="76"/>
                  <a:pt x="0"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11" name="Oval 15"/>
          <p:cNvSpPr>
            <a:spLocks noChangeArrowheads="1"/>
          </p:cNvSpPr>
          <p:nvPr/>
        </p:nvSpPr>
        <p:spPr bwMode="auto">
          <a:xfrm>
            <a:off x="7229475" y="3502025"/>
            <a:ext cx="1427163" cy="1416050"/>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12" name="Freeform 16"/>
          <p:cNvSpPr>
            <a:spLocks/>
          </p:cNvSpPr>
          <p:nvPr/>
        </p:nvSpPr>
        <p:spPr bwMode="auto">
          <a:xfrm>
            <a:off x="7240588" y="3502025"/>
            <a:ext cx="709612" cy="1416050"/>
          </a:xfrm>
          <a:custGeom>
            <a:avLst/>
            <a:gdLst>
              <a:gd name="T0" fmla="*/ 0 w 170"/>
              <a:gd name="T1" fmla="*/ 2147483647 h 340"/>
              <a:gd name="T2" fmla="*/ 2147483647 w 170"/>
              <a:gd name="T3" fmla="*/ 2147483647 h 340"/>
              <a:gd name="T4" fmla="*/ 2147483647 w 170"/>
              <a:gd name="T5" fmla="*/ 2147483647 h 340"/>
              <a:gd name="T6" fmla="*/ 2147483647 w 170"/>
              <a:gd name="T7" fmla="*/ 0 h 340"/>
              <a:gd name="T8" fmla="*/ 0 w 170"/>
              <a:gd name="T9" fmla="*/ 2147483647 h 340"/>
              <a:gd name="T10" fmla="*/ 0 60000 65536"/>
              <a:gd name="T11" fmla="*/ 0 60000 65536"/>
              <a:gd name="T12" fmla="*/ 0 60000 65536"/>
              <a:gd name="T13" fmla="*/ 0 60000 65536"/>
              <a:gd name="T14" fmla="*/ 0 60000 65536"/>
              <a:gd name="T15" fmla="*/ 0 w 170"/>
              <a:gd name="T16" fmla="*/ 0 h 340"/>
              <a:gd name="T17" fmla="*/ 170 w 170"/>
              <a:gd name="T18" fmla="*/ 340 h 340"/>
            </a:gdLst>
            <a:ahLst/>
            <a:cxnLst>
              <a:cxn ang="T10">
                <a:pos x="T0" y="T1"/>
              </a:cxn>
              <a:cxn ang="T11">
                <a:pos x="T2" y="T3"/>
              </a:cxn>
              <a:cxn ang="T12">
                <a:pos x="T4" y="T5"/>
              </a:cxn>
              <a:cxn ang="T13">
                <a:pos x="T6" y="T7"/>
              </a:cxn>
              <a:cxn ang="T14">
                <a:pos x="T8" y="T9"/>
              </a:cxn>
            </a:cxnLst>
            <a:rect l="T15" t="T16" r="T17" b="T18"/>
            <a:pathLst>
              <a:path w="170" h="340">
                <a:moveTo>
                  <a:pt x="0" y="170"/>
                </a:moveTo>
                <a:cubicBezTo>
                  <a:pt x="0" y="264"/>
                  <a:pt x="76" y="340"/>
                  <a:pt x="170" y="340"/>
                </a:cubicBezTo>
                <a:cubicBezTo>
                  <a:pt x="130" y="295"/>
                  <a:pt x="107" y="226"/>
                  <a:pt x="107" y="170"/>
                </a:cubicBezTo>
                <a:cubicBezTo>
                  <a:pt x="107" y="115"/>
                  <a:pt x="130" y="46"/>
                  <a:pt x="170" y="0"/>
                </a:cubicBezTo>
                <a:cubicBezTo>
                  <a:pt x="76" y="0"/>
                  <a:pt x="0" y="76"/>
                  <a:pt x="0" y="170"/>
                </a:cubicBezTo>
                <a:close/>
              </a:path>
            </a:pathLst>
          </a:custGeom>
          <a:solidFill>
            <a:srgbClr val="DBF0AD">
              <a:alpha val="2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0913" name="Oval 17"/>
          <p:cNvSpPr>
            <a:spLocks noChangeArrowheads="1"/>
          </p:cNvSpPr>
          <p:nvPr/>
        </p:nvSpPr>
        <p:spPr bwMode="auto">
          <a:xfrm>
            <a:off x="473075" y="1874838"/>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14" name="AutoShape 18"/>
          <p:cNvSpPr>
            <a:spLocks noChangeArrowheads="1"/>
          </p:cNvSpPr>
          <p:nvPr/>
        </p:nvSpPr>
        <p:spPr bwMode="auto">
          <a:xfrm>
            <a:off x="473075" y="1874838"/>
            <a:ext cx="712788" cy="1423987"/>
          </a:xfrm>
          <a:prstGeom prst="moon">
            <a:avLst>
              <a:gd name="adj" fmla="val 29412"/>
            </a:avLst>
          </a:prstGeom>
          <a:solidFill>
            <a:srgbClr val="DBF0AD">
              <a:alpha val="2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en-US" dirty="0"/>
          </a:p>
        </p:txBody>
      </p:sp>
      <p:sp>
        <p:nvSpPr>
          <p:cNvPr id="80915" name="Oval 19"/>
          <p:cNvSpPr>
            <a:spLocks noChangeArrowheads="1"/>
          </p:cNvSpPr>
          <p:nvPr/>
        </p:nvSpPr>
        <p:spPr bwMode="auto">
          <a:xfrm>
            <a:off x="3848100" y="1874838"/>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16" name="AutoShape 20"/>
          <p:cNvSpPr>
            <a:spLocks noChangeArrowheads="1"/>
          </p:cNvSpPr>
          <p:nvPr/>
        </p:nvSpPr>
        <p:spPr bwMode="auto">
          <a:xfrm>
            <a:off x="3848100" y="1874838"/>
            <a:ext cx="712788" cy="1423987"/>
          </a:xfrm>
          <a:prstGeom prst="moon">
            <a:avLst>
              <a:gd name="adj" fmla="val 29412"/>
            </a:avLst>
          </a:prstGeom>
          <a:solidFill>
            <a:srgbClr val="DBF0AD">
              <a:alpha val="2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en-US" dirty="0"/>
          </a:p>
        </p:txBody>
      </p:sp>
      <p:sp>
        <p:nvSpPr>
          <p:cNvPr id="80917" name="Oval 21"/>
          <p:cNvSpPr>
            <a:spLocks noChangeArrowheads="1"/>
          </p:cNvSpPr>
          <p:nvPr/>
        </p:nvSpPr>
        <p:spPr bwMode="auto">
          <a:xfrm>
            <a:off x="7224713" y="1874838"/>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18" name="AutoShape 22"/>
          <p:cNvSpPr>
            <a:spLocks noChangeArrowheads="1"/>
          </p:cNvSpPr>
          <p:nvPr/>
        </p:nvSpPr>
        <p:spPr bwMode="auto">
          <a:xfrm>
            <a:off x="7224713" y="1874838"/>
            <a:ext cx="712787" cy="1423987"/>
          </a:xfrm>
          <a:prstGeom prst="moon">
            <a:avLst>
              <a:gd name="adj" fmla="val 29412"/>
            </a:avLst>
          </a:prstGeom>
          <a:solidFill>
            <a:srgbClr val="DBF0AD">
              <a:alpha val="2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en-US" dirty="0"/>
          </a:p>
        </p:txBody>
      </p:sp>
      <p:sp>
        <p:nvSpPr>
          <p:cNvPr id="80919" name="Oval 23"/>
          <p:cNvSpPr>
            <a:spLocks noChangeArrowheads="1"/>
          </p:cNvSpPr>
          <p:nvPr/>
        </p:nvSpPr>
        <p:spPr bwMode="auto">
          <a:xfrm>
            <a:off x="7224713" y="5137150"/>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20" name="AutoShape 24"/>
          <p:cNvSpPr>
            <a:spLocks noChangeArrowheads="1"/>
          </p:cNvSpPr>
          <p:nvPr/>
        </p:nvSpPr>
        <p:spPr bwMode="auto">
          <a:xfrm>
            <a:off x="7224713" y="5137150"/>
            <a:ext cx="712787" cy="1423988"/>
          </a:xfrm>
          <a:prstGeom prst="moon">
            <a:avLst>
              <a:gd name="adj" fmla="val 29412"/>
            </a:avLst>
          </a:prstGeom>
          <a:solidFill>
            <a:srgbClr val="DBF0AD">
              <a:alpha val="2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en-US" dirty="0"/>
          </a:p>
        </p:txBody>
      </p:sp>
      <p:sp>
        <p:nvSpPr>
          <p:cNvPr id="80921" name="Oval 25"/>
          <p:cNvSpPr>
            <a:spLocks noChangeArrowheads="1"/>
          </p:cNvSpPr>
          <p:nvPr/>
        </p:nvSpPr>
        <p:spPr bwMode="auto">
          <a:xfrm>
            <a:off x="3848100" y="5137150"/>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22" name="AutoShape 26"/>
          <p:cNvSpPr>
            <a:spLocks noChangeArrowheads="1"/>
          </p:cNvSpPr>
          <p:nvPr/>
        </p:nvSpPr>
        <p:spPr bwMode="auto">
          <a:xfrm>
            <a:off x="3848100" y="5137150"/>
            <a:ext cx="712788" cy="1423988"/>
          </a:xfrm>
          <a:prstGeom prst="moon">
            <a:avLst>
              <a:gd name="adj" fmla="val 29412"/>
            </a:avLst>
          </a:prstGeom>
          <a:solidFill>
            <a:srgbClr val="DBF0AD">
              <a:alpha val="2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en-US" dirty="0"/>
          </a:p>
        </p:txBody>
      </p:sp>
      <p:sp>
        <p:nvSpPr>
          <p:cNvPr id="80923" name="Oval 27"/>
          <p:cNvSpPr>
            <a:spLocks noChangeArrowheads="1"/>
          </p:cNvSpPr>
          <p:nvPr/>
        </p:nvSpPr>
        <p:spPr bwMode="auto">
          <a:xfrm>
            <a:off x="473075" y="5137150"/>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24" name="AutoShape 28"/>
          <p:cNvSpPr>
            <a:spLocks noChangeArrowheads="1"/>
          </p:cNvSpPr>
          <p:nvPr/>
        </p:nvSpPr>
        <p:spPr bwMode="auto">
          <a:xfrm>
            <a:off x="473075" y="5137150"/>
            <a:ext cx="712788" cy="1423988"/>
          </a:xfrm>
          <a:prstGeom prst="moon">
            <a:avLst>
              <a:gd name="adj" fmla="val 29412"/>
            </a:avLst>
          </a:prstGeom>
          <a:solidFill>
            <a:srgbClr val="DBF0AD">
              <a:alpha val="2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l"/>
            <a:endParaRPr lang="en-US" dirty="0"/>
          </a:p>
        </p:txBody>
      </p:sp>
      <p:sp>
        <p:nvSpPr>
          <p:cNvPr id="80925" name="Oval 29"/>
          <p:cNvSpPr>
            <a:spLocks noChangeArrowheads="1"/>
          </p:cNvSpPr>
          <p:nvPr/>
        </p:nvSpPr>
        <p:spPr bwMode="auto">
          <a:xfrm>
            <a:off x="2160588" y="1874838"/>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26" name="Oval 30"/>
          <p:cNvSpPr>
            <a:spLocks noChangeArrowheads="1"/>
          </p:cNvSpPr>
          <p:nvPr/>
        </p:nvSpPr>
        <p:spPr bwMode="auto">
          <a:xfrm>
            <a:off x="5535613" y="1874838"/>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27" name="Oval 31"/>
          <p:cNvSpPr>
            <a:spLocks noChangeArrowheads="1"/>
          </p:cNvSpPr>
          <p:nvPr/>
        </p:nvSpPr>
        <p:spPr bwMode="auto">
          <a:xfrm>
            <a:off x="5535613" y="5137150"/>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
        <p:nvSpPr>
          <p:cNvPr id="80928" name="Oval 32"/>
          <p:cNvSpPr>
            <a:spLocks noChangeArrowheads="1"/>
          </p:cNvSpPr>
          <p:nvPr/>
        </p:nvSpPr>
        <p:spPr bwMode="auto">
          <a:xfrm>
            <a:off x="2160588" y="5137150"/>
            <a:ext cx="1431925" cy="1431925"/>
          </a:xfrm>
          <a:prstGeom prst="ellipse">
            <a:avLst/>
          </a:prstGeom>
          <a:solidFill>
            <a:srgbClr val="DBF0AD">
              <a:alpha val="20000"/>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algn="l"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Title 1"/>
          <p:cNvSpPr>
            <a:spLocks noGrp="1"/>
          </p:cNvSpPr>
          <p:nvPr>
            <p:ph type="title"/>
          </p:nvPr>
        </p:nvSpPr>
        <p:spPr>
          <a:xfrm>
            <a:off x="390525" y="1847850"/>
            <a:ext cx="4776788" cy="3673475"/>
          </a:xfrm>
        </p:spPr>
        <p:txBody>
          <a:bodyPr/>
          <a:lstStyle/>
          <a:p>
            <a:pPr>
              <a:defRPr/>
            </a:pPr>
            <a:r>
              <a:rPr lang="en-US" sz="4000" dirty="0" smtClean="0">
                <a:solidFill>
                  <a:schemeClr val="bg1"/>
                </a:solidFill>
                <a:latin typeface="+mj-lt"/>
                <a:ea typeface="ＭＳ Ｐゴシック" pitchFamily="34" charset="-128"/>
              </a:rPr>
              <a:t>The Power of P&amp;G</a:t>
            </a:r>
            <a:r>
              <a:rPr lang="en-US" altLang="en-US" sz="4000" dirty="0" smtClean="0">
                <a:solidFill>
                  <a:schemeClr val="bg1"/>
                </a:solidFill>
                <a:latin typeface="+mj-lt"/>
                <a:ea typeface="ＭＳ Ｐゴシック" pitchFamily="34" charset="-128"/>
              </a:rPr>
              <a:t>’</a:t>
            </a:r>
            <a:r>
              <a:rPr lang="en-US" sz="4000" dirty="0" smtClean="0">
                <a:solidFill>
                  <a:schemeClr val="bg1"/>
                </a:solidFill>
                <a:latin typeface="+mj-lt"/>
                <a:ea typeface="ＭＳ Ｐゴシック" pitchFamily="34" charset="-128"/>
              </a:rPr>
              <a:t>s Purpose:</a:t>
            </a:r>
            <a:r>
              <a:rPr lang="en-US" sz="4000" b="0" dirty="0" smtClean="0">
                <a:solidFill>
                  <a:schemeClr val="bg1"/>
                </a:solidFill>
                <a:latin typeface="+mj-lt"/>
                <a:ea typeface="ＭＳ Ｐゴシック" pitchFamily="34" charset="-128"/>
              </a:rPr>
              <a:t/>
            </a:r>
            <a:br>
              <a:rPr lang="en-US" sz="4000" b="0" dirty="0" smtClean="0">
                <a:solidFill>
                  <a:schemeClr val="bg1"/>
                </a:solidFill>
                <a:latin typeface="+mj-lt"/>
                <a:ea typeface="ＭＳ Ｐゴシック" pitchFamily="34" charset="-128"/>
              </a:rPr>
            </a:br>
            <a:r>
              <a:rPr lang="en-US" sz="4000" b="0" dirty="0" smtClean="0">
                <a:solidFill>
                  <a:schemeClr val="bg1"/>
                </a:solidFill>
                <a:latin typeface="+mj-lt"/>
                <a:ea typeface="ＭＳ Ｐゴシック" pitchFamily="34" charset="-128"/>
              </a:rPr>
              <a:t/>
            </a:r>
            <a:br>
              <a:rPr lang="en-US" sz="4000" b="0" dirty="0" smtClean="0">
                <a:solidFill>
                  <a:schemeClr val="bg1"/>
                </a:solidFill>
                <a:latin typeface="+mj-lt"/>
                <a:ea typeface="ＭＳ Ｐゴシック" pitchFamily="34" charset="-128"/>
              </a:rPr>
            </a:br>
            <a:r>
              <a:rPr lang="en-US" sz="3200" b="0" dirty="0" smtClean="0">
                <a:solidFill>
                  <a:schemeClr val="bg1"/>
                </a:solidFill>
                <a:latin typeface="+mj-lt"/>
                <a:ea typeface="ＭＳ Ｐゴシック" pitchFamily="34" charset="-128"/>
              </a:rPr>
              <a:t>Touch and improve lives,</a:t>
            </a:r>
            <a:r>
              <a:rPr lang="en-US" sz="3200" dirty="0" smtClean="0">
                <a:solidFill>
                  <a:schemeClr val="bg1"/>
                </a:solidFill>
                <a:latin typeface="+mj-lt"/>
                <a:ea typeface="ＭＳ Ｐゴシック" pitchFamily="34" charset="-128"/>
              </a:rPr>
              <a:t> </a:t>
            </a:r>
            <a:r>
              <a:rPr lang="en-US" sz="3200" b="0" i="1" dirty="0" smtClean="0">
                <a:solidFill>
                  <a:schemeClr val="bg1"/>
                </a:solidFill>
                <a:latin typeface="+mj-lt"/>
                <a:ea typeface="ＭＳ Ｐゴシック" pitchFamily="34" charset="-128"/>
              </a:rPr>
              <a:t>now and for generations to come.</a:t>
            </a:r>
          </a:p>
        </p:txBody>
      </p:sp>
      <p:pic>
        <p:nvPicPr>
          <p:cNvPr id="63491" name="Picture 4" descr="woman_holding-baby"/>
          <p:cNvPicPr>
            <a:picLocks noChangeAspect="1" noChangeArrowheads="1"/>
          </p:cNvPicPr>
          <p:nvPr/>
        </p:nvPicPr>
        <p:blipFill>
          <a:blip r:embed="rId3" cstate="email">
            <a:extLst>
              <a:ext uri="{28A0092B-C50C-407E-A947-70E740481C1C}">
                <a14:useLocalDpi xmlns:a14="http://schemas.microsoft.com/office/drawing/2010/main"/>
              </a:ext>
            </a:extLst>
          </a:blip>
          <a:srcRect r="22649"/>
          <a:stretch>
            <a:fillRect/>
          </a:stretch>
        </p:blipFill>
        <p:spPr bwMode="auto">
          <a:xfrm>
            <a:off x="4856163" y="-33338"/>
            <a:ext cx="4287837" cy="691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5" descr="PGsellingline_white_transparentB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invGray">
          <a:xfrm>
            <a:off x="298450" y="5694363"/>
            <a:ext cx="461645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0" descr="phase_pattern_rev1.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96838" y="96838"/>
            <a:ext cx="46307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chemeClr val="bg1"/>
            </a:gs>
            <a:gs pos="100000">
              <a:srgbClr val="DBF0AD"/>
            </a:gs>
          </a:gsLst>
          <a:lin ang="5400000" scaled="1"/>
        </a:gradFill>
        <a:effectLst/>
      </p:bgPr>
    </p:bg>
    <p:spTree>
      <p:nvGrpSpPr>
        <p:cNvPr id="1" name=""/>
        <p:cNvGrpSpPr/>
        <p:nvPr/>
      </p:nvGrpSpPr>
      <p:grpSpPr>
        <a:xfrm>
          <a:off x="0" y="0"/>
          <a:ext cx="0" cy="0"/>
          <a:chOff x="0" y="0"/>
          <a:chExt cx="0" cy="0"/>
        </a:xfrm>
      </p:grpSpPr>
      <p:pic>
        <p:nvPicPr>
          <p:cNvPr id="64514" name="Picture 7" descr="P&amp;G_025_h1.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02000" y="1347788"/>
            <a:ext cx="5842000"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6" descr="BOB_signature_BLACK.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68300" y="4589463"/>
            <a:ext cx="36099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9"/>
          <p:cNvSpPr>
            <a:spLocks noGrp="1" noChangeArrowheads="1"/>
          </p:cNvSpPr>
          <p:nvPr>
            <p:ph type="title" idx="4294967295"/>
          </p:nvPr>
        </p:nvSpPr>
        <p:spPr>
          <a:xfrm>
            <a:off x="385763" y="231775"/>
            <a:ext cx="8499475" cy="1147763"/>
          </a:xfrm>
        </p:spPr>
        <p:txBody>
          <a:bodyPr/>
          <a:lstStyle/>
          <a:p>
            <a:r>
              <a:rPr lang="en-US" sz="3200" b="1" dirty="0" smtClean="0">
                <a:latin typeface="Arial" charset="0"/>
              </a:rPr>
              <a:t>Leadership Commitment</a:t>
            </a:r>
          </a:p>
        </p:txBody>
      </p:sp>
      <p:sp>
        <p:nvSpPr>
          <p:cNvPr id="64517" name="Text Box 7"/>
          <p:cNvSpPr txBox="1">
            <a:spLocks noChangeArrowheads="1"/>
          </p:cNvSpPr>
          <p:nvPr/>
        </p:nvSpPr>
        <p:spPr bwMode="auto">
          <a:xfrm>
            <a:off x="385763" y="1239838"/>
            <a:ext cx="5621337"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lnSpc>
                <a:spcPts val="3400"/>
              </a:lnSpc>
              <a:spcBef>
                <a:spcPct val="50000"/>
              </a:spcBef>
            </a:pPr>
            <a:r>
              <a:rPr lang="en-US" sz="2400" dirty="0">
                <a:solidFill>
                  <a:srgbClr val="000000"/>
                </a:solidFill>
              </a:rPr>
              <a:t>“Sustainability is at the heart of P&amp;G’s business model.  We design our strategies and plans to ensure that the work we do makes a meaningful difference by bringing the power and scale of our brands to solve real problems facing the world.”</a:t>
            </a:r>
          </a:p>
        </p:txBody>
      </p:sp>
      <p:sp>
        <p:nvSpPr>
          <p:cNvPr id="64518" name="Rectangle 3"/>
          <p:cNvSpPr txBox="1">
            <a:spLocks noChangeArrowheads="1"/>
          </p:cNvSpPr>
          <p:nvPr/>
        </p:nvSpPr>
        <p:spPr bwMode="black">
          <a:xfrm>
            <a:off x="368300" y="5364163"/>
            <a:ext cx="2828131"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20000"/>
              </a:spcBef>
            </a:pPr>
            <a:r>
              <a:rPr lang="en-US" sz="1400" b="1" dirty="0">
                <a:solidFill>
                  <a:srgbClr val="000000"/>
                </a:solidFill>
              </a:rPr>
              <a:t>Bob McDonald</a:t>
            </a:r>
            <a:r>
              <a:rPr lang="en-US" sz="2000" dirty="0">
                <a:solidFill>
                  <a:srgbClr val="000000"/>
                </a:solidFill>
              </a:rPr>
              <a:t/>
            </a:r>
            <a:br>
              <a:rPr lang="en-US" sz="2000" dirty="0">
                <a:solidFill>
                  <a:srgbClr val="000000"/>
                </a:solidFill>
              </a:rPr>
            </a:br>
            <a:r>
              <a:rPr lang="en-US" sz="1200" dirty="0">
                <a:solidFill>
                  <a:srgbClr val="000000"/>
                </a:solidFill>
              </a:rPr>
              <a:t>Retiring Chairman of the Board, President and Chief Executive Officer</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0" y="3436938"/>
            <a:ext cx="2655888"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600" dirty="0">
                <a:solidFill>
                  <a:srgbClr val="000000"/>
                </a:solidFill>
              </a:rPr>
              <a:t>Social</a:t>
            </a:r>
            <a:endParaRPr lang="en-US" sz="1600" dirty="0">
              <a:solidFill>
                <a:srgbClr val="000000"/>
              </a:solidFill>
            </a:endParaRPr>
          </a:p>
          <a:p>
            <a:r>
              <a:rPr lang="en-GB" sz="1600" dirty="0">
                <a:solidFill>
                  <a:srgbClr val="000000"/>
                </a:solidFill>
              </a:rPr>
              <a:t>Responsibility</a:t>
            </a:r>
          </a:p>
        </p:txBody>
      </p:sp>
      <p:sp>
        <p:nvSpPr>
          <p:cNvPr id="65539" name="Rectangle 5"/>
          <p:cNvSpPr>
            <a:spLocks noChangeArrowheads="1"/>
          </p:cNvSpPr>
          <p:nvPr/>
        </p:nvSpPr>
        <p:spPr bwMode="auto">
          <a:xfrm>
            <a:off x="6296025" y="3522663"/>
            <a:ext cx="28130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dirty="0">
                <a:solidFill>
                  <a:srgbClr val="000000"/>
                </a:solidFill>
              </a:rPr>
              <a:t>Environment</a:t>
            </a:r>
            <a:r>
              <a:rPr lang="en-GB" sz="1600" dirty="0">
                <a:solidFill>
                  <a:srgbClr val="000000"/>
                </a:solidFill>
              </a:rPr>
              <a:t>al </a:t>
            </a:r>
          </a:p>
          <a:p>
            <a:r>
              <a:rPr lang="en-GB" sz="1600" dirty="0">
                <a:solidFill>
                  <a:srgbClr val="000000"/>
                </a:solidFill>
              </a:rPr>
              <a:t>Responsibility</a:t>
            </a:r>
          </a:p>
        </p:txBody>
      </p:sp>
      <p:sp>
        <p:nvSpPr>
          <p:cNvPr id="11" name="Rectangle 13"/>
          <p:cNvSpPr>
            <a:spLocks noChangeArrowheads="1"/>
          </p:cNvSpPr>
          <p:nvPr/>
        </p:nvSpPr>
        <p:spPr bwMode="auto">
          <a:xfrm>
            <a:off x="1397000" y="2197100"/>
            <a:ext cx="6318250" cy="2198688"/>
          </a:xfrm>
          <a:prstGeom prst="rect">
            <a:avLst/>
          </a:prstGeom>
          <a:gradFill rotWithShape="1">
            <a:gsLst>
              <a:gs pos="0">
                <a:schemeClr val="hlink"/>
              </a:gs>
              <a:gs pos="50000">
                <a:schemeClr val="bg1"/>
              </a:gs>
              <a:gs pos="100000">
                <a:schemeClr val="hlink"/>
              </a:gs>
            </a:gsLst>
            <a:lin ang="0" scaled="1"/>
          </a:gradFill>
          <a:ln w="19050">
            <a:noFill/>
            <a:miter lim="800000"/>
            <a:headEnd/>
            <a:tailEnd/>
          </a:ln>
          <a:effectLst/>
        </p:spPr>
        <p:txBody>
          <a:bodyPr wrap="none" anchor="ctr"/>
          <a:lstStyle/>
          <a:p>
            <a:pPr algn="l">
              <a:defRPr/>
            </a:pPr>
            <a:endParaRPr lang="en-US" dirty="0">
              <a:solidFill>
                <a:srgbClr val="000000"/>
              </a:solidFill>
            </a:endParaRPr>
          </a:p>
        </p:txBody>
      </p:sp>
      <p:sp>
        <p:nvSpPr>
          <p:cNvPr id="65541" name="Oval 10"/>
          <p:cNvSpPr>
            <a:spLocks noChangeArrowheads="1"/>
          </p:cNvSpPr>
          <p:nvPr/>
        </p:nvSpPr>
        <p:spPr bwMode="auto">
          <a:xfrm>
            <a:off x="328613" y="2200275"/>
            <a:ext cx="2195512" cy="2195513"/>
          </a:xfrm>
          <a:prstGeom prst="ellipse">
            <a:avLst/>
          </a:prstGeom>
          <a:blipFill dpi="0" rotWithShape="1">
            <a:blip r:embed="rId3" cstate="print"/>
            <a:srcRect/>
            <a:stretch>
              <a:fillRect/>
            </a:stretch>
          </a:blip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endParaRPr>
          </a:p>
        </p:txBody>
      </p:sp>
      <p:sp>
        <p:nvSpPr>
          <p:cNvPr id="65542" name="Oval 8"/>
          <p:cNvSpPr>
            <a:spLocks noChangeArrowheads="1"/>
          </p:cNvSpPr>
          <p:nvPr/>
        </p:nvSpPr>
        <p:spPr bwMode="auto">
          <a:xfrm>
            <a:off x="6591300" y="2198688"/>
            <a:ext cx="2192338" cy="2192337"/>
          </a:xfrm>
          <a:prstGeom prst="ellipse">
            <a:avLst/>
          </a:prstGeom>
          <a:blipFill dpi="0" rotWithShape="1">
            <a:blip r:embed="rId4" cstate="print"/>
            <a:srcRect/>
            <a:stretch>
              <a:fillRect/>
            </a:stretch>
          </a:blip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dirty="0">
              <a:solidFill>
                <a:srgbClr val="000000"/>
              </a:solidFill>
            </a:endParaRPr>
          </a:p>
        </p:txBody>
      </p:sp>
      <p:sp>
        <p:nvSpPr>
          <p:cNvPr id="65543" name="Rectangle 3"/>
          <p:cNvSpPr>
            <a:spLocks noChangeArrowheads="1"/>
          </p:cNvSpPr>
          <p:nvPr/>
        </p:nvSpPr>
        <p:spPr bwMode="auto">
          <a:xfrm>
            <a:off x="2606675" y="2640013"/>
            <a:ext cx="37623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5000"/>
              </a:lnSpc>
              <a:spcBef>
                <a:spcPct val="20000"/>
              </a:spcBef>
            </a:pPr>
            <a:r>
              <a:rPr lang="en-US" sz="2400" b="1" dirty="0">
                <a:solidFill>
                  <a:srgbClr val="00B055"/>
                </a:solidFill>
              </a:rPr>
              <a:t>Sustainability</a:t>
            </a:r>
          </a:p>
          <a:p>
            <a:pPr>
              <a:lnSpc>
                <a:spcPct val="95000"/>
              </a:lnSpc>
              <a:spcBef>
                <a:spcPct val="20000"/>
              </a:spcBef>
            </a:pPr>
            <a:r>
              <a:rPr lang="en-US" sz="2000" dirty="0">
                <a:solidFill>
                  <a:srgbClr val="000000"/>
                </a:solidFill>
              </a:rPr>
              <a:t>… better quality of life for everyone, now and for generations to come</a:t>
            </a:r>
            <a:endParaRPr lang="en-GB" sz="2000" dirty="0">
              <a:solidFill>
                <a:srgbClr val="000000"/>
              </a:solidFill>
            </a:endParaRPr>
          </a:p>
        </p:txBody>
      </p:sp>
      <p:sp>
        <p:nvSpPr>
          <p:cNvPr id="65544" name="Title 17"/>
          <p:cNvSpPr>
            <a:spLocks noGrp="1"/>
          </p:cNvSpPr>
          <p:nvPr>
            <p:ph type="title"/>
          </p:nvPr>
        </p:nvSpPr>
        <p:spPr>
          <a:xfrm>
            <a:off x="385763" y="222250"/>
            <a:ext cx="8518525" cy="1147763"/>
          </a:xfrm>
        </p:spPr>
        <p:txBody>
          <a:bodyPr/>
          <a:lstStyle/>
          <a:p>
            <a:pPr eaLnBrk="1" hangingPunct="1"/>
            <a:r>
              <a:rPr lang="en-US" sz="3600" dirty="0" smtClean="0">
                <a:solidFill>
                  <a:schemeClr val="hlink"/>
                </a:solidFill>
                <a:latin typeface="Arial" charset="0"/>
              </a:rPr>
              <a:t>P&amp;G Defines Sustainability Broadly…</a:t>
            </a:r>
          </a:p>
        </p:txBody>
      </p:sp>
      <p:sp>
        <p:nvSpPr>
          <p:cNvPr id="65545" name="Text Box 11"/>
          <p:cNvSpPr txBox="1">
            <a:spLocks noChangeArrowheads="1"/>
          </p:cNvSpPr>
          <p:nvPr/>
        </p:nvSpPr>
        <p:spPr bwMode="auto">
          <a:xfrm>
            <a:off x="515938" y="966788"/>
            <a:ext cx="831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50000"/>
              </a:spcBef>
            </a:pPr>
            <a:endParaRPr lang="en-US" dirty="0">
              <a:solidFill>
                <a:srgbClr val="000000"/>
              </a:solidFill>
            </a:endParaRPr>
          </a:p>
        </p:txBody>
      </p:sp>
      <p:sp>
        <p:nvSpPr>
          <p:cNvPr id="65546" name="Rectangle 11"/>
          <p:cNvSpPr>
            <a:spLocks noChangeArrowheads="1"/>
          </p:cNvSpPr>
          <p:nvPr/>
        </p:nvSpPr>
        <p:spPr bwMode="auto">
          <a:xfrm>
            <a:off x="123825" y="4267200"/>
            <a:ext cx="8696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sz="1200" dirty="0">
              <a:solidFill>
                <a:srgbClr val="000000"/>
              </a:solidFill>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9"/>
          <p:cNvSpPr txBox="1">
            <a:spLocks noChangeArrowheads="1"/>
          </p:cNvSpPr>
          <p:nvPr/>
        </p:nvSpPr>
        <p:spPr bwMode="auto">
          <a:xfrm>
            <a:off x="457200" y="468313"/>
            <a:ext cx="91440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a:lnSpc>
                <a:spcPct val="95000"/>
              </a:lnSpc>
            </a:pPr>
            <a:r>
              <a:rPr lang="en-US" sz="4000" b="1" dirty="0">
                <a:solidFill>
                  <a:srgbClr val="9BD442"/>
                </a:solidFill>
                <a:ea typeface="ＭＳ Ｐゴシック" pitchFamily="34" charset="-128"/>
              </a:rPr>
              <a:t>P&amp;G</a:t>
            </a:r>
            <a:r>
              <a:rPr lang="en-US" altLang="en-US" sz="4000" b="1" dirty="0">
                <a:solidFill>
                  <a:srgbClr val="9BD442"/>
                </a:solidFill>
                <a:ea typeface="ＭＳ Ｐゴシック" pitchFamily="34" charset="-128"/>
              </a:rPr>
              <a:t>’</a:t>
            </a:r>
            <a:r>
              <a:rPr lang="en-US" altLang="ja-JP" sz="4000" b="1" dirty="0">
                <a:solidFill>
                  <a:srgbClr val="9BD442"/>
                </a:solidFill>
                <a:ea typeface="ＭＳ Ｐゴシック" pitchFamily="34" charset="-128"/>
              </a:rPr>
              <a:t>s Sustainability Framework</a:t>
            </a:r>
            <a:endParaRPr lang="en-US" sz="4000" b="1" dirty="0">
              <a:solidFill>
                <a:srgbClr val="9BD442"/>
              </a:solidFill>
              <a:ea typeface="ＭＳ Ｐゴシック" pitchFamily="34" charset="-128"/>
            </a:endParaRPr>
          </a:p>
        </p:txBody>
      </p:sp>
      <p:sp>
        <p:nvSpPr>
          <p:cNvPr id="66563" name="TextBox 6"/>
          <p:cNvSpPr txBox="1">
            <a:spLocks noChangeArrowheads="1"/>
          </p:cNvSpPr>
          <p:nvPr/>
        </p:nvSpPr>
        <p:spPr bwMode="auto">
          <a:xfrm>
            <a:off x="1366838" y="2312988"/>
            <a:ext cx="1466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b="1" dirty="0">
                <a:solidFill>
                  <a:srgbClr val="00B055"/>
                </a:solidFill>
                <a:ea typeface="ＭＳ Ｐゴシック" pitchFamily="34" charset="-128"/>
              </a:rPr>
              <a:t>Our</a:t>
            </a:r>
          </a:p>
          <a:p>
            <a:pPr algn="l" eaLnBrk="1" hangingPunct="1"/>
            <a:r>
              <a:rPr lang="en-US" sz="2000" b="1" dirty="0">
                <a:solidFill>
                  <a:srgbClr val="00B055"/>
                </a:solidFill>
                <a:ea typeface="ＭＳ Ｐゴシック" pitchFamily="34" charset="-128"/>
              </a:rPr>
              <a:t>Programs:</a:t>
            </a:r>
          </a:p>
        </p:txBody>
      </p:sp>
      <p:sp>
        <p:nvSpPr>
          <p:cNvPr id="66564" name="TextBox 7"/>
          <p:cNvSpPr txBox="1">
            <a:spLocks noChangeArrowheads="1"/>
          </p:cNvSpPr>
          <p:nvPr/>
        </p:nvSpPr>
        <p:spPr bwMode="auto">
          <a:xfrm>
            <a:off x="1366838" y="4838700"/>
            <a:ext cx="1352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r>
              <a:rPr lang="en-US" sz="2000" b="1" dirty="0">
                <a:solidFill>
                  <a:srgbClr val="00B055"/>
                </a:solidFill>
                <a:ea typeface="ＭＳ Ｐゴシック" pitchFamily="34" charset="-128"/>
              </a:rPr>
              <a:t>Our</a:t>
            </a:r>
          </a:p>
          <a:p>
            <a:pPr algn="l" eaLnBrk="1" hangingPunct="1"/>
            <a:r>
              <a:rPr lang="en-US" sz="2000" b="1" dirty="0">
                <a:solidFill>
                  <a:srgbClr val="00B055"/>
                </a:solidFill>
                <a:ea typeface="ＭＳ Ｐゴシック" pitchFamily="34" charset="-128"/>
              </a:rPr>
              <a:t>Enablers:</a:t>
            </a:r>
          </a:p>
        </p:txBody>
      </p:sp>
      <p:sp>
        <p:nvSpPr>
          <p:cNvPr id="66565" name="TextBox 8"/>
          <p:cNvSpPr txBox="1">
            <a:spLocks noChangeArrowheads="1"/>
          </p:cNvSpPr>
          <p:nvPr/>
        </p:nvSpPr>
        <p:spPr bwMode="auto">
          <a:xfrm>
            <a:off x="3332163" y="3278188"/>
            <a:ext cx="1824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00B055"/>
                </a:solidFill>
                <a:ea typeface="ＭＳ Ｐゴシック" pitchFamily="34" charset="-128"/>
              </a:rPr>
              <a:t>Environmental</a:t>
            </a:r>
          </a:p>
          <a:p>
            <a:pPr eaLnBrk="1" hangingPunct="1"/>
            <a:r>
              <a:rPr lang="en-US" sz="2000" dirty="0">
                <a:solidFill>
                  <a:srgbClr val="00B055"/>
                </a:solidFill>
                <a:ea typeface="ＭＳ Ｐゴシック" pitchFamily="34" charset="-128"/>
              </a:rPr>
              <a:t>Sustainability</a:t>
            </a:r>
          </a:p>
        </p:txBody>
      </p:sp>
      <p:sp>
        <p:nvSpPr>
          <p:cNvPr id="66566" name="TextBox 9"/>
          <p:cNvSpPr txBox="1">
            <a:spLocks noChangeArrowheads="1"/>
          </p:cNvSpPr>
          <p:nvPr/>
        </p:nvSpPr>
        <p:spPr bwMode="auto">
          <a:xfrm>
            <a:off x="5772150" y="3278188"/>
            <a:ext cx="177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FF7000"/>
                </a:solidFill>
                <a:ea typeface="ＭＳ Ｐゴシック" pitchFamily="34" charset="-128"/>
              </a:rPr>
              <a:t>Social</a:t>
            </a:r>
          </a:p>
          <a:p>
            <a:pPr eaLnBrk="1" hangingPunct="1"/>
            <a:r>
              <a:rPr lang="en-US" sz="2000" dirty="0">
                <a:solidFill>
                  <a:srgbClr val="FF7000"/>
                </a:solidFill>
                <a:ea typeface="ＭＳ Ｐゴシック" pitchFamily="34" charset="-128"/>
              </a:rPr>
              <a:t>Responsibility</a:t>
            </a:r>
          </a:p>
        </p:txBody>
      </p:sp>
      <p:sp>
        <p:nvSpPr>
          <p:cNvPr id="66567" name="TextBox 10"/>
          <p:cNvSpPr txBox="1">
            <a:spLocks noChangeArrowheads="1"/>
          </p:cNvSpPr>
          <p:nvPr/>
        </p:nvSpPr>
        <p:spPr bwMode="auto">
          <a:xfrm>
            <a:off x="3516313" y="5943600"/>
            <a:ext cx="1455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800080"/>
                </a:solidFill>
                <a:ea typeface="ＭＳ Ｐゴシック" pitchFamily="34" charset="-128"/>
              </a:rPr>
              <a:t>Employees</a:t>
            </a:r>
          </a:p>
        </p:txBody>
      </p:sp>
      <p:sp>
        <p:nvSpPr>
          <p:cNvPr id="66568" name="TextBox 11"/>
          <p:cNvSpPr txBox="1">
            <a:spLocks noChangeArrowheads="1"/>
          </p:cNvSpPr>
          <p:nvPr/>
        </p:nvSpPr>
        <p:spPr bwMode="auto">
          <a:xfrm>
            <a:off x="5816600" y="5943600"/>
            <a:ext cx="1681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800080"/>
                </a:solidFill>
                <a:ea typeface="ＭＳ Ｐゴシック" pitchFamily="34" charset="-128"/>
              </a:rPr>
              <a:t>Stakeholders</a:t>
            </a:r>
          </a:p>
        </p:txBody>
      </p:sp>
      <p:pic>
        <p:nvPicPr>
          <p:cNvPr id="66569" name="Picture 12" descr="Icons_Environmental Green.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81400" y="1900238"/>
            <a:ext cx="1422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3" descr="Icons_Environmental Green.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37250" y="1900238"/>
            <a:ext cx="1422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1" name="Picture 14" descr="Icons_Environmental Green.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81400" y="4476750"/>
            <a:ext cx="1422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2" name="Picture 15" descr="Icons_Environmental Green.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5937250" y="4476750"/>
            <a:ext cx="1422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3" name="Text Box 13"/>
          <p:cNvSpPr txBox="1">
            <a:spLocks noChangeArrowheads="1"/>
          </p:cNvSpPr>
          <p:nvPr/>
        </p:nvSpPr>
        <p:spPr bwMode="auto">
          <a:xfrm>
            <a:off x="484188" y="1050925"/>
            <a:ext cx="81867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lnSpc>
                <a:spcPct val="95000"/>
              </a:lnSpc>
              <a:spcBef>
                <a:spcPct val="20000"/>
              </a:spcBef>
            </a:pPr>
            <a:r>
              <a:rPr lang="en-US" dirty="0">
                <a:solidFill>
                  <a:srgbClr val="333333"/>
                </a:solidFill>
                <a:ea typeface="ＭＳ Ｐゴシック" pitchFamily="34" charset="-128"/>
              </a:rPr>
              <a:t>Ensuring a better quality of life for everyone, now and for generations to come.</a:t>
            </a:r>
            <a:endParaRPr lang="en-GB" dirty="0">
              <a:solidFill>
                <a:srgbClr val="333333"/>
              </a:solidFill>
              <a:ea typeface="ＭＳ Ｐゴシック" pitchFamily="34" charset="-128"/>
            </a:endParaRPr>
          </a:p>
          <a:p>
            <a:pPr algn="l" eaLnBrk="1" hangingPunct="1"/>
            <a:endParaRPr lang="en-US" dirty="0">
              <a:solidFill>
                <a:srgbClr val="666666"/>
              </a:solidFill>
              <a:latin typeface="Frutiger 45 Light" pitchFamily="2" charset="0"/>
              <a:ea typeface="ＭＳ Ｐゴシック" pitchFamily="34" charset="-128"/>
              <a:cs typeface="Frutiger 45 Light" pitchFamily="2"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7" descr="timeline_skewed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30163"/>
            <a:ext cx="9144000"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34"/>
          <p:cNvSpPr>
            <a:spLocks noChangeArrowheads="1"/>
          </p:cNvSpPr>
          <p:nvPr/>
        </p:nvSpPr>
        <p:spPr bwMode="auto">
          <a:xfrm>
            <a:off x="0" y="0"/>
            <a:ext cx="9144000" cy="6858000"/>
          </a:xfrm>
          <a:prstGeom prst="rect">
            <a:avLst/>
          </a:prstGeom>
          <a:gradFill rotWithShape="1">
            <a:gsLst>
              <a:gs pos="0">
                <a:srgbClr val="FFFFFF">
                  <a:alpha val="87000"/>
                </a:srgbClr>
              </a:gs>
              <a:gs pos="100000">
                <a:srgbClr val="DBF0AD">
                  <a:alpha val="87000"/>
                </a:srgbClr>
              </a:gs>
            </a:gsLst>
            <a:lin ang="5400000"/>
          </a:gradFill>
          <a:ln>
            <a:noFill/>
          </a:ln>
          <a:extLst>
            <a:ext uri="{91240B29-F687-4F45-9708-019B960494DF}">
              <a14:hiddenLine xmlns:a14="http://schemas.microsoft.com/office/drawing/2010/main" w="19050">
                <a:solidFill>
                  <a:srgbClr val="000000"/>
                </a:solidFill>
                <a:round/>
                <a:headEnd/>
                <a:tailEnd/>
              </a14:hiddenLine>
            </a:ext>
          </a:extLst>
        </p:spPr>
        <p:txBody>
          <a:bodyPr/>
          <a:lstStyle/>
          <a:p>
            <a:pPr algn="l"/>
            <a:endParaRPr lang="en-US" sz="1400" dirty="0">
              <a:solidFill>
                <a:srgbClr val="666666"/>
              </a:solidFill>
              <a:latin typeface="Frutiger 45 Light" pitchFamily="2" charset="0"/>
              <a:ea typeface="ＭＳ Ｐゴシック" pitchFamily="34" charset="-128"/>
            </a:endParaRPr>
          </a:p>
        </p:txBody>
      </p:sp>
      <p:sp>
        <p:nvSpPr>
          <p:cNvPr id="20483" name="Rectangle 5"/>
          <p:cNvSpPr>
            <a:spLocks noGrp="1" noChangeArrowheads="1"/>
          </p:cNvSpPr>
          <p:nvPr>
            <p:ph type="body" sz="half" idx="4294967295"/>
          </p:nvPr>
        </p:nvSpPr>
        <p:spPr>
          <a:xfrm>
            <a:off x="374650" y="2976563"/>
            <a:ext cx="1885950" cy="1443037"/>
          </a:xfrm>
        </p:spPr>
        <p:txBody>
          <a:bodyPr/>
          <a:lstStyle/>
          <a:p>
            <a:pPr marL="0" indent="0" algn="ctr">
              <a:buFontTx/>
              <a:buNone/>
              <a:defRPr/>
            </a:pPr>
            <a:r>
              <a:rPr lang="en-US" sz="1200" b="1" dirty="0" smtClean="0">
                <a:solidFill>
                  <a:srgbClr val="000000"/>
                </a:solidFill>
                <a:latin typeface="+mn-lt"/>
                <a:ea typeface="ＭＳ Ｐゴシック" pitchFamily="34" charset="-128"/>
              </a:rPr>
              <a:t>Published our first environmental safety publication (1956)</a:t>
            </a:r>
          </a:p>
        </p:txBody>
      </p:sp>
      <p:grpSp>
        <p:nvGrpSpPr>
          <p:cNvPr id="67589" name="Group 37"/>
          <p:cNvGrpSpPr>
            <a:grpSpLocks/>
          </p:cNvGrpSpPr>
          <p:nvPr/>
        </p:nvGrpSpPr>
        <p:grpSpPr bwMode="auto">
          <a:xfrm>
            <a:off x="682625" y="1593850"/>
            <a:ext cx="1266825" cy="1266825"/>
            <a:chOff x="120" y="1716"/>
            <a:chExt cx="798" cy="798"/>
          </a:xfrm>
        </p:grpSpPr>
        <p:sp>
          <p:nvSpPr>
            <p:cNvPr id="67618" name="Oval 6"/>
            <p:cNvSpPr>
              <a:spLocks noChangeArrowheads="1"/>
            </p:cNvSpPr>
            <p:nvPr/>
          </p:nvSpPr>
          <p:spPr bwMode="auto">
            <a:xfrm>
              <a:off x="147" y="1742"/>
              <a:ext cx="745" cy="744"/>
            </a:xfrm>
            <a:prstGeom prst="ellipse">
              <a:avLst/>
            </a:prstGeom>
            <a:solidFill>
              <a:srgbClr val="00B055"/>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sz="2000" dirty="0">
                <a:solidFill>
                  <a:srgbClr val="666666"/>
                </a:solidFill>
                <a:latin typeface="Frutiger 45 Light" pitchFamily="2" charset="0"/>
                <a:ea typeface="ＭＳ Ｐゴシック" pitchFamily="34" charset="-128"/>
              </a:endParaRPr>
            </a:p>
          </p:txBody>
        </p:sp>
        <p:sp>
          <p:nvSpPr>
            <p:cNvPr id="67619" name="Oval 9"/>
            <p:cNvSpPr>
              <a:spLocks noChangeArrowheads="1"/>
            </p:cNvSpPr>
            <p:nvPr/>
          </p:nvSpPr>
          <p:spPr bwMode="auto">
            <a:xfrm>
              <a:off x="120" y="1716"/>
              <a:ext cx="798" cy="798"/>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pic>
          <p:nvPicPr>
            <p:cNvPr id="67620" name="Picture 10" descr="manual_icon"/>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5" y="1781"/>
              <a:ext cx="674"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5" name="Rectangle 11"/>
          <p:cNvSpPr>
            <a:spLocks noChangeArrowheads="1"/>
          </p:cNvSpPr>
          <p:nvPr/>
        </p:nvSpPr>
        <p:spPr bwMode="auto">
          <a:xfrm>
            <a:off x="5899150" y="5532438"/>
            <a:ext cx="2268538" cy="887412"/>
          </a:xfrm>
          <a:prstGeom prst="rect">
            <a:avLst/>
          </a:prstGeom>
          <a:noFill/>
          <a:ln w="9525">
            <a:noFill/>
            <a:miter lim="800000"/>
            <a:headEnd/>
            <a:tailEnd/>
          </a:ln>
        </p:spPr>
        <p:txBody>
          <a:bodyPr/>
          <a:lstStyle/>
          <a:p>
            <a:pPr eaLnBrk="0" hangingPunct="0">
              <a:lnSpc>
                <a:spcPct val="95000"/>
              </a:lnSpc>
              <a:spcBef>
                <a:spcPct val="20000"/>
              </a:spcBef>
              <a:defRPr/>
            </a:pPr>
            <a:r>
              <a:rPr lang="en-US" sz="1200" b="1" dirty="0">
                <a:solidFill>
                  <a:srgbClr val="000000"/>
                </a:solidFill>
                <a:latin typeface="+mn-lt"/>
                <a:ea typeface="ＭＳ Ｐゴシック" pitchFamily="34" charset="-128"/>
                <a:cs typeface="Arial"/>
              </a:rPr>
              <a:t>Announced new Long-Term Environmental Sustainability Vision and 2020 Goals (2010)</a:t>
            </a:r>
          </a:p>
        </p:txBody>
      </p:sp>
      <p:sp>
        <p:nvSpPr>
          <p:cNvPr id="6167" name="Oval 12"/>
          <p:cNvSpPr>
            <a:spLocks noChangeArrowheads="1"/>
          </p:cNvSpPr>
          <p:nvPr/>
        </p:nvSpPr>
        <p:spPr bwMode="auto">
          <a:xfrm>
            <a:off x="6415611" y="4121151"/>
            <a:ext cx="1182688" cy="1182687"/>
          </a:xfrm>
          <a:prstGeom prst="ellipse">
            <a:avLst/>
          </a:prstGeom>
          <a:blipFill dpi="0" rotWithShape="1">
            <a:blip r:embed="rId5" cstate="email">
              <a:extLst>
                <a:ext uri="{28A0092B-C50C-407E-A947-70E740481C1C}">
                  <a14:useLocalDpi xmlns:a14="http://schemas.microsoft.com/office/drawing/2010/main"/>
                </a:ext>
              </a:extLst>
            </a:blip>
            <a:srcRect/>
            <a:stretch>
              <a:fillRect/>
            </a:stretch>
          </a:blipFill>
          <a:ln w="19050">
            <a:noFill/>
            <a:round/>
            <a:headEnd/>
            <a:tailEnd/>
          </a:ln>
        </p:spPr>
        <p:txBody>
          <a:bodyPr wrap="none" anchor="ctr"/>
          <a:lstStyle/>
          <a:p>
            <a:pPr algn="l">
              <a:defRPr/>
            </a:pPr>
            <a:endParaRPr lang="en-US" sz="2000" dirty="0">
              <a:solidFill>
                <a:srgbClr val="666666"/>
              </a:solidFill>
              <a:latin typeface="Frutiger 45 Light"/>
              <a:ea typeface="ＭＳ Ｐゴシック" pitchFamily="34" charset="-128"/>
              <a:cs typeface="Frutiger 45 Light"/>
            </a:endParaRPr>
          </a:p>
        </p:txBody>
      </p:sp>
      <p:sp>
        <p:nvSpPr>
          <p:cNvPr id="67594" name="Oval 14"/>
          <p:cNvSpPr>
            <a:spLocks noChangeArrowheads="1"/>
          </p:cNvSpPr>
          <p:nvPr/>
        </p:nvSpPr>
        <p:spPr bwMode="auto">
          <a:xfrm>
            <a:off x="6372225" y="4076700"/>
            <a:ext cx="1266825" cy="1266825"/>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sp>
        <p:nvSpPr>
          <p:cNvPr id="20490" name="Rectangle 15"/>
          <p:cNvSpPr>
            <a:spLocks noChangeArrowheads="1"/>
          </p:cNvSpPr>
          <p:nvPr/>
        </p:nvSpPr>
        <p:spPr bwMode="auto">
          <a:xfrm>
            <a:off x="3636963" y="5532438"/>
            <a:ext cx="2184400" cy="998537"/>
          </a:xfrm>
          <a:prstGeom prst="rect">
            <a:avLst/>
          </a:prstGeom>
          <a:noFill/>
          <a:ln w="9525">
            <a:noFill/>
            <a:miter lim="800000"/>
            <a:headEnd/>
            <a:tailEnd/>
          </a:ln>
        </p:spPr>
        <p:txBody>
          <a:bodyPr/>
          <a:lstStyle/>
          <a:p>
            <a:pPr eaLnBrk="0" hangingPunct="0">
              <a:lnSpc>
                <a:spcPct val="95000"/>
              </a:lnSpc>
              <a:spcBef>
                <a:spcPct val="20000"/>
              </a:spcBef>
              <a:defRPr/>
            </a:pPr>
            <a:r>
              <a:rPr lang="en-GB" sz="1200" b="1" dirty="0">
                <a:solidFill>
                  <a:srgbClr val="000000"/>
                </a:solidFill>
                <a:latin typeface="+mn-lt"/>
                <a:ea typeface="ＭＳ Ｐゴシック" pitchFamily="34" charset="-128"/>
                <a:cs typeface="Arial"/>
              </a:rPr>
              <a:t>Introduced global corporate cause: </a:t>
            </a:r>
            <a:r>
              <a:rPr lang="en-GB" sz="1200" b="1" i="1" dirty="0">
                <a:solidFill>
                  <a:srgbClr val="000000"/>
                </a:solidFill>
                <a:latin typeface="+mn-lt"/>
                <a:ea typeface="ＭＳ Ｐゴシック" pitchFamily="34" charset="-128"/>
                <a:cs typeface="Arial"/>
              </a:rPr>
              <a:t>Live, Learn and Thrive™</a:t>
            </a:r>
            <a:r>
              <a:rPr lang="en-GB" sz="1200" b="1" dirty="0">
                <a:solidFill>
                  <a:srgbClr val="000000"/>
                </a:solidFill>
                <a:latin typeface="+mn-lt"/>
                <a:ea typeface="ＭＳ Ｐゴシック" pitchFamily="34" charset="-128"/>
                <a:cs typeface="Arial"/>
              </a:rPr>
              <a:t> </a:t>
            </a:r>
            <a:br>
              <a:rPr lang="en-GB" sz="1200" b="1" dirty="0">
                <a:solidFill>
                  <a:srgbClr val="000000"/>
                </a:solidFill>
                <a:latin typeface="+mn-lt"/>
                <a:ea typeface="ＭＳ Ｐゴシック" pitchFamily="34" charset="-128"/>
                <a:cs typeface="Arial"/>
              </a:rPr>
            </a:br>
            <a:r>
              <a:rPr lang="en-GB" sz="1200" b="1" dirty="0">
                <a:solidFill>
                  <a:srgbClr val="000000"/>
                </a:solidFill>
                <a:latin typeface="+mn-lt"/>
                <a:ea typeface="ＭＳ Ｐゴシック" pitchFamily="34" charset="-128"/>
                <a:cs typeface="Arial"/>
              </a:rPr>
              <a:t>(2005)</a:t>
            </a:r>
            <a:endParaRPr lang="en-US" sz="1200" b="1" dirty="0">
              <a:solidFill>
                <a:srgbClr val="000000"/>
              </a:solidFill>
              <a:latin typeface="+mn-lt"/>
              <a:ea typeface="ＭＳ Ｐゴシック" pitchFamily="34" charset="-128"/>
              <a:cs typeface="Arial"/>
            </a:endParaRPr>
          </a:p>
        </p:txBody>
      </p:sp>
      <p:grpSp>
        <p:nvGrpSpPr>
          <p:cNvPr id="67596" name="Group 34"/>
          <p:cNvGrpSpPr>
            <a:grpSpLocks/>
          </p:cNvGrpSpPr>
          <p:nvPr/>
        </p:nvGrpSpPr>
        <p:grpSpPr bwMode="auto">
          <a:xfrm>
            <a:off x="4054475" y="4094163"/>
            <a:ext cx="1293813" cy="1336675"/>
            <a:chOff x="3265" y="1669"/>
            <a:chExt cx="815" cy="842"/>
          </a:xfrm>
        </p:grpSpPr>
        <p:pic>
          <p:nvPicPr>
            <p:cNvPr id="67616" name="Picture 16" descr="LLT_color"/>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265" y="1669"/>
              <a:ext cx="792"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7" name="Oval 17"/>
            <p:cNvSpPr>
              <a:spLocks noChangeArrowheads="1"/>
            </p:cNvSpPr>
            <p:nvPr/>
          </p:nvSpPr>
          <p:spPr bwMode="auto">
            <a:xfrm>
              <a:off x="3283" y="1683"/>
              <a:ext cx="797" cy="797"/>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grpSp>
      <p:sp>
        <p:nvSpPr>
          <p:cNvPr id="20492" name="Rectangle 18"/>
          <p:cNvSpPr>
            <a:spLocks noChangeArrowheads="1"/>
          </p:cNvSpPr>
          <p:nvPr/>
        </p:nvSpPr>
        <p:spPr bwMode="auto">
          <a:xfrm>
            <a:off x="960438" y="5532438"/>
            <a:ext cx="2632075" cy="982662"/>
          </a:xfrm>
          <a:prstGeom prst="rect">
            <a:avLst/>
          </a:prstGeom>
          <a:noFill/>
          <a:ln w="9525">
            <a:noFill/>
            <a:miter lim="800000"/>
            <a:headEnd/>
            <a:tailEnd/>
          </a:ln>
        </p:spPr>
        <p:txBody>
          <a:bodyPr/>
          <a:lstStyle/>
          <a:p>
            <a:pPr eaLnBrk="0" hangingPunct="0">
              <a:lnSpc>
                <a:spcPct val="95000"/>
              </a:lnSpc>
              <a:spcBef>
                <a:spcPct val="20000"/>
              </a:spcBef>
              <a:defRPr/>
            </a:pPr>
            <a:r>
              <a:rPr lang="en-GB" sz="1200" b="1" dirty="0">
                <a:solidFill>
                  <a:srgbClr val="000000"/>
                </a:solidFill>
                <a:latin typeface="+mn-lt"/>
                <a:ea typeface="ＭＳ Ｐゴシック" pitchFamily="34" charset="-128"/>
                <a:cs typeface="Arial"/>
              </a:rPr>
              <a:t>One of the first corporate sustainability departments and sustainability report </a:t>
            </a:r>
            <a:br>
              <a:rPr lang="en-GB" sz="1200" b="1" dirty="0">
                <a:solidFill>
                  <a:srgbClr val="000000"/>
                </a:solidFill>
                <a:latin typeface="+mn-lt"/>
                <a:ea typeface="ＭＳ Ｐゴシック" pitchFamily="34" charset="-128"/>
                <a:cs typeface="Arial"/>
              </a:rPr>
            </a:br>
            <a:r>
              <a:rPr lang="en-GB" sz="1200" b="1" dirty="0">
                <a:solidFill>
                  <a:srgbClr val="000000"/>
                </a:solidFill>
                <a:latin typeface="+mn-lt"/>
                <a:ea typeface="ＭＳ Ｐゴシック" pitchFamily="34" charset="-128"/>
                <a:cs typeface="Arial"/>
              </a:rPr>
              <a:t>(1999)</a:t>
            </a:r>
            <a:endParaRPr lang="en-US" sz="1200" b="1" dirty="0">
              <a:solidFill>
                <a:srgbClr val="000000"/>
              </a:solidFill>
              <a:latin typeface="+mn-lt"/>
              <a:ea typeface="ＭＳ Ｐゴシック" pitchFamily="34" charset="-128"/>
              <a:cs typeface="Arial"/>
            </a:endParaRPr>
          </a:p>
        </p:txBody>
      </p:sp>
      <p:grpSp>
        <p:nvGrpSpPr>
          <p:cNvPr id="67598" name="Group 35"/>
          <p:cNvGrpSpPr>
            <a:grpSpLocks/>
          </p:cNvGrpSpPr>
          <p:nvPr/>
        </p:nvGrpSpPr>
        <p:grpSpPr bwMode="auto">
          <a:xfrm>
            <a:off x="1646238" y="4094163"/>
            <a:ext cx="1266825" cy="1266825"/>
            <a:chOff x="2192" y="1681"/>
            <a:chExt cx="798" cy="798"/>
          </a:xfrm>
        </p:grpSpPr>
        <p:sp>
          <p:nvSpPr>
            <p:cNvPr id="67613" name="Oval 19"/>
            <p:cNvSpPr>
              <a:spLocks noChangeArrowheads="1"/>
            </p:cNvSpPr>
            <p:nvPr/>
          </p:nvSpPr>
          <p:spPr bwMode="auto">
            <a:xfrm>
              <a:off x="2219" y="1707"/>
              <a:ext cx="745" cy="744"/>
            </a:xfrm>
            <a:prstGeom prst="ellipse">
              <a:avLst/>
            </a:prstGeom>
            <a:solidFill>
              <a:srgbClr val="00B055"/>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sz="2000" dirty="0">
                <a:solidFill>
                  <a:srgbClr val="666666"/>
                </a:solidFill>
                <a:latin typeface="Frutiger 45 Light" pitchFamily="2" charset="0"/>
                <a:ea typeface="ＭＳ Ｐゴシック" pitchFamily="34" charset="-128"/>
              </a:endParaRPr>
            </a:p>
          </p:txBody>
        </p:sp>
        <p:sp>
          <p:nvSpPr>
            <p:cNvPr id="67614" name="Oval 20"/>
            <p:cNvSpPr>
              <a:spLocks noChangeArrowheads="1"/>
            </p:cNvSpPr>
            <p:nvPr/>
          </p:nvSpPr>
          <p:spPr bwMode="auto">
            <a:xfrm>
              <a:off x="2192" y="1681"/>
              <a:ext cx="798" cy="798"/>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pic>
          <p:nvPicPr>
            <p:cNvPr id="67615" name="Picture 21" descr="manual_icon"/>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247" y="1746"/>
              <a:ext cx="674"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4" name="Rectangle 22"/>
          <p:cNvSpPr>
            <a:spLocks noChangeArrowheads="1"/>
          </p:cNvSpPr>
          <p:nvPr/>
        </p:nvSpPr>
        <p:spPr bwMode="auto">
          <a:xfrm>
            <a:off x="7156450" y="2976563"/>
            <a:ext cx="1609725" cy="1277937"/>
          </a:xfrm>
          <a:prstGeom prst="rect">
            <a:avLst/>
          </a:prstGeom>
          <a:noFill/>
          <a:ln w="9525">
            <a:noFill/>
            <a:miter lim="800000"/>
            <a:headEnd/>
            <a:tailEnd/>
          </a:ln>
        </p:spPr>
        <p:txBody>
          <a:bodyPr/>
          <a:lstStyle/>
          <a:p>
            <a:pPr eaLnBrk="0" hangingPunct="0">
              <a:lnSpc>
                <a:spcPct val="95000"/>
              </a:lnSpc>
              <a:spcBef>
                <a:spcPct val="20000"/>
              </a:spcBef>
              <a:defRPr/>
            </a:pPr>
            <a:r>
              <a:rPr lang="en-US" sz="1200" b="1" dirty="0">
                <a:solidFill>
                  <a:srgbClr val="000000"/>
                </a:solidFill>
                <a:latin typeface="+mn-lt"/>
                <a:ea typeface="ＭＳ Ｐゴシック" pitchFamily="34" charset="-128"/>
                <a:cs typeface="Arial"/>
              </a:rPr>
              <a:t>Pioneered the use of Life Cycle Assessment </a:t>
            </a:r>
            <a:br>
              <a:rPr lang="en-US" sz="1200" b="1" dirty="0">
                <a:solidFill>
                  <a:srgbClr val="000000"/>
                </a:solidFill>
                <a:latin typeface="+mn-lt"/>
                <a:ea typeface="ＭＳ Ｐゴシック" pitchFamily="34" charset="-128"/>
                <a:cs typeface="Arial"/>
              </a:rPr>
            </a:br>
            <a:r>
              <a:rPr lang="en-US" sz="1200" b="1" dirty="0">
                <a:solidFill>
                  <a:srgbClr val="000000"/>
                </a:solidFill>
                <a:latin typeface="+mn-lt"/>
                <a:ea typeface="ＭＳ Ｐゴシック" pitchFamily="34" charset="-128"/>
                <a:cs typeface="Arial"/>
              </a:rPr>
              <a:t>(1990s) </a:t>
            </a:r>
          </a:p>
        </p:txBody>
      </p:sp>
      <p:grpSp>
        <p:nvGrpSpPr>
          <p:cNvPr id="67600" name="Group 36"/>
          <p:cNvGrpSpPr>
            <a:grpSpLocks/>
          </p:cNvGrpSpPr>
          <p:nvPr/>
        </p:nvGrpSpPr>
        <p:grpSpPr bwMode="auto">
          <a:xfrm>
            <a:off x="7304088" y="1593850"/>
            <a:ext cx="1266825" cy="1266825"/>
            <a:chOff x="1160" y="1692"/>
            <a:chExt cx="798" cy="798"/>
          </a:xfrm>
        </p:grpSpPr>
        <p:sp>
          <p:nvSpPr>
            <p:cNvPr id="67610" name="Oval 23"/>
            <p:cNvSpPr>
              <a:spLocks noChangeArrowheads="1"/>
            </p:cNvSpPr>
            <p:nvPr/>
          </p:nvSpPr>
          <p:spPr bwMode="auto">
            <a:xfrm>
              <a:off x="1187" y="1718"/>
              <a:ext cx="745" cy="744"/>
            </a:xfrm>
            <a:prstGeom prst="ellipse">
              <a:avLst/>
            </a:prstGeom>
            <a:solidFill>
              <a:srgbClr val="00B055"/>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sz="2000" dirty="0">
                <a:solidFill>
                  <a:srgbClr val="666666"/>
                </a:solidFill>
                <a:latin typeface="Frutiger 45 Light" pitchFamily="2" charset="0"/>
                <a:ea typeface="ＭＳ Ｐゴシック" pitchFamily="34" charset="-128"/>
              </a:endParaRPr>
            </a:p>
          </p:txBody>
        </p:sp>
        <p:pic>
          <p:nvPicPr>
            <p:cNvPr id="67611" name="Picture 24" descr="LifeCycleAnalysis_arrows"/>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219" y="1754"/>
              <a:ext cx="678"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2" name="Oval 25"/>
            <p:cNvSpPr>
              <a:spLocks noChangeArrowheads="1"/>
            </p:cNvSpPr>
            <p:nvPr/>
          </p:nvSpPr>
          <p:spPr bwMode="auto">
            <a:xfrm>
              <a:off x="1160" y="1692"/>
              <a:ext cx="798" cy="798"/>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grpSp>
      <p:sp>
        <p:nvSpPr>
          <p:cNvPr id="20496" name="Rectangle 11"/>
          <p:cNvSpPr>
            <a:spLocks noChangeArrowheads="1"/>
          </p:cNvSpPr>
          <p:nvPr/>
        </p:nvSpPr>
        <p:spPr bwMode="auto">
          <a:xfrm>
            <a:off x="4532313" y="2976563"/>
            <a:ext cx="2474912" cy="887412"/>
          </a:xfrm>
          <a:prstGeom prst="rect">
            <a:avLst/>
          </a:prstGeom>
          <a:noFill/>
          <a:ln w="9525">
            <a:noFill/>
            <a:miter lim="800000"/>
            <a:headEnd/>
            <a:tailEnd/>
          </a:ln>
        </p:spPr>
        <p:txBody>
          <a:bodyPr/>
          <a:lstStyle/>
          <a:p>
            <a:pPr eaLnBrk="0" hangingPunct="0">
              <a:lnSpc>
                <a:spcPct val="95000"/>
              </a:lnSpc>
              <a:spcBef>
                <a:spcPct val="20000"/>
              </a:spcBef>
              <a:defRPr/>
            </a:pPr>
            <a:r>
              <a:rPr lang="en-US" sz="1200" b="1" dirty="0">
                <a:solidFill>
                  <a:srgbClr val="000000"/>
                </a:solidFill>
                <a:latin typeface="+mn-lt"/>
                <a:ea typeface="ＭＳ Ｐゴシック" pitchFamily="34" charset="-128"/>
                <a:cs typeface="Arial"/>
              </a:rPr>
              <a:t>Co-founded the Society of Environmental Toxicology and Chemistry (1981)</a:t>
            </a:r>
          </a:p>
        </p:txBody>
      </p:sp>
      <p:sp>
        <p:nvSpPr>
          <p:cNvPr id="67602" name="Oval 12"/>
          <p:cNvSpPr>
            <a:spLocks noChangeArrowheads="1"/>
          </p:cNvSpPr>
          <p:nvPr/>
        </p:nvSpPr>
        <p:spPr bwMode="auto">
          <a:xfrm>
            <a:off x="5143500" y="1633538"/>
            <a:ext cx="1182688" cy="1182687"/>
          </a:xfrm>
          <a:prstGeom prst="ellipse">
            <a:avLst/>
          </a:prstGeom>
          <a:solidFill>
            <a:srgbClr val="00B055"/>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sz="2000" dirty="0">
              <a:solidFill>
                <a:srgbClr val="666666"/>
              </a:solidFill>
              <a:latin typeface="Frutiger 45 Light" pitchFamily="2" charset="0"/>
              <a:ea typeface="ＭＳ Ｐゴシック" pitchFamily="34" charset="-128"/>
            </a:endParaRPr>
          </a:p>
        </p:txBody>
      </p:sp>
      <p:sp>
        <p:nvSpPr>
          <p:cNvPr id="67603" name="Oval 14"/>
          <p:cNvSpPr>
            <a:spLocks noChangeArrowheads="1"/>
          </p:cNvSpPr>
          <p:nvPr/>
        </p:nvSpPr>
        <p:spPr bwMode="auto">
          <a:xfrm>
            <a:off x="5100638" y="1593850"/>
            <a:ext cx="1266825" cy="1266825"/>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sp>
        <p:nvSpPr>
          <p:cNvPr id="20499" name="Rectangle 11"/>
          <p:cNvSpPr>
            <a:spLocks noChangeArrowheads="1"/>
          </p:cNvSpPr>
          <p:nvPr/>
        </p:nvSpPr>
        <p:spPr bwMode="auto">
          <a:xfrm>
            <a:off x="2439988" y="2976563"/>
            <a:ext cx="2168525" cy="887412"/>
          </a:xfrm>
          <a:prstGeom prst="rect">
            <a:avLst/>
          </a:prstGeom>
          <a:noFill/>
          <a:ln w="9525">
            <a:noFill/>
            <a:miter lim="800000"/>
            <a:headEnd/>
            <a:tailEnd/>
          </a:ln>
        </p:spPr>
        <p:txBody>
          <a:bodyPr/>
          <a:lstStyle/>
          <a:p>
            <a:pPr eaLnBrk="0" hangingPunct="0">
              <a:lnSpc>
                <a:spcPct val="95000"/>
              </a:lnSpc>
              <a:spcBef>
                <a:spcPct val="20000"/>
              </a:spcBef>
              <a:defRPr/>
            </a:pPr>
            <a:r>
              <a:rPr lang="en-US" sz="1200" b="1" dirty="0">
                <a:solidFill>
                  <a:srgbClr val="000000"/>
                </a:solidFill>
                <a:latin typeface="+mn-lt"/>
                <a:ea typeface="ＭＳ Ｐゴシック" pitchFamily="34" charset="-128"/>
                <a:cs typeface="Arial"/>
              </a:rPr>
              <a:t>Developed first test</a:t>
            </a:r>
            <a:br>
              <a:rPr lang="en-US" sz="1200" b="1" dirty="0">
                <a:solidFill>
                  <a:srgbClr val="000000"/>
                </a:solidFill>
                <a:latin typeface="+mn-lt"/>
                <a:ea typeface="ＭＳ Ｐゴシック" pitchFamily="34" charset="-128"/>
                <a:cs typeface="Arial"/>
              </a:rPr>
            </a:br>
            <a:r>
              <a:rPr lang="en-US" sz="1200" b="1" dirty="0">
                <a:solidFill>
                  <a:srgbClr val="000000"/>
                </a:solidFill>
                <a:latin typeface="+mn-lt"/>
                <a:ea typeface="ＭＳ Ｐゴシック" pitchFamily="34" charset="-128"/>
                <a:cs typeface="Arial"/>
              </a:rPr>
              <a:t>to evaluate chemical biodegradability  (1973)</a:t>
            </a:r>
          </a:p>
        </p:txBody>
      </p:sp>
      <p:sp>
        <p:nvSpPr>
          <p:cNvPr id="67605" name="Oval 12"/>
          <p:cNvSpPr>
            <a:spLocks noChangeArrowheads="1"/>
          </p:cNvSpPr>
          <p:nvPr/>
        </p:nvSpPr>
        <p:spPr bwMode="auto">
          <a:xfrm>
            <a:off x="2940050" y="1633538"/>
            <a:ext cx="1182688" cy="1182687"/>
          </a:xfrm>
          <a:prstGeom prst="ellipse">
            <a:avLst/>
          </a:prstGeom>
          <a:solidFill>
            <a:schemeClr val="hlink"/>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l"/>
            <a:endParaRPr lang="en-US" sz="2000" dirty="0">
              <a:solidFill>
                <a:srgbClr val="666666"/>
              </a:solidFill>
              <a:latin typeface="Frutiger 45 Light" pitchFamily="2" charset="0"/>
              <a:ea typeface="ＭＳ Ｐゴシック" pitchFamily="34" charset="-128"/>
            </a:endParaRPr>
          </a:p>
        </p:txBody>
      </p:sp>
      <p:sp>
        <p:nvSpPr>
          <p:cNvPr id="67606" name="Oval 14"/>
          <p:cNvSpPr>
            <a:spLocks noChangeArrowheads="1"/>
          </p:cNvSpPr>
          <p:nvPr/>
        </p:nvSpPr>
        <p:spPr bwMode="auto">
          <a:xfrm>
            <a:off x="2897188" y="1593850"/>
            <a:ext cx="1266825" cy="1266825"/>
          </a:xfrm>
          <a:prstGeom prst="ellipse">
            <a:avLst/>
          </a:prstGeom>
          <a:noFill/>
          <a:ln w="38100">
            <a:solidFill>
              <a:srgbClr val="00B055"/>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700" dirty="0">
              <a:solidFill>
                <a:srgbClr val="666666"/>
              </a:solidFill>
              <a:latin typeface="Frutiger 45 Light" pitchFamily="2" charset="0"/>
              <a:ea typeface="ＭＳ Ｐゴシック" pitchFamily="34" charset="-128"/>
            </a:endParaRPr>
          </a:p>
        </p:txBody>
      </p:sp>
      <p:pic>
        <p:nvPicPr>
          <p:cNvPr id="67607" name="Picture 40" descr="Sturm_Test_4C"/>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001963" y="2057400"/>
            <a:ext cx="10334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8" name="Picture 41" descr="SETAC_G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356225" y="1657350"/>
            <a:ext cx="7683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9"/>
          <p:cNvSpPr txBox="1">
            <a:spLocks noChangeArrowheads="1"/>
          </p:cNvSpPr>
          <p:nvPr/>
        </p:nvSpPr>
        <p:spPr bwMode="auto">
          <a:xfrm>
            <a:off x="457200" y="468313"/>
            <a:ext cx="8353425" cy="1147762"/>
          </a:xfrm>
          <a:prstGeom prst="rect">
            <a:avLst/>
          </a:prstGeom>
          <a:noFill/>
          <a:ln w="9525">
            <a:noFill/>
            <a:miter lim="800000"/>
            <a:headEnd/>
            <a:tailEnd/>
          </a:ln>
        </p:spPr>
        <p:txBody>
          <a:bodyPr/>
          <a:lstStyle/>
          <a:p>
            <a:pPr algn="l" eaLnBrk="0" hangingPunct="0">
              <a:lnSpc>
                <a:spcPct val="95000"/>
              </a:lnSpc>
              <a:defRPr/>
            </a:pPr>
            <a:r>
              <a:rPr lang="en-US" sz="4400" b="1" kern="0" dirty="0">
                <a:solidFill>
                  <a:srgbClr val="9BD442"/>
                </a:solidFill>
                <a:latin typeface="+mn-lt"/>
                <a:ea typeface="Frutiger 45 Light"/>
                <a:cs typeface="Frutiger 45 Light"/>
              </a:rPr>
              <a:t>Strong Sustainability Heritage</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2" descr="SIPS.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26263" y="2543175"/>
            <a:ext cx="2039937"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2" descr="C:\Documents and Settings\tg6464\Local Settings\Temporary Internet Files\Content.Outlook\Y4XMWSL6\74951562.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72000" y="2209800"/>
            <a:ext cx="2209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2" descr="C:\Documents and Settings\tg6464\Local Settings\Temp\75904248.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362200" y="2286000"/>
            <a:ext cx="213360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9" descr="C:\Documents and Settings\tg6464\Local Settings\Temporary Internet Files\Content.Outlook\Y4XMWSL6\103019859.jp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2236788"/>
            <a:ext cx="2286000"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 descr="array.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p:cNvSpPr>
            <a:spLocks noChangeArrowheads="1"/>
          </p:cNvSpPr>
          <p:nvPr/>
        </p:nvSpPr>
        <p:spPr bwMode="auto">
          <a:xfrm>
            <a:off x="39688" y="4419600"/>
            <a:ext cx="2286000" cy="757238"/>
          </a:xfrm>
          <a:prstGeom prst="rect">
            <a:avLst/>
          </a:prstGeom>
          <a:noFill/>
          <a:ln w="9525">
            <a:noFill/>
            <a:miter lim="800000"/>
            <a:headEnd/>
            <a:tailEnd/>
          </a:ln>
        </p:spPr>
        <p:txBody>
          <a:bodyPr>
            <a:spAutoFit/>
          </a:bodyPr>
          <a:lstStyle/>
          <a:p>
            <a:pPr>
              <a:lnSpc>
                <a:spcPct val="90000"/>
              </a:lnSpc>
              <a:defRPr/>
            </a:pPr>
            <a:r>
              <a:rPr lang="en-US" sz="1600" b="1" dirty="0">
                <a:solidFill>
                  <a:srgbClr val="009900"/>
                </a:solidFill>
                <a:latin typeface="+mn-lt"/>
                <a:ea typeface="ＭＳ Ｐゴシック" pitchFamily="34" charset="-128"/>
                <a:cs typeface="Arial"/>
              </a:rPr>
              <a:t>Powering our </a:t>
            </a:r>
            <a:br>
              <a:rPr lang="en-US" sz="1600" b="1" dirty="0">
                <a:solidFill>
                  <a:srgbClr val="009900"/>
                </a:solidFill>
                <a:latin typeface="+mn-lt"/>
                <a:ea typeface="ＭＳ Ｐゴシック" pitchFamily="34" charset="-128"/>
                <a:cs typeface="Arial"/>
              </a:rPr>
            </a:br>
            <a:r>
              <a:rPr lang="en-US" sz="1600" b="1" dirty="0">
                <a:solidFill>
                  <a:srgbClr val="009900"/>
                </a:solidFill>
                <a:latin typeface="+mn-lt"/>
                <a:ea typeface="ＭＳ Ｐゴシック" pitchFamily="34" charset="-128"/>
                <a:cs typeface="Arial"/>
              </a:rPr>
              <a:t>plants with 100% renewable energy</a:t>
            </a:r>
            <a:endParaRPr lang="en-US" sz="1600" dirty="0">
              <a:solidFill>
                <a:srgbClr val="009900"/>
              </a:solidFill>
              <a:latin typeface="+mn-lt"/>
              <a:ea typeface="ＭＳ Ｐゴシック" pitchFamily="34" charset="-128"/>
              <a:cs typeface="Arial"/>
            </a:endParaRPr>
          </a:p>
        </p:txBody>
      </p:sp>
      <p:sp>
        <p:nvSpPr>
          <p:cNvPr id="34823" name="Rectangle 6"/>
          <p:cNvSpPr>
            <a:spLocks noChangeArrowheads="1"/>
          </p:cNvSpPr>
          <p:nvPr/>
        </p:nvSpPr>
        <p:spPr bwMode="auto">
          <a:xfrm>
            <a:off x="6989763" y="4419600"/>
            <a:ext cx="1981200" cy="1643063"/>
          </a:xfrm>
          <a:prstGeom prst="rect">
            <a:avLst/>
          </a:prstGeom>
          <a:noFill/>
          <a:ln w="9525">
            <a:noFill/>
            <a:miter lim="800000"/>
            <a:headEnd/>
            <a:tailEnd/>
          </a:ln>
        </p:spPr>
        <p:txBody>
          <a:bodyPr>
            <a:spAutoFit/>
          </a:bodyPr>
          <a:lstStyle/>
          <a:p>
            <a:pPr>
              <a:lnSpc>
                <a:spcPct val="90000"/>
              </a:lnSpc>
              <a:defRPr/>
            </a:pPr>
            <a:r>
              <a:rPr lang="en-US" sz="1600" b="1" dirty="0">
                <a:solidFill>
                  <a:srgbClr val="009900"/>
                </a:solidFill>
                <a:latin typeface="+mn-lt"/>
                <a:ea typeface="ＭＳ Ｐゴシック" pitchFamily="34" charset="-128"/>
                <a:cs typeface="Arial"/>
              </a:rPr>
              <a:t>Designing products that delight consumers while maximizing the conservation of resources </a:t>
            </a:r>
          </a:p>
        </p:txBody>
      </p:sp>
      <p:sp>
        <p:nvSpPr>
          <p:cNvPr id="34824" name="Rectangle 7"/>
          <p:cNvSpPr>
            <a:spLocks noChangeArrowheads="1"/>
          </p:cNvSpPr>
          <p:nvPr/>
        </p:nvSpPr>
        <p:spPr bwMode="auto">
          <a:xfrm>
            <a:off x="2276475" y="4419600"/>
            <a:ext cx="2362200" cy="1200329"/>
          </a:xfrm>
          <a:prstGeom prst="rect">
            <a:avLst/>
          </a:prstGeom>
          <a:noFill/>
          <a:ln w="9525">
            <a:noFill/>
            <a:miter lim="800000"/>
            <a:headEnd/>
            <a:tailEnd/>
          </a:ln>
        </p:spPr>
        <p:txBody>
          <a:bodyPr>
            <a:spAutoFit/>
          </a:bodyPr>
          <a:lstStyle/>
          <a:p>
            <a:pPr>
              <a:lnSpc>
                <a:spcPct val="90000"/>
              </a:lnSpc>
              <a:defRPr/>
            </a:pPr>
            <a:r>
              <a:rPr lang="en-US" sz="1600" b="1" dirty="0">
                <a:solidFill>
                  <a:srgbClr val="009900"/>
                </a:solidFill>
                <a:latin typeface="+mn-lt"/>
                <a:ea typeface="ＭＳ Ｐゴシック" pitchFamily="34" charset="-128"/>
                <a:cs typeface="Arial"/>
              </a:rPr>
              <a:t>Using 100% renewable or </a:t>
            </a:r>
            <a:r>
              <a:rPr lang="en-US" sz="1600" b="1" dirty="0" smtClean="0">
                <a:solidFill>
                  <a:srgbClr val="009900"/>
                </a:solidFill>
                <a:latin typeface="+mn-lt"/>
                <a:ea typeface="ＭＳ Ｐゴシック" pitchFamily="34" charset="-128"/>
                <a:cs typeface="Arial"/>
              </a:rPr>
              <a:t> recycled </a:t>
            </a:r>
            <a:r>
              <a:rPr lang="en-US" sz="1600" b="1" dirty="0">
                <a:solidFill>
                  <a:srgbClr val="009900"/>
                </a:solidFill>
                <a:latin typeface="+mn-lt"/>
                <a:ea typeface="ＭＳ Ｐゴシック" pitchFamily="34" charset="-128"/>
                <a:cs typeface="Arial"/>
              </a:rPr>
              <a:t>materials </a:t>
            </a:r>
            <a:r>
              <a:rPr lang="en-US" sz="1600" b="1" dirty="0" smtClean="0">
                <a:solidFill>
                  <a:srgbClr val="009900"/>
                </a:solidFill>
                <a:latin typeface="+mn-lt"/>
                <a:ea typeface="ＭＳ Ｐゴシック" pitchFamily="34" charset="-128"/>
                <a:cs typeface="Arial"/>
              </a:rPr>
              <a:t>   in </a:t>
            </a:r>
            <a:r>
              <a:rPr lang="en-US" sz="1600" b="1" dirty="0">
                <a:solidFill>
                  <a:srgbClr val="009900"/>
                </a:solidFill>
                <a:latin typeface="+mn-lt"/>
                <a:ea typeface="ＭＳ Ｐゴシック" pitchFamily="34" charset="-128"/>
                <a:cs typeface="Arial"/>
              </a:rPr>
              <a:t>all products and packaging </a:t>
            </a:r>
          </a:p>
        </p:txBody>
      </p:sp>
      <p:sp>
        <p:nvSpPr>
          <p:cNvPr id="34825" name="Rectangle 8"/>
          <p:cNvSpPr>
            <a:spLocks noChangeArrowheads="1"/>
          </p:cNvSpPr>
          <p:nvPr/>
        </p:nvSpPr>
        <p:spPr bwMode="auto">
          <a:xfrm>
            <a:off x="4632325" y="4419600"/>
            <a:ext cx="2133600" cy="982663"/>
          </a:xfrm>
          <a:prstGeom prst="rect">
            <a:avLst/>
          </a:prstGeom>
          <a:noFill/>
          <a:ln w="9525">
            <a:noFill/>
            <a:miter lim="800000"/>
            <a:headEnd/>
            <a:tailEnd/>
          </a:ln>
        </p:spPr>
        <p:txBody>
          <a:bodyPr>
            <a:spAutoFit/>
          </a:bodyPr>
          <a:lstStyle/>
          <a:p>
            <a:pPr>
              <a:lnSpc>
                <a:spcPct val="90000"/>
              </a:lnSpc>
              <a:defRPr/>
            </a:pPr>
            <a:r>
              <a:rPr lang="en-US" sz="1600" b="1" dirty="0">
                <a:solidFill>
                  <a:srgbClr val="009900"/>
                </a:solidFill>
                <a:latin typeface="+mn-lt"/>
                <a:ea typeface="ＭＳ Ｐゴシック" pitchFamily="34" charset="-128"/>
                <a:cs typeface="Arial"/>
              </a:rPr>
              <a:t> Having zero consumer</a:t>
            </a:r>
            <a:br>
              <a:rPr lang="en-US" sz="1600" b="1" dirty="0">
                <a:solidFill>
                  <a:srgbClr val="009900"/>
                </a:solidFill>
                <a:latin typeface="+mn-lt"/>
                <a:ea typeface="ＭＳ Ｐゴシック" pitchFamily="34" charset="-128"/>
                <a:cs typeface="Arial"/>
              </a:rPr>
            </a:br>
            <a:r>
              <a:rPr lang="en-US" sz="1600" b="1" dirty="0">
                <a:solidFill>
                  <a:srgbClr val="009900"/>
                </a:solidFill>
                <a:latin typeface="+mn-lt"/>
                <a:ea typeface="ＭＳ Ｐゴシック" pitchFamily="34" charset="-128"/>
                <a:cs typeface="Arial"/>
              </a:rPr>
              <a:t>or manufacturing waste go to landfills</a:t>
            </a:r>
          </a:p>
        </p:txBody>
      </p:sp>
      <p:sp>
        <p:nvSpPr>
          <p:cNvPr id="34826" name="TextBox 9"/>
          <p:cNvSpPr txBox="1">
            <a:spLocks noChangeArrowheads="1"/>
          </p:cNvSpPr>
          <p:nvPr/>
        </p:nvSpPr>
        <p:spPr bwMode="auto">
          <a:xfrm>
            <a:off x="0" y="625475"/>
            <a:ext cx="9144000" cy="1431925"/>
          </a:xfrm>
          <a:prstGeom prst="rect">
            <a:avLst/>
          </a:prstGeom>
          <a:noFill/>
          <a:ln w="9525">
            <a:noFill/>
            <a:miter lim="800000"/>
            <a:headEnd/>
            <a:tailEnd/>
          </a:ln>
        </p:spPr>
        <p:txBody>
          <a:bodyPr>
            <a:spAutoFit/>
          </a:bodyPr>
          <a:lstStyle/>
          <a:p>
            <a:pPr>
              <a:defRPr/>
            </a:pPr>
            <a:r>
              <a:rPr lang="en-US" sz="8700" dirty="0">
                <a:solidFill>
                  <a:srgbClr val="9BD442"/>
                </a:solidFill>
                <a:latin typeface="+mj-lt"/>
                <a:ea typeface="ＭＳ Ｐゴシック" pitchFamily="34" charset="-128"/>
                <a:cs typeface="Arial"/>
              </a:rPr>
              <a:t>Long-Term Vision</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txBox="1">
            <a:spLocks noChangeArrowheads="1"/>
          </p:cNvSpPr>
          <p:nvPr/>
        </p:nvSpPr>
        <p:spPr bwMode="auto">
          <a:xfrm>
            <a:off x="457200" y="468313"/>
            <a:ext cx="91440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a:lnSpc>
                <a:spcPct val="95000"/>
              </a:lnSpc>
            </a:pPr>
            <a:r>
              <a:rPr lang="en-US" sz="4400" b="1" dirty="0">
                <a:solidFill>
                  <a:srgbClr val="9BD442"/>
                </a:solidFill>
                <a:ea typeface="ＭＳ Ｐゴシック" pitchFamily="34" charset="-128"/>
              </a:rPr>
              <a:t>Environmental Program</a:t>
            </a:r>
          </a:p>
        </p:txBody>
      </p:sp>
      <p:grpSp>
        <p:nvGrpSpPr>
          <p:cNvPr id="69635" name="Group 13"/>
          <p:cNvGrpSpPr>
            <a:grpSpLocks/>
          </p:cNvGrpSpPr>
          <p:nvPr/>
        </p:nvGrpSpPr>
        <p:grpSpPr bwMode="auto">
          <a:xfrm>
            <a:off x="3451225" y="1382713"/>
            <a:ext cx="2260600" cy="2803525"/>
            <a:chOff x="3302264" y="1557867"/>
            <a:chExt cx="2539472" cy="3147526"/>
          </a:xfrm>
        </p:grpSpPr>
        <p:sp>
          <p:nvSpPr>
            <p:cNvPr id="21517" name="TextBox 8"/>
            <p:cNvSpPr txBox="1">
              <a:spLocks noChangeArrowheads="1"/>
            </p:cNvSpPr>
            <p:nvPr/>
          </p:nvSpPr>
          <p:spPr bwMode="auto">
            <a:xfrm>
              <a:off x="3598298" y="3985347"/>
              <a:ext cx="2134655" cy="720046"/>
            </a:xfrm>
            <a:prstGeom prst="rect">
              <a:avLst/>
            </a:prstGeom>
            <a:noFill/>
            <a:ln w="9525">
              <a:noFill/>
              <a:miter lim="800000"/>
              <a:headEnd/>
              <a:tailEnd/>
            </a:ln>
          </p:spPr>
          <p:txBody>
            <a:bodyPr>
              <a:spAutoFit/>
            </a:bodyPr>
            <a:lstStyle/>
            <a:p>
              <a:pPr>
                <a:defRPr/>
              </a:pPr>
              <a:r>
                <a:rPr lang="en-US" dirty="0">
                  <a:solidFill>
                    <a:srgbClr val="00B055"/>
                  </a:solidFill>
                  <a:latin typeface="+mn-lt"/>
                  <a:ea typeface="ＭＳ Ｐゴシック" pitchFamily="34" charset="-128"/>
                  <a:cs typeface="Arial"/>
                </a:rPr>
                <a:t>Environmental</a:t>
              </a:r>
            </a:p>
            <a:p>
              <a:pPr>
                <a:defRPr/>
              </a:pPr>
              <a:r>
                <a:rPr lang="en-US" dirty="0">
                  <a:solidFill>
                    <a:srgbClr val="00B055"/>
                  </a:solidFill>
                  <a:latin typeface="+mn-lt"/>
                  <a:ea typeface="ＭＳ Ｐゴシック" pitchFamily="34" charset="-128"/>
                  <a:cs typeface="Arial"/>
                </a:rPr>
                <a:t>Sustainability</a:t>
              </a:r>
            </a:p>
          </p:txBody>
        </p:sp>
        <p:pic>
          <p:nvPicPr>
            <p:cNvPr id="69647" name="Picture 12" descr="Icons_Environmental Green.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02264" y="1557867"/>
              <a:ext cx="2539472" cy="253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636" name="Picture 15" descr="products"/>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77975" y="4543425"/>
            <a:ext cx="13652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13"/>
          <p:cNvSpPr txBox="1">
            <a:spLocks noChangeArrowheads="1"/>
          </p:cNvSpPr>
          <p:nvPr/>
        </p:nvSpPr>
        <p:spPr bwMode="auto">
          <a:xfrm>
            <a:off x="1524000" y="5942013"/>
            <a:ext cx="1422400" cy="366712"/>
          </a:xfrm>
          <a:prstGeom prst="rect">
            <a:avLst/>
          </a:prstGeom>
          <a:noFill/>
          <a:ln w="19050">
            <a:noFill/>
            <a:miter lim="800000"/>
            <a:headEnd/>
            <a:tailEnd/>
          </a:ln>
        </p:spPr>
        <p:txBody>
          <a:bodyPr>
            <a:spAutoFit/>
          </a:bodyPr>
          <a:lstStyle/>
          <a:p>
            <a:pPr>
              <a:spcBef>
                <a:spcPct val="50000"/>
              </a:spcBef>
              <a:defRPr/>
            </a:pPr>
            <a:r>
              <a:rPr lang="en-US" dirty="0">
                <a:solidFill>
                  <a:srgbClr val="FE1A0E"/>
                </a:solidFill>
                <a:latin typeface="+mn-lt"/>
                <a:ea typeface="ＭＳ Ｐゴシック" pitchFamily="34" charset="-128"/>
                <a:cs typeface="Arial"/>
              </a:rPr>
              <a:t>Products</a:t>
            </a:r>
          </a:p>
        </p:txBody>
      </p:sp>
      <p:pic>
        <p:nvPicPr>
          <p:cNvPr id="69638" name="Picture 20"/>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286500" y="4381500"/>
            <a:ext cx="1363663"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1510" name="Text Box 14"/>
          <p:cNvSpPr txBox="1">
            <a:spLocks noChangeArrowheads="1"/>
          </p:cNvSpPr>
          <p:nvPr/>
        </p:nvSpPr>
        <p:spPr bwMode="auto">
          <a:xfrm>
            <a:off x="6289675" y="5808663"/>
            <a:ext cx="1422400" cy="366712"/>
          </a:xfrm>
          <a:prstGeom prst="rect">
            <a:avLst/>
          </a:prstGeom>
          <a:noFill/>
          <a:ln w="19050">
            <a:noFill/>
            <a:miter lim="800000"/>
            <a:headEnd/>
            <a:tailEnd/>
          </a:ln>
        </p:spPr>
        <p:txBody>
          <a:bodyPr>
            <a:spAutoFit/>
          </a:bodyPr>
          <a:lstStyle/>
          <a:p>
            <a:pPr>
              <a:spcBef>
                <a:spcPct val="50000"/>
              </a:spcBef>
              <a:defRPr/>
            </a:pPr>
            <a:r>
              <a:rPr lang="en-US" dirty="0">
                <a:solidFill>
                  <a:srgbClr val="003DAF"/>
                </a:solidFill>
                <a:latin typeface="+mn-lt"/>
                <a:ea typeface="ＭＳ Ｐゴシック" pitchFamily="34" charset="-128"/>
                <a:cs typeface="Arial"/>
              </a:rPr>
              <a:t>Operations</a:t>
            </a:r>
          </a:p>
        </p:txBody>
      </p:sp>
      <p:grpSp>
        <p:nvGrpSpPr>
          <p:cNvPr id="69640" name="Bent Arrow 11"/>
          <p:cNvGrpSpPr>
            <a:grpSpLocks/>
          </p:cNvGrpSpPr>
          <p:nvPr/>
        </p:nvGrpSpPr>
        <p:grpSpPr bwMode="auto">
          <a:xfrm>
            <a:off x="3017838" y="4132263"/>
            <a:ext cx="1584325" cy="969962"/>
            <a:chOff x="1901" y="2465"/>
            <a:chExt cx="998" cy="611"/>
          </a:xfrm>
        </p:grpSpPr>
        <p:pic>
          <p:nvPicPr>
            <p:cNvPr id="69644" name="Bent Arrow 11"/>
            <p:cNvPicPr>
              <a:picLocks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01" y="2465"/>
              <a:ext cx="998"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5" name="Text Box 9"/>
            <p:cNvSpPr txBox="1">
              <a:spLocks noChangeArrowheads="1"/>
            </p:cNvSpPr>
            <p:nvPr/>
          </p:nvSpPr>
          <p:spPr bwMode="auto">
            <a:xfrm rot="10800000">
              <a:off x="1912" y="2476"/>
              <a:ext cx="980"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endParaRPr lang="en-US" sz="1400" dirty="0">
                <a:solidFill>
                  <a:srgbClr val="666666"/>
                </a:solidFill>
                <a:latin typeface="Frutiger 45 Light" pitchFamily="2" charset="0"/>
              </a:endParaRPr>
            </a:p>
          </p:txBody>
        </p:sp>
      </p:grpSp>
      <p:grpSp>
        <p:nvGrpSpPr>
          <p:cNvPr id="69641" name="Bent Arrow 12"/>
          <p:cNvGrpSpPr>
            <a:grpSpLocks/>
          </p:cNvGrpSpPr>
          <p:nvPr/>
        </p:nvGrpSpPr>
        <p:grpSpPr bwMode="auto">
          <a:xfrm>
            <a:off x="4602163" y="4138613"/>
            <a:ext cx="1609725" cy="976312"/>
            <a:chOff x="2899" y="2469"/>
            <a:chExt cx="1014" cy="615"/>
          </a:xfrm>
        </p:grpSpPr>
        <p:pic>
          <p:nvPicPr>
            <p:cNvPr id="69642" name="Bent Arrow 12"/>
            <p:cNvPicPr>
              <a:picLocks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899" y="2469"/>
              <a:ext cx="1014"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3" name="Text Box 12"/>
            <p:cNvSpPr txBox="1">
              <a:spLocks noChangeArrowheads="1"/>
            </p:cNvSpPr>
            <p:nvPr/>
          </p:nvSpPr>
          <p:spPr bwMode="auto">
            <a:xfrm rot="10800000">
              <a:off x="2912" y="2482"/>
              <a:ext cx="993"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endParaRPr lang="en-US" sz="1400" dirty="0">
                <a:solidFill>
                  <a:srgbClr val="666666"/>
                </a:solidFill>
                <a:latin typeface="Frutiger 45 Light" pitchFamily="2" charset="0"/>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E1A0E"/>
            </a:gs>
            <a:gs pos="28999">
              <a:srgbClr val="FE1A0E"/>
            </a:gs>
            <a:gs pos="100000">
              <a:srgbClr val="FF9B99"/>
            </a:gs>
          </a:gsLst>
          <a:lin ang="2700000" scaled="1"/>
        </a:gradFill>
        <a:effectLst/>
      </p:bgPr>
    </p:bg>
    <p:spTree>
      <p:nvGrpSpPr>
        <p:cNvPr id="1" name=""/>
        <p:cNvGrpSpPr/>
        <p:nvPr/>
      </p:nvGrpSpPr>
      <p:grpSpPr>
        <a:xfrm>
          <a:off x="0" y="0"/>
          <a:ext cx="0" cy="0"/>
          <a:chOff x="0" y="0"/>
          <a:chExt cx="0" cy="0"/>
        </a:xfrm>
      </p:grpSpPr>
      <p:pic>
        <p:nvPicPr>
          <p:cNvPr id="70658" name="Picture 5" descr="Products_icon.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1000" y="401638"/>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1447800" y="533400"/>
          <a:ext cx="7315200" cy="5073650"/>
        </p:xfrm>
        <a:graphic>
          <a:graphicData uri="http://schemas.openxmlformats.org/drawingml/2006/table">
            <a:tbl>
              <a:tblPr/>
              <a:tblGrid>
                <a:gridCol w="3657600"/>
                <a:gridCol w="3657600"/>
              </a:tblGrid>
              <a:tr h="77152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2020 Goals for Products</a:t>
                      </a:r>
                    </a:p>
                  </a:txBody>
                  <a:tcPr horzOverflow="overflow">
                    <a:lnL>
                      <a:noFill/>
                    </a:lnL>
                    <a:lnR>
                      <a:noFill/>
                    </a:lnR>
                    <a:lnT>
                      <a:noFill/>
                    </a:lnT>
                    <a:lnB w="381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r>
              <a:tr h="914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Replace Petroleum-Based Materials with Sustainably Sourced Renewable Materials </a:t>
                      </a:r>
                    </a:p>
                  </a:txBody>
                  <a:tcPr horzOverflow="overflow">
                    <a:lnL>
                      <a:noFill/>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25%</a:t>
                      </a:r>
                      <a:r>
                        <a:rPr kumimoji="0" lang="en-US" sz="2000" b="0"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a:t>
                      </a:r>
                    </a:p>
                  </a:txBody>
                  <a:tcPr horzOverflow="overflow">
                    <a:lnL>
                      <a:noFill/>
                    </a:lnL>
                    <a:lnR>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Cold Water Washing </a:t>
                      </a: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70% </a:t>
                      </a:r>
                      <a:r>
                        <a:rPr kumimoji="0" lang="en-US" sz="18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of total washing machine loads </a:t>
                      </a: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Packaging Reduction</a:t>
                      </a: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20% (per consumer use)</a:t>
                      </a:r>
                      <a:r>
                        <a:rPr kumimoji="0" lang="en-US" sz="2000" b="0"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a:t>
                      </a:r>
                    </a:p>
                  </a:txBody>
                  <a:tcP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035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Consumer solid waste</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ＭＳ Ｐゴシック" pitchFamily="34" charset="-128"/>
                          <a:cs typeface="Arial" pitchFamily="34" charset="0"/>
                        </a:rPr>
                        <a:t>Pilot studies in both developed and developing markets to understand how to eliminate landfilled/ dumped consumer solid waste </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r>
            </a:tbl>
          </a:graphicData>
        </a:graphic>
      </p:graphicFrame>
      <p:sp>
        <p:nvSpPr>
          <p:cNvPr id="70673" name="Rectangle 3"/>
          <p:cNvSpPr>
            <a:spLocks noChangeArrowheads="1"/>
          </p:cNvSpPr>
          <p:nvPr/>
        </p:nvSpPr>
        <p:spPr bwMode="auto">
          <a:xfrm>
            <a:off x="1539875" y="5591175"/>
            <a:ext cx="219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i="1" dirty="0">
                <a:solidFill>
                  <a:srgbClr val="FFFFFF"/>
                </a:solidFill>
                <a:ea typeface="ＭＳ Ｐゴシック" pitchFamily="34" charset="-128"/>
              </a:rPr>
              <a:t>* vs. 2010 baseline </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P&amp;G Brand Presentation Sampler">
  <a:themeElements>
    <a:clrScheme name="2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fontScheme name="2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2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2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2_P&amp;G Brand Presentation Sampler 4">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P&amp;G Brand Presentation Sampler">
  <a:themeElements>
    <a:clrScheme name="CMK Corporate">
      <a:dk1>
        <a:srgbClr val="666666"/>
      </a:dk1>
      <a:lt1>
        <a:sysClr val="window" lastClr="FFFFFF"/>
      </a:lt1>
      <a:dk2>
        <a:srgbClr val="003DAF"/>
      </a:dk2>
      <a:lt2>
        <a:srgbClr val="EEECE1"/>
      </a:lt2>
      <a:accent1>
        <a:srgbClr val="0099FF"/>
      </a:accent1>
      <a:accent2>
        <a:srgbClr val="9BD442"/>
      </a:accent2>
      <a:accent3>
        <a:srgbClr val="FFB80F"/>
      </a:accent3>
      <a:accent4>
        <a:srgbClr val="FF7000"/>
      </a:accent4>
      <a:accent5>
        <a:srgbClr val="FE1A0E"/>
      </a:accent5>
      <a:accent6>
        <a:srgbClr val="B0017E"/>
      </a:accent6>
      <a:hlink>
        <a:srgbClr val="666666"/>
      </a:hlink>
      <a:folHlink>
        <a:srgbClr val="666666"/>
      </a:folHlink>
    </a:clrScheme>
    <a:fontScheme name="9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9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9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9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P&amp;G Brand Presentation Sampler">
  <a:themeElements>
    <a:clrScheme name="P&amp;G Brand Presentation Sampler 4">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fontScheme name="P&amp;G Brand Presentation Sampler">
      <a:majorFont>
        <a:latin typeface="Frutiger 45 Light"/>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4">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P&amp;G Brand Presentation Sampler">
  <a:themeElements>
    <a:clrScheme name="CMK Corporate">
      <a:dk1>
        <a:srgbClr val="666666"/>
      </a:dk1>
      <a:lt1>
        <a:sysClr val="window" lastClr="FFFFFF"/>
      </a:lt1>
      <a:dk2>
        <a:srgbClr val="003DAF"/>
      </a:dk2>
      <a:lt2>
        <a:srgbClr val="EEECE1"/>
      </a:lt2>
      <a:accent1>
        <a:srgbClr val="0099FF"/>
      </a:accent1>
      <a:accent2>
        <a:srgbClr val="9BD442"/>
      </a:accent2>
      <a:accent3>
        <a:srgbClr val="FFB80F"/>
      </a:accent3>
      <a:accent4>
        <a:srgbClr val="FF7000"/>
      </a:accent4>
      <a:accent5>
        <a:srgbClr val="FE1A0E"/>
      </a:accent5>
      <a:accent6>
        <a:srgbClr val="B0017E"/>
      </a:accent6>
      <a:hlink>
        <a:srgbClr val="666666"/>
      </a:hlink>
      <a:folHlink>
        <a:srgbClr val="666666"/>
      </a:folHlink>
    </a:clrScheme>
    <a:fontScheme name="9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9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9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9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P&amp;G Brand Presentation Sampler">
  <a:themeElements>
    <a:clrScheme name="CMK Corporate">
      <a:dk1>
        <a:srgbClr val="666666"/>
      </a:dk1>
      <a:lt1>
        <a:sysClr val="window" lastClr="FFFFFF"/>
      </a:lt1>
      <a:dk2>
        <a:srgbClr val="003DAF"/>
      </a:dk2>
      <a:lt2>
        <a:srgbClr val="EEECE1"/>
      </a:lt2>
      <a:accent1>
        <a:srgbClr val="0099FF"/>
      </a:accent1>
      <a:accent2>
        <a:srgbClr val="9BD442"/>
      </a:accent2>
      <a:accent3>
        <a:srgbClr val="FFB80F"/>
      </a:accent3>
      <a:accent4>
        <a:srgbClr val="FF7000"/>
      </a:accent4>
      <a:accent5>
        <a:srgbClr val="FE1A0E"/>
      </a:accent5>
      <a:accent6>
        <a:srgbClr val="B0017E"/>
      </a:accent6>
      <a:hlink>
        <a:srgbClr val="666666"/>
      </a:hlink>
      <a:folHlink>
        <a:srgbClr val="666666"/>
      </a:folHlink>
    </a:clrScheme>
    <a:fontScheme name="9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9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9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9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amp;G Brand Presentation Sampler">
  <a:themeElements>
    <a:clrScheme name="Custom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009900"/>
      </a:hlink>
      <a:folHlink>
        <a:srgbClr val="009900"/>
      </a:folHlink>
    </a:clrScheme>
    <a:fontScheme name="P&amp;G Brand Presentation Sampler">
      <a:majorFont>
        <a:latin typeface="Frutiger 45 Light"/>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4">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5">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6">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6_P&amp;G Brand Presentation Sampler">
  <a:themeElements>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fontScheme name="26_P&amp;G Brand Presentation Sampler">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4">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7_P&amp;G Brand Presentation Sampler">
  <a:themeElements>
    <a:clrScheme name="4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fontScheme name="4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4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4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4_P&amp;G Brand Presentation Sampler">
  <a:themeElements>
    <a:clrScheme name="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fontScheme name="P&amp;G Brand Presentation Sampler">
      <a:majorFont>
        <a:latin typeface="Frutiger 45 Light"/>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4">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5">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6">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8_P&amp;G Brand Presentation Sampler">
  <a:themeElements>
    <a:clrScheme name="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fontScheme name="P&amp;G Brand Presentation Sampler">
      <a:majorFont>
        <a:latin typeface="Frutiger 45 Light"/>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4">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5">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6">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P&amp;G Brand Presentation Sampler">
  <a:themeElements>
    <a:clrScheme name="5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fontScheme name="5_P&amp;G Brand Presentation Sampler">
      <a:majorFont>
        <a:latin typeface="Frutiger 45 Light"/>
        <a:ea typeface=""/>
        <a:cs typeface="Arial"/>
      </a:majorFont>
      <a:minorFont>
        <a:latin typeface="Frutiger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5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5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P&amp;G Brand Presentation Sampler">
  <a:themeElements>
    <a:clrScheme name="6_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fontScheme name="6_P&amp;G Brand Presentation Sampler">
      <a:majorFont>
        <a:latin typeface="Frutiger 45 Light"/>
        <a:ea typeface=""/>
        <a:cs typeface="Arial"/>
      </a:majorFont>
      <a:minorFont>
        <a:latin typeface="Frutiger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6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6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6_P&amp;G Brand Presentation Sampler 4">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6_P&amp;G Brand Presentation Sampler 5">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6_P&amp;G Brand Presentation Sampler 6">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6_P&amp;G Brand Presentation Sampler 7">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1_P&amp;G New Corporate Template">
  <a:themeElements>
    <a:clrScheme name="7_P&amp;G New Corporate Template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fontScheme name="7_P&amp;G New Corporate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7_P&amp;G New Corporate Template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7_P&amp;G New Corporate Template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7_P&amp;G New Corporate Template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9_P&amp;G Brand Presentation Sampler">
  <a:themeElements>
    <a:clrScheme name="CMK Corporate">
      <a:dk1>
        <a:srgbClr val="666666"/>
      </a:dk1>
      <a:lt1>
        <a:sysClr val="window" lastClr="FFFFFF"/>
      </a:lt1>
      <a:dk2>
        <a:srgbClr val="003DAF"/>
      </a:dk2>
      <a:lt2>
        <a:srgbClr val="EEECE1"/>
      </a:lt2>
      <a:accent1>
        <a:srgbClr val="0099FF"/>
      </a:accent1>
      <a:accent2>
        <a:srgbClr val="9BD442"/>
      </a:accent2>
      <a:accent3>
        <a:srgbClr val="FFB80F"/>
      </a:accent3>
      <a:accent4>
        <a:srgbClr val="FF7000"/>
      </a:accent4>
      <a:accent5>
        <a:srgbClr val="FE1A0E"/>
      </a:accent5>
      <a:accent6>
        <a:srgbClr val="B0017E"/>
      </a:accent6>
      <a:hlink>
        <a:srgbClr val="666666"/>
      </a:hlink>
      <a:folHlink>
        <a:srgbClr val="666666"/>
      </a:folHlink>
    </a:clrScheme>
    <a:fontScheme name="9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9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9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9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P&amp;G Brand Presentation Sampler">
  <a:themeElements>
    <a:clrScheme name="CMK Corporate">
      <a:dk1>
        <a:srgbClr val="666666"/>
      </a:dk1>
      <a:lt1>
        <a:sysClr val="window" lastClr="FFFFFF"/>
      </a:lt1>
      <a:dk2>
        <a:srgbClr val="003DAF"/>
      </a:dk2>
      <a:lt2>
        <a:srgbClr val="EEECE1"/>
      </a:lt2>
      <a:accent1>
        <a:srgbClr val="0099FF"/>
      </a:accent1>
      <a:accent2>
        <a:srgbClr val="9BD442"/>
      </a:accent2>
      <a:accent3>
        <a:srgbClr val="FFB80F"/>
      </a:accent3>
      <a:accent4>
        <a:srgbClr val="FF7000"/>
      </a:accent4>
      <a:accent5>
        <a:srgbClr val="FE1A0E"/>
      </a:accent5>
      <a:accent6>
        <a:srgbClr val="B0017E"/>
      </a:accent6>
      <a:hlink>
        <a:srgbClr val="666666"/>
      </a:hlink>
      <a:folHlink>
        <a:srgbClr val="666666"/>
      </a:folHlink>
    </a:clrScheme>
    <a:fontScheme name="9_P&amp;G Brand Presentation Sampl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9_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9_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9_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P&amp;G Brand Presentation Sampler">
  <a:themeElements>
    <a:clrScheme name="P&amp;G Brand Presentation Sampler 4">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fontScheme name="P&amp;G Brand Presentation Sampler">
      <a:majorFont>
        <a:latin typeface="Frutiger 45 Light"/>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hlink"/>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2">
        <a:dk1>
          <a:srgbClr val="000000"/>
        </a:dk1>
        <a:lt1>
          <a:srgbClr val="FFFFFF"/>
        </a:lt1>
        <a:dk2>
          <a:srgbClr val="003DAF"/>
        </a:dk2>
        <a:lt2>
          <a:srgbClr val="0099FF"/>
        </a:lt2>
        <a:accent1>
          <a:srgbClr val="9BD442"/>
        </a:accent1>
        <a:accent2>
          <a:srgbClr val="FFB80F"/>
        </a:accent2>
        <a:accent3>
          <a:srgbClr val="FFFFFF"/>
        </a:accent3>
        <a:accent4>
          <a:srgbClr val="000000"/>
        </a:accent4>
        <a:accent5>
          <a:srgbClr val="CBE6B0"/>
        </a:accent5>
        <a:accent6>
          <a:srgbClr val="E7A60C"/>
        </a:accent6>
        <a:hlink>
          <a:srgbClr val="0099FF"/>
        </a:hlink>
        <a:folHlink>
          <a:srgbClr val="FE1A0E"/>
        </a:folHlink>
      </a:clrScheme>
      <a:clrMap bg1="lt1" tx1="dk1" bg2="lt2" tx2="dk2" accent1="accent1" accent2="accent2" accent3="accent3" accent4="accent4" accent5="accent5" accent6="accent6" hlink="hlink" folHlink="folHlink"/>
    </a:extraClrScheme>
    <a:extraClrScheme>
      <a:clrScheme name="P&amp;G Brand Presentation Sampler 3">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0000FF"/>
        </a:hlink>
        <a:folHlink>
          <a:srgbClr val="FF7000"/>
        </a:folHlink>
      </a:clrScheme>
      <a:clrMap bg1="lt1" tx1="dk1" bg2="lt2" tx2="dk2" accent1="accent1" accent2="accent2" accent3="accent3" accent4="accent4" accent5="accent5" accent6="accent6" hlink="hlink" folHlink="folHlink"/>
    </a:extraClrScheme>
    <a:extraClrScheme>
      <a:clrScheme name="P&amp;G Brand Presentation Sampler 4">
        <a:dk1>
          <a:srgbClr val="000000"/>
        </a:dk1>
        <a:lt1>
          <a:srgbClr val="FFFFFF"/>
        </a:lt1>
        <a:dk2>
          <a:srgbClr val="003DAF"/>
        </a:dk2>
        <a:lt2>
          <a:srgbClr val="0099FF"/>
        </a:lt2>
        <a:accent1>
          <a:srgbClr val="FF9B99"/>
        </a:accent1>
        <a:accent2>
          <a:srgbClr val="FFDED6"/>
        </a:accent2>
        <a:accent3>
          <a:srgbClr val="FFFFFF"/>
        </a:accent3>
        <a:accent4>
          <a:srgbClr val="000000"/>
        </a:accent4>
        <a:accent5>
          <a:srgbClr val="FFCBCA"/>
        </a:accent5>
        <a:accent6>
          <a:srgbClr val="E7C9C2"/>
        </a:accent6>
        <a:hlink>
          <a:srgbClr val="9BD442"/>
        </a:hlink>
        <a:folHlink>
          <a:srgbClr val="FF7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themeOverride>
</file>

<file path=ppt/theme/themeOverride2.xml><?xml version="1.0" encoding="utf-8"?>
<a:themeOverride xmlns:a="http://schemas.openxmlformats.org/drawingml/2006/main">
  <a:clrScheme name="P&amp;G Brand Presentation Sampler 1">
    <a:dk1>
      <a:srgbClr val="000000"/>
    </a:dk1>
    <a:lt1>
      <a:srgbClr val="FFFFFF"/>
    </a:lt1>
    <a:dk2>
      <a:srgbClr val="003DAF"/>
    </a:dk2>
    <a:lt2>
      <a:srgbClr val="0099FF"/>
    </a:lt2>
    <a:accent1>
      <a:srgbClr val="BEF0EF"/>
    </a:accent1>
    <a:accent2>
      <a:srgbClr val="7F7F7F"/>
    </a:accent2>
    <a:accent3>
      <a:srgbClr val="FFFFFF"/>
    </a:accent3>
    <a:accent4>
      <a:srgbClr val="000000"/>
    </a:accent4>
    <a:accent5>
      <a:srgbClr val="DBF6F6"/>
    </a:accent5>
    <a:accent6>
      <a:srgbClr val="727272"/>
    </a:accent6>
    <a:hlink>
      <a:srgbClr val="9BD442"/>
    </a:hlink>
    <a:folHlink>
      <a:srgbClr val="FF7000"/>
    </a:folHlink>
  </a:clrScheme>
</a:themeOverride>
</file>

<file path=docProps/app.xml><?xml version="1.0" encoding="utf-8"?>
<Properties xmlns="http://schemas.openxmlformats.org/officeDocument/2006/extended-properties" xmlns:vt="http://schemas.openxmlformats.org/officeDocument/2006/docPropsVTypes">
  <Template/>
  <TotalTime>33117</TotalTime>
  <Words>1750</Words>
  <Application>Microsoft Office PowerPoint</Application>
  <PresentationFormat>全屏显示(4:3)</PresentationFormat>
  <Paragraphs>168</Paragraphs>
  <Slides>19</Slides>
  <Notes>15</Notes>
  <HiddenSlides>0</HiddenSlides>
  <MMClips>0</MMClips>
  <ScaleCrop>false</ScaleCrop>
  <HeadingPairs>
    <vt:vector size="4" baseType="variant">
      <vt:variant>
        <vt:lpstr>主题</vt:lpstr>
      </vt:variant>
      <vt:variant>
        <vt:i4>19</vt:i4>
      </vt:variant>
      <vt:variant>
        <vt:lpstr>幻灯片标题</vt:lpstr>
      </vt:variant>
      <vt:variant>
        <vt:i4>19</vt:i4>
      </vt:variant>
    </vt:vector>
  </HeadingPairs>
  <TitlesOfParts>
    <vt:vector size="38" baseType="lpstr">
      <vt:lpstr>2_P&amp;G Brand Presentation Sampler</vt:lpstr>
      <vt:lpstr>5_P&amp;G Brand Presentation Sampler</vt:lpstr>
      <vt:lpstr>6_P&amp;G Brand Presentation Sampler</vt:lpstr>
      <vt:lpstr>21_P&amp;G New Corporate Template</vt:lpstr>
      <vt:lpstr>9_P&amp;G Brand Presentation Sampler</vt:lpstr>
      <vt:lpstr>10_P&amp;G Brand Presentation Sampler</vt:lpstr>
      <vt:lpstr>3_P&amp;G Brand Presentation Sampler</vt:lpstr>
      <vt:lpstr>Default Design</vt:lpstr>
      <vt:lpstr>4_Default Design</vt:lpstr>
      <vt:lpstr>11_P&amp;G Brand Presentation Sampler</vt:lpstr>
      <vt:lpstr>1_P&amp;G Brand Presentation Sampler</vt:lpstr>
      <vt:lpstr>12_P&amp;G Brand Presentation Sampler</vt:lpstr>
      <vt:lpstr>13_P&amp;G Brand Presentation Sampler</vt:lpstr>
      <vt:lpstr>P&amp;G Brand Presentation Sampler</vt:lpstr>
      <vt:lpstr>26_P&amp;G Brand Presentation Sampler</vt:lpstr>
      <vt:lpstr>7_P&amp;G Brand Presentation Sampler</vt:lpstr>
      <vt:lpstr>4_P&amp;G Brand Presentation Sampler</vt:lpstr>
      <vt:lpstr>8_P&amp;G Brand Presentation Sampler</vt:lpstr>
      <vt:lpstr>Default Theme</vt:lpstr>
      <vt:lpstr>PowerPoint 演示文稿</vt:lpstr>
      <vt:lpstr>The Power of P&amp;G’s Purpose:  Touch and improve lives, now and for generations to come.</vt:lpstr>
      <vt:lpstr>Leadership Commitment</vt:lpstr>
      <vt:lpstr>P&amp;G Defines Sustainability Broadly…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Operational Improvements End-to-End Strategy</vt:lpstr>
      <vt:lpstr>Why does External Business Partner Sustainability Matter?</vt:lpstr>
      <vt:lpstr>PowerPoint 演示文稿</vt:lpstr>
      <vt:lpstr>Social Sustainability Initiatives</vt:lpstr>
      <vt:lpstr>Environmental Sustainability Initiatives</vt:lpstr>
      <vt:lpstr>P&amp;G Supplier Sustainability Board Partners</vt:lpstr>
      <vt:lpstr>PowerPoint 演示文稿</vt:lpstr>
      <vt:lpstr>声明：</vt:lpstr>
    </vt:vector>
  </TitlesOfParts>
  <Company>Procter &amp; Gamble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Module 1 - Supply Chain Environmental Sustainability scorecard</dc:title>
  <dc:subject>Subject</dc:subject>
  <dc:creator>lo.j.4@pg.com;loftus.lb@pg.com</dc:creator>
  <cp:keywords>SCESS, training, scorecard, sustainability</cp:keywords>
  <dc:description>Template derived from Standard P&amp;G template 082103 by Kris Gielen</dc:description>
  <cp:lastModifiedBy>Microsoft</cp:lastModifiedBy>
  <cp:revision>2486</cp:revision>
  <dcterms:created xsi:type="dcterms:W3CDTF">2007-08-14T18:22:34Z</dcterms:created>
  <dcterms:modified xsi:type="dcterms:W3CDTF">2018-01-05T05:26:54Z</dcterms:modified>
</cp:coreProperties>
</file>