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 id="2147483660" r:id="rId6"/>
  </p:sldMasterIdLst>
  <p:notesMasterIdLst>
    <p:notesMasterId r:id="rId40"/>
  </p:notesMasterIdLst>
  <p:handoutMasterIdLst>
    <p:handoutMasterId r:id="rId41"/>
  </p:handoutMasterIdLst>
  <p:sldIdLst>
    <p:sldId id="279" r:id="rId7"/>
    <p:sldId id="299" r:id="rId8"/>
    <p:sldId id="320" r:id="rId9"/>
    <p:sldId id="321" r:id="rId10"/>
    <p:sldId id="322" r:id="rId11"/>
    <p:sldId id="323" r:id="rId12"/>
    <p:sldId id="324" r:id="rId13"/>
    <p:sldId id="325" r:id="rId14"/>
    <p:sldId id="326" r:id="rId15"/>
    <p:sldId id="315" r:id="rId16"/>
    <p:sldId id="335" r:id="rId17"/>
    <p:sldId id="336" r:id="rId18"/>
    <p:sldId id="337" r:id="rId19"/>
    <p:sldId id="338" r:id="rId20"/>
    <p:sldId id="339" r:id="rId21"/>
    <p:sldId id="340" r:id="rId22"/>
    <p:sldId id="341" r:id="rId23"/>
    <p:sldId id="342" r:id="rId24"/>
    <p:sldId id="343" r:id="rId25"/>
    <p:sldId id="344" r:id="rId26"/>
    <p:sldId id="310" r:id="rId27"/>
    <p:sldId id="327" r:id="rId28"/>
    <p:sldId id="328" r:id="rId29"/>
    <p:sldId id="332" r:id="rId30"/>
    <p:sldId id="333" r:id="rId31"/>
    <p:sldId id="334" r:id="rId32"/>
    <p:sldId id="346" r:id="rId33"/>
    <p:sldId id="329" r:id="rId34"/>
    <p:sldId id="330" r:id="rId35"/>
    <p:sldId id="331" r:id="rId36"/>
    <p:sldId id="345" r:id="rId37"/>
    <p:sldId id="261" r:id="rId38"/>
    <p:sldId id="347" r:id="rId39"/>
  </p:sldIdLst>
  <p:sldSz cx="9144000" cy="6858000" type="screen4x3"/>
  <p:notesSz cx="7315200" cy="9601200"/>
  <p:defaultTex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2A3CC"/>
    <a:srgbClr val="ADC3DD"/>
    <a:srgbClr val="000066"/>
    <a:srgbClr val="8A9BD0"/>
    <a:srgbClr val="DEE3F2"/>
    <a:srgbClr val="6790C1"/>
    <a:srgbClr val="C0C9E6"/>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601" autoAdjust="0"/>
    <p:restoredTop sz="89889" autoAdjust="0"/>
  </p:normalViewPr>
  <p:slideViewPr>
    <p:cSldViewPr>
      <p:cViewPr varScale="1">
        <p:scale>
          <a:sx n="58" d="100"/>
          <a:sy n="58" d="100"/>
        </p:scale>
        <p:origin x="-1580" y="-56"/>
      </p:cViewPr>
      <p:guideLst>
        <p:guide orient="horz" pos="1488"/>
        <p:guide orient="horz" pos="2256"/>
        <p:guide pos="3072"/>
        <p:guide pos="3680"/>
        <p:guide pos="158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0" d="100"/>
          <a:sy n="50" d="100"/>
        </p:scale>
        <p:origin x="-1836" y="-84"/>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3" Type="http://schemas.openxmlformats.org/officeDocument/2006/relationships/customXml" Target="../customXml/item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presProps" Target="presProp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Master" Target="slideMasters/slideMaster1.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theme" Target="theme/theme1.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02" name="Rectangle 2"/>
          <p:cNvSpPr>
            <a:spLocks noGrp="1" noChangeArrowheads="1"/>
          </p:cNvSpPr>
          <p:nvPr>
            <p:ph type="hdr" sz="quarter"/>
          </p:nvPr>
        </p:nvSpPr>
        <p:spPr bwMode="auto">
          <a:xfrm>
            <a:off x="0" y="0"/>
            <a:ext cx="3170238" cy="481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829" tIns="47415" rIns="94829" bIns="47415" numCol="1" anchor="t" anchorCtr="0" compatLnSpc="1">
            <a:prstTxWarp prst="textNoShape">
              <a:avLst/>
            </a:prstTxWarp>
          </a:bodyPr>
          <a:lstStyle>
            <a:lvl1pPr defTabSz="946150">
              <a:defRPr sz="1200"/>
            </a:lvl1pPr>
          </a:lstStyle>
          <a:p>
            <a:endParaRPr lang="en-US" altLang="zh-CN"/>
          </a:p>
        </p:txBody>
      </p:sp>
      <p:sp>
        <p:nvSpPr>
          <p:cNvPr id="153603" name="Rectangle 3"/>
          <p:cNvSpPr>
            <a:spLocks noGrp="1" noChangeArrowheads="1"/>
          </p:cNvSpPr>
          <p:nvPr>
            <p:ph type="dt" sz="quarter" idx="1"/>
          </p:nvPr>
        </p:nvSpPr>
        <p:spPr bwMode="auto">
          <a:xfrm>
            <a:off x="4143375" y="0"/>
            <a:ext cx="3170238" cy="481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829" tIns="47415" rIns="94829" bIns="47415" numCol="1" anchor="t" anchorCtr="0" compatLnSpc="1">
            <a:prstTxWarp prst="textNoShape">
              <a:avLst/>
            </a:prstTxWarp>
          </a:bodyPr>
          <a:lstStyle>
            <a:lvl1pPr algn="r" defTabSz="946150">
              <a:defRPr sz="1200"/>
            </a:lvl1pPr>
          </a:lstStyle>
          <a:p>
            <a:endParaRPr lang="en-US" altLang="zh-CN"/>
          </a:p>
        </p:txBody>
      </p:sp>
      <p:sp>
        <p:nvSpPr>
          <p:cNvPr id="153604" name="Rectangle 4"/>
          <p:cNvSpPr>
            <a:spLocks noGrp="1" noChangeArrowheads="1"/>
          </p:cNvSpPr>
          <p:nvPr>
            <p:ph type="ftr" sz="quarter" idx="2"/>
          </p:nvPr>
        </p:nvSpPr>
        <p:spPr bwMode="auto">
          <a:xfrm>
            <a:off x="0" y="9118600"/>
            <a:ext cx="3170238" cy="481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829" tIns="47415" rIns="94829" bIns="47415" numCol="1" anchor="b" anchorCtr="0" compatLnSpc="1">
            <a:prstTxWarp prst="textNoShape">
              <a:avLst/>
            </a:prstTxWarp>
          </a:bodyPr>
          <a:lstStyle>
            <a:lvl1pPr defTabSz="946150">
              <a:defRPr sz="1200"/>
            </a:lvl1pPr>
          </a:lstStyle>
          <a:p>
            <a:endParaRPr lang="en-US" altLang="zh-CN"/>
          </a:p>
        </p:txBody>
      </p:sp>
      <p:sp>
        <p:nvSpPr>
          <p:cNvPr id="153605" name="Rectangle 5"/>
          <p:cNvSpPr>
            <a:spLocks noGrp="1" noChangeArrowheads="1"/>
          </p:cNvSpPr>
          <p:nvPr>
            <p:ph type="sldNum" sz="quarter" idx="3"/>
          </p:nvPr>
        </p:nvSpPr>
        <p:spPr bwMode="auto">
          <a:xfrm>
            <a:off x="4143375" y="9118600"/>
            <a:ext cx="3170238" cy="481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829" tIns="47415" rIns="94829" bIns="47415" numCol="1" anchor="b" anchorCtr="0" compatLnSpc="1">
            <a:prstTxWarp prst="textNoShape">
              <a:avLst/>
            </a:prstTxWarp>
          </a:bodyPr>
          <a:lstStyle>
            <a:lvl1pPr algn="r" defTabSz="946150">
              <a:defRPr sz="1200"/>
            </a:lvl1pPr>
          </a:lstStyle>
          <a:p>
            <a:fld id="{587A6395-700E-482A-9358-6BD05019BB4F}" type="slidenum">
              <a:rPr lang="en-US" altLang="zh-CN"/>
              <a:pPr/>
              <a:t>‹#›</a:t>
            </a:fld>
            <a:endParaRPr lang="en-US" altLang="zh-CN"/>
          </a:p>
        </p:txBody>
      </p:sp>
    </p:spTree>
    <p:extLst>
      <p:ext uri="{BB962C8B-B14F-4D97-AF65-F5344CB8AC3E}">
        <p14:creationId xmlns:p14="http://schemas.microsoft.com/office/powerpoint/2010/main" val="235818459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818" name="Rectangle 2"/>
          <p:cNvSpPr>
            <a:spLocks noGrp="1" noChangeArrowheads="1"/>
          </p:cNvSpPr>
          <p:nvPr>
            <p:ph type="hdr" sz="quarter"/>
          </p:nvPr>
        </p:nvSpPr>
        <p:spPr bwMode="auto">
          <a:xfrm>
            <a:off x="0" y="0"/>
            <a:ext cx="3170238" cy="481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17" tIns="48309" rIns="96617" bIns="48309" numCol="1" anchor="t" anchorCtr="0" compatLnSpc="1">
            <a:prstTxWarp prst="textNoShape">
              <a:avLst/>
            </a:prstTxWarp>
          </a:bodyPr>
          <a:lstStyle>
            <a:lvl1pPr defTabSz="966788">
              <a:defRPr sz="1200"/>
            </a:lvl1pPr>
          </a:lstStyle>
          <a:p>
            <a:endParaRPr lang="en-US" altLang="zh-CN"/>
          </a:p>
        </p:txBody>
      </p:sp>
      <p:sp>
        <p:nvSpPr>
          <p:cNvPr id="34819" name="Rectangle 3"/>
          <p:cNvSpPr>
            <a:spLocks noGrp="1" noChangeArrowheads="1"/>
          </p:cNvSpPr>
          <p:nvPr>
            <p:ph type="dt" idx="1"/>
          </p:nvPr>
        </p:nvSpPr>
        <p:spPr bwMode="auto">
          <a:xfrm>
            <a:off x="4143375" y="0"/>
            <a:ext cx="3170238" cy="481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17" tIns="48309" rIns="96617" bIns="48309" numCol="1" anchor="t" anchorCtr="0" compatLnSpc="1">
            <a:prstTxWarp prst="textNoShape">
              <a:avLst/>
            </a:prstTxWarp>
          </a:bodyPr>
          <a:lstStyle>
            <a:lvl1pPr algn="r" defTabSz="966788">
              <a:defRPr sz="1200"/>
            </a:lvl1pPr>
          </a:lstStyle>
          <a:p>
            <a:endParaRPr lang="en-US" altLang="zh-CN"/>
          </a:p>
        </p:txBody>
      </p:sp>
      <p:sp>
        <p:nvSpPr>
          <p:cNvPr id="34820" name="Rectangle 4"/>
          <p:cNvSpPr>
            <a:spLocks noGrp="1" noRot="1" noChangeAspect="1" noChangeArrowheads="1" noTextEdit="1"/>
          </p:cNvSpPr>
          <p:nvPr>
            <p:ph type="sldImg" idx="2"/>
          </p:nvPr>
        </p:nvSpPr>
        <p:spPr bwMode="auto">
          <a:xfrm>
            <a:off x="1258888" y="719138"/>
            <a:ext cx="4800600" cy="360045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4821" name="Rectangle 5"/>
          <p:cNvSpPr>
            <a:spLocks noGrp="1" noChangeArrowheads="1"/>
          </p:cNvSpPr>
          <p:nvPr>
            <p:ph type="body" sz="quarter" idx="3"/>
          </p:nvPr>
        </p:nvSpPr>
        <p:spPr bwMode="auto">
          <a:xfrm>
            <a:off x="731838" y="4560888"/>
            <a:ext cx="5851525" cy="432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17" tIns="48309" rIns="96617" bIns="48309"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34822" name="Rectangle 6"/>
          <p:cNvSpPr>
            <a:spLocks noGrp="1" noChangeArrowheads="1"/>
          </p:cNvSpPr>
          <p:nvPr>
            <p:ph type="ftr" sz="quarter" idx="4"/>
          </p:nvPr>
        </p:nvSpPr>
        <p:spPr bwMode="auto">
          <a:xfrm>
            <a:off x="0" y="9118600"/>
            <a:ext cx="3170238" cy="481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17" tIns="48309" rIns="96617" bIns="48309" numCol="1" anchor="b" anchorCtr="0" compatLnSpc="1">
            <a:prstTxWarp prst="textNoShape">
              <a:avLst/>
            </a:prstTxWarp>
          </a:bodyPr>
          <a:lstStyle>
            <a:lvl1pPr defTabSz="966788">
              <a:defRPr sz="1200"/>
            </a:lvl1pPr>
          </a:lstStyle>
          <a:p>
            <a:endParaRPr lang="en-US" altLang="zh-CN"/>
          </a:p>
        </p:txBody>
      </p:sp>
      <p:sp>
        <p:nvSpPr>
          <p:cNvPr id="34823" name="Rectangle 7"/>
          <p:cNvSpPr>
            <a:spLocks noGrp="1" noChangeArrowheads="1"/>
          </p:cNvSpPr>
          <p:nvPr>
            <p:ph type="sldNum" sz="quarter" idx="5"/>
          </p:nvPr>
        </p:nvSpPr>
        <p:spPr bwMode="auto">
          <a:xfrm>
            <a:off x="4143375" y="9118600"/>
            <a:ext cx="3170238" cy="481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17" tIns="48309" rIns="96617" bIns="48309" numCol="1" anchor="b" anchorCtr="0" compatLnSpc="1">
            <a:prstTxWarp prst="textNoShape">
              <a:avLst/>
            </a:prstTxWarp>
          </a:bodyPr>
          <a:lstStyle>
            <a:lvl1pPr algn="r" defTabSz="966788">
              <a:defRPr sz="1200"/>
            </a:lvl1pPr>
          </a:lstStyle>
          <a:p>
            <a:fld id="{197D058A-AC05-482B-9E46-CC7F93EFFD95}" type="slidenum">
              <a:rPr lang="en-US" altLang="zh-CN"/>
              <a:pPr/>
              <a:t>‹#›</a:t>
            </a:fld>
            <a:endParaRPr lang="en-US" altLang="zh-CN"/>
          </a:p>
        </p:txBody>
      </p:sp>
    </p:spTree>
    <p:extLst>
      <p:ext uri="{BB962C8B-B14F-4D97-AF65-F5344CB8AC3E}">
        <p14:creationId xmlns:p14="http://schemas.microsoft.com/office/powerpoint/2010/main" val="2934547224"/>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itchFamily="18" charset="0"/>
        <a:ea typeface="+mn-ea"/>
        <a:cs typeface="+mn-cs"/>
      </a:defRPr>
    </a:lvl1pPr>
    <a:lvl2pPr marL="457200" algn="l" rtl="0" fontAlgn="base">
      <a:spcBef>
        <a:spcPct val="30000"/>
      </a:spcBef>
      <a:spcAft>
        <a:spcPct val="0"/>
      </a:spcAft>
      <a:defRPr sz="1200" kern="1200">
        <a:solidFill>
          <a:schemeClr val="tx1"/>
        </a:solidFill>
        <a:latin typeface="Times New Roman" pitchFamily="18" charset="0"/>
        <a:ea typeface="+mn-ea"/>
        <a:cs typeface="+mn-cs"/>
      </a:defRPr>
    </a:lvl2pPr>
    <a:lvl3pPr marL="914400" algn="l" rtl="0" fontAlgn="base">
      <a:spcBef>
        <a:spcPct val="30000"/>
      </a:spcBef>
      <a:spcAft>
        <a:spcPct val="0"/>
      </a:spcAft>
      <a:defRPr sz="1200" kern="1200">
        <a:solidFill>
          <a:schemeClr val="tx1"/>
        </a:solidFill>
        <a:latin typeface="Times New Roman" pitchFamily="18" charset="0"/>
        <a:ea typeface="+mn-ea"/>
        <a:cs typeface="+mn-cs"/>
      </a:defRPr>
    </a:lvl3pPr>
    <a:lvl4pPr marL="1371600" algn="l" rtl="0" fontAlgn="base">
      <a:spcBef>
        <a:spcPct val="30000"/>
      </a:spcBef>
      <a:spcAft>
        <a:spcPct val="0"/>
      </a:spcAft>
      <a:defRPr sz="1200" kern="1200">
        <a:solidFill>
          <a:schemeClr val="tx1"/>
        </a:solidFill>
        <a:latin typeface="Times New Roman" pitchFamily="18" charset="0"/>
        <a:ea typeface="+mn-ea"/>
        <a:cs typeface="+mn-cs"/>
      </a:defRPr>
    </a:lvl4pPr>
    <a:lvl5pPr marL="1828800" algn="l" rtl="0" fontAlgn="base">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615D1BC-D042-494E-B9E2-10C07A92CDD6}" type="slidenum">
              <a:rPr lang="en-US" altLang="zh-CN"/>
              <a:pPr/>
              <a:t>4</a:t>
            </a:fld>
            <a:endParaRPr lang="en-US" altLang="zh-CN"/>
          </a:p>
        </p:txBody>
      </p:sp>
      <p:sp>
        <p:nvSpPr>
          <p:cNvPr id="189442" name="Rectangle 2"/>
          <p:cNvSpPr>
            <a:spLocks noGrp="1" noRot="1" noChangeAspect="1" noChangeArrowheads="1" noTextEdit="1"/>
          </p:cNvSpPr>
          <p:nvPr>
            <p:ph type="sldImg"/>
          </p:nvPr>
        </p:nvSpPr>
        <p:spPr>
          <a:xfrm>
            <a:off x="1258888" y="720725"/>
            <a:ext cx="4799012" cy="3598863"/>
          </a:xfrm>
          <a:ln/>
        </p:spPr>
      </p:sp>
      <p:sp>
        <p:nvSpPr>
          <p:cNvPr id="189443" name="Rectangle 3"/>
          <p:cNvSpPr>
            <a:spLocks noGrp="1" noChangeArrowheads="1"/>
          </p:cNvSpPr>
          <p:nvPr>
            <p:ph type="body" idx="1"/>
          </p:nvPr>
        </p:nvSpPr>
        <p:spPr>
          <a:xfrm>
            <a:off x="731838" y="4560888"/>
            <a:ext cx="6096000" cy="4741862"/>
          </a:xfrm>
        </p:spPr>
        <p:txBody>
          <a:bodyPr/>
          <a:lstStyle/>
          <a:p>
            <a:endParaRPr lang="en-CA"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08A7275-F270-4811-8176-ED3B86647837}" type="slidenum">
              <a:rPr lang="en-US" altLang="zh-CN"/>
              <a:pPr/>
              <a:t>14</a:t>
            </a:fld>
            <a:endParaRPr lang="en-US" altLang="zh-CN"/>
          </a:p>
        </p:txBody>
      </p:sp>
      <p:sp>
        <p:nvSpPr>
          <p:cNvPr id="232450" name="Rectangle 2"/>
          <p:cNvSpPr>
            <a:spLocks noGrp="1" noRot="1" noChangeAspect="1" noChangeArrowheads="1" noTextEdit="1"/>
          </p:cNvSpPr>
          <p:nvPr>
            <p:ph type="sldImg"/>
          </p:nvPr>
        </p:nvSpPr>
        <p:spPr>
          <a:xfrm>
            <a:off x="1257300" y="720725"/>
            <a:ext cx="4800600" cy="3600450"/>
          </a:xfrm>
          <a:ln/>
        </p:spPr>
      </p:sp>
      <p:sp>
        <p:nvSpPr>
          <p:cNvPr id="232451" name="Rectangle 3"/>
          <p:cNvSpPr>
            <a:spLocks noGrp="1" noChangeArrowheads="1"/>
          </p:cNvSpPr>
          <p:nvPr>
            <p:ph type="body" idx="1"/>
          </p:nvPr>
        </p:nvSpPr>
        <p:spPr>
          <a:xfrm>
            <a:off x="731838" y="4559300"/>
            <a:ext cx="5851525" cy="4321175"/>
          </a:xfrm>
        </p:spPr>
        <p:txBody>
          <a:bodyPr/>
          <a:lstStyle/>
          <a:p>
            <a:endParaRPr lang="zh-CN"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56A6836-255D-4098-BE7F-0B45985ED5BF}" type="slidenum">
              <a:rPr lang="en-US" altLang="zh-CN"/>
              <a:pPr/>
              <a:t>15</a:t>
            </a:fld>
            <a:endParaRPr lang="en-US" altLang="zh-CN"/>
          </a:p>
        </p:txBody>
      </p:sp>
      <p:sp>
        <p:nvSpPr>
          <p:cNvPr id="234498" name="Rectangle 2"/>
          <p:cNvSpPr>
            <a:spLocks noGrp="1" noRot="1" noChangeAspect="1" noChangeArrowheads="1" noTextEdit="1"/>
          </p:cNvSpPr>
          <p:nvPr>
            <p:ph type="sldImg"/>
          </p:nvPr>
        </p:nvSpPr>
        <p:spPr>
          <a:xfrm>
            <a:off x="1257300" y="720725"/>
            <a:ext cx="4800600" cy="3600450"/>
          </a:xfrm>
          <a:ln/>
        </p:spPr>
      </p:sp>
      <p:sp>
        <p:nvSpPr>
          <p:cNvPr id="234499" name="Rectangle 3"/>
          <p:cNvSpPr>
            <a:spLocks noGrp="1" noChangeArrowheads="1"/>
          </p:cNvSpPr>
          <p:nvPr>
            <p:ph type="body" idx="1"/>
          </p:nvPr>
        </p:nvSpPr>
        <p:spPr>
          <a:xfrm>
            <a:off x="731838" y="4559300"/>
            <a:ext cx="5851525" cy="4321175"/>
          </a:xfrm>
        </p:spPr>
        <p:txBody>
          <a:bodyPr/>
          <a:lstStyle/>
          <a:p>
            <a:endParaRPr lang="zh-CN"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FBD5EF8-BAD6-4839-B7AF-955611496087}" type="slidenum">
              <a:rPr lang="en-US" altLang="zh-CN"/>
              <a:pPr/>
              <a:t>16</a:t>
            </a:fld>
            <a:endParaRPr lang="en-US" altLang="zh-CN"/>
          </a:p>
        </p:txBody>
      </p:sp>
      <p:sp>
        <p:nvSpPr>
          <p:cNvPr id="236546" name="Rectangle 2"/>
          <p:cNvSpPr>
            <a:spLocks noGrp="1" noRot="1" noChangeAspect="1" noChangeArrowheads="1" noTextEdit="1"/>
          </p:cNvSpPr>
          <p:nvPr>
            <p:ph type="sldImg"/>
          </p:nvPr>
        </p:nvSpPr>
        <p:spPr>
          <a:xfrm>
            <a:off x="1257300" y="720725"/>
            <a:ext cx="4800600" cy="3600450"/>
          </a:xfrm>
          <a:ln/>
        </p:spPr>
      </p:sp>
      <p:sp>
        <p:nvSpPr>
          <p:cNvPr id="236547" name="Rectangle 3"/>
          <p:cNvSpPr>
            <a:spLocks noGrp="1" noChangeArrowheads="1"/>
          </p:cNvSpPr>
          <p:nvPr>
            <p:ph type="body" idx="1"/>
          </p:nvPr>
        </p:nvSpPr>
        <p:spPr>
          <a:xfrm>
            <a:off x="731838" y="4559300"/>
            <a:ext cx="5851525" cy="4321175"/>
          </a:xfrm>
        </p:spPr>
        <p:txBody>
          <a:bodyPr/>
          <a:lstStyle/>
          <a:p>
            <a:endParaRPr lang="zh-CN"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91C568-1358-4F63-AC30-EE705BBC19BD}" type="slidenum">
              <a:rPr lang="en-US" altLang="zh-CN"/>
              <a:pPr/>
              <a:t>17</a:t>
            </a:fld>
            <a:endParaRPr lang="en-US" altLang="zh-CN"/>
          </a:p>
        </p:txBody>
      </p:sp>
      <p:sp>
        <p:nvSpPr>
          <p:cNvPr id="238594" name="Rectangle 2"/>
          <p:cNvSpPr>
            <a:spLocks noGrp="1" noRot="1" noChangeAspect="1" noChangeArrowheads="1" noTextEdit="1"/>
          </p:cNvSpPr>
          <p:nvPr>
            <p:ph type="sldImg"/>
          </p:nvPr>
        </p:nvSpPr>
        <p:spPr>
          <a:xfrm>
            <a:off x="1257300" y="720725"/>
            <a:ext cx="4800600" cy="3600450"/>
          </a:xfrm>
          <a:ln/>
        </p:spPr>
      </p:sp>
      <p:sp>
        <p:nvSpPr>
          <p:cNvPr id="238595" name="Rectangle 3"/>
          <p:cNvSpPr>
            <a:spLocks noGrp="1" noChangeArrowheads="1"/>
          </p:cNvSpPr>
          <p:nvPr>
            <p:ph type="body" idx="1"/>
          </p:nvPr>
        </p:nvSpPr>
        <p:spPr>
          <a:xfrm>
            <a:off x="731838" y="4559300"/>
            <a:ext cx="5851525" cy="4321175"/>
          </a:xfrm>
        </p:spPr>
        <p:txBody>
          <a:bodyPr/>
          <a:lstStyle/>
          <a:p>
            <a:endParaRPr lang="zh-CN"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4D62675-2F96-4842-A84E-EEC5BD7CFFBB}" type="slidenum">
              <a:rPr lang="en-US" altLang="zh-CN"/>
              <a:pPr/>
              <a:t>18</a:t>
            </a:fld>
            <a:endParaRPr lang="en-US" altLang="zh-CN"/>
          </a:p>
        </p:txBody>
      </p:sp>
      <p:sp>
        <p:nvSpPr>
          <p:cNvPr id="240642" name="Rectangle 2"/>
          <p:cNvSpPr>
            <a:spLocks noGrp="1" noRot="1" noChangeAspect="1" noChangeArrowheads="1" noTextEdit="1"/>
          </p:cNvSpPr>
          <p:nvPr>
            <p:ph type="sldImg"/>
          </p:nvPr>
        </p:nvSpPr>
        <p:spPr>
          <a:xfrm>
            <a:off x="1257300" y="720725"/>
            <a:ext cx="4800600" cy="3600450"/>
          </a:xfrm>
          <a:ln/>
        </p:spPr>
      </p:sp>
      <p:sp>
        <p:nvSpPr>
          <p:cNvPr id="240643" name="Rectangle 3"/>
          <p:cNvSpPr>
            <a:spLocks noGrp="1" noChangeArrowheads="1"/>
          </p:cNvSpPr>
          <p:nvPr>
            <p:ph type="body" idx="1"/>
          </p:nvPr>
        </p:nvSpPr>
        <p:spPr>
          <a:xfrm>
            <a:off x="731838" y="4559300"/>
            <a:ext cx="5851525" cy="4321175"/>
          </a:xfrm>
        </p:spPr>
        <p:txBody>
          <a:bodyPr/>
          <a:lstStyle/>
          <a:p>
            <a:endParaRPr lang="zh-CN"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F29F6D3-AA5F-4CD1-BDF5-610B92092689}" type="slidenum">
              <a:rPr lang="en-US" altLang="zh-CN"/>
              <a:pPr/>
              <a:t>19</a:t>
            </a:fld>
            <a:endParaRPr lang="en-US" altLang="zh-CN"/>
          </a:p>
        </p:txBody>
      </p:sp>
      <p:sp>
        <p:nvSpPr>
          <p:cNvPr id="242690" name="Rectangle 2"/>
          <p:cNvSpPr>
            <a:spLocks noGrp="1" noRot="1" noChangeAspect="1" noChangeArrowheads="1" noTextEdit="1"/>
          </p:cNvSpPr>
          <p:nvPr>
            <p:ph type="sldImg"/>
          </p:nvPr>
        </p:nvSpPr>
        <p:spPr>
          <a:xfrm>
            <a:off x="1257300" y="720725"/>
            <a:ext cx="4800600" cy="3600450"/>
          </a:xfrm>
          <a:ln/>
        </p:spPr>
      </p:sp>
      <p:sp>
        <p:nvSpPr>
          <p:cNvPr id="242691" name="Rectangle 3"/>
          <p:cNvSpPr>
            <a:spLocks noGrp="1" noChangeArrowheads="1"/>
          </p:cNvSpPr>
          <p:nvPr>
            <p:ph type="body" idx="1"/>
          </p:nvPr>
        </p:nvSpPr>
        <p:spPr>
          <a:xfrm>
            <a:off x="731838" y="4559300"/>
            <a:ext cx="5851525" cy="4321175"/>
          </a:xfrm>
        </p:spPr>
        <p:txBody>
          <a:bodyPr/>
          <a:lstStyle/>
          <a:p>
            <a:endParaRPr lang="zh-CN"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720D4B3-F393-4CA8-9683-92BE5B122F33}" type="slidenum">
              <a:rPr lang="en-US" altLang="zh-CN"/>
              <a:pPr/>
              <a:t>20</a:t>
            </a:fld>
            <a:endParaRPr lang="en-US" altLang="zh-CN"/>
          </a:p>
        </p:txBody>
      </p:sp>
      <p:sp>
        <p:nvSpPr>
          <p:cNvPr id="244738" name="Rectangle 2"/>
          <p:cNvSpPr>
            <a:spLocks noGrp="1" noRot="1" noChangeAspect="1" noChangeArrowheads="1" noTextEdit="1"/>
          </p:cNvSpPr>
          <p:nvPr>
            <p:ph type="sldImg"/>
          </p:nvPr>
        </p:nvSpPr>
        <p:spPr>
          <a:xfrm>
            <a:off x="1257300" y="720725"/>
            <a:ext cx="4800600" cy="3600450"/>
          </a:xfrm>
          <a:ln/>
        </p:spPr>
      </p:sp>
      <p:sp>
        <p:nvSpPr>
          <p:cNvPr id="244739" name="Rectangle 3"/>
          <p:cNvSpPr>
            <a:spLocks noGrp="1" noChangeArrowheads="1"/>
          </p:cNvSpPr>
          <p:nvPr>
            <p:ph type="body" idx="1"/>
          </p:nvPr>
        </p:nvSpPr>
        <p:spPr>
          <a:xfrm>
            <a:off x="731838" y="4559300"/>
            <a:ext cx="5851525" cy="4321175"/>
          </a:xfrm>
        </p:spPr>
        <p:txBody>
          <a:bodyPr/>
          <a:lstStyle/>
          <a:p>
            <a:endParaRPr lang="zh-CN"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AFEC409-C9B6-4B5A-A786-A319EE212D59}" type="slidenum">
              <a:rPr lang="en-US" altLang="zh-CN"/>
              <a:pPr/>
              <a:t>21</a:t>
            </a:fld>
            <a:endParaRPr lang="en-US" altLang="zh-CN"/>
          </a:p>
        </p:txBody>
      </p:sp>
      <p:sp>
        <p:nvSpPr>
          <p:cNvPr id="123906" name="Rectangle 2"/>
          <p:cNvSpPr>
            <a:spLocks noGrp="1" noRot="1" noChangeAspect="1" noChangeArrowheads="1" noTextEdit="1"/>
          </p:cNvSpPr>
          <p:nvPr>
            <p:ph type="sldImg"/>
          </p:nvPr>
        </p:nvSpPr>
        <p:spPr>
          <a:ln/>
        </p:spPr>
      </p:sp>
      <p:sp>
        <p:nvSpPr>
          <p:cNvPr id="12390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EEA4CDC-1067-4D46-BE75-54128D7A48EC}" type="slidenum">
              <a:rPr lang="en-US" altLang="zh-CN"/>
              <a:pPr/>
              <a:t>22</a:t>
            </a:fld>
            <a:endParaRPr lang="en-US" altLang="zh-CN"/>
          </a:p>
        </p:txBody>
      </p:sp>
      <p:sp>
        <p:nvSpPr>
          <p:cNvPr id="201730" name="Rectangle 2"/>
          <p:cNvSpPr>
            <a:spLocks noGrp="1" noRot="1" noChangeAspect="1" noChangeArrowheads="1" noTextEdit="1"/>
          </p:cNvSpPr>
          <p:nvPr>
            <p:ph type="sldImg"/>
          </p:nvPr>
        </p:nvSpPr>
        <p:spPr>
          <a:xfrm>
            <a:off x="1222375" y="715963"/>
            <a:ext cx="4800600" cy="3600450"/>
          </a:xfrm>
          <a:ln/>
        </p:spPr>
      </p:sp>
      <p:sp>
        <p:nvSpPr>
          <p:cNvPr id="201731" name="Rectangle 3"/>
          <p:cNvSpPr>
            <a:spLocks noGrp="1" noChangeArrowheads="1"/>
          </p:cNvSpPr>
          <p:nvPr>
            <p:ph type="body" idx="1"/>
          </p:nvPr>
        </p:nvSpPr>
        <p:spPr/>
        <p:txBody>
          <a:bodyPr/>
          <a:lstStyle/>
          <a:p>
            <a:pPr marL="228600" indent="-228600"/>
            <a:endParaRPr lang="zh-CN"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91948FC-0CF1-4EE1-B85C-86F16E10DB78}" type="slidenum">
              <a:rPr lang="en-US" altLang="zh-CN"/>
              <a:pPr/>
              <a:t>23</a:t>
            </a:fld>
            <a:endParaRPr lang="en-US" altLang="zh-CN"/>
          </a:p>
        </p:txBody>
      </p:sp>
      <p:sp>
        <p:nvSpPr>
          <p:cNvPr id="203778" name="Rectangle 2"/>
          <p:cNvSpPr>
            <a:spLocks noGrp="1" noRot="1" noChangeAspect="1" noChangeArrowheads="1" noTextEdit="1"/>
          </p:cNvSpPr>
          <p:nvPr>
            <p:ph type="sldImg"/>
          </p:nvPr>
        </p:nvSpPr>
        <p:spPr>
          <a:xfrm>
            <a:off x="1222375" y="715963"/>
            <a:ext cx="4800600" cy="3600450"/>
          </a:xfrm>
          <a:ln/>
        </p:spPr>
      </p:sp>
      <p:sp>
        <p:nvSpPr>
          <p:cNvPr id="203779" name="Rectangle 3"/>
          <p:cNvSpPr>
            <a:spLocks noGrp="1" noChangeArrowheads="1"/>
          </p:cNvSpPr>
          <p:nvPr>
            <p:ph type="body" idx="1"/>
          </p:nvPr>
        </p:nvSpPr>
        <p:spPr/>
        <p:txBody>
          <a:bodyPr/>
          <a:lstStyle/>
          <a:p>
            <a:pPr marL="228600" indent="-228600"/>
            <a:endParaRPr lang="zh-CN"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D4E16DF-898A-4C7B-9D5C-8C3BE03D878D}" type="slidenum">
              <a:rPr lang="en-US" altLang="zh-CN"/>
              <a:pPr/>
              <a:t>5</a:t>
            </a:fld>
            <a:endParaRPr lang="en-US" altLang="zh-CN"/>
          </a:p>
        </p:txBody>
      </p:sp>
      <p:sp>
        <p:nvSpPr>
          <p:cNvPr id="191490" name="Rectangle 2"/>
          <p:cNvSpPr>
            <a:spLocks noGrp="1" noRot="1" noChangeAspect="1" noChangeArrowheads="1" noTextEdit="1"/>
          </p:cNvSpPr>
          <p:nvPr>
            <p:ph type="sldImg"/>
          </p:nvPr>
        </p:nvSpPr>
        <p:spPr>
          <a:xfrm>
            <a:off x="1257300" y="719138"/>
            <a:ext cx="4800600" cy="3600450"/>
          </a:xfrm>
          <a:ln/>
        </p:spPr>
      </p:sp>
      <p:sp>
        <p:nvSpPr>
          <p:cNvPr id="19149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CAFAD4A-4B59-4052-A82F-680940E1FAB9}" type="slidenum">
              <a:rPr lang="en-US" altLang="zh-CN"/>
              <a:pPr/>
              <a:t>24</a:t>
            </a:fld>
            <a:endParaRPr lang="en-US" altLang="zh-CN"/>
          </a:p>
        </p:txBody>
      </p:sp>
      <p:sp>
        <p:nvSpPr>
          <p:cNvPr id="211970" name="Rectangle 2"/>
          <p:cNvSpPr>
            <a:spLocks noGrp="1" noRot="1" noChangeAspect="1" noChangeArrowheads="1" noTextEdit="1"/>
          </p:cNvSpPr>
          <p:nvPr>
            <p:ph type="sldImg"/>
          </p:nvPr>
        </p:nvSpPr>
        <p:spPr>
          <a:xfrm>
            <a:off x="1222375" y="715963"/>
            <a:ext cx="4800600" cy="3600450"/>
          </a:xfrm>
          <a:ln/>
        </p:spPr>
      </p:sp>
      <p:sp>
        <p:nvSpPr>
          <p:cNvPr id="211971" name="Rectangle 3"/>
          <p:cNvSpPr>
            <a:spLocks noGrp="1" noChangeArrowheads="1"/>
          </p:cNvSpPr>
          <p:nvPr>
            <p:ph type="body" idx="1"/>
          </p:nvPr>
        </p:nvSpPr>
        <p:spPr/>
        <p:txBody>
          <a:bodyPr/>
          <a:lstStyle/>
          <a:p>
            <a:pPr marL="228600" indent="-228600"/>
            <a:endParaRPr lang="zh-CN" alt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B2ABC0D-4B6E-421A-8ED5-74AE0246AE35}" type="slidenum">
              <a:rPr lang="en-US" altLang="zh-CN"/>
              <a:pPr/>
              <a:t>25</a:t>
            </a:fld>
            <a:endParaRPr lang="en-US" altLang="zh-CN"/>
          </a:p>
        </p:txBody>
      </p:sp>
      <p:sp>
        <p:nvSpPr>
          <p:cNvPr id="214018" name="Rectangle 2"/>
          <p:cNvSpPr>
            <a:spLocks noGrp="1" noRot="1" noChangeAspect="1" noChangeArrowheads="1" noTextEdit="1"/>
          </p:cNvSpPr>
          <p:nvPr>
            <p:ph type="sldImg"/>
          </p:nvPr>
        </p:nvSpPr>
        <p:spPr>
          <a:xfrm>
            <a:off x="1222375" y="715963"/>
            <a:ext cx="4800600" cy="3600450"/>
          </a:xfrm>
          <a:ln/>
        </p:spPr>
      </p:sp>
      <p:sp>
        <p:nvSpPr>
          <p:cNvPr id="214019" name="Rectangle 3"/>
          <p:cNvSpPr>
            <a:spLocks noGrp="1" noChangeArrowheads="1"/>
          </p:cNvSpPr>
          <p:nvPr>
            <p:ph type="body" idx="1"/>
          </p:nvPr>
        </p:nvSpPr>
        <p:spPr/>
        <p:txBody>
          <a:bodyPr/>
          <a:lstStyle/>
          <a:p>
            <a:pPr marL="228600" indent="-228600"/>
            <a:endParaRPr lang="zh-CN" alt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798EA33-04B3-498D-9CEF-BD159825F29D}" type="slidenum">
              <a:rPr lang="en-US" altLang="zh-CN"/>
              <a:pPr/>
              <a:t>26</a:t>
            </a:fld>
            <a:endParaRPr lang="en-US" altLang="zh-CN"/>
          </a:p>
        </p:txBody>
      </p:sp>
      <p:sp>
        <p:nvSpPr>
          <p:cNvPr id="216066" name="Rectangle 2"/>
          <p:cNvSpPr>
            <a:spLocks noGrp="1" noRot="1" noChangeAspect="1" noChangeArrowheads="1" noTextEdit="1"/>
          </p:cNvSpPr>
          <p:nvPr>
            <p:ph type="sldImg"/>
          </p:nvPr>
        </p:nvSpPr>
        <p:spPr>
          <a:xfrm>
            <a:off x="1222375" y="715963"/>
            <a:ext cx="4800600" cy="3600450"/>
          </a:xfrm>
          <a:ln/>
        </p:spPr>
      </p:sp>
      <p:sp>
        <p:nvSpPr>
          <p:cNvPr id="216067" name="Rectangle 3"/>
          <p:cNvSpPr>
            <a:spLocks noGrp="1" noChangeArrowheads="1"/>
          </p:cNvSpPr>
          <p:nvPr>
            <p:ph type="body" idx="1"/>
          </p:nvPr>
        </p:nvSpPr>
        <p:spPr/>
        <p:txBody>
          <a:bodyPr/>
          <a:lstStyle/>
          <a:p>
            <a:pPr marL="228600" indent="-228600"/>
            <a:endParaRPr lang="zh-CN" altLang="zh-C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0BBEA4C-7D44-4E62-9238-2B5AA5A125D4}" type="slidenum">
              <a:rPr lang="en-US" altLang="zh-CN"/>
              <a:pPr/>
              <a:t>27</a:t>
            </a:fld>
            <a:endParaRPr lang="en-US" altLang="zh-CN"/>
          </a:p>
        </p:txBody>
      </p:sp>
      <p:sp>
        <p:nvSpPr>
          <p:cNvPr id="249858" name="Rectangle 2"/>
          <p:cNvSpPr>
            <a:spLocks noGrp="1" noRot="1" noChangeAspect="1" noChangeArrowheads="1" noTextEdit="1"/>
          </p:cNvSpPr>
          <p:nvPr>
            <p:ph type="sldImg"/>
          </p:nvPr>
        </p:nvSpPr>
        <p:spPr>
          <a:ln/>
        </p:spPr>
      </p:sp>
      <p:sp>
        <p:nvSpPr>
          <p:cNvPr id="24985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DB73423-90B3-4EC9-B9F0-E3E4949E0DD7}" type="slidenum">
              <a:rPr lang="en-US" altLang="zh-CN"/>
              <a:pPr/>
              <a:t>28</a:t>
            </a:fld>
            <a:endParaRPr lang="en-US" altLang="zh-CN"/>
          </a:p>
        </p:txBody>
      </p:sp>
      <p:sp>
        <p:nvSpPr>
          <p:cNvPr id="205826" name="Rectangle 2"/>
          <p:cNvSpPr>
            <a:spLocks noGrp="1" noRot="1" noChangeAspect="1" noChangeArrowheads="1" noTextEdit="1"/>
          </p:cNvSpPr>
          <p:nvPr>
            <p:ph type="sldImg"/>
          </p:nvPr>
        </p:nvSpPr>
        <p:spPr>
          <a:xfrm>
            <a:off x="1222375" y="715963"/>
            <a:ext cx="4800600" cy="3600450"/>
          </a:xfrm>
          <a:ln/>
        </p:spPr>
      </p:sp>
      <p:sp>
        <p:nvSpPr>
          <p:cNvPr id="205827" name="Rectangle 3"/>
          <p:cNvSpPr>
            <a:spLocks noGrp="1" noChangeArrowheads="1"/>
          </p:cNvSpPr>
          <p:nvPr>
            <p:ph type="body" idx="1"/>
          </p:nvPr>
        </p:nvSpPr>
        <p:spPr/>
        <p:txBody>
          <a:bodyPr/>
          <a:lstStyle/>
          <a:p>
            <a:pPr marL="228600" indent="-228600"/>
            <a:endParaRPr lang="zh-CN" altLang="zh-C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81AF295-B864-4AF4-9AE0-9EA0F9352BBF}" type="slidenum">
              <a:rPr lang="en-US" altLang="zh-CN"/>
              <a:pPr/>
              <a:t>29</a:t>
            </a:fld>
            <a:endParaRPr lang="en-US" altLang="zh-CN"/>
          </a:p>
        </p:txBody>
      </p:sp>
      <p:sp>
        <p:nvSpPr>
          <p:cNvPr id="207874" name="Rectangle 2"/>
          <p:cNvSpPr>
            <a:spLocks noGrp="1" noRot="1" noChangeAspect="1" noChangeArrowheads="1" noTextEdit="1"/>
          </p:cNvSpPr>
          <p:nvPr>
            <p:ph type="sldImg"/>
          </p:nvPr>
        </p:nvSpPr>
        <p:spPr>
          <a:xfrm>
            <a:off x="1222375" y="715963"/>
            <a:ext cx="4800600" cy="3600450"/>
          </a:xfrm>
          <a:ln/>
        </p:spPr>
      </p:sp>
      <p:sp>
        <p:nvSpPr>
          <p:cNvPr id="207875" name="Rectangle 3"/>
          <p:cNvSpPr>
            <a:spLocks noGrp="1" noChangeArrowheads="1"/>
          </p:cNvSpPr>
          <p:nvPr>
            <p:ph type="body" idx="1"/>
          </p:nvPr>
        </p:nvSpPr>
        <p:spPr/>
        <p:txBody>
          <a:bodyPr/>
          <a:lstStyle/>
          <a:p>
            <a:pPr marL="228600" indent="-228600"/>
            <a:endParaRPr lang="zh-CN" altLang="zh-C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E76208A-5775-464F-A8B2-B80520115B58}" type="slidenum">
              <a:rPr lang="en-US" altLang="zh-CN"/>
              <a:pPr/>
              <a:t>30</a:t>
            </a:fld>
            <a:endParaRPr lang="en-US" altLang="zh-CN"/>
          </a:p>
        </p:txBody>
      </p:sp>
      <p:sp>
        <p:nvSpPr>
          <p:cNvPr id="209922" name="Rectangle 2"/>
          <p:cNvSpPr>
            <a:spLocks noGrp="1" noRot="1" noChangeAspect="1" noChangeArrowheads="1" noTextEdit="1"/>
          </p:cNvSpPr>
          <p:nvPr>
            <p:ph type="sldImg"/>
          </p:nvPr>
        </p:nvSpPr>
        <p:spPr>
          <a:xfrm>
            <a:off x="1222375" y="715963"/>
            <a:ext cx="4800600" cy="3600450"/>
          </a:xfrm>
          <a:ln/>
        </p:spPr>
      </p:sp>
      <p:sp>
        <p:nvSpPr>
          <p:cNvPr id="209923" name="Rectangle 3"/>
          <p:cNvSpPr>
            <a:spLocks noGrp="1" noChangeArrowheads="1"/>
          </p:cNvSpPr>
          <p:nvPr>
            <p:ph type="body" idx="1"/>
          </p:nvPr>
        </p:nvSpPr>
        <p:spPr/>
        <p:txBody>
          <a:bodyPr/>
          <a:lstStyle/>
          <a:p>
            <a:pPr marL="228600" indent="-228600"/>
            <a:endParaRPr lang="zh-CN" altLang="zh-CN"/>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03684" y="719763"/>
            <a:ext cx="4707835" cy="3600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buClr>
                <a:srgbClr val="1F497D"/>
              </a:buClr>
            </a:pPr>
            <a:fld id="{35709A46-4ADB-4D2E-835C-D70DEB913FB9}" type="slidenum">
              <a:rPr lang="zh-CN" altLang="en-US" smtClean="0">
                <a:solidFill>
                  <a:prstClr val="black"/>
                </a:solidFill>
              </a:rPr>
              <a:pPr>
                <a:buClr>
                  <a:srgbClr val="1F497D"/>
                </a:buClr>
              </a:pPr>
              <a:t>33</a:t>
            </a:fld>
            <a:endParaRPr lang="zh-CN" altLang="en-US">
              <a:solidFill>
                <a:prstClr val="black"/>
              </a:solidFill>
            </a:endParaRPr>
          </a:p>
        </p:txBody>
      </p:sp>
    </p:spTree>
    <p:extLst>
      <p:ext uri="{BB962C8B-B14F-4D97-AF65-F5344CB8AC3E}">
        <p14:creationId xmlns:p14="http://schemas.microsoft.com/office/powerpoint/2010/main" val="16797902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E5EC8ED-2076-47E4-A78F-8775E771A26C}" type="slidenum">
              <a:rPr lang="en-US" altLang="zh-CN"/>
              <a:pPr/>
              <a:t>6</a:t>
            </a:fld>
            <a:endParaRPr lang="en-US" altLang="zh-CN"/>
          </a:p>
        </p:txBody>
      </p:sp>
      <p:sp>
        <p:nvSpPr>
          <p:cNvPr id="193538" name="Rectangle 2"/>
          <p:cNvSpPr>
            <a:spLocks noGrp="1" noRot="1" noChangeAspect="1" noChangeArrowheads="1" noTextEdit="1"/>
          </p:cNvSpPr>
          <p:nvPr>
            <p:ph type="sldImg"/>
          </p:nvPr>
        </p:nvSpPr>
        <p:spPr>
          <a:xfrm>
            <a:off x="1257300" y="719138"/>
            <a:ext cx="4800600" cy="3600450"/>
          </a:xfrm>
          <a:ln/>
        </p:spPr>
      </p:sp>
      <p:sp>
        <p:nvSpPr>
          <p:cNvPr id="193539" name="Rectangle 3"/>
          <p:cNvSpPr>
            <a:spLocks noGrp="1" noChangeArrowheads="1"/>
          </p:cNvSpPr>
          <p:nvPr>
            <p:ph type="body" idx="1"/>
          </p:nvPr>
        </p:nvSpPr>
        <p:spPr/>
        <p:txBody>
          <a:bodyPr/>
          <a:lstStyle/>
          <a:p>
            <a:pPr marL="228600" indent="-228600"/>
            <a:endParaRPr lang="zh-CN"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94021BC-1BA0-411F-A82E-319DFC1A734B}" type="slidenum">
              <a:rPr lang="en-US" altLang="zh-CN"/>
              <a:pPr/>
              <a:t>7</a:t>
            </a:fld>
            <a:endParaRPr lang="en-US" altLang="zh-CN"/>
          </a:p>
        </p:txBody>
      </p:sp>
      <p:sp>
        <p:nvSpPr>
          <p:cNvPr id="195586" name="Rectangle 2"/>
          <p:cNvSpPr>
            <a:spLocks noGrp="1" noRot="1" noChangeAspect="1" noChangeArrowheads="1" noTextEdit="1"/>
          </p:cNvSpPr>
          <p:nvPr>
            <p:ph type="sldImg"/>
          </p:nvPr>
        </p:nvSpPr>
        <p:spPr>
          <a:xfrm>
            <a:off x="1257300" y="719138"/>
            <a:ext cx="4800600" cy="3600450"/>
          </a:xfrm>
          <a:ln/>
        </p:spPr>
      </p:sp>
      <p:sp>
        <p:nvSpPr>
          <p:cNvPr id="195587" name="Rectangle 3"/>
          <p:cNvSpPr>
            <a:spLocks noGrp="1" noChangeArrowheads="1"/>
          </p:cNvSpPr>
          <p:nvPr>
            <p:ph type="body" idx="1"/>
          </p:nvPr>
        </p:nvSpPr>
        <p:spPr/>
        <p:txBody>
          <a:bodyPr/>
          <a:lstStyle/>
          <a:p>
            <a:pPr marL="228600" indent="-228600"/>
            <a:endParaRPr lang="zh-CN" altLang="zh-CN" sz="100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0AF6F13-2823-461A-8F9B-A0F561A88D0A}" type="slidenum">
              <a:rPr lang="en-US" altLang="zh-CN"/>
              <a:pPr/>
              <a:t>8</a:t>
            </a:fld>
            <a:endParaRPr lang="en-US" altLang="zh-CN"/>
          </a:p>
        </p:txBody>
      </p:sp>
      <p:sp>
        <p:nvSpPr>
          <p:cNvPr id="197634" name="Rectangle 2"/>
          <p:cNvSpPr>
            <a:spLocks noGrp="1" noRot="1" noChangeAspect="1" noChangeArrowheads="1" noTextEdit="1"/>
          </p:cNvSpPr>
          <p:nvPr>
            <p:ph type="sldImg"/>
          </p:nvPr>
        </p:nvSpPr>
        <p:spPr>
          <a:xfrm>
            <a:off x="1222375" y="715963"/>
            <a:ext cx="4800600" cy="3600450"/>
          </a:xfrm>
          <a:ln/>
        </p:spPr>
      </p:sp>
      <p:sp>
        <p:nvSpPr>
          <p:cNvPr id="19763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F41EA37-9A3B-4E37-B16A-3321B10816E0}" type="slidenum">
              <a:rPr lang="en-US" altLang="zh-CN"/>
              <a:pPr/>
              <a:t>9</a:t>
            </a:fld>
            <a:endParaRPr lang="en-US" altLang="zh-CN"/>
          </a:p>
        </p:txBody>
      </p:sp>
      <p:sp>
        <p:nvSpPr>
          <p:cNvPr id="199682" name="Rectangle 2"/>
          <p:cNvSpPr>
            <a:spLocks noGrp="1" noRot="1" noChangeAspect="1" noChangeArrowheads="1" noTextEdit="1"/>
          </p:cNvSpPr>
          <p:nvPr>
            <p:ph type="sldImg"/>
          </p:nvPr>
        </p:nvSpPr>
        <p:spPr>
          <a:xfrm>
            <a:off x="1222375" y="715963"/>
            <a:ext cx="4800600" cy="3600450"/>
          </a:xfrm>
          <a:ln/>
        </p:spPr>
      </p:sp>
      <p:sp>
        <p:nvSpPr>
          <p:cNvPr id="199683" name="Rectangle 3"/>
          <p:cNvSpPr>
            <a:spLocks noGrp="1" noChangeArrowheads="1"/>
          </p:cNvSpPr>
          <p:nvPr>
            <p:ph type="body" idx="1"/>
          </p:nvPr>
        </p:nvSpPr>
        <p:spPr/>
        <p:txBody>
          <a:bodyPr/>
          <a:lstStyle/>
          <a:p>
            <a:pPr marL="228600" indent="-228600"/>
            <a:endParaRPr lang="zh-CN"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3C141E4-93F2-4A06-ABC2-17041649E534}" type="slidenum">
              <a:rPr lang="en-US" altLang="zh-CN"/>
              <a:pPr/>
              <a:t>11</a:t>
            </a:fld>
            <a:endParaRPr lang="en-US" altLang="zh-CN"/>
          </a:p>
        </p:txBody>
      </p:sp>
      <p:sp>
        <p:nvSpPr>
          <p:cNvPr id="226306" name="Rectangle 2"/>
          <p:cNvSpPr>
            <a:spLocks noGrp="1" noRot="1" noChangeAspect="1" noChangeArrowheads="1" noTextEdit="1"/>
          </p:cNvSpPr>
          <p:nvPr>
            <p:ph type="sldImg"/>
          </p:nvPr>
        </p:nvSpPr>
        <p:spPr>
          <a:xfrm>
            <a:off x="1257300" y="720725"/>
            <a:ext cx="4800600" cy="3600450"/>
          </a:xfrm>
          <a:ln/>
        </p:spPr>
      </p:sp>
      <p:sp>
        <p:nvSpPr>
          <p:cNvPr id="226307" name="Rectangle 3"/>
          <p:cNvSpPr>
            <a:spLocks noGrp="1" noChangeArrowheads="1"/>
          </p:cNvSpPr>
          <p:nvPr>
            <p:ph type="body" idx="1"/>
          </p:nvPr>
        </p:nvSpPr>
        <p:spPr>
          <a:xfrm>
            <a:off x="731838" y="4559300"/>
            <a:ext cx="5851525" cy="4321175"/>
          </a:xfrm>
        </p:spPr>
        <p:txBody>
          <a:bodyPr/>
          <a:lstStyle/>
          <a:p>
            <a:endParaRPr lang="zh-CN"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E6675D4-FFD4-46B3-9166-00DF2CAB10A2}" type="slidenum">
              <a:rPr lang="en-US" altLang="zh-CN"/>
              <a:pPr/>
              <a:t>12</a:t>
            </a:fld>
            <a:endParaRPr lang="en-US" altLang="zh-CN"/>
          </a:p>
        </p:txBody>
      </p:sp>
      <p:sp>
        <p:nvSpPr>
          <p:cNvPr id="228354" name="Rectangle 2"/>
          <p:cNvSpPr>
            <a:spLocks noGrp="1" noRot="1" noChangeAspect="1" noChangeArrowheads="1" noTextEdit="1"/>
          </p:cNvSpPr>
          <p:nvPr>
            <p:ph type="sldImg"/>
          </p:nvPr>
        </p:nvSpPr>
        <p:spPr>
          <a:xfrm>
            <a:off x="1257300" y="720725"/>
            <a:ext cx="4800600" cy="3600450"/>
          </a:xfrm>
          <a:ln/>
        </p:spPr>
      </p:sp>
      <p:sp>
        <p:nvSpPr>
          <p:cNvPr id="228355" name="Rectangle 3"/>
          <p:cNvSpPr>
            <a:spLocks noGrp="1" noChangeArrowheads="1"/>
          </p:cNvSpPr>
          <p:nvPr>
            <p:ph type="body" idx="1"/>
          </p:nvPr>
        </p:nvSpPr>
        <p:spPr>
          <a:xfrm>
            <a:off x="731838" y="4559300"/>
            <a:ext cx="5851525" cy="4321175"/>
          </a:xfrm>
        </p:spPr>
        <p:txBody>
          <a:bodyPr/>
          <a:lstStyle/>
          <a:p>
            <a:endParaRPr lang="zh-CN"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C425F35-6B31-463D-A468-95410F4A8F5D}" type="slidenum">
              <a:rPr lang="en-US" altLang="zh-CN"/>
              <a:pPr/>
              <a:t>13</a:t>
            </a:fld>
            <a:endParaRPr lang="en-US" altLang="zh-CN"/>
          </a:p>
        </p:txBody>
      </p:sp>
      <p:sp>
        <p:nvSpPr>
          <p:cNvPr id="230402" name="Rectangle 2"/>
          <p:cNvSpPr>
            <a:spLocks noGrp="1" noRot="1" noChangeAspect="1" noChangeArrowheads="1" noTextEdit="1"/>
          </p:cNvSpPr>
          <p:nvPr>
            <p:ph type="sldImg"/>
          </p:nvPr>
        </p:nvSpPr>
        <p:spPr>
          <a:xfrm>
            <a:off x="1257300" y="720725"/>
            <a:ext cx="4800600" cy="3600450"/>
          </a:xfrm>
          <a:ln/>
        </p:spPr>
      </p:sp>
      <p:sp>
        <p:nvSpPr>
          <p:cNvPr id="230403" name="Rectangle 3"/>
          <p:cNvSpPr>
            <a:spLocks noGrp="1" noChangeArrowheads="1"/>
          </p:cNvSpPr>
          <p:nvPr>
            <p:ph type="body" idx="1"/>
          </p:nvPr>
        </p:nvSpPr>
        <p:spPr>
          <a:xfrm>
            <a:off x="731838" y="4559300"/>
            <a:ext cx="5851525" cy="4321175"/>
          </a:xfrm>
        </p:spPr>
        <p:txBody>
          <a:bodyPr/>
          <a:lstStyle/>
          <a:p>
            <a:endParaRPr lang="zh-CN"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extLst>
      <p:ext uri="{BB962C8B-B14F-4D97-AF65-F5344CB8AC3E}">
        <p14:creationId xmlns:p14="http://schemas.microsoft.com/office/powerpoint/2010/main" val="31522207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2577620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83363" y="152400"/>
            <a:ext cx="1951037" cy="5630863"/>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725488" y="152400"/>
            <a:ext cx="5705475" cy="5630863"/>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6990885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rgbClr val="0070C0"/>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539552" y="1556795"/>
            <a:ext cx="7772400" cy="578494"/>
          </a:xfrm>
        </p:spPr>
        <p:txBody>
          <a:bodyPr>
            <a:noAutofit/>
          </a:bodyPr>
          <a:lstStyle>
            <a:lvl1pPr algn="l">
              <a:defRPr sz="3600">
                <a:solidFill>
                  <a:schemeClr val="bg1"/>
                </a:solidFill>
              </a:defRPr>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547464" y="2204864"/>
            <a:ext cx="6400800" cy="1752600"/>
          </a:xfrm>
        </p:spPr>
        <p:txBody>
          <a:bodyPr/>
          <a:lstStyle>
            <a:lvl1pPr marL="0" indent="0" algn="l">
              <a:buNone/>
              <a:defRPr>
                <a:solidFill>
                  <a:schemeClr val="bg1">
                    <a:lumMod val="75000"/>
                  </a:schemeClr>
                </a:solidFill>
              </a:defRPr>
            </a:lvl1pPr>
            <a:lvl2pPr marL="512044" indent="0" algn="ctr">
              <a:buNone/>
              <a:defRPr>
                <a:solidFill>
                  <a:schemeClr val="tx1">
                    <a:tint val="75000"/>
                  </a:schemeClr>
                </a:solidFill>
              </a:defRPr>
            </a:lvl2pPr>
            <a:lvl3pPr marL="1024087" indent="0" algn="ctr">
              <a:buNone/>
              <a:defRPr>
                <a:solidFill>
                  <a:schemeClr val="tx1">
                    <a:tint val="75000"/>
                  </a:schemeClr>
                </a:solidFill>
              </a:defRPr>
            </a:lvl3pPr>
            <a:lvl4pPr marL="1536131" indent="0" algn="ctr">
              <a:buNone/>
              <a:defRPr>
                <a:solidFill>
                  <a:schemeClr val="tx1">
                    <a:tint val="75000"/>
                  </a:schemeClr>
                </a:solidFill>
              </a:defRPr>
            </a:lvl4pPr>
            <a:lvl5pPr marL="2048174" indent="0" algn="ctr">
              <a:buNone/>
              <a:defRPr>
                <a:solidFill>
                  <a:schemeClr val="tx1">
                    <a:tint val="75000"/>
                  </a:schemeClr>
                </a:solidFill>
              </a:defRPr>
            </a:lvl5pPr>
            <a:lvl6pPr marL="2560218" indent="0" algn="ctr">
              <a:buNone/>
              <a:defRPr>
                <a:solidFill>
                  <a:schemeClr val="tx1">
                    <a:tint val="75000"/>
                  </a:schemeClr>
                </a:solidFill>
              </a:defRPr>
            </a:lvl6pPr>
            <a:lvl7pPr marL="3072261" indent="0" algn="ctr">
              <a:buNone/>
              <a:defRPr>
                <a:solidFill>
                  <a:schemeClr val="tx1">
                    <a:tint val="75000"/>
                  </a:schemeClr>
                </a:solidFill>
              </a:defRPr>
            </a:lvl7pPr>
            <a:lvl8pPr marL="3584304" indent="0" algn="ctr">
              <a:buNone/>
              <a:defRPr>
                <a:solidFill>
                  <a:schemeClr val="tx1">
                    <a:tint val="75000"/>
                  </a:schemeClr>
                </a:solidFill>
              </a:defRPr>
            </a:lvl8pPr>
            <a:lvl9pPr marL="4096348" indent="0" algn="ctr">
              <a:buNone/>
              <a:defRPr>
                <a:solidFill>
                  <a:schemeClr val="tx1">
                    <a:tint val="75000"/>
                  </a:schemeClr>
                </a:solidFill>
              </a:defRPr>
            </a:lvl9pPr>
          </a:lstStyle>
          <a:p>
            <a:r>
              <a:rPr lang="zh-CN" altLang="en-US" smtClean="0"/>
              <a:t>单击此处编辑母版副标题样式</a:t>
            </a:r>
            <a:endParaRPr lang="zh-CN" altLang="en-US"/>
          </a:p>
        </p:txBody>
      </p:sp>
      <p:grpSp>
        <p:nvGrpSpPr>
          <p:cNvPr id="7" name="组合 6"/>
          <p:cNvGrpSpPr/>
          <p:nvPr userDrawn="1"/>
        </p:nvGrpSpPr>
        <p:grpSpPr>
          <a:xfrm>
            <a:off x="210925" y="6463706"/>
            <a:ext cx="4067880" cy="288032"/>
            <a:chOff x="64" y="5823182"/>
            <a:chExt cx="4067880" cy="288032"/>
          </a:xfrm>
        </p:grpSpPr>
        <p:sp>
          <p:nvSpPr>
            <p:cNvPr id="8" name="矩形 7"/>
            <p:cNvSpPr/>
            <p:nvPr/>
          </p:nvSpPr>
          <p:spPr>
            <a:xfrm>
              <a:off x="64" y="5823182"/>
              <a:ext cx="2411696" cy="288032"/>
            </a:xfrm>
            <a:prstGeom prst="rect">
              <a:avLst/>
            </a:prstGeom>
            <a:solidFill>
              <a:srgbClr val="FFC000"/>
            </a:solidFill>
            <a:ln w="12700">
              <a:noFill/>
            </a:ln>
          </p:spPr>
          <p:style>
            <a:lnRef idx="1">
              <a:schemeClr val="accent1"/>
            </a:lnRef>
            <a:fillRef idx="0">
              <a:schemeClr val="accent1"/>
            </a:fillRef>
            <a:effectRef idx="0">
              <a:schemeClr val="accent1"/>
            </a:effectRef>
            <a:fontRef idx="minor">
              <a:schemeClr val="tx1"/>
            </a:fontRef>
          </p:style>
          <p:txBody>
            <a:bodyPr tIns="91440" bIns="91440" rtlCol="0" anchor="ctr"/>
            <a:lstStyle/>
            <a:p>
              <a:pPr algn="ctr" defTabSz="1024087" fontAlgn="auto">
                <a:spcBef>
                  <a:spcPts val="0"/>
                </a:spcBef>
                <a:spcAft>
                  <a:spcPts val="0"/>
                </a:spcAft>
              </a:pPr>
              <a:r>
                <a:rPr lang="zh-CN" altLang="en-US" sz="1500" b="1" dirty="0" smtClean="0">
                  <a:solidFill>
                    <a:prstClr val="white"/>
                  </a:solidFill>
                  <a:latin typeface="微软雅黑" pitchFamily="34" charset="-122"/>
                </a:rPr>
                <a:t>世界</a:t>
              </a:r>
              <a:r>
                <a:rPr lang="en-US" altLang="zh-CN" sz="1500" b="1" dirty="0" smtClean="0">
                  <a:solidFill>
                    <a:prstClr val="white"/>
                  </a:solidFill>
                  <a:latin typeface="微软雅黑" pitchFamily="34" charset="-122"/>
                </a:rPr>
                <a:t>500</a:t>
              </a:r>
              <a:r>
                <a:rPr lang="zh-CN" altLang="en-US" sz="1500" b="1" dirty="0" smtClean="0">
                  <a:solidFill>
                    <a:prstClr val="white"/>
                  </a:solidFill>
                  <a:latin typeface="微软雅黑" pitchFamily="34" charset="-122"/>
                </a:rPr>
                <a:t>强研究中心</a:t>
              </a:r>
              <a:endParaRPr lang="zh-CN" altLang="en-US" sz="1500" b="1" dirty="0">
                <a:solidFill>
                  <a:prstClr val="white"/>
                </a:solidFill>
                <a:latin typeface="微软雅黑" pitchFamily="34" charset="-122"/>
              </a:endParaRPr>
            </a:p>
          </p:txBody>
        </p:sp>
        <p:sp>
          <p:nvSpPr>
            <p:cNvPr id="9" name="矩形 8"/>
            <p:cNvSpPr/>
            <p:nvPr/>
          </p:nvSpPr>
          <p:spPr>
            <a:xfrm>
              <a:off x="2483944" y="5823182"/>
              <a:ext cx="1584000" cy="288032"/>
            </a:xfrm>
            <a:prstGeom prst="rect">
              <a:avLst/>
            </a:prstGeom>
            <a:solidFill>
              <a:srgbClr val="FFC000"/>
            </a:solidFill>
            <a:ln w="12700">
              <a:noFill/>
            </a:ln>
          </p:spPr>
          <p:style>
            <a:lnRef idx="1">
              <a:schemeClr val="accent1"/>
            </a:lnRef>
            <a:fillRef idx="0">
              <a:schemeClr val="accent1"/>
            </a:fillRef>
            <a:effectRef idx="0">
              <a:schemeClr val="accent1"/>
            </a:effectRef>
            <a:fontRef idx="minor">
              <a:schemeClr val="tx1"/>
            </a:fontRef>
          </p:style>
          <p:txBody>
            <a:bodyPr tIns="91440" bIns="91440" rtlCol="0" anchor="ctr"/>
            <a:lstStyle/>
            <a:p>
              <a:pPr algn="ctr" defTabSz="1024087" fontAlgn="auto">
                <a:spcBef>
                  <a:spcPts val="0"/>
                </a:spcBef>
                <a:spcAft>
                  <a:spcPts val="0"/>
                </a:spcAft>
              </a:pPr>
              <a:r>
                <a:rPr lang="en-US" altLang="zh-CN" sz="1300" b="1" dirty="0" smtClean="0">
                  <a:solidFill>
                    <a:prstClr val="white"/>
                  </a:solidFill>
                  <a:latin typeface="微软雅黑" pitchFamily="34" charset="-122"/>
                </a:rPr>
                <a:t>zhao-biao.com</a:t>
              </a:r>
              <a:endParaRPr lang="zh-CN" altLang="en-US" sz="1300" b="1" dirty="0">
                <a:solidFill>
                  <a:prstClr val="white"/>
                </a:solidFill>
                <a:latin typeface="微软雅黑" pitchFamily="34" charset="-122"/>
              </a:endParaRPr>
            </a:p>
          </p:txBody>
        </p:sp>
      </p:grpSp>
      <p:sp>
        <p:nvSpPr>
          <p:cNvPr id="11" name="矩形 10"/>
          <p:cNvSpPr/>
          <p:nvPr/>
        </p:nvSpPr>
        <p:spPr>
          <a:xfrm>
            <a:off x="4350878" y="6476846"/>
            <a:ext cx="4499928" cy="288032"/>
          </a:xfrm>
          <a:prstGeom prst="rect">
            <a:avLst/>
          </a:prstGeom>
          <a:solidFill>
            <a:srgbClr val="00B050"/>
          </a:solidFill>
          <a:ln w="12700">
            <a:noFill/>
          </a:ln>
        </p:spPr>
        <p:style>
          <a:lnRef idx="1">
            <a:schemeClr val="accent1"/>
          </a:lnRef>
          <a:fillRef idx="0">
            <a:schemeClr val="accent1"/>
          </a:fillRef>
          <a:effectRef idx="0">
            <a:schemeClr val="accent1"/>
          </a:effectRef>
          <a:fontRef idx="minor">
            <a:schemeClr val="tx1"/>
          </a:fontRef>
        </p:style>
        <p:txBody>
          <a:bodyPr lIns="102409" tIns="102409" rIns="102409" bIns="102409" rtlCol="0" anchor="ctr"/>
          <a:lstStyle/>
          <a:p>
            <a:pPr algn="ctr" defTabSz="1024087" fontAlgn="auto">
              <a:spcBef>
                <a:spcPts val="0"/>
              </a:spcBef>
              <a:spcAft>
                <a:spcPts val="0"/>
              </a:spcAft>
            </a:pPr>
            <a:r>
              <a:rPr lang="zh-CN" altLang="en-US" sz="1500" b="1" dirty="0" smtClean="0">
                <a:solidFill>
                  <a:prstClr val="white"/>
                </a:solidFill>
                <a:latin typeface="微软雅黑" pitchFamily="34" charset="-122"/>
              </a:rPr>
              <a:t>找表网：专注于海外</a:t>
            </a:r>
            <a:r>
              <a:rPr lang="zh-CN" altLang="en-US" sz="1500" b="1" dirty="0">
                <a:solidFill>
                  <a:prstClr val="white"/>
                </a:solidFill>
                <a:latin typeface="微软雅黑" pitchFamily="34" charset="-122"/>
              </a:rPr>
              <a:t>知名</a:t>
            </a:r>
            <a:r>
              <a:rPr lang="zh-CN" altLang="en-US" sz="1500" b="1" dirty="0" smtClean="0">
                <a:solidFill>
                  <a:prstClr val="white"/>
                </a:solidFill>
                <a:latin typeface="微软雅黑" pitchFamily="34" charset="-122"/>
              </a:rPr>
              <a:t>上市公司公开资料研究</a:t>
            </a:r>
            <a:endParaRPr lang="zh-CN" altLang="en-US" sz="1500" b="1" dirty="0">
              <a:solidFill>
                <a:prstClr val="white"/>
              </a:solidFill>
              <a:latin typeface="微软雅黑" pitchFamily="34" charset="-122"/>
            </a:endParaRPr>
          </a:p>
        </p:txBody>
      </p:sp>
      <p:cxnSp>
        <p:nvCxnSpPr>
          <p:cNvPr id="14" name="直接连接符 13"/>
          <p:cNvCxnSpPr/>
          <p:nvPr userDrawn="1"/>
        </p:nvCxnSpPr>
        <p:spPr>
          <a:xfrm>
            <a:off x="431632" y="908720"/>
            <a:ext cx="8316832"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024771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solidFill>
                  <a:schemeClr val="tx1">
                    <a:lumMod val="65000"/>
                    <a:lumOff val="35000"/>
                  </a:schemeClr>
                </a:solidFill>
              </a:defRPr>
            </a:lvl1p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37365248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2"/>
            <a:ext cx="7772400" cy="1362075"/>
          </a:xfrm>
        </p:spPr>
        <p:txBody>
          <a:bodyPr anchor="t"/>
          <a:lstStyle>
            <a:lvl1pPr algn="l">
              <a:defRPr sz="45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200">
                <a:solidFill>
                  <a:schemeClr val="tx1">
                    <a:tint val="75000"/>
                  </a:schemeClr>
                </a:solidFill>
              </a:defRPr>
            </a:lvl1pPr>
            <a:lvl2pPr marL="512044" indent="0">
              <a:buNone/>
              <a:defRPr sz="2000">
                <a:solidFill>
                  <a:schemeClr val="tx1">
                    <a:tint val="75000"/>
                  </a:schemeClr>
                </a:solidFill>
              </a:defRPr>
            </a:lvl2pPr>
            <a:lvl3pPr marL="1024087" indent="0">
              <a:buNone/>
              <a:defRPr sz="1800">
                <a:solidFill>
                  <a:schemeClr val="tx1">
                    <a:tint val="75000"/>
                  </a:schemeClr>
                </a:solidFill>
              </a:defRPr>
            </a:lvl3pPr>
            <a:lvl4pPr marL="1536131" indent="0">
              <a:buNone/>
              <a:defRPr sz="1500">
                <a:solidFill>
                  <a:schemeClr val="tx1">
                    <a:tint val="75000"/>
                  </a:schemeClr>
                </a:solidFill>
              </a:defRPr>
            </a:lvl4pPr>
            <a:lvl5pPr marL="2048174" indent="0">
              <a:buNone/>
              <a:defRPr sz="1500">
                <a:solidFill>
                  <a:schemeClr val="tx1">
                    <a:tint val="75000"/>
                  </a:schemeClr>
                </a:solidFill>
              </a:defRPr>
            </a:lvl5pPr>
            <a:lvl6pPr marL="2560218" indent="0">
              <a:buNone/>
              <a:defRPr sz="1500">
                <a:solidFill>
                  <a:schemeClr val="tx1">
                    <a:tint val="75000"/>
                  </a:schemeClr>
                </a:solidFill>
              </a:defRPr>
            </a:lvl6pPr>
            <a:lvl7pPr marL="3072261" indent="0">
              <a:buNone/>
              <a:defRPr sz="1500">
                <a:solidFill>
                  <a:schemeClr val="tx1">
                    <a:tint val="75000"/>
                  </a:schemeClr>
                </a:solidFill>
              </a:defRPr>
            </a:lvl7pPr>
            <a:lvl8pPr marL="3584304" indent="0">
              <a:buNone/>
              <a:defRPr sz="1500">
                <a:solidFill>
                  <a:schemeClr val="tx1">
                    <a:tint val="75000"/>
                  </a:schemeClr>
                </a:solidFill>
              </a:defRPr>
            </a:lvl8pPr>
            <a:lvl9pPr marL="4096348" indent="0">
              <a:buNone/>
              <a:defRPr sz="15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7831134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1_淘宝封面样式">
    <p:bg>
      <p:bgPr>
        <a:solidFill>
          <a:srgbClr val="0070C0"/>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722313" y="1484784"/>
            <a:ext cx="7772400" cy="1362075"/>
          </a:xfrm>
        </p:spPr>
        <p:txBody>
          <a:bodyPr anchor="b"/>
          <a:lstStyle>
            <a:lvl1pPr algn="l">
              <a:defRPr sz="4500" b="1" cap="all">
                <a:solidFill>
                  <a:schemeClr val="bg1"/>
                </a:solidFill>
              </a:defRPr>
            </a:lvl1p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722313" y="2936925"/>
            <a:ext cx="7772400" cy="1500187"/>
          </a:xfrm>
        </p:spPr>
        <p:txBody>
          <a:bodyPr anchor="t"/>
          <a:lstStyle>
            <a:lvl1pPr marL="0" indent="0">
              <a:buNone/>
              <a:defRPr sz="2200">
                <a:solidFill>
                  <a:schemeClr val="bg1"/>
                </a:solidFill>
              </a:defRPr>
            </a:lvl1pPr>
            <a:lvl2pPr marL="512044" indent="0">
              <a:buNone/>
              <a:defRPr sz="2000">
                <a:solidFill>
                  <a:schemeClr val="tx1">
                    <a:tint val="75000"/>
                  </a:schemeClr>
                </a:solidFill>
              </a:defRPr>
            </a:lvl2pPr>
            <a:lvl3pPr marL="1024087" indent="0">
              <a:buNone/>
              <a:defRPr sz="1800">
                <a:solidFill>
                  <a:schemeClr val="tx1">
                    <a:tint val="75000"/>
                  </a:schemeClr>
                </a:solidFill>
              </a:defRPr>
            </a:lvl3pPr>
            <a:lvl4pPr marL="1536131" indent="0">
              <a:buNone/>
              <a:defRPr sz="1500">
                <a:solidFill>
                  <a:schemeClr val="tx1">
                    <a:tint val="75000"/>
                  </a:schemeClr>
                </a:solidFill>
              </a:defRPr>
            </a:lvl4pPr>
            <a:lvl5pPr marL="2048174" indent="0">
              <a:buNone/>
              <a:defRPr sz="1500">
                <a:solidFill>
                  <a:schemeClr val="tx1">
                    <a:tint val="75000"/>
                  </a:schemeClr>
                </a:solidFill>
              </a:defRPr>
            </a:lvl5pPr>
            <a:lvl6pPr marL="2560218" indent="0">
              <a:buNone/>
              <a:defRPr sz="1500">
                <a:solidFill>
                  <a:schemeClr val="tx1">
                    <a:tint val="75000"/>
                  </a:schemeClr>
                </a:solidFill>
              </a:defRPr>
            </a:lvl6pPr>
            <a:lvl7pPr marL="3072261" indent="0">
              <a:buNone/>
              <a:defRPr sz="1500">
                <a:solidFill>
                  <a:schemeClr val="tx1">
                    <a:tint val="75000"/>
                  </a:schemeClr>
                </a:solidFill>
              </a:defRPr>
            </a:lvl7pPr>
            <a:lvl8pPr marL="3584304" indent="0">
              <a:buNone/>
              <a:defRPr sz="1500">
                <a:solidFill>
                  <a:schemeClr val="tx1">
                    <a:tint val="75000"/>
                  </a:schemeClr>
                </a:solidFill>
              </a:defRPr>
            </a:lvl8pPr>
            <a:lvl9pPr marL="4096348" indent="0">
              <a:buNone/>
              <a:defRPr sz="1500">
                <a:solidFill>
                  <a:schemeClr val="tx1">
                    <a:tint val="75000"/>
                  </a:schemeClr>
                </a:solidFill>
              </a:defRPr>
            </a:lvl9pPr>
          </a:lstStyle>
          <a:p>
            <a:pPr lvl="0"/>
            <a:r>
              <a:rPr lang="zh-CN" altLang="en-US" smtClean="0"/>
              <a:t>单击此处编辑母版文本样式</a:t>
            </a:r>
          </a:p>
        </p:txBody>
      </p:sp>
      <p:cxnSp>
        <p:nvCxnSpPr>
          <p:cNvPr id="7" name="直接连接符 6"/>
          <p:cNvCxnSpPr/>
          <p:nvPr userDrawn="1"/>
        </p:nvCxnSpPr>
        <p:spPr>
          <a:xfrm>
            <a:off x="431632" y="908720"/>
            <a:ext cx="8316832"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829410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2"/>
            <a:ext cx="4038600" cy="4525962"/>
          </a:xfrm>
        </p:spPr>
        <p:txBody>
          <a:bodyPr/>
          <a:lstStyle>
            <a:lvl1pPr>
              <a:defRPr sz="3100"/>
            </a:lvl1pPr>
            <a:lvl2pPr>
              <a:defRPr sz="2700"/>
            </a:lvl2pPr>
            <a:lvl3pPr>
              <a:defRPr sz="22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2"/>
            <a:ext cx="4038600" cy="4525962"/>
          </a:xfrm>
        </p:spPr>
        <p:txBody>
          <a:bodyPr/>
          <a:lstStyle>
            <a:lvl1pPr>
              <a:defRPr sz="3100"/>
            </a:lvl1pPr>
            <a:lvl2pPr>
              <a:defRPr sz="2700"/>
            </a:lvl2pPr>
            <a:lvl3pPr>
              <a:defRPr sz="22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408858544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1" y="1535113"/>
            <a:ext cx="4040188" cy="639762"/>
          </a:xfrm>
        </p:spPr>
        <p:txBody>
          <a:bodyPr anchor="b"/>
          <a:lstStyle>
            <a:lvl1pPr marL="0" indent="0">
              <a:buNone/>
              <a:defRPr sz="2700" b="1"/>
            </a:lvl1pPr>
            <a:lvl2pPr marL="512044" indent="0">
              <a:buNone/>
              <a:defRPr sz="2200" b="1"/>
            </a:lvl2pPr>
            <a:lvl3pPr marL="1024087" indent="0">
              <a:buNone/>
              <a:defRPr sz="2000" b="1"/>
            </a:lvl3pPr>
            <a:lvl4pPr marL="1536131" indent="0">
              <a:buNone/>
              <a:defRPr sz="1800" b="1"/>
            </a:lvl4pPr>
            <a:lvl5pPr marL="2048174" indent="0">
              <a:buNone/>
              <a:defRPr sz="1800" b="1"/>
            </a:lvl5pPr>
            <a:lvl6pPr marL="2560218" indent="0">
              <a:buNone/>
              <a:defRPr sz="1800" b="1"/>
            </a:lvl6pPr>
            <a:lvl7pPr marL="3072261" indent="0">
              <a:buNone/>
              <a:defRPr sz="1800" b="1"/>
            </a:lvl7pPr>
            <a:lvl8pPr marL="3584304" indent="0">
              <a:buNone/>
              <a:defRPr sz="1800" b="1"/>
            </a:lvl8pPr>
            <a:lvl9pPr marL="4096348" indent="0">
              <a:buNone/>
              <a:defRPr sz="1800" b="1"/>
            </a:lvl9pPr>
          </a:lstStyle>
          <a:p>
            <a:pPr lvl="0"/>
            <a:r>
              <a:rPr lang="zh-CN" altLang="en-US" smtClean="0"/>
              <a:t>单击此处编辑母版文本样式</a:t>
            </a:r>
          </a:p>
        </p:txBody>
      </p:sp>
      <p:sp>
        <p:nvSpPr>
          <p:cNvPr id="4" name="内容占位符 3"/>
          <p:cNvSpPr>
            <a:spLocks noGrp="1"/>
          </p:cNvSpPr>
          <p:nvPr>
            <p:ph sz="half" idx="2"/>
          </p:nvPr>
        </p:nvSpPr>
        <p:spPr>
          <a:xfrm>
            <a:off x="457201" y="2174875"/>
            <a:ext cx="4040188" cy="3951288"/>
          </a:xfrm>
        </p:spPr>
        <p:txBody>
          <a:bodyPr/>
          <a:lstStyle>
            <a:lvl1pPr>
              <a:defRPr sz="27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7" y="1535113"/>
            <a:ext cx="4041775" cy="639762"/>
          </a:xfrm>
        </p:spPr>
        <p:txBody>
          <a:bodyPr anchor="b"/>
          <a:lstStyle>
            <a:lvl1pPr marL="0" indent="0">
              <a:buNone/>
              <a:defRPr sz="2700" b="1"/>
            </a:lvl1pPr>
            <a:lvl2pPr marL="512044" indent="0">
              <a:buNone/>
              <a:defRPr sz="2200" b="1"/>
            </a:lvl2pPr>
            <a:lvl3pPr marL="1024087" indent="0">
              <a:buNone/>
              <a:defRPr sz="2000" b="1"/>
            </a:lvl3pPr>
            <a:lvl4pPr marL="1536131" indent="0">
              <a:buNone/>
              <a:defRPr sz="1800" b="1"/>
            </a:lvl4pPr>
            <a:lvl5pPr marL="2048174" indent="0">
              <a:buNone/>
              <a:defRPr sz="1800" b="1"/>
            </a:lvl5pPr>
            <a:lvl6pPr marL="2560218" indent="0">
              <a:buNone/>
              <a:defRPr sz="1800" b="1"/>
            </a:lvl6pPr>
            <a:lvl7pPr marL="3072261" indent="0">
              <a:buNone/>
              <a:defRPr sz="1800" b="1"/>
            </a:lvl7pPr>
            <a:lvl8pPr marL="3584304" indent="0">
              <a:buNone/>
              <a:defRPr sz="1800" b="1"/>
            </a:lvl8pPr>
            <a:lvl9pPr marL="4096348" indent="0">
              <a:buNone/>
              <a:defRPr sz="1800" b="1"/>
            </a:lvl9pPr>
          </a:lstStyle>
          <a:p>
            <a:pPr lvl="0"/>
            <a:r>
              <a:rPr lang="zh-CN" altLang="en-US" smtClean="0"/>
              <a:t>单击此处编辑母版文本样式</a:t>
            </a:r>
          </a:p>
        </p:txBody>
      </p:sp>
      <p:sp>
        <p:nvSpPr>
          <p:cNvPr id="6" name="内容占位符 5"/>
          <p:cNvSpPr>
            <a:spLocks noGrp="1"/>
          </p:cNvSpPr>
          <p:nvPr>
            <p:ph sz="quarter" idx="4"/>
          </p:nvPr>
        </p:nvSpPr>
        <p:spPr>
          <a:xfrm>
            <a:off x="4645027" y="2174875"/>
            <a:ext cx="4041775" cy="3951288"/>
          </a:xfrm>
        </p:spPr>
        <p:txBody>
          <a:bodyPr/>
          <a:lstStyle>
            <a:lvl1pPr>
              <a:defRPr sz="27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1902429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292468122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19799479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57165541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2" y="273050"/>
            <a:ext cx="3008313" cy="1162051"/>
          </a:xfrm>
        </p:spPr>
        <p:txBody>
          <a:bodyPr anchor="b"/>
          <a:lstStyle>
            <a:lvl1pPr algn="l">
              <a:defRPr sz="22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1"/>
            <a:ext cx="5111750" cy="5853113"/>
          </a:xfrm>
        </p:spPr>
        <p:txBody>
          <a:bodyPr/>
          <a:lstStyle>
            <a:lvl1pPr>
              <a:defRPr sz="3600"/>
            </a:lvl1pPr>
            <a:lvl2pPr>
              <a:defRPr sz="3100"/>
            </a:lvl2pPr>
            <a:lvl3pPr>
              <a:defRPr sz="2700"/>
            </a:lvl3pPr>
            <a:lvl4pPr>
              <a:defRPr sz="2200"/>
            </a:lvl4pPr>
            <a:lvl5pPr>
              <a:defRPr sz="2200"/>
            </a:lvl5pPr>
            <a:lvl6pPr>
              <a:defRPr sz="2200"/>
            </a:lvl6pPr>
            <a:lvl7pPr>
              <a:defRPr sz="2200"/>
            </a:lvl7pPr>
            <a:lvl8pPr>
              <a:defRPr sz="2200"/>
            </a:lvl8pPr>
            <a:lvl9pPr>
              <a:defRPr sz="2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2" y="1435102"/>
            <a:ext cx="3008313" cy="4691063"/>
          </a:xfrm>
        </p:spPr>
        <p:txBody>
          <a:bodyPr/>
          <a:lstStyle>
            <a:lvl1pPr marL="0" indent="0">
              <a:buNone/>
              <a:defRPr sz="1500"/>
            </a:lvl1pPr>
            <a:lvl2pPr marL="512044" indent="0">
              <a:buNone/>
              <a:defRPr sz="1300"/>
            </a:lvl2pPr>
            <a:lvl3pPr marL="1024087" indent="0">
              <a:buNone/>
              <a:defRPr sz="1100"/>
            </a:lvl3pPr>
            <a:lvl4pPr marL="1536131" indent="0">
              <a:buNone/>
              <a:defRPr sz="1000"/>
            </a:lvl4pPr>
            <a:lvl5pPr marL="2048174" indent="0">
              <a:buNone/>
              <a:defRPr sz="1000"/>
            </a:lvl5pPr>
            <a:lvl6pPr marL="2560218" indent="0">
              <a:buNone/>
              <a:defRPr sz="1000"/>
            </a:lvl6pPr>
            <a:lvl7pPr marL="3072261" indent="0">
              <a:buNone/>
              <a:defRPr sz="1000"/>
            </a:lvl7pPr>
            <a:lvl8pPr marL="3584304" indent="0">
              <a:buNone/>
              <a:defRPr sz="1000"/>
            </a:lvl8pPr>
            <a:lvl9pPr marL="4096348"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301237162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9"/>
          </a:xfrm>
        </p:spPr>
        <p:txBody>
          <a:bodyPr anchor="b"/>
          <a:lstStyle>
            <a:lvl1pPr algn="l">
              <a:defRPr sz="22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600"/>
            </a:lvl1pPr>
            <a:lvl2pPr marL="512044" indent="0">
              <a:buNone/>
              <a:defRPr sz="3100"/>
            </a:lvl2pPr>
            <a:lvl3pPr marL="1024087" indent="0">
              <a:buNone/>
              <a:defRPr sz="2700"/>
            </a:lvl3pPr>
            <a:lvl4pPr marL="1536131" indent="0">
              <a:buNone/>
              <a:defRPr sz="2200"/>
            </a:lvl4pPr>
            <a:lvl5pPr marL="2048174" indent="0">
              <a:buNone/>
              <a:defRPr sz="2200"/>
            </a:lvl5pPr>
            <a:lvl6pPr marL="2560218" indent="0">
              <a:buNone/>
              <a:defRPr sz="2200"/>
            </a:lvl6pPr>
            <a:lvl7pPr marL="3072261" indent="0">
              <a:buNone/>
              <a:defRPr sz="2200"/>
            </a:lvl7pPr>
            <a:lvl8pPr marL="3584304" indent="0">
              <a:buNone/>
              <a:defRPr sz="2200"/>
            </a:lvl8pPr>
            <a:lvl9pPr marL="4096348" indent="0">
              <a:buNone/>
              <a:defRPr sz="22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1792288" y="5367338"/>
            <a:ext cx="5486400" cy="804863"/>
          </a:xfrm>
        </p:spPr>
        <p:txBody>
          <a:bodyPr/>
          <a:lstStyle>
            <a:lvl1pPr marL="0" indent="0">
              <a:buNone/>
              <a:defRPr sz="1500"/>
            </a:lvl1pPr>
            <a:lvl2pPr marL="512044" indent="0">
              <a:buNone/>
              <a:defRPr sz="1300"/>
            </a:lvl2pPr>
            <a:lvl3pPr marL="1024087" indent="0">
              <a:buNone/>
              <a:defRPr sz="1100"/>
            </a:lvl3pPr>
            <a:lvl4pPr marL="1536131" indent="0">
              <a:buNone/>
              <a:defRPr sz="1000"/>
            </a:lvl4pPr>
            <a:lvl5pPr marL="2048174" indent="0">
              <a:buNone/>
              <a:defRPr sz="1000"/>
            </a:lvl5pPr>
            <a:lvl6pPr marL="2560218" indent="0">
              <a:buNone/>
              <a:defRPr sz="1000"/>
            </a:lvl6pPr>
            <a:lvl7pPr marL="3072261" indent="0">
              <a:buNone/>
              <a:defRPr sz="1000"/>
            </a:lvl7pPr>
            <a:lvl8pPr marL="3584304" indent="0">
              <a:buNone/>
              <a:defRPr sz="1000"/>
            </a:lvl8pPr>
            <a:lvl9pPr marL="4096348"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304283611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363694417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9"/>
            <a:ext cx="2057400" cy="5851526"/>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9"/>
            <a:ext cx="6019800" cy="5851526"/>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4374420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32406200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725488" y="166846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87888" y="166846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7445050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298178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21934604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8765407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25520583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41902276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64" name="Picture 40" descr="BLD_04_high_corner"/>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0"/>
            <a:ext cx="1828800" cy="1524000"/>
          </a:xfrm>
          <a:prstGeom prst="rect">
            <a:avLst/>
          </a:prstGeom>
          <a:noFill/>
          <a:extLst>
            <a:ext uri="{909E8E84-426E-40DD-AFC4-6F175D3DCCD1}">
              <a14:hiddenFill xmlns:a14="http://schemas.microsoft.com/office/drawing/2010/main">
                <a:solidFill>
                  <a:srgbClr val="FFFFFF"/>
                </a:solidFill>
              </a14:hiddenFill>
            </a:ext>
          </a:extLst>
        </p:spPr>
      </p:pic>
      <p:sp>
        <p:nvSpPr>
          <p:cNvPr id="1027" name="Rectangle 3"/>
          <p:cNvSpPr>
            <a:spLocks noGrp="1" noChangeArrowheads="1"/>
          </p:cNvSpPr>
          <p:nvPr>
            <p:ph type="body" idx="1"/>
          </p:nvPr>
        </p:nvSpPr>
        <p:spPr bwMode="auto">
          <a:xfrm>
            <a:off x="725488" y="1668463"/>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1033" name="Rectangle 9"/>
          <p:cNvSpPr>
            <a:spLocks noChangeArrowheads="1"/>
          </p:cNvSpPr>
          <p:nvPr/>
        </p:nvSpPr>
        <p:spPr bwMode="auto">
          <a:xfrm>
            <a:off x="8378825" y="6386513"/>
            <a:ext cx="457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fld id="{DB488015-1D61-4807-A84C-FFA0F3FB94A4}" type="slidenum">
              <a:rPr lang="en-US" altLang="zh-CN" sz="1200">
                <a:solidFill>
                  <a:srgbClr val="003399"/>
                </a:solidFill>
                <a:latin typeface="Arial" charset="0"/>
                <a:ea typeface="宋体" charset="-122"/>
              </a:rPr>
              <a:pPr algn="ctr"/>
              <a:t>‹#›</a:t>
            </a:fld>
            <a:endParaRPr lang="en-US" altLang="zh-CN" sz="1200">
              <a:solidFill>
                <a:srgbClr val="003399"/>
              </a:solidFill>
              <a:latin typeface="Arial" charset="0"/>
              <a:ea typeface="宋体" charset="-122"/>
            </a:endParaRPr>
          </a:p>
        </p:txBody>
      </p:sp>
      <p:pic>
        <p:nvPicPr>
          <p:cNvPr id="1034" name="Picture 10" descr="Blue copy"/>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246063" y="6483350"/>
            <a:ext cx="515937" cy="201613"/>
          </a:xfrm>
          <a:prstGeom prst="rect">
            <a:avLst/>
          </a:prstGeom>
          <a:noFill/>
          <a:extLst>
            <a:ext uri="{909E8E84-426E-40DD-AFC4-6F175D3DCCD1}">
              <a14:hiddenFill xmlns:a14="http://schemas.microsoft.com/office/drawing/2010/main">
                <a:solidFill>
                  <a:srgbClr val="FFFFFF"/>
                </a:solidFill>
              </a14:hiddenFill>
            </a:ext>
          </a:extLst>
        </p:spPr>
      </p:pic>
      <p:sp>
        <p:nvSpPr>
          <p:cNvPr id="1036" name="Line 12"/>
          <p:cNvSpPr>
            <a:spLocks noChangeShapeType="1"/>
          </p:cNvSpPr>
          <p:nvPr userDrawn="1"/>
        </p:nvSpPr>
        <p:spPr bwMode="auto">
          <a:xfrm>
            <a:off x="228600" y="6248400"/>
            <a:ext cx="8610600" cy="0"/>
          </a:xfrm>
          <a:prstGeom prst="line">
            <a:avLst/>
          </a:prstGeom>
          <a:noFill/>
          <a:ln w="9525">
            <a:solidFill>
              <a:srgbClr val="00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44" name="Rectangle 20"/>
          <p:cNvSpPr>
            <a:spLocks noChangeArrowheads="1"/>
          </p:cNvSpPr>
          <p:nvPr userDrawn="1"/>
        </p:nvSpPr>
        <p:spPr bwMode="auto">
          <a:xfrm>
            <a:off x="1143000" y="6443663"/>
            <a:ext cx="5334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700">
                <a:solidFill>
                  <a:srgbClr val="003399"/>
                </a:solidFill>
                <a:latin typeface="Arial" charset="0"/>
                <a:ea typeface="宋体" charset="-122"/>
              </a:rPr>
              <a:t>© 2007 KPMG LLP, a Canadian limited liability partnership and a member firm of the KPMG network of independent member firms affiliated with KPMG International, a Swiss cooperative. All rights reserved.</a:t>
            </a:r>
          </a:p>
        </p:txBody>
      </p:sp>
      <p:sp>
        <p:nvSpPr>
          <p:cNvPr id="1040" name="Rectangle 16"/>
          <p:cNvSpPr>
            <a:spLocks noChangeArrowheads="1"/>
          </p:cNvSpPr>
          <p:nvPr userDrawn="1"/>
        </p:nvSpPr>
        <p:spPr bwMode="auto">
          <a:xfrm>
            <a:off x="1752600" y="0"/>
            <a:ext cx="7391400" cy="1516063"/>
          </a:xfrm>
          <a:prstGeom prst="rect">
            <a:avLst/>
          </a:prstGeom>
          <a:solidFill>
            <a:srgbClr val="000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ea typeface="宋体" charset="-122"/>
              </a:rPr>
              <a:t> </a:t>
            </a:r>
          </a:p>
        </p:txBody>
      </p:sp>
      <p:sp>
        <p:nvSpPr>
          <p:cNvPr id="1041" name="Rectangle 17"/>
          <p:cNvSpPr>
            <a:spLocks noGrp="1" noChangeArrowheads="1"/>
          </p:cNvSpPr>
          <p:nvPr>
            <p:ph type="title"/>
          </p:nvPr>
        </p:nvSpPr>
        <p:spPr bwMode="auto">
          <a:xfrm>
            <a:off x="1835150" y="152400"/>
            <a:ext cx="669925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zh-CN" smtClean="0"/>
              <a:t>Click to edit Master title style</a:t>
            </a:r>
          </a:p>
        </p:txBody>
      </p:sp>
      <p:sp>
        <p:nvSpPr>
          <p:cNvPr id="1052" name="Rectangle 28"/>
          <p:cNvSpPr>
            <a:spLocks noChangeArrowheads="1"/>
          </p:cNvSpPr>
          <p:nvPr userDrawn="1"/>
        </p:nvSpPr>
        <p:spPr bwMode="auto">
          <a:xfrm>
            <a:off x="0" y="1514475"/>
            <a:ext cx="9144000" cy="1524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fontAlgn="base">
        <a:spcBef>
          <a:spcPct val="0"/>
        </a:spcBef>
        <a:spcAft>
          <a:spcPct val="0"/>
        </a:spcAft>
        <a:defRPr sz="3200">
          <a:solidFill>
            <a:schemeClr val="bg1"/>
          </a:solidFill>
          <a:latin typeface="+mj-lt"/>
          <a:ea typeface="+mj-ea"/>
          <a:cs typeface="+mj-cs"/>
        </a:defRPr>
      </a:lvl1pPr>
      <a:lvl2pPr algn="l" rtl="0" fontAlgn="base">
        <a:spcBef>
          <a:spcPct val="0"/>
        </a:spcBef>
        <a:spcAft>
          <a:spcPct val="0"/>
        </a:spcAft>
        <a:defRPr sz="3200">
          <a:solidFill>
            <a:schemeClr val="bg1"/>
          </a:solidFill>
          <a:latin typeface="Arial" charset="0"/>
        </a:defRPr>
      </a:lvl2pPr>
      <a:lvl3pPr algn="l" rtl="0" fontAlgn="base">
        <a:spcBef>
          <a:spcPct val="0"/>
        </a:spcBef>
        <a:spcAft>
          <a:spcPct val="0"/>
        </a:spcAft>
        <a:defRPr sz="3200">
          <a:solidFill>
            <a:schemeClr val="bg1"/>
          </a:solidFill>
          <a:latin typeface="Arial" charset="0"/>
        </a:defRPr>
      </a:lvl3pPr>
      <a:lvl4pPr algn="l" rtl="0" fontAlgn="base">
        <a:spcBef>
          <a:spcPct val="0"/>
        </a:spcBef>
        <a:spcAft>
          <a:spcPct val="0"/>
        </a:spcAft>
        <a:defRPr sz="3200">
          <a:solidFill>
            <a:schemeClr val="bg1"/>
          </a:solidFill>
          <a:latin typeface="Arial" charset="0"/>
        </a:defRPr>
      </a:lvl4pPr>
      <a:lvl5pPr algn="l" rtl="0" fontAlgn="base">
        <a:spcBef>
          <a:spcPct val="0"/>
        </a:spcBef>
        <a:spcAft>
          <a:spcPct val="0"/>
        </a:spcAft>
        <a:defRPr sz="3200">
          <a:solidFill>
            <a:schemeClr val="bg1"/>
          </a:solidFill>
          <a:latin typeface="Arial" charset="0"/>
        </a:defRPr>
      </a:lvl5pPr>
      <a:lvl6pPr marL="457200" algn="l" rtl="0" fontAlgn="base">
        <a:spcBef>
          <a:spcPct val="0"/>
        </a:spcBef>
        <a:spcAft>
          <a:spcPct val="0"/>
        </a:spcAft>
        <a:defRPr sz="3200">
          <a:solidFill>
            <a:schemeClr val="bg1"/>
          </a:solidFill>
          <a:latin typeface="Arial" charset="0"/>
        </a:defRPr>
      </a:lvl6pPr>
      <a:lvl7pPr marL="914400" algn="l" rtl="0" fontAlgn="base">
        <a:spcBef>
          <a:spcPct val="0"/>
        </a:spcBef>
        <a:spcAft>
          <a:spcPct val="0"/>
        </a:spcAft>
        <a:defRPr sz="3200">
          <a:solidFill>
            <a:schemeClr val="bg1"/>
          </a:solidFill>
          <a:latin typeface="Arial" charset="0"/>
        </a:defRPr>
      </a:lvl7pPr>
      <a:lvl8pPr marL="1371600" algn="l" rtl="0" fontAlgn="base">
        <a:spcBef>
          <a:spcPct val="0"/>
        </a:spcBef>
        <a:spcAft>
          <a:spcPct val="0"/>
        </a:spcAft>
        <a:defRPr sz="3200">
          <a:solidFill>
            <a:schemeClr val="bg1"/>
          </a:solidFill>
          <a:latin typeface="Arial" charset="0"/>
        </a:defRPr>
      </a:lvl8pPr>
      <a:lvl9pPr marL="1828800" algn="l" rtl="0" fontAlgn="base">
        <a:spcBef>
          <a:spcPct val="0"/>
        </a:spcBef>
        <a:spcAft>
          <a:spcPct val="0"/>
        </a:spcAft>
        <a:defRPr sz="3200">
          <a:solidFill>
            <a:schemeClr val="bg1"/>
          </a:solidFill>
          <a:latin typeface="Arial" charset="0"/>
        </a:defRPr>
      </a:lvl9pPr>
    </p:titleStyle>
    <p:bodyStyle>
      <a:lvl1pPr marL="342900" indent="-342900" algn="l" rtl="0" fontAlgn="base">
        <a:spcBef>
          <a:spcPct val="20000"/>
        </a:spcBef>
        <a:spcAft>
          <a:spcPct val="0"/>
        </a:spcAft>
        <a:buChar char="•"/>
        <a:defRPr sz="2000">
          <a:solidFill>
            <a:schemeClr val="tx1"/>
          </a:solidFill>
          <a:latin typeface="+mn-lt"/>
          <a:ea typeface="+mn-ea"/>
          <a:cs typeface="+mn-cs"/>
        </a:defRPr>
      </a:lvl1pPr>
      <a:lvl2pPr marL="742950" indent="-285750" algn="l" rtl="0" fontAlgn="base">
        <a:spcBef>
          <a:spcPct val="20000"/>
        </a:spcBef>
        <a:spcAft>
          <a:spcPct val="0"/>
        </a:spcAft>
        <a:buChar char="–"/>
        <a:defRPr>
          <a:solidFill>
            <a:schemeClr val="tx1"/>
          </a:solidFill>
          <a:latin typeface="+mn-lt"/>
        </a:defRPr>
      </a:lvl2pPr>
      <a:lvl3pPr marL="1143000" indent="-228600" algn="l" rtl="0" fontAlgn="base">
        <a:spcBef>
          <a:spcPct val="20000"/>
        </a:spcBef>
        <a:spcAft>
          <a:spcPct val="0"/>
        </a:spcAft>
        <a:buChar char="•"/>
        <a:defRPr sz="1600">
          <a:solidFill>
            <a:schemeClr val="tx1"/>
          </a:solidFill>
          <a:latin typeface="+mn-lt"/>
        </a:defRPr>
      </a:lvl3pPr>
      <a:lvl4pPr marL="1600200" indent="-228600" algn="l" rtl="0" fontAlgn="base">
        <a:spcBef>
          <a:spcPct val="20000"/>
        </a:spcBef>
        <a:spcAft>
          <a:spcPct val="0"/>
        </a:spcAft>
        <a:buChar char="–"/>
        <a:defRPr sz="1400">
          <a:solidFill>
            <a:schemeClr val="tx1"/>
          </a:solidFill>
          <a:latin typeface="+mn-lt"/>
        </a:defRPr>
      </a:lvl4pPr>
      <a:lvl5pPr marL="2057400" indent="-228600" algn="l" rtl="0" fontAlgn="base">
        <a:spcBef>
          <a:spcPct val="20000"/>
        </a:spcBef>
        <a:spcAft>
          <a:spcPct val="0"/>
        </a:spcAft>
        <a:buChar char="»"/>
        <a:defRPr sz="1400">
          <a:solidFill>
            <a:schemeClr val="tx1"/>
          </a:solidFill>
          <a:latin typeface="+mn-lt"/>
        </a:defRPr>
      </a:lvl5pPr>
      <a:lvl6pPr marL="2514600" indent="-228600" algn="l" rtl="0" fontAlgn="base">
        <a:spcBef>
          <a:spcPct val="20000"/>
        </a:spcBef>
        <a:spcAft>
          <a:spcPct val="0"/>
        </a:spcAft>
        <a:buChar char="»"/>
        <a:defRPr sz="1400">
          <a:solidFill>
            <a:schemeClr val="tx1"/>
          </a:solidFill>
          <a:latin typeface="+mn-lt"/>
        </a:defRPr>
      </a:lvl6pPr>
      <a:lvl7pPr marL="2971800" indent="-228600" algn="l" rtl="0" fontAlgn="base">
        <a:spcBef>
          <a:spcPct val="20000"/>
        </a:spcBef>
        <a:spcAft>
          <a:spcPct val="0"/>
        </a:spcAft>
        <a:buChar char="»"/>
        <a:defRPr sz="1400">
          <a:solidFill>
            <a:schemeClr val="tx1"/>
          </a:solidFill>
          <a:latin typeface="+mn-lt"/>
        </a:defRPr>
      </a:lvl7pPr>
      <a:lvl8pPr marL="3429000" indent="-228600" algn="l" rtl="0" fontAlgn="base">
        <a:spcBef>
          <a:spcPct val="20000"/>
        </a:spcBef>
        <a:spcAft>
          <a:spcPct val="0"/>
        </a:spcAft>
        <a:buChar char="»"/>
        <a:defRPr sz="1400">
          <a:solidFill>
            <a:schemeClr val="tx1"/>
          </a:solidFill>
          <a:latin typeface="+mn-lt"/>
        </a:defRPr>
      </a:lvl8pPr>
      <a:lvl9pPr marL="3886200" indent="-228600" algn="l" rtl="0" fontAlgn="base">
        <a:spcBef>
          <a:spcPct val="20000"/>
        </a:spcBef>
        <a:spcAft>
          <a:spcPct val="0"/>
        </a:spcAft>
        <a:buChar char="»"/>
        <a:defRPr sz="14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562075"/>
          </a:xfrm>
          <a:prstGeom prst="rect">
            <a:avLst/>
          </a:prstGeom>
        </p:spPr>
        <p:txBody>
          <a:bodyPr vert="horz" lIns="102409" tIns="51205" rIns="102409" bIns="51205"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980728"/>
            <a:ext cx="8229600" cy="5400600"/>
          </a:xfrm>
          <a:prstGeom prst="rect">
            <a:avLst/>
          </a:prstGeom>
        </p:spPr>
        <p:txBody>
          <a:bodyPr vert="horz" lIns="102409" tIns="51205" rIns="102409" bIns="51205"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487986"/>
            <a:ext cx="2133600" cy="365126"/>
          </a:xfrm>
          <a:prstGeom prst="rect">
            <a:avLst/>
          </a:prstGeom>
        </p:spPr>
        <p:txBody>
          <a:bodyPr vert="horz" lIns="102409" tIns="51205" rIns="102409" bIns="51205" rtlCol="0" anchor="ctr"/>
          <a:lstStyle>
            <a:lvl1pPr algn="l">
              <a:defRPr sz="1300">
                <a:solidFill>
                  <a:schemeClr val="tx1">
                    <a:tint val="75000"/>
                  </a:schemeClr>
                </a:solidFill>
              </a:defRPr>
            </a:lvl1pPr>
          </a:lstStyle>
          <a:p>
            <a:pPr defTabSz="1024087" fontAlgn="auto">
              <a:spcBef>
                <a:spcPts val="0"/>
              </a:spcBef>
              <a:spcAft>
                <a:spcPts val="0"/>
              </a:spcAft>
            </a:pPr>
            <a:fld id="{532A548F-CF34-4B50-B370-B3732F5B80E4}" type="datetimeFigureOut">
              <a:rPr lang="zh-CN" altLang="en-US" smtClean="0">
                <a:solidFill>
                  <a:prstClr val="black">
                    <a:tint val="75000"/>
                  </a:prstClr>
                </a:solidFill>
                <a:latin typeface="Verdana"/>
                <a:cs typeface="Arial" charset="0"/>
              </a:rPr>
              <a:pPr defTabSz="1024087" fontAlgn="auto">
                <a:spcBef>
                  <a:spcPts val="0"/>
                </a:spcBef>
                <a:spcAft>
                  <a:spcPts val="0"/>
                </a:spcAft>
              </a:pPr>
              <a:t>2018/1/5</a:t>
            </a:fld>
            <a:endParaRPr lang="zh-CN" altLang="en-US">
              <a:solidFill>
                <a:prstClr val="black">
                  <a:tint val="75000"/>
                </a:prstClr>
              </a:solidFill>
              <a:latin typeface="Verdana"/>
              <a:cs typeface="Arial" charset="0"/>
            </a:endParaRPr>
          </a:p>
        </p:txBody>
      </p:sp>
      <p:sp>
        <p:nvSpPr>
          <p:cNvPr id="5" name="页脚占位符 4"/>
          <p:cNvSpPr>
            <a:spLocks noGrp="1"/>
          </p:cNvSpPr>
          <p:nvPr>
            <p:ph type="ftr" sz="quarter" idx="3"/>
          </p:nvPr>
        </p:nvSpPr>
        <p:spPr>
          <a:xfrm>
            <a:off x="3124200" y="6487986"/>
            <a:ext cx="2895600" cy="365126"/>
          </a:xfrm>
          <a:prstGeom prst="rect">
            <a:avLst/>
          </a:prstGeom>
        </p:spPr>
        <p:txBody>
          <a:bodyPr vert="horz" lIns="102409" tIns="51205" rIns="102409" bIns="51205" rtlCol="0" anchor="ctr"/>
          <a:lstStyle>
            <a:lvl1pPr algn="ctr">
              <a:defRPr sz="1300">
                <a:solidFill>
                  <a:schemeClr val="tx1">
                    <a:tint val="75000"/>
                  </a:schemeClr>
                </a:solidFill>
              </a:defRPr>
            </a:lvl1pPr>
          </a:lstStyle>
          <a:p>
            <a:pPr defTabSz="1024087" fontAlgn="auto">
              <a:spcBef>
                <a:spcPts val="0"/>
              </a:spcBef>
              <a:spcAft>
                <a:spcPts val="0"/>
              </a:spcAft>
            </a:pPr>
            <a:endParaRPr lang="zh-CN" altLang="en-US">
              <a:solidFill>
                <a:prstClr val="black">
                  <a:tint val="75000"/>
                </a:prstClr>
              </a:solidFill>
              <a:latin typeface="Verdana"/>
              <a:cs typeface="Arial" charset="0"/>
            </a:endParaRPr>
          </a:p>
        </p:txBody>
      </p:sp>
      <p:sp>
        <p:nvSpPr>
          <p:cNvPr id="6" name="灯片编号占位符 5"/>
          <p:cNvSpPr>
            <a:spLocks noGrp="1"/>
          </p:cNvSpPr>
          <p:nvPr>
            <p:ph type="sldNum" sz="quarter" idx="4"/>
          </p:nvPr>
        </p:nvSpPr>
        <p:spPr>
          <a:xfrm>
            <a:off x="6553200" y="6487986"/>
            <a:ext cx="2133600" cy="365126"/>
          </a:xfrm>
          <a:prstGeom prst="rect">
            <a:avLst/>
          </a:prstGeom>
        </p:spPr>
        <p:txBody>
          <a:bodyPr vert="horz" lIns="102409" tIns="51205" rIns="102409" bIns="51205" rtlCol="0" anchor="ctr"/>
          <a:lstStyle>
            <a:lvl1pPr algn="r">
              <a:defRPr sz="1300">
                <a:solidFill>
                  <a:schemeClr val="tx1">
                    <a:tint val="75000"/>
                  </a:schemeClr>
                </a:solidFill>
              </a:defRPr>
            </a:lvl1pPr>
          </a:lstStyle>
          <a:p>
            <a:pPr defTabSz="1024087" fontAlgn="auto">
              <a:spcBef>
                <a:spcPts val="0"/>
              </a:spcBef>
              <a:spcAft>
                <a:spcPts val="0"/>
              </a:spcAft>
            </a:pPr>
            <a:fld id="{E6F7F160-E61C-4897-94C3-BDF1D09C6643}" type="slidenum">
              <a:rPr lang="zh-CN" altLang="en-US" smtClean="0">
                <a:solidFill>
                  <a:prstClr val="black">
                    <a:tint val="75000"/>
                  </a:prstClr>
                </a:solidFill>
                <a:latin typeface="Verdana"/>
                <a:cs typeface="Arial" charset="0"/>
              </a:rPr>
              <a:pPr defTabSz="1024087" fontAlgn="auto">
                <a:spcBef>
                  <a:spcPts val="0"/>
                </a:spcBef>
                <a:spcAft>
                  <a:spcPts val="0"/>
                </a:spcAft>
              </a:pPr>
              <a:t>‹#›</a:t>
            </a:fld>
            <a:endParaRPr lang="zh-CN" altLang="en-US">
              <a:solidFill>
                <a:prstClr val="black">
                  <a:tint val="75000"/>
                </a:prstClr>
              </a:solidFill>
              <a:latin typeface="Verdana"/>
              <a:cs typeface="Arial" charset="0"/>
            </a:endParaRPr>
          </a:p>
        </p:txBody>
      </p:sp>
      <p:cxnSp>
        <p:nvCxnSpPr>
          <p:cNvPr id="7" name="直接连接符 6"/>
          <p:cNvCxnSpPr/>
          <p:nvPr userDrawn="1"/>
        </p:nvCxnSpPr>
        <p:spPr>
          <a:xfrm>
            <a:off x="431632" y="908720"/>
            <a:ext cx="8316832" cy="0"/>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8353454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1024087" rtl="0" eaLnBrk="1" latinLnBrk="0" hangingPunct="1">
        <a:spcBef>
          <a:spcPct val="0"/>
        </a:spcBef>
        <a:buNone/>
        <a:defRPr sz="2700" b="1" kern="1200">
          <a:solidFill>
            <a:schemeClr val="tx1">
              <a:lumMod val="65000"/>
              <a:lumOff val="35000"/>
            </a:schemeClr>
          </a:solidFill>
          <a:latin typeface="+mj-lt"/>
          <a:ea typeface="+mj-ea"/>
          <a:cs typeface="+mj-cs"/>
        </a:defRPr>
      </a:lvl1pPr>
    </p:titleStyle>
    <p:bodyStyle>
      <a:lvl1pPr marL="0" indent="0" algn="l" defTabSz="1024087" rtl="0" eaLnBrk="1" latinLnBrk="0" hangingPunct="1">
        <a:spcBef>
          <a:spcPct val="20000"/>
        </a:spcBef>
        <a:buFont typeface="Arial" pitchFamily="34" charset="0"/>
        <a:buNone/>
        <a:defRPr sz="2000" kern="1200">
          <a:solidFill>
            <a:schemeClr val="tx1"/>
          </a:solidFill>
          <a:latin typeface="+mn-lt"/>
          <a:ea typeface="+mn-ea"/>
          <a:cs typeface="+mn-cs"/>
        </a:defRPr>
      </a:lvl1pPr>
      <a:lvl2pPr marL="512044" indent="0" algn="l" defTabSz="1024087" rtl="0" eaLnBrk="1" latinLnBrk="0" hangingPunct="1">
        <a:spcBef>
          <a:spcPct val="20000"/>
        </a:spcBef>
        <a:buFont typeface="Arial" pitchFamily="34" charset="0"/>
        <a:buNone/>
        <a:defRPr sz="1800" kern="1200">
          <a:solidFill>
            <a:schemeClr val="tx1"/>
          </a:solidFill>
          <a:latin typeface="+mn-lt"/>
          <a:ea typeface="+mn-ea"/>
          <a:cs typeface="+mn-cs"/>
        </a:defRPr>
      </a:lvl2pPr>
      <a:lvl3pPr marL="1024087" indent="0" algn="l" defTabSz="1024087" rtl="0" eaLnBrk="1" latinLnBrk="0" hangingPunct="1">
        <a:spcBef>
          <a:spcPct val="20000"/>
        </a:spcBef>
        <a:buFont typeface="Arial" pitchFamily="34" charset="0"/>
        <a:buNone/>
        <a:defRPr sz="1500" kern="1200">
          <a:solidFill>
            <a:schemeClr val="tx1"/>
          </a:solidFill>
          <a:latin typeface="+mn-lt"/>
          <a:ea typeface="+mn-ea"/>
          <a:cs typeface="+mn-cs"/>
        </a:defRPr>
      </a:lvl3pPr>
      <a:lvl4pPr marL="1536131" indent="0" algn="l" defTabSz="1024087" rtl="0" eaLnBrk="1" latinLnBrk="0" hangingPunct="1">
        <a:spcBef>
          <a:spcPct val="20000"/>
        </a:spcBef>
        <a:buFont typeface="Arial" pitchFamily="34" charset="0"/>
        <a:buNone/>
        <a:defRPr sz="1300" kern="1200">
          <a:solidFill>
            <a:schemeClr val="tx1"/>
          </a:solidFill>
          <a:latin typeface="+mn-lt"/>
          <a:ea typeface="+mn-ea"/>
          <a:cs typeface="+mn-cs"/>
        </a:defRPr>
      </a:lvl4pPr>
      <a:lvl5pPr marL="2048174" indent="0" algn="l" defTabSz="1024087" rtl="0" eaLnBrk="1" latinLnBrk="0" hangingPunct="1">
        <a:spcBef>
          <a:spcPct val="20000"/>
        </a:spcBef>
        <a:buFont typeface="Arial" pitchFamily="34" charset="0"/>
        <a:buNone/>
        <a:defRPr sz="1300" kern="1200">
          <a:solidFill>
            <a:schemeClr val="tx1"/>
          </a:solidFill>
          <a:latin typeface="+mn-lt"/>
          <a:ea typeface="+mn-ea"/>
          <a:cs typeface="+mn-cs"/>
        </a:defRPr>
      </a:lvl5pPr>
      <a:lvl6pPr marL="2816240" indent="-256022" algn="l" defTabSz="1024087" rtl="0" eaLnBrk="1" latinLnBrk="0" hangingPunct="1">
        <a:spcBef>
          <a:spcPct val="20000"/>
        </a:spcBef>
        <a:buFont typeface="Arial" pitchFamily="34" charset="0"/>
        <a:buChar char="•"/>
        <a:defRPr sz="2200" kern="1200">
          <a:solidFill>
            <a:schemeClr val="tx1"/>
          </a:solidFill>
          <a:latin typeface="+mn-lt"/>
          <a:ea typeface="+mn-ea"/>
          <a:cs typeface="+mn-cs"/>
        </a:defRPr>
      </a:lvl6pPr>
      <a:lvl7pPr marL="3328283" indent="-256022" algn="l" defTabSz="1024087" rtl="0" eaLnBrk="1" latinLnBrk="0" hangingPunct="1">
        <a:spcBef>
          <a:spcPct val="20000"/>
        </a:spcBef>
        <a:buFont typeface="Arial" pitchFamily="34" charset="0"/>
        <a:buChar char="•"/>
        <a:defRPr sz="2200" kern="1200">
          <a:solidFill>
            <a:schemeClr val="tx1"/>
          </a:solidFill>
          <a:latin typeface="+mn-lt"/>
          <a:ea typeface="+mn-ea"/>
          <a:cs typeface="+mn-cs"/>
        </a:defRPr>
      </a:lvl7pPr>
      <a:lvl8pPr marL="3840326" indent="-256022" algn="l" defTabSz="1024087" rtl="0" eaLnBrk="1" latinLnBrk="0" hangingPunct="1">
        <a:spcBef>
          <a:spcPct val="20000"/>
        </a:spcBef>
        <a:buFont typeface="Arial" pitchFamily="34" charset="0"/>
        <a:buChar char="•"/>
        <a:defRPr sz="2200" kern="1200">
          <a:solidFill>
            <a:schemeClr val="tx1"/>
          </a:solidFill>
          <a:latin typeface="+mn-lt"/>
          <a:ea typeface="+mn-ea"/>
          <a:cs typeface="+mn-cs"/>
        </a:defRPr>
      </a:lvl8pPr>
      <a:lvl9pPr marL="4352370" indent="-256022" algn="l" defTabSz="1024087" rtl="0" eaLnBrk="1" latinLnBrk="0" hangingPunct="1">
        <a:spcBef>
          <a:spcPct val="20000"/>
        </a:spcBef>
        <a:buFont typeface="Arial" pitchFamily="34" charset="0"/>
        <a:buChar char="•"/>
        <a:defRPr sz="2200" kern="1200">
          <a:solidFill>
            <a:schemeClr val="tx1"/>
          </a:solidFill>
          <a:latin typeface="+mn-lt"/>
          <a:ea typeface="+mn-ea"/>
          <a:cs typeface="+mn-cs"/>
        </a:defRPr>
      </a:lvl9pPr>
    </p:bodyStyle>
    <p:otherStyle>
      <a:defPPr>
        <a:defRPr lang="zh-CN"/>
      </a:defPPr>
      <a:lvl1pPr marL="0" algn="l" defTabSz="1024087" rtl="0" eaLnBrk="1" latinLnBrk="0" hangingPunct="1">
        <a:defRPr sz="2000" kern="1200">
          <a:solidFill>
            <a:schemeClr val="tx1"/>
          </a:solidFill>
          <a:latin typeface="+mn-lt"/>
          <a:ea typeface="+mn-ea"/>
          <a:cs typeface="+mn-cs"/>
        </a:defRPr>
      </a:lvl1pPr>
      <a:lvl2pPr marL="512044" algn="l" defTabSz="1024087" rtl="0" eaLnBrk="1" latinLnBrk="0" hangingPunct="1">
        <a:defRPr sz="2000" kern="1200">
          <a:solidFill>
            <a:schemeClr val="tx1"/>
          </a:solidFill>
          <a:latin typeface="+mn-lt"/>
          <a:ea typeface="+mn-ea"/>
          <a:cs typeface="+mn-cs"/>
        </a:defRPr>
      </a:lvl2pPr>
      <a:lvl3pPr marL="1024087" algn="l" defTabSz="1024087" rtl="0" eaLnBrk="1" latinLnBrk="0" hangingPunct="1">
        <a:defRPr sz="2000" kern="1200">
          <a:solidFill>
            <a:schemeClr val="tx1"/>
          </a:solidFill>
          <a:latin typeface="+mn-lt"/>
          <a:ea typeface="+mn-ea"/>
          <a:cs typeface="+mn-cs"/>
        </a:defRPr>
      </a:lvl3pPr>
      <a:lvl4pPr marL="1536131" algn="l" defTabSz="1024087" rtl="0" eaLnBrk="1" latinLnBrk="0" hangingPunct="1">
        <a:defRPr sz="2000" kern="1200">
          <a:solidFill>
            <a:schemeClr val="tx1"/>
          </a:solidFill>
          <a:latin typeface="+mn-lt"/>
          <a:ea typeface="+mn-ea"/>
          <a:cs typeface="+mn-cs"/>
        </a:defRPr>
      </a:lvl4pPr>
      <a:lvl5pPr marL="2048174" algn="l" defTabSz="1024087" rtl="0" eaLnBrk="1" latinLnBrk="0" hangingPunct="1">
        <a:defRPr sz="2000" kern="1200">
          <a:solidFill>
            <a:schemeClr val="tx1"/>
          </a:solidFill>
          <a:latin typeface="+mn-lt"/>
          <a:ea typeface="+mn-ea"/>
          <a:cs typeface="+mn-cs"/>
        </a:defRPr>
      </a:lvl5pPr>
      <a:lvl6pPr marL="2560218" algn="l" defTabSz="1024087" rtl="0" eaLnBrk="1" latinLnBrk="0" hangingPunct="1">
        <a:defRPr sz="2000" kern="1200">
          <a:solidFill>
            <a:schemeClr val="tx1"/>
          </a:solidFill>
          <a:latin typeface="+mn-lt"/>
          <a:ea typeface="+mn-ea"/>
          <a:cs typeface="+mn-cs"/>
        </a:defRPr>
      </a:lvl6pPr>
      <a:lvl7pPr marL="3072261" algn="l" defTabSz="1024087" rtl="0" eaLnBrk="1" latinLnBrk="0" hangingPunct="1">
        <a:defRPr sz="2000" kern="1200">
          <a:solidFill>
            <a:schemeClr val="tx1"/>
          </a:solidFill>
          <a:latin typeface="+mn-lt"/>
          <a:ea typeface="+mn-ea"/>
          <a:cs typeface="+mn-cs"/>
        </a:defRPr>
      </a:lvl7pPr>
      <a:lvl8pPr marL="3584304" algn="l" defTabSz="1024087" rtl="0" eaLnBrk="1" latinLnBrk="0" hangingPunct="1">
        <a:defRPr sz="2000" kern="1200">
          <a:solidFill>
            <a:schemeClr val="tx1"/>
          </a:solidFill>
          <a:latin typeface="+mn-lt"/>
          <a:ea typeface="+mn-ea"/>
          <a:cs typeface="+mn-cs"/>
        </a:defRPr>
      </a:lvl8pPr>
      <a:lvl9pPr marL="4096348" algn="l" defTabSz="1024087" rtl="0" eaLnBrk="1" latinLnBrk="0" hangingPunct="1">
        <a:defRPr sz="2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7.xml"/><Relationship Id="rId4" Type="http://schemas.openxmlformats.org/officeDocument/2006/relationships/image" Target="../media/image5.wmf"/></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8.jpe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3.xml"/><Relationship Id="rId1" Type="http://schemas.openxmlformats.org/officeDocument/2006/relationships/slideLayout" Target="../slideLayouts/slideLayout7.xml"/><Relationship Id="rId4" Type="http://schemas.openxmlformats.org/officeDocument/2006/relationships/image" Target="../media/image9.jpe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mailto:DAuger@KPMG.CA" TargetMode="External"/><Relationship Id="rId2" Type="http://schemas.openxmlformats.org/officeDocument/2006/relationships/hyperlink" Target="mailto:CNatland@KPMG.CA" TargetMode="External"/><Relationship Id="rId1" Type="http://schemas.openxmlformats.org/officeDocument/2006/relationships/slideLayout" Target="../slideLayouts/slideLayout4.xml"/><Relationship Id="rId5" Type="http://schemas.openxmlformats.org/officeDocument/2006/relationships/hyperlink" Target="mailto:JohnGordon@KPMG.CA" TargetMode="External"/><Relationship Id="rId4" Type="http://schemas.openxmlformats.org/officeDocument/2006/relationships/hyperlink" Target="mailto:MSuey@KPMG.CA"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s://valle.taobao.com/" TargetMode="External"/><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www.fin.gc.ca/news06/06-082e.html"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pic>
        <p:nvPicPr>
          <p:cNvPr id="32795" name="Picture 27" descr="BLD_04_high_100dpi"/>
          <p:cNvPicPr>
            <a:picLocks noChangeAspect="1" noChangeArrowheads="1"/>
          </p:cNvPicPr>
          <p:nvPr/>
        </p:nvPicPr>
        <p:blipFill>
          <a:blip r:embed="rId2">
            <a:extLst>
              <a:ext uri="{28A0092B-C50C-407E-A947-70E740481C1C}">
                <a14:useLocalDpi xmlns:a14="http://schemas.microsoft.com/office/drawing/2010/main" val="0"/>
              </a:ext>
            </a:extLst>
          </a:blip>
          <a:srcRect b="14540"/>
          <a:stretch>
            <a:fillRect/>
          </a:stretch>
        </p:blipFill>
        <p:spPr bwMode="auto">
          <a:xfrm>
            <a:off x="0" y="0"/>
            <a:ext cx="9144000" cy="6888163"/>
          </a:xfrm>
          <a:prstGeom prst="rect">
            <a:avLst/>
          </a:prstGeom>
          <a:noFill/>
          <a:extLst>
            <a:ext uri="{909E8E84-426E-40DD-AFC4-6F175D3DCCD1}">
              <a14:hiddenFill xmlns:a14="http://schemas.microsoft.com/office/drawing/2010/main">
                <a:solidFill>
                  <a:srgbClr val="FFFFFF"/>
                </a:solidFill>
              </a14:hiddenFill>
            </a:ext>
          </a:extLst>
        </p:spPr>
      </p:pic>
      <p:sp>
        <p:nvSpPr>
          <p:cNvPr id="32789" name="Rectangle 21"/>
          <p:cNvSpPr>
            <a:spLocks noChangeArrowheads="1"/>
          </p:cNvSpPr>
          <p:nvPr/>
        </p:nvSpPr>
        <p:spPr bwMode="auto">
          <a:xfrm>
            <a:off x="3505200" y="1447800"/>
            <a:ext cx="5638800" cy="2133600"/>
          </a:xfrm>
          <a:prstGeom prst="rect">
            <a:avLst/>
          </a:prstGeom>
          <a:solidFill>
            <a:srgbClr val="003366">
              <a:alpha val="5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790" name="Text Box 22"/>
          <p:cNvSpPr txBox="1">
            <a:spLocks noChangeArrowheads="1"/>
          </p:cNvSpPr>
          <p:nvPr/>
        </p:nvSpPr>
        <p:spPr bwMode="auto">
          <a:xfrm>
            <a:off x="3568700" y="1858963"/>
            <a:ext cx="5194300" cy="960437"/>
          </a:xfrm>
          <a:prstGeom prst="rect">
            <a:avLst/>
          </a:prstGeom>
          <a:noFill/>
          <a:ln>
            <a:noFill/>
          </a:ln>
          <a:effectLst/>
          <a:extLst>
            <a:ext uri="{909E8E84-426E-40DD-AFC4-6F175D3DCCD1}">
              <a14:hiddenFill xmlns:a14="http://schemas.microsoft.com/office/drawing/2010/main">
                <a:solidFill>
                  <a:srgbClr val="0C2D83"/>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nchor="ctr"/>
          <a:lstStyle/>
          <a:p>
            <a:pPr>
              <a:lnSpc>
                <a:spcPct val="85000"/>
              </a:lnSpc>
              <a:spcBef>
                <a:spcPct val="50000"/>
              </a:spcBef>
            </a:pPr>
            <a:r>
              <a:rPr lang="en-GB" altLang="zh-CN" sz="3000" dirty="0">
                <a:solidFill>
                  <a:schemeClr val="bg1"/>
                </a:solidFill>
                <a:latin typeface="Arial" charset="0"/>
                <a:cs typeface="Arial" charset="0"/>
              </a:rPr>
              <a:t>4</a:t>
            </a:r>
            <a:r>
              <a:rPr lang="en-GB" altLang="zh-CN" sz="3000" baseline="30000" dirty="0">
                <a:solidFill>
                  <a:schemeClr val="bg1"/>
                </a:solidFill>
                <a:latin typeface="Arial" charset="0"/>
                <a:cs typeface="Arial" charset="0"/>
              </a:rPr>
              <a:t>th</a:t>
            </a:r>
            <a:r>
              <a:rPr lang="en-GB" altLang="zh-CN" sz="3000" dirty="0">
                <a:solidFill>
                  <a:schemeClr val="bg1"/>
                </a:solidFill>
                <a:latin typeface="Arial" charset="0"/>
                <a:cs typeface="Arial" charset="0"/>
              </a:rPr>
              <a:t> Quarter Accounting, Reporting and Tax Update</a:t>
            </a:r>
          </a:p>
          <a:p>
            <a:pPr>
              <a:lnSpc>
                <a:spcPct val="85000"/>
              </a:lnSpc>
              <a:spcBef>
                <a:spcPct val="50000"/>
              </a:spcBef>
            </a:pPr>
            <a:r>
              <a:rPr lang="en-GB" altLang="zh-CN" sz="1600" dirty="0">
                <a:solidFill>
                  <a:schemeClr val="bg1"/>
                </a:solidFill>
                <a:latin typeface="Arial" charset="0"/>
                <a:cs typeface="Arial" charset="0"/>
              </a:rPr>
              <a:t>January 10, 2007</a:t>
            </a:r>
            <a:endParaRPr lang="en-US" altLang="zh-CN" sz="1600" dirty="0">
              <a:solidFill>
                <a:schemeClr val="bg1"/>
              </a:solidFill>
              <a:latin typeface="Arial" charset="0"/>
              <a:ea typeface="宋体" charset="-122"/>
              <a:cs typeface="Arial" charset="0"/>
            </a:endParaRPr>
          </a:p>
        </p:txBody>
      </p:sp>
      <p:sp>
        <p:nvSpPr>
          <p:cNvPr id="32791" name="Text Box 23"/>
          <p:cNvSpPr txBox="1">
            <a:spLocks noChangeArrowheads="1"/>
          </p:cNvSpPr>
          <p:nvPr/>
        </p:nvSpPr>
        <p:spPr bwMode="auto">
          <a:xfrm>
            <a:off x="3657600" y="1447800"/>
            <a:ext cx="4114800" cy="33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algn="ctr" rotWithShape="0">
                    <a:schemeClr val="tx1"/>
                  </a:outerShdw>
                </a:effectLst>
              </a14:hiddenEffects>
            </a:ext>
          </a:extLst>
        </p:spPr>
        <p:txBody>
          <a:bodyPr lIns="0" tIns="0" rIns="0" bIns="0"/>
          <a:lstStyle/>
          <a:p>
            <a:pPr eaLnBrk="0" hangingPunct="0">
              <a:lnSpc>
                <a:spcPts val="1600"/>
              </a:lnSpc>
            </a:pPr>
            <a:r>
              <a:rPr lang="en-GB" altLang="zh-CN" sz="1400" b="1" baseline="-25000">
                <a:solidFill>
                  <a:schemeClr val="bg1"/>
                </a:solidFill>
                <a:latin typeface="Arial" charset="0"/>
                <a:cs typeface="Arial" charset="0"/>
              </a:rPr>
              <a:t>CONFERENCE CALL</a:t>
            </a:r>
          </a:p>
          <a:p>
            <a:pPr eaLnBrk="0" hangingPunct="0">
              <a:lnSpc>
                <a:spcPts val="1600"/>
              </a:lnSpc>
            </a:pPr>
            <a:r>
              <a:rPr lang="en-GB" altLang="zh-CN" sz="1400" b="1" baseline="-25000">
                <a:solidFill>
                  <a:srgbClr val="000099"/>
                </a:solidFill>
                <a:latin typeface="Arial" charset="0"/>
                <a:cs typeface="Arial" charset="0"/>
              </a:rPr>
              <a:t> </a:t>
            </a:r>
            <a:endParaRPr lang="en-GB" altLang="zh-CN" b="1" baseline="-25000">
              <a:solidFill>
                <a:srgbClr val="000099"/>
              </a:solidFill>
              <a:latin typeface="Times" pitchFamily="18" charset="0"/>
              <a:cs typeface="Arial" charset="0"/>
            </a:endParaRPr>
          </a:p>
        </p:txBody>
      </p:sp>
      <p:sp>
        <p:nvSpPr>
          <p:cNvPr id="32792" name="Text Box 24"/>
          <p:cNvSpPr txBox="1">
            <a:spLocks noChangeArrowheads="1"/>
          </p:cNvSpPr>
          <p:nvPr/>
        </p:nvSpPr>
        <p:spPr bwMode="auto">
          <a:xfrm>
            <a:off x="3657600" y="3200400"/>
            <a:ext cx="3962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algn="ctr" rotWithShape="0">
                    <a:schemeClr val="tx1"/>
                  </a:outerShdw>
                </a:effectLst>
              </a14:hiddenEffects>
            </a:ext>
          </a:extLst>
        </p:spPr>
        <p:txBody>
          <a:bodyPr lIns="0" tIns="0" rIns="0" bIns="0"/>
          <a:lstStyle/>
          <a:p>
            <a:pPr eaLnBrk="0" hangingPunct="0">
              <a:lnSpc>
                <a:spcPts val="1600"/>
              </a:lnSpc>
            </a:pPr>
            <a:r>
              <a:rPr lang="en-GB" altLang="zh-CN" sz="1400" b="1" baseline="-25000">
                <a:solidFill>
                  <a:schemeClr val="bg1"/>
                </a:solidFill>
                <a:latin typeface="Arial" charset="0"/>
                <a:cs typeface="Arial" charset="0"/>
              </a:rPr>
              <a:t>KPMG LLP</a:t>
            </a:r>
          </a:p>
        </p:txBody>
      </p:sp>
      <p:pic>
        <p:nvPicPr>
          <p:cNvPr id="32793" name="Picture 25" descr="KPMG-Descriptor-White_15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hidden">
          <a:xfrm>
            <a:off x="381000" y="6400800"/>
            <a:ext cx="1828800" cy="1063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pic>
      <p:pic>
        <p:nvPicPr>
          <p:cNvPr id="32796" name="Picture 28" descr="KPMG_15mm4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404813"/>
            <a:ext cx="914400" cy="35718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91138" name="Picture 2" descr="BLD_04_high_100dpi"/>
          <p:cNvPicPr>
            <a:picLocks noChangeAspect="1" noChangeArrowheads="1"/>
          </p:cNvPicPr>
          <p:nvPr/>
        </p:nvPicPr>
        <p:blipFill>
          <a:blip r:embed="rId2">
            <a:extLst>
              <a:ext uri="{28A0092B-C50C-407E-A947-70E740481C1C}">
                <a14:useLocalDpi xmlns:a14="http://schemas.microsoft.com/office/drawing/2010/main" val="0"/>
              </a:ext>
            </a:extLst>
          </a:blip>
          <a:srcRect b="14540"/>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91139" name="Rectangle 3"/>
          <p:cNvSpPr>
            <a:spLocks noChangeArrowheads="1"/>
          </p:cNvSpPr>
          <p:nvPr/>
        </p:nvSpPr>
        <p:spPr bwMode="auto">
          <a:xfrm>
            <a:off x="0" y="1447800"/>
            <a:ext cx="9144000" cy="2362200"/>
          </a:xfrm>
          <a:prstGeom prst="rect">
            <a:avLst/>
          </a:prstGeom>
          <a:solidFill>
            <a:srgbClr val="003366">
              <a:alpha val="5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91143" name="Picture 7" descr="Auger, Dennis colou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14600" y="2368550"/>
            <a:ext cx="960438" cy="1200150"/>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pic>
      <p:sp>
        <p:nvSpPr>
          <p:cNvPr id="91146" name="Text Box 10"/>
          <p:cNvSpPr txBox="1">
            <a:spLocks noChangeArrowheads="1"/>
          </p:cNvSpPr>
          <p:nvPr/>
        </p:nvSpPr>
        <p:spPr bwMode="auto">
          <a:xfrm>
            <a:off x="2438400" y="1587500"/>
            <a:ext cx="6248400" cy="609600"/>
          </a:xfrm>
          <a:prstGeom prst="rect">
            <a:avLst/>
          </a:prstGeom>
          <a:noFill/>
          <a:ln>
            <a:noFill/>
          </a:ln>
          <a:effectLst/>
          <a:extLst>
            <a:ext uri="{909E8E84-426E-40DD-AFC4-6F175D3DCCD1}">
              <a14:hiddenFill xmlns:a14="http://schemas.microsoft.com/office/drawing/2010/main">
                <a:solidFill>
                  <a:srgbClr val="0C2D83"/>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nchor="ctr"/>
          <a:lstStyle/>
          <a:p>
            <a:pPr>
              <a:lnSpc>
                <a:spcPct val="85000"/>
              </a:lnSpc>
              <a:spcBef>
                <a:spcPct val="50000"/>
              </a:spcBef>
            </a:pPr>
            <a:r>
              <a:rPr lang="en-US" altLang="zh-CN" b="1">
                <a:solidFill>
                  <a:schemeClr val="bg1"/>
                </a:solidFill>
                <a:latin typeface="Arial" charset="0"/>
                <a:ea typeface="宋体" charset="-122"/>
                <a:cs typeface="Arial" charset="0"/>
              </a:rPr>
              <a:t>Reporting Eligible Dividends/Federal </a:t>
            </a:r>
            <a:br>
              <a:rPr lang="en-US" altLang="zh-CN" b="1">
                <a:solidFill>
                  <a:schemeClr val="bg1"/>
                </a:solidFill>
                <a:latin typeface="Arial" charset="0"/>
                <a:ea typeface="宋体" charset="-122"/>
                <a:cs typeface="Arial" charset="0"/>
              </a:rPr>
            </a:br>
            <a:r>
              <a:rPr lang="en-US" altLang="zh-CN" b="1">
                <a:solidFill>
                  <a:schemeClr val="bg1"/>
                </a:solidFill>
                <a:latin typeface="Arial" charset="0"/>
                <a:ea typeface="宋体" charset="-122"/>
                <a:cs typeface="Arial" charset="0"/>
              </a:rPr>
              <a:t>and Provincial Tax Avoidance</a:t>
            </a:r>
          </a:p>
        </p:txBody>
      </p:sp>
      <p:sp>
        <p:nvSpPr>
          <p:cNvPr id="91147" name="Text Box 11"/>
          <p:cNvSpPr txBox="1">
            <a:spLocks noChangeArrowheads="1"/>
          </p:cNvSpPr>
          <p:nvPr/>
        </p:nvSpPr>
        <p:spPr bwMode="auto">
          <a:xfrm>
            <a:off x="3657600" y="2209800"/>
            <a:ext cx="2438400" cy="1219200"/>
          </a:xfrm>
          <a:prstGeom prst="rect">
            <a:avLst/>
          </a:prstGeom>
          <a:noFill/>
          <a:ln>
            <a:noFill/>
          </a:ln>
          <a:effectLst/>
          <a:extLst>
            <a:ext uri="{909E8E84-426E-40DD-AFC4-6F175D3DCCD1}">
              <a14:hiddenFill xmlns:a14="http://schemas.microsoft.com/office/drawing/2010/main">
                <a:solidFill>
                  <a:srgbClr val="0C2D83"/>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lstStyle/>
          <a:p>
            <a:pPr>
              <a:lnSpc>
                <a:spcPct val="130000"/>
              </a:lnSpc>
            </a:pPr>
            <a:r>
              <a:rPr lang="en-US" altLang="zh-CN" sz="2200">
                <a:solidFill>
                  <a:schemeClr val="bg1"/>
                </a:solidFill>
                <a:latin typeface="Arial" charset="0"/>
                <a:ea typeface="宋体" charset="-122"/>
              </a:rPr>
              <a:t>Dennis Auger</a:t>
            </a:r>
          </a:p>
          <a:p>
            <a:pPr>
              <a:lnSpc>
                <a:spcPct val="130000"/>
              </a:lnSpc>
            </a:pPr>
            <a:r>
              <a:rPr lang="en-CA" altLang="zh-CN" sz="1400">
                <a:solidFill>
                  <a:schemeClr val="bg1"/>
                </a:solidFill>
                <a:latin typeface="Arial" charset="0"/>
              </a:rPr>
              <a:t>Partner, Tax</a:t>
            </a:r>
            <a:endParaRPr lang="en-US" altLang="zh-CN" sz="1400">
              <a:solidFill>
                <a:schemeClr val="bg1"/>
              </a:solidFill>
              <a:latin typeface="Arial" charset="0"/>
              <a:ea typeface="宋体" charset="-122"/>
            </a:endParaRPr>
          </a:p>
          <a:p>
            <a:pPr>
              <a:lnSpc>
                <a:spcPct val="130000"/>
              </a:lnSpc>
            </a:pPr>
            <a:r>
              <a:rPr lang="en-US" altLang="zh-CN" sz="1400">
                <a:solidFill>
                  <a:schemeClr val="bg1"/>
                </a:solidFill>
                <a:latin typeface="Arial" charset="0"/>
                <a:ea typeface="宋体" charset="-122"/>
              </a:rPr>
              <a:t>403.691.8385</a:t>
            </a:r>
          </a:p>
          <a:p>
            <a:pPr>
              <a:lnSpc>
                <a:spcPct val="130000"/>
              </a:lnSpc>
            </a:pPr>
            <a:r>
              <a:rPr lang="en-US" altLang="zh-CN" sz="1400">
                <a:solidFill>
                  <a:schemeClr val="bg1"/>
                </a:solidFill>
                <a:latin typeface="Arial" charset="0"/>
                <a:ea typeface="宋体" charset="-122"/>
              </a:rPr>
              <a:t>dauger@kpmg.ca</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4" name="Rectangle 4"/>
          <p:cNvSpPr>
            <a:spLocks noGrp="1" noChangeArrowheads="1"/>
          </p:cNvSpPr>
          <p:nvPr>
            <p:ph type="title"/>
          </p:nvPr>
        </p:nvSpPr>
        <p:spPr/>
        <p:txBody>
          <a:bodyPr/>
          <a:lstStyle/>
          <a:p>
            <a:r>
              <a:rPr lang="en-GB" altLang="zh-CN"/>
              <a:t>Reporting Eligible Dividends</a:t>
            </a:r>
            <a:endParaRPr lang="en-US" altLang="zh-CN">
              <a:ea typeface="宋体" charset="-122"/>
            </a:endParaRPr>
          </a:p>
        </p:txBody>
      </p:sp>
      <p:sp>
        <p:nvSpPr>
          <p:cNvPr id="225285" name="Rectangle 5"/>
          <p:cNvSpPr>
            <a:spLocks noGrp="1" noChangeArrowheads="1"/>
          </p:cNvSpPr>
          <p:nvPr>
            <p:ph type="body" idx="1"/>
          </p:nvPr>
        </p:nvSpPr>
        <p:spPr/>
        <p:txBody>
          <a:bodyPr/>
          <a:lstStyle/>
          <a:p>
            <a:r>
              <a:rPr lang="en-US" altLang="zh-CN">
                <a:ea typeface="宋体" charset="-122"/>
              </a:rPr>
              <a:t>The new dividend regime has received third reading</a:t>
            </a:r>
          </a:p>
          <a:p>
            <a:r>
              <a:rPr lang="en-US" altLang="zh-CN">
                <a:ea typeface="宋体" charset="-122"/>
              </a:rPr>
              <a:t>Since the Senate will not be sitting again until sometime </a:t>
            </a:r>
            <a:br>
              <a:rPr lang="en-US" altLang="zh-CN">
                <a:ea typeface="宋体" charset="-122"/>
              </a:rPr>
            </a:br>
            <a:r>
              <a:rPr lang="en-US" altLang="zh-CN">
                <a:ea typeface="宋体" charset="-122"/>
              </a:rPr>
              <a:t>this month, the legislation will not receive Royal Assent </a:t>
            </a:r>
            <a:br>
              <a:rPr lang="en-US" altLang="zh-CN">
                <a:ea typeface="宋体" charset="-122"/>
              </a:rPr>
            </a:br>
            <a:r>
              <a:rPr lang="en-US" altLang="zh-CN">
                <a:ea typeface="宋体" charset="-122"/>
              </a:rPr>
              <a:t>until early 2007</a:t>
            </a:r>
          </a:p>
          <a:p>
            <a:r>
              <a:rPr lang="en-US" altLang="zh-CN">
                <a:ea typeface="宋体" charset="-122"/>
              </a:rPr>
              <a:t>However, it will all be effective January 1, 2006, so that means for dividends paid in 2006 the corporation must determine if </a:t>
            </a:r>
            <a:br>
              <a:rPr lang="en-US" altLang="zh-CN">
                <a:ea typeface="宋体" charset="-122"/>
              </a:rPr>
            </a:br>
            <a:r>
              <a:rPr lang="en-US" altLang="zh-CN">
                <a:ea typeface="宋体" charset="-122"/>
              </a:rPr>
              <a:t>the dividend is eligible in order to notify the recipients in writing</a:t>
            </a:r>
          </a:p>
          <a:p>
            <a:pPr lvl="1"/>
            <a:endParaRPr lang="en-US" altLang="zh-CN">
              <a:ea typeface="宋体" charset="-122"/>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2" name="Rectangle 4"/>
          <p:cNvSpPr>
            <a:spLocks noGrp="1" noChangeArrowheads="1"/>
          </p:cNvSpPr>
          <p:nvPr>
            <p:ph type="title"/>
          </p:nvPr>
        </p:nvSpPr>
        <p:spPr/>
        <p:txBody>
          <a:bodyPr/>
          <a:lstStyle/>
          <a:p>
            <a:r>
              <a:rPr lang="en-GB" altLang="zh-CN"/>
              <a:t>Reporting Eligible Dividends </a:t>
            </a:r>
            <a:endParaRPr lang="en-US" altLang="zh-CN">
              <a:ea typeface="宋体" charset="-122"/>
            </a:endParaRPr>
          </a:p>
        </p:txBody>
      </p:sp>
      <p:sp>
        <p:nvSpPr>
          <p:cNvPr id="227333" name="Rectangle 5"/>
          <p:cNvSpPr>
            <a:spLocks noGrp="1" noChangeArrowheads="1"/>
          </p:cNvSpPr>
          <p:nvPr>
            <p:ph type="body" idx="1"/>
          </p:nvPr>
        </p:nvSpPr>
        <p:spPr/>
        <p:txBody>
          <a:bodyPr/>
          <a:lstStyle/>
          <a:p>
            <a:r>
              <a:rPr lang="en-US" altLang="zh-CN">
                <a:ea typeface="宋体" charset="-122"/>
              </a:rPr>
              <a:t>Recall that the dividend payor has 90 days from the date of the dividend payment to notify the recipient in writing or 90 days from Royal Assent</a:t>
            </a:r>
          </a:p>
          <a:p>
            <a:r>
              <a:rPr lang="en-US" altLang="zh-CN">
                <a:ea typeface="宋体" charset="-122"/>
              </a:rPr>
              <a:t>So for this year, since we do not have Royal Assent yet, you </a:t>
            </a:r>
            <a:br>
              <a:rPr lang="en-US" altLang="zh-CN">
                <a:ea typeface="宋体" charset="-122"/>
              </a:rPr>
            </a:br>
            <a:r>
              <a:rPr lang="en-US" altLang="zh-CN">
                <a:ea typeface="宋体" charset="-122"/>
              </a:rPr>
              <a:t>are effectively looking at making the notification on or before February 28, 2007, being the due date of the T5 reporting slips for 2006</a:t>
            </a:r>
          </a:p>
          <a:p>
            <a:r>
              <a:rPr lang="en-US" altLang="zh-CN">
                <a:ea typeface="宋体" charset="-122"/>
              </a:rPr>
              <a:t>For 2006 there are now two sections for reporting dividends. Boxes 10, 11 and 12 are now for dividends other than eligible dividends and new boxes 25, 25 and 26 are for eligible dividends </a:t>
            </a:r>
          </a:p>
          <a:p>
            <a:pPr lvl="1"/>
            <a:endParaRPr lang="en-US" altLang="zh-CN">
              <a:ea typeface="宋体" charset="-122"/>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80" name="Rectangle 4"/>
          <p:cNvSpPr>
            <a:spLocks noGrp="1" noChangeArrowheads="1"/>
          </p:cNvSpPr>
          <p:nvPr>
            <p:ph type="title"/>
          </p:nvPr>
        </p:nvSpPr>
        <p:spPr/>
        <p:txBody>
          <a:bodyPr/>
          <a:lstStyle/>
          <a:p>
            <a:r>
              <a:rPr lang="en-GB" altLang="zh-CN"/>
              <a:t>Reporting Eligible Dividends— </a:t>
            </a:r>
            <a:br>
              <a:rPr lang="en-GB" altLang="zh-CN"/>
            </a:br>
            <a:r>
              <a:rPr lang="en-GB" altLang="zh-CN"/>
              <a:t>Non-CCPC</a:t>
            </a:r>
            <a:endParaRPr lang="en-US" altLang="zh-CN">
              <a:ea typeface="宋体" charset="-122"/>
            </a:endParaRPr>
          </a:p>
        </p:txBody>
      </p:sp>
      <p:sp>
        <p:nvSpPr>
          <p:cNvPr id="229381" name="Rectangle 5"/>
          <p:cNvSpPr>
            <a:spLocks noGrp="1" noChangeArrowheads="1"/>
          </p:cNvSpPr>
          <p:nvPr>
            <p:ph type="body" idx="1"/>
          </p:nvPr>
        </p:nvSpPr>
        <p:spPr/>
        <p:txBody>
          <a:bodyPr/>
          <a:lstStyle/>
          <a:p>
            <a:r>
              <a:rPr lang="en-US" altLang="zh-CN">
                <a:ea typeface="宋体" charset="-122"/>
              </a:rPr>
              <a:t>Non-CCPC’s can pay an eligible dividend as long as they </a:t>
            </a:r>
            <a:br>
              <a:rPr lang="en-US" altLang="zh-CN">
                <a:ea typeface="宋体" charset="-122"/>
              </a:rPr>
            </a:br>
            <a:r>
              <a:rPr lang="en-US" altLang="zh-CN">
                <a:ea typeface="宋体" charset="-122"/>
              </a:rPr>
              <a:t>do </a:t>
            </a:r>
            <a:r>
              <a:rPr lang="en-US" altLang="zh-CN" b="1">
                <a:ea typeface="宋体" charset="-122"/>
              </a:rPr>
              <a:t>NOT</a:t>
            </a:r>
            <a:r>
              <a:rPr lang="en-US" altLang="zh-CN">
                <a:ea typeface="宋体" charset="-122"/>
              </a:rPr>
              <a:t> have a Low Rate Income Pool (LRIP)</a:t>
            </a:r>
          </a:p>
          <a:p>
            <a:r>
              <a:rPr lang="en-US" altLang="zh-CN">
                <a:ea typeface="宋体" charset="-122"/>
              </a:rPr>
              <a:t>So a non-CCPC does not want a LRIP balance</a:t>
            </a:r>
          </a:p>
          <a:p>
            <a:r>
              <a:rPr lang="en-US" altLang="zh-CN">
                <a:ea typeface="宋体" charset="-122"/>
              </a:rPr>
              <a:t>Fortunately for a non-CCPC there is no opening balance </a:t>
            </a:r>
            <a:br>
              <a:rPr lang="en-US" altLang="zh-CN">
                <a:ea typeface="宋体" charset="-122"/>
              </a:rPr>
            </a:br>
            <a:r>
              <a:rPr lang="en-US" altLang="zh-CN">
                <a:ea typeface="宋体" charset="-122"/>
              </a:rPr>
              <a:t>of LRIP</a:t>
            </a:r>
          </a:p>
          <a:p>
            <a:r>
              <a:rPr lang="en-US" altLang="zh-CN">
                <a:ea typeface="宋体" charset="-122"/>
              </a:rPr>
              <a:t>The 2006 calculation does have two prior year’s numbers: preceding year’s investment income and preceding year’s </a:t>
            </a:r>
            <a:br>
              <a:rPr lang="en-US" altLang="zh-CN">
                <a:ea typeface="宋体" charset="-122"/>
              </a:rPr>
            </a:br>
            <a:r>
              <a:rPr lang="en-US" altLang="zh-CN">
                <a:ea typeface="宋体" charset="-122"/>
              </a:rPr>
              <a:t>small business income </a:t>
            </a:r>
            <a:r>
              <a:rPr lang="en-US" altLang="zh-CN" b="1">
                <a:ea typeface="宋体" charset="-122"/>
              </a:rPr>
              <a:t>BUT</a:t>
            </a:r>
            <a:r>
              <a:rPr lang="en-US" altLang="zh-CN">
                <a:ea typeface="宋体" charset="-122"/>
              </a:rPr>
              <a:t> only if you were a CCPC in 2005</a:t>
            </a:r>
          </a:p>
          <a:p>
            <a:r>
              <a:rPr lang="en-US" altLang="zh-CN">
                <a:ea typeface="宋体" charset="-122"/>
              </a:rPr>
              <a:t>Also it is a corporation by corporation specific calculation</a:t>
            </a:r>
            <a:r>
              <a:rPr lang="en-US" altLang="zh-CN">
                <a:ea typeface="宋体" charset="-122"/>
                <a:cs typeface="Arial" charset="0"/>
              </a:rPr>
              <a:t>—</a:t>
            </a:r>
            <a:r>
              <a:rPr lang="en-US" altLang="zh-CN">
                <a:ea typeface="宋体" charset="-122"/>
              </a:rPr>
              <a:t>a corporation in which you have shares can have a LRIP but it does NOT form part of your LRIP unless that corporation pays you a non-eligible dividend</a:t>
            </a:r>
          </a:p>
          <a:p>
            <a:pPr lvl="1"/>
            <a:endParaRPr lang="en-US" altLang="zh-CN">
              <a:ea typeface="宋体" charset="-122"/>
            </a:endParaRPr>
          </a:p>
          <a:p>
            <a:pPr lvl="1"/>
            <a:endParaRPr lang="en-US" altLang="zh-CN">
              <a:ea typeface="宋体" charset="-122"/>
            </a:endParaRPr>
          </a:p>
          <a:p>
            <a:pPr lvl="1"/>
            <a:endParaRPr lang="en-US" altLang="zh-CN">
              <a:ea typeface="宋体" charset="-122"/>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30" name="Rectangle 6"/>
          <p:cNvSpPr>
            <a:spLocks noGrp="1" noChangeArrowheads="1"/>
          </p:cNvSpPr>
          <p:nvPr>
            <p:ph type="title"/>
          </p:nvPr>
        </p:nvSpPr>
        <p:spPr/>
        <p:txBody>
          <a:bodyPr/>
          <a:lstStyle/>
          <a:p>
            <a:r>
              <a:rPr lang="en-GB" altLang="zh-CN"/>
              <a:t>Reporting Eligible Dividends— </a:t>
            </a:r>
            <a:br>
              <a:rPr lang="en-GB" altLang="zh-CN"/>
            </a:br>
            <a:r>
              <a:rPr lang="en-GB" altLang="zh-CN"/>
              <a:t>Non-CCPC</a:t>
            </a:r>
            <a:endParaRPr lang="en-US" altLang="zh-CN">
              <a:ea typeface="宋体" charset="-122"/>
            </a:endParaRPr>
          </a:p>
        </p:txBody>
      </p:sp>
      <p:sp>
        <p:nvSpPr>
          <p:cNvPr id="231431" name="Rectangle 7"/>
          <p:cNvSpPr>
            <a:spLocks noGrp="1" noChangeArrowheads="1"/>
          </p:cNvSpPr>
          <p:nvPr>
            <p:ph type="body" idx="1"/>
          </p:nvPr>
        </p:nvSpPr>
        <p:spPr/>
        <p:txBody>
          <a:bodyPr/>
          <a:lstStyle/>
          <a:p>
            <a:r>
              <a:rPr lang="en-US" altLang="zh-CN">
                <a:ea typeface="宋体" charset="-122"/>
              </a:rPr>
              <a:t>So what “rule of thumb” can we use? </a:t>
            </a:r>
          </a:p>
          <a:p>
            <a:r>
              <a:rPr lang="en-US" altLang="zh-CN">
                <a:ea typeface="宋体" charset="-122"/>
              </a:rPr>
              <a:t>If you have not been a CCPC for at least two years, </a:t>
            </a:r>
            <a:br>
              <a:rPr lang="en-US" altLang="zh-CN">
                <a:ea typeface="宋体" charset="-122"/>
              </a:rPr>
            </a:br>
            <a:r>
              <a:rPr lang="en-US" altLang="zh-CN">
                <a:ea typeface="宋体" charset="-122"/>
              </a:rPr>
              <a:t>then you should not have generated any LRIP</a:t>
            </a:r>
          </a:p>
          <a:p>
            <a:r>
              <a:rPr lang="en-US" altLang="zh-CN">
                <a:ea typeface="宋体" charset="-122"/>
              </a:rPr>
              <a:t>If you received a dividend in 2006 from another corporation </a:t>
            </a:r>
            <a:br>
              <a:rPr lang="en-US" altLang="zh-CN">
                <a:ea typeface="宋体" charset="-122"/>
              </a:rPr>
            </a:br>
            <a:r>
              <a:rPr lang="en-US" altLang="zh-CN">
                <a:ea typeface="宋体" charset="-122"/>
              </a:rPr>
              <a:t>and that corporation has not been a CCPC for at least two years, then their dividend could not have “tainted” your </a:t>
            </a:r>
            <a:br>
              <a:rPr lang="en-US" altLang="zh-CN">
                <a:ea typeface="宋体" charset="-122"/>
              </a:rPr>
            </a:br>
            <a:r>
              <a:rPr lang="en-US" altLang="zh-CN">
                <a:ea typeface="宋体" charset="-122"/>
              </a:rPr>
              <a:t>eligible dividends</a:t>
            </a:r>
          </a:p>
          <a:p>
            <a:pPr lvl="1"/>
            <a:endParaRPr lang="en-US" altLang="zh-CN">
              <a:ea typeface="宋体" charset="-122"/>
            </a:endParaRPr>
          </a:p>
          <a:p>
            <a:pPr lvl="1"/>
            <a:endParaRPr lang="en-US" altLang="zh-CN">
              <a:ea typeface="宋体" charset="-122"/>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6" name="Rectangle 4"/>
          <p:cNvSpPr>
            <a:spLocks noGrp="1" noChangeArrowheads="1"/>
          </p:cNvSpPr>
          <p:nvPr>
            <p:ph type="title"/>
          </p:nvPr>
        </p:nvSpPr>
        <p:spPr/>
        <p:txBody>
          <a:bodyPr/>
          <a:lstStyle/>
          <a:p>
            <a:r>
              <a:rPr lang="en-GB" altLang="zh-CN"/>
              <a:t>Reporting Eligible Dividends— CCPC</a:t>
            </a:r>
            <a:endParaRPr lang="en-US" altLang="zh-CN">
              <a:ea typeface="宋体" charset="-122"/>
            </a:endParaRPr>
          </a:p>
        </p:txBody>
      </p:sp>
      <p:sp>
        <p:nvSpPr>
          <p:cNvPr id="233477" name="Rectangle 5"/>
          <p:cNvSpPr>
            <a:spLocks noGrp="1" noChangeArrowheads="1"/>
          </p:cNvSpPr>
          <p:nvPr>
            <p:ph type="body" idx="1"/>
          </p:nvPr>
        </p:nvSpPr>
        <p:spPr/>
        <p:txBody>
          <a:bodyPr/>
          <a:lstStyle/>
          <a:p>
            <a:r>
              <a:rPr lang="en-US" altLang="zh-CN">
                <a:ea typeface="宋体" charset="-122"/>
              </a:rPr>
              <a:t>The CCPC’s of the world are going to have a more difficult time determining if they can pay an eligible dividend</a:t>
            </a:r>
          </a:p>
          <a:p>
            <a:r>
              <a:rPr lang="en-US" altLang="zh-CN">
                <a:ea typeface="宋体" charset="-122"/>
              </a:rPr>
              <a:t>A CCPC can pay an eligible dividend only to the extent that </a:t>
            </a:r>
            <a:br>
              <a:rPr lang="en-US" altLang="zh-CN">
                <a:ea typeface="宋体" charset="-122"/>
              </a:rPr>
            </a:br>
            <a:r>
              <a:rPr lang="en-US" altLang="zh-CN">
                <a:ea typeface="宋体" charset="-122"/>
              </a:rPr>
              <a:t>they have a General Rate Income Pool (GRIP)</a:t>
            </a:r>
          </a:p>
          <a:p>
            <a:r>
              <a:rPr lang="en-US" altLang="zh-CN">
                <a:ea typeface="宋体" charset="-122"/>
              </a:rPr>
              <a:t>A CCPC does want a GRIP balance</a:t>
            </a:r>
          </a:p>
          <a:p>
            <a:r>
              <a:rPr lang="en-US" altLang="zh-CN">
                <a:ea typeface="宋体" charset="-122"/>
              </a:rPr>
              <a:t>There is an opening balance of GRIP for a CCPC</a:t>
            </a:r>
          </a:p>
          <a:p>
            <a:r>
              <a:rPr lang="en-US" altLang="zh-CN">
                <a:ea typeface="宋体" charset="-122"/>
              </a:rPr>
              <a:t>The opening balance looks back to 2001 and accumulates remaining income that was subject to general rate tax</a:t>
            </a:r>
          </a:p>
          <a:p>
            <a:r>
              <a:rPr lang="en-US" altLang="zh-CN">
                <a:ea typeface="宋体" charset="-122"/>
              </a:rPr>
              <a:t>So you need to figure out any opening balance and calculate any 2006 addition to the end of your year</a:t>
            </a:r>
          </a:p>
          <a:p>
            <a:endParaRPr lang="en-US" altLang="zh-CN">
              <a:ea typeface="宋体" charset="-122"/>
            </a:endParaRPr>
          </a:p>
          <a:p>
            <a:pPr lvl="1"/>
            <a:endParaRPr lang="en-US" altLang="zh-CN">
              <a:ea typeface="宋体" charset="-122"/>
            </a:endParaRPr>
          </a:p>
          <a:p>
            <a:pPr lvl="1"/>
            <a:endParaRPr lang="en-US" altLang="zh-CN">
              <a:ea typeface="宋体" charset="-122"/>
            </a:endParaRPr>
          </a:p>
          <a:p>
            <a:pPr lvl="1"/>
            <a:endParaRPr lang="en-US" altLang="zh-CN">
              <a:ea typeface="宋体" charset="-122"/>
            </a:endParaRPr>
          </a:p>
          <a:p>
            <a:pPr lvl="1"/>
            <a:endParaRPr lang="en-US" altLang="zh-CN">
              <a:ea typeface="宋体" charset="-122"/>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4" name="Rectangle 4"/>
          <p:cNvSpPr>
            <a:spLocks noGrp="1" noChangeArrowheads="1"/>
          </p:cNvSpPr>
          <p:nvPr>
            <p:ph type="title"/>
          </p:nvPr>
        </p:nvSpPr>
        <p:spPr/>
        <p:txBody>
          <a:bodyPr/>
          <a:lstStyle/>
          <a:p>
            <a:r>
              <a:rPr lang="en-GB" altLang="zh-CN"/>
              <a:t>Reporting Eligible Dividends— Trusts</a:t>
            </a:r>
            <a:endParaRPr lang="en-US" altLang="zh-CN">
              <a:ea typeface="宋体" charset="-122"/>
            </a:endParaRPr>
          </a:p>
        </p:txBody>
      </p:sp>
      <p:sp>
        <p:nvSpPr>
          <p:cNvPr id="235525" name="Rectangle 5"/>
          <p:cNvSpPr>
            <a:spLocks noGrp="1" noChangeArrowheads="1"/>
          </p:cNvSpPr>
          <p:nvPr>
            <p:ph type="body" idx="1"/>
          </p:nvPr>
        </p:nvSpPr>
        <p:spPr/>
        <p:txBody>
          <a:bodyPr/>
          <a:lstStyle/>
          <a:p>
            <a:r>
              <a:rPr lang="en-US" altLang="zh-CN">
                <a:ea typeface="宋体" charset="-122"/>
              </a:rPr>
              <a:t>Just a quick word on Trusts</a:t>
            </a:r>
          </a:p>
          <a:p>
            <a:r>
              <a:rPr lang="en-US" altLang="zh-CN">
                <a:ea typeface="宋体" charset="-122"/>
              </a:rPr>
              <a:t>Dividends received by a Trust and allocated to it’s beneficiary are deemed to have been dividends received by the beneficiary</a:t>
            </a:r>
          </a:p>
          <a:p>
            <a:r>
              <a:rPr lang="en-US" altLang="zh-CN">
                <a:ea typeface="宋体" charset="-122"/>
              </a:rPr>
              <a:t>The Trust will get notification from the corporation paying the dividend that the dividend is eligible</a:t>
            </a:r>
          </a:p>
          <a:p>
            <a:r>
              <a:rPr lang="en-US" altLang="zh-CN">
                <a:ea typeface="宋体" charset="-122"/>
              </a:rPr>
              <a:t>But there appears to be nothing in the legislation requiring the Trust to notify the beneficiary when the dividend is distributed </a:t>
            </a:r>
            <a:br>
              <a:rPr lang="en-US" altLang="zh-CN">
                <a:ea typeface="宋体" charset="-122"/>
              </a:rPr>
            </a:br>
            <a:r>
              <a:rPr lang="en-US" altLang="zh-CN">
                <a:ea typeface="宋体" charset="-122"/>
              </a:rPr>
              <a:t>to the beneficiary, and therefore no 90 day rule</a:t>
            </a:r>
          </a:p>
          <a:p>
            <a:endParaRPr lang="en-US" altLang="zh-CN">
              <a:ea typeface="宋体" charset="-122"/>
            </a:endParaRPr>
          </a:p>
          <a:p>
            <a:pPr lvl="1"/>
            <a:endParaRPr lang="en-US" altLang="zh-CN">
              <a:ea typeface="宋体" charset="-122"/>
            </a:endParaRPr>
          </a:p>
          <a:p>
            <a:pPr lvl="1"/>
            <a:endParaRPr lang="en-US" altLang="zh-CN">
              <a:ea typeface="宋体" charset="-122"/>
            </a:endParaRPr>
          </a:p>
          <a:p>
            <a:pPr lvl="1"/>
            <a:endParaRPr lang="en-US" altLang="zh-CN">
              <a:ea typeface="宋体" charset="-122"/>
            </a:endParaRPr>
          </a:p>
          <a:p>
            <a:pPr lvl="1"/>
            <a:endParaRPr lang="en-US" altLang="zh-CN">
              <a:ea typeface="宋体" charset="-122"/>
            </a:endParaRPr>
          </a:p>
          <a:p>
            <a:pPr lvl="1"/>
            <a:endParaRPr lang="en-US" altLang="zh-CN">
              <a:ea typeface="宋体" charset="-122"/>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2" name="Rectangle 4"/>
          <p:cNvSpPr>
            <a:spLocks noGrp="1" noChangeArrowheads="1"/>
          </p:cNvSpPr>
          <p:nvPr>
            <p:ph type="title"/>
          </p:nvPr>
        </p:nvSpPr>
        <p:spPr/>
        <p:txBody>
          <a:bodyPr/>
          <a:lstStyle/>
          <a:p>
            <a:r>
              <a:rPr lang="en-GB" altLang="zh-CN"/>
              <a:t>Reporting Eligible Dividends—Trusts</a:t>
            </a:r>
            <a:endParaRPr lang="en-US" altLang="zh-CN">
              <a:ea typeface="宋体" charset="-122"/>
            </a:endParaRPr>
          </a:p>
        </p:txBody>
      </p:sp>
      <p:sp>
        <p:nvSpPr>
          <p:cNvPr id="237573" name="Rectangle 5"/>
          <p:cNvSpPr>
            <a:spLocks noGrp="1" noChangeArrowheads="1"/>
          </p:cNvSpPr>
          <p:nvPr>
            <p:ph type="body" idx="1"/>
          </p:nvPr>
        </p:nvSpPr>
        <p:spPr/>
        <p:txBody>
          <a:bodyPr/>
          <a:lstStyle/>
          <a:p>
            <a:r>
              <a:rPr lang="en-US" altLang="zh-CN">
                <a:ea typeface="宋体" charset="-122"/>
              </a:rPr>
              <a:t>Presumably when the Trust prepares it’s T3 slips it will be able to provide notification of eligible versus non-eligible dividends (much like the T5 slips we have already seen)</a:t>
            </a:r>
          </a:p>
          <a:p>
            <a:r>
              <a:rPr lang="en-US" altLang="zh-CN">
                <a:ea typeface="宋体" charset="-122"/>
              </a:rPr>
              <a:t>But what about dividends received during the year and paid </a:t>
            </a:r>
            <a:br>
              <a:rPr lang="en-US" altLang="zh-CN">
                <a:ea typeface="宋体" charset="-122"/>
              </a:rPr>
            </a:br>
            <a:r>
              <a:rPr lang="en-US" altLang="zh-CN">
                <a:ea typeface="宋体" charset="-122"/>
              </a:rPr>
              <a:t>out to the beneficiary during the year</a:t>
            </a:r>
          </a:p>
          <a:p>
            <a:r>
              <a:rPr lang="en-US" altLang="zh-CN">
                <a:ea typeface="宋体" charset="-122"/>
              </a:rPr>
              <a:t>There does not seem any requirement to notify beneficiaries during the year</a:t>
            </a:r>
          </a:p>
          <a:p>
            <a:r>
              <a:rPr lang="en-US" altLang="zh-CN">
                <a:ea typeface="宋体" charset="-122"/>
              </a:rPr>
              <a:t>But some type of notification should probably be made so the beneficiary knows what impact the receipt might have on their various pools</a:t>
            </a:r>
          </a:p>
          <a:p>
            <a:r>
              <a:rPr lang="en-US" altLang="zh-CN">
                <a:ea typeface="宋体" charset="-122"/>
              </a:rPr>
              <a:t>Perhaps much the same way ROC versus income disclosures are currently made, possibly on your website </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23" name="Rectangle 7"/>
          <p:cNvSpPr>
            <a:spLocks noGrp="1" noChangeArrowheads="1"/>
          </p:cNvSpPr>
          <p:nvPr>
            <p:ph type="title"/>
          </p:nvPr>
        </p:nvSpPr>
        <p:spPr/>
        <p:txBody>
          <a:bodyPr/>
          <a:lstStyle/>
          <a:p>
            <a:r>
              <a:rPr lang="en-GB" altLang="zh-CN"/>
              <a:t>Federal—Provincial Sub-Committee on Tax Avoidance</a:t>
            </a:r>
            <a:endParaRPr lang="en-US" altLang="zh-CN">
              <a:ea typeface="宋体" charset="-122"/>
            </a:endParaRPr>
          </a:p>
        </p:txBody>
      </p:sp>
      <p:sp>
        <p:nvSpPr>
          <p:cNvPr id="239624" name="Rectangle 8"/>
          <p:cNvSpPr>
            <a:spLocks noGrp="1" noChangeArrowheads="1"/>
          </p:cNvSpPr>
          <p:nvPr>
            <p:ph type="body" idx="1"/>
          </p:nvPr>
        </p:nvSpPr>
        <p:spPr/>
        <p:txBody>
          <a:bodyPr/>
          <a:lstStyle/>
          <a:p>
            <a:pPr lvl="1"/>
            <a:endParaRPr lang="en-US" altLang="zh-CN">
              <a:ea typeface="宋体" charset="-122"/>
            </a:endParaRPr>
          </a:p>
          <a:p>
            <a:pPr lvl="1"/>
            <a:endParaRPr lang="en-US" altLang="zh-CN">
              <a:ea typeface="宋体" charset="-122"/>
            </a:endParaRPr>
          </a:p>
        </p:txBody>
      </p:sp>
      <p:sp>
        <p:nvSpPr>
          <p:cNvPr id="239620" name="Rectangle 4"/>
          <p:cNvSpPr>
            <a:spLocks noChangeArrowheads="1"/>
          </p:cNvSpPr>
          <p:nvPr/>
        </p:nvSpPr>
        <p:spPr bwMode="auto">
          <a:xfrm>
            <a:off x="877888" y="1820863"/>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2000">
                <a:solidFill>
                  <a:schemeClr val="tx1"/>
                </a:solidFill>
                <a:latin typeface="Arial" charset="0"/>
              </a:defRPr>
            </a:lvl1pPr>
            <a:lvl2pPr marL="742950" indent="-285750">
              <a:spcBef>
                <a:spcPct val="20000"/>
              </a:spcBef>
              <a:buChar char="–"/>
              <a:defRPr>
                <a:solidFill>
                  <a:schemeClr val="tx1"/>
                </a:solidFill>
                <a:latin typeface="Arial" charset="0"/>
              </a:defRPr>
            </a:lvl2pPr>
            <a:lvl3pPr marL="1143000" indent="-228600">
              <a:spcBef>
                <a:spcPct val="20000"/>
              </a:spcBef>
              <a:buChar char="•"/>
              <a:defRPr sz="1600">
                <a:solidFill>
                  <a:schemeClr val="tx1"/>
                </a:solidFill>
                <a:latin typeface="Arial" charset="0"/>
              </a:defRPr>
            </a:lvl3pPr>
            <a:lvl4pPr marL="1600200" indent="-228600">
              <a:spcBef>
                <a:spcPct val="20000"/>
              </a:spcBef>
              <a:buChar char="–"/>
              <a:defRPr sz="1400">
                <a:solidFill>
                  <a:schemeClr val="tx1"/>
                </a:solidFill>
                <a:latin typeface="Arial" charset="0"/>
              </a:defRPr>
            </a:lvl4pPr>
            <a:lvl5pPr marL="2057400" indent="-228600">
              <a:spcBef>
                <a:spcPct val="20000"/>
              </a:spcBef>
              <a:buChar char="»"/>
              <a:defRPr sz="1400">
                <a:solidFill>
                  <a:schemeClr val="tx1"/>
                </a:solidFill>
                <a:latin typeface="Arial" charset="0"/>
              </a:defRPr>
            </a:lvl5pPr>
            <a:lvl6pPr marL="2514600" indent="-228600" fontAlgn="base">
              <a:spcBef>
                <a:spcPct val="20000"/>
              </a:spcBef>
              <a:spcAft>
                <a:spcPct val="0"/>
              </a:spcAft>
              <a:buChar char="»"/>
              <a:defRPr sz="1400">
                <a:solidFill>
                  <a:schemeClr val="tx1"/>
                </a:solidFill>
                <a:latin typeface="Arial" charset="0"/>
              </a:defRPr>
            </a:lvl6pPr>
            <a:lvl7pPr marL="2971800" indent="-228600" fontAlgn="base">
              <a:spcBef>
                <a:spcPct val="20000"/>
              </a:spcBef>
              <a:spcAft>
                <a:spcPct val="0"/>
              </a:spcAft>
              <a:buChar char="»"/>
              <a:defRPr sz="1400">
                <a:solidFill>
                  <a:schemeClr val="tx1"/>
                </a:solidFill>
                <a:latin typeface="Arial" charset="0"/>
              </a:defRPr>
            </a:lvl7pPr>
            <a:lvl8pPr marL="3429000" indent="-228600" fontAlgn="base">
              <a:spcBef>
                <a:spcPct val="20000"/>
              </a:spcBef>
              <a:spcAft>
                <a:spcPct val="0"/>
              </a:spcAft>
              <a:buChar char="»"/>
              <a:defRPr sz="1400">
                <a:solidFill>
                  <a:schemeClr val="tx1"/>
                </a:solidFill>
                <a:latin typeface="Arial" charset="0"/>
              </a:defRPr>
            </a:lvl8pPr>
            <a:lvl9pPr marL="3886200" indent="-228600" fontAlgn="base">
              <a:spcBef>
                <a:spcPct val="20000"/>
              </a:spcBef>
              <a:spcAft>
                <a:spcPct val="0"/>
              </a:spcAft>
              <a:buChar char="»"/>
              <a:defRPr sz="1400">
                <a:solidFill>
                  <a:schemeClr val="tx1"/>
                </a:solidFill>
                <a:latin typeface="Arial" charset="0"/>
              </a:defRPr>
            </a:lvl9pPr>
          </a:lstStyle>
          <a:p>
            <a:r>
              <a:rPr lang="en-US" altLang="zh-CN">
                <a:ea typeface="宋体" charset="-122"/>
              </a:rPr>
              <a:t>There have been a number of recent moves by the provinces </a:t>
            </a:r>
            <a:br>
              <a:rPr lang="en-US" altLang="zh-CN">
                <a:ea typeface="宋体" charset="-122"/>
              </a:rPr>
            </a:br>
            <a:r>
              <a:rPr lang="en-US" altLang="zh-CN">
                <a:ea typeface="宋体" charset="-122"/>
              </a:rPr>
              <a:t>to combat or stop what they view as abusive inter-provincial </a:t>
            </a:r>
            <a:br>
              <a:rPr lang="en-US" altLang="zh-CN">
                <a:ea typeface="宋体" charset="-122"/>
              </a:rPr>
            </a:br>
            <a:r>
              <a:rPr lang="en-US" altLang="zh-CN">
                <a:ea typeface="宋体" charset="-122"/>
              </a:rPr>
              <a:t>tax planning</a:t>
            </a:r>
          </a:p>
          <a:p>
            <a:r>
              <a:rPr lang="en-US" altLang="zh-CN">
                <a:ea typeface="宋体" charset="-122"/>
              </a:rPr>
              <a:t>Generally involves sourcing income to another province where the tax rate is lower or in some cases eliminating provincial </a:t>
            </a:r>
            <a:br>
              <a:rPr lang="en-US" altLang="zh-CN">
                <a:ea typeface="宋体" charset="-122"/>
              </a:rPr>
            </a:br>
            <a:r>
              <a:rPr lang="en-US" altLang="zh-CN">
                <a:ea typeface="宋体" charset="-122"/>
              </a:rPr>
              <a:t>tax altogether</a:t>
            </a:r>
          </a:p>
          <a:p>
            <a:r>
              <a:rPr lang="en-US" altLang="zh-CN">
                <a:ea typeface="宋体" charset="-122"/>
              </a:rPr>
              <a:t>As a result of this there has been a number of steps taken</a:t>
            </a:r>
            <a:br>
              <a:rPr lang="en-US" altLang="zh-CN">
                <a:ea typeface="宋体" charset="-122"/>
              </a:rPr>
            </a:br>
            <a:r>
              <a:rPr lang="en-US" altLang="zh-CN">
                <a:ea typeface="宋体" charset="-122"/>
              </a:rPr>
              <a:t>both provincially and federally</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71" name="Rectangle 7"/>
          <p:cNvSpPr>
            <a:spLocks noGrp="1" noChangeArrowheads="1"/>
          </p:cNvSpPr>
          <p:nvPr>
            <p:ph type="title"/>
          </p:nvPr>
        </p:nvSpPr>
        <p:spPr/>
        <p:txBody>
          <a:bodyPr/>
          <a:lstStyle/>
          <a:p>
            <a:r>
              <a:rPr lang="en-GB" altLang="zh-CN"/>
              <a:t>Federal—Provincial Sub-Committee on Tax Avoidance</a:t>
            </a:r>
            <a:endParaRPr lang="en-US" altLang="zh-CN">
              <a:ea typeface="宋体" charset="-122"/>
            </a:endParaRPr>
          </a:p>
        </p:txBody>
      </p:sp>
      <p:sp>
        <p:nvSpPr>
          <p:cNvPr id="241672" name="Rectangle 8"/>
          <p:cNvSpPr>
            <a:spLocks noGrp="1" noChangeArrowheads="1"/>
          </p:cNvSpPr>
          <p:nvPr>
            <p:ph type="body" idx="1"/>
          </p:nvPr>
        </p:nvSpPr>
        <p:spPr/>
        <p:txBody>
          <a:bodyPr/>
          <a:lstStyle/>
          <a:p>
            <a:pPr lvl="1"/>
            <a:endParaRPr lang="en-US" altLang="zh-CN">
              <a:ea typeface="宋体" charset="-122"/>
            </a:endParaRPr>
          </a:p>
          <a:p>
            <a:pPr lvl="1"/>
            <a:endParaRPr lang="en-US" altLang="zh-CN">
              <a:ea typeface="宋体" charset="-122"/>
            </a:endParaRPr>
          </a:p>
        </p:txBody>
      </p:sp>
      <p:sp>
        <p:nvSpPr>
          <p:cNvPr id="241668" name="Rectangle 4"/>
          <p:cNvSpPr>
            <a:spLocks noChangeArrowheads="1"/>
          </p:cNvSpPr>
          <p:nvPr/>
        </p:nvSpPr>
        <p:spPr bwMode="auto">
          <a:xfrm>
            <a:off x="877888" y="1752600"/>
            <a:ext cx="813435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2000">
                <a:solidFill>
                  <a:schemeClr val="tx1"/>
                </a:solidFill>
                <a:latin typeface="Arial" charset="0"/>
              </a:defRPr>
            </a:lvl1pPr>
            <a:lvl2pPr marL="742950" indent="-285750">
              <a:spcBef>
                <a:spcPct val="20000"/>
              </a:spcBef>
              <a:buChar char="–"/>
              <a:defRPr>
                <a:solidFill>
                  <a:schemeClr val="tx1"/>
                </a:solidFill>
                <a:latin typeface="Arial" charset="0"/>
              </a:defRPr>
            </a:lvl2pPr>
            <a:lvl3pPr marL="1143000" indent="-228600">
              <a:spcBef>
                <a:spcPct val="20000"/>
              </a:spcBef>
              <a:buChar char="•"/>
              <a:defRPr sz="1600">
                <a:solidFill>
                  <a:schemeClr val="tx1"/>
                </a:solidFill>
                <a:latin typeface="Arial" charset="0"/>
              </a:defRPr>
            </a:lvl3pPr>
            <a:lvl4pPr marL="1600200" indent="-228600">
              <a:spcBef>
                <a:spcPct val="20000"/>
              </a:spcBef>
              <a:buChar char="–"/>
              <a:defRPr sz="1400">
                <a:solidFill>
                  <a:schemeClr val="tx1"/>
                </a:solidFill>
                <a:latin typeface="Arial" charset="0"/>
              </a:defRPr>
            </a:lvl4pPr>
            <a:lvl5pPr marL="2057400" indent="-228600">
              <a:spcBef>
                <a:spcPct val="20000"/>
              </a:spcBef>
              <a:buChar char="»"/>
              <a:defRPr sz="1400">
                <a:solidFill>
                  <a:schemeClr val="tx1"/>
                </a:solidFill>
                <a:latin typeface="Arial" charset="0"/>
              </a:defRPr>
            </a:lvl5pPr>
            <a:lvl6pPr marL="2514600" indent="-228600" fontAlgn="base">
              <a:spcBef>
                <a:spcPct val="20000"/>
              </a:spcBef>
              <a:spcAft>
                <a:spcPct val="0"/>
              </a:spcAft>
              <a:buChar char="»"/>
              <a:defRPr sz="1400">
                <a:solidFill>
                  <a:schemeClr val="tx1"/>
                </a:solidFill>
                <a:latin typeface="Arial" charset="0"/>
              </a:defRPr>
            </a:lvl6pPr>
            <a:lvl7pPr marL="2971800" indent="-228600" fontAlgn="base">
              <a:spcBef>
                <a:spcPct val="20000"/>
              </a:spcBef>
              <a:spcAft>
                <a:spcPct val="0"/>
              </a:spcAft>
              <a:buChar char="»"/>
              <a:defRPr sz="1400">
                <a:solidFill>
                  <a:schemeClr val="tx1"/>
                </a:solidFill>
                <a:latin typeface="Arial" charset="0"/>
              </a:defRPr>
            </a:lvl7pPr>
            <a:lvl8pPr marL="3429000" indent="-228600" fontAlgn="base">
              <a:spcBef>
                <a:spcPct val="20000"/>
              </a:spcBef>
              <a:spcAft>
                <a:spcPct val="0"/>
              </a:spcAft>
              <a:buChar char="»"/>
              <a:defRPr sz="1400">
                <a:solidFill>
                  <a:schemeClr val="tx1"/>
                </a:solidFill>
                <a:latin typeface="Arial" charset="0"/>
              </a:defRPr>
            </a:lvl8pPr>
            <a:lvl9pPr marL="3886200" indent="-228600" fontAlgn="base">
              <a:spcBef>
                <a:spcPct val="20000"/>
              </a:spcBef>
              <a:spcAft>
                <a:spcPct val="0"/>
              </a:spcAft>
              <a:buChar char="»"/>
              <a:defRPr sz="1400">
                <a:solidFill>
                  <a:schemeClr val="tx1"/>
                </a:solidFill>
                <a:latin typeface="Arial" charset="0"/>
              </a:defRPr>
            </a:lvl9pPr>
          </a:lstStyle>
          <a:p>
            <a:r>
              <a:rPr lang="en-US" altLang="zh-CN">
                <a:ea typeface="宋体" charset="-122"/>
              </a:rPr>
              <a:t>Legislative changes have been introduced by the provinces </a:t>
            </a:r>
            <a:br>
              <a:rPr lang="en-US" altLang="zh-CN">
                <a:ea typeface="宋体" charset="-122"/>
              </a:rPr>
            </a:br>
            <a:r>
              <a:rPr lang="en-US" altLang="zh-CN">
                <a:ea typeface="宋体" charset="-122"/>
              </a:rPr>
              <a:t>to eliminate some of the inter-provincial tax planning</a:t>
            </a:r>
          </a:p>
          <a:p>
            <a:r>
              <a:rPr lang="en-US" altLang="zh-CN">
                <a:ea typeface="宋体" charset="-122"/>
              </a:rPr>
              <a:t>More importantly there is currently an attempt at inter-provincial </a:t>
            </a:r>
            <a:br>
              <a:rPr lang="en-US" altLang="zh-CN">
                <a:ea typeface="宋体" charset="-122"/>
              </a:rPr>
            </a:br>
            <a:r>
              <a:rPr lang="en-US" altLang="zh-CN">
                <a:ea typeface="宋体" charset="-122"/>
              </a:rPr>
              <a:t>co-operation as it relates to the allocation of income/deductions amongst the provinces, such as</a:t>
            </a:r>
          </a:p>
          <a:p>
            <a:pPr lvl="1"/>
            <a:r>
              <a:rPr lang="en-US" altLang="zh-CN" sz="1800">
                <a:ea typeface="宋体" charset="-122"/>
              </a:rPr>
              <a:t>Federal</a:t>
            </a:r>
            <a:r>
              <a:rPr lang="en-GB" altLang="zh-CN" sz="1800"/>
              <a:t>—</a:t>
            </a:r>
            <a:r>
              <a:rPr lang="en-US" altLang="zh-CN" sz="1800">
                <a:ea typeface="宋体" charset="-122"/>
              </a:rPr>
              <a:t>Provincial Sub-Committee on Tax Avoidance established</a:t>
            </a:r>
          </a:p>
          <a:p>
            <a:pPr lvl="1"/>
            <a:r>
              <a:rPr lang="en-US" altLang="zh-CN" sz="1800">
                <a:ea typeface="宋体" charset="-122"/>
              </a:rPr>
              <a:t>Ontario recently finalized it’s New Tax Collection Agreement with the Federal government</a:t>
            </a:r>
            <a:r>
              <a:rPr lang="en-GB" altLang="zh-CN" sz="1800"/>
              <a:t>—</a:t>
            </a:r>
            <a:r>
              <a:rPr lang="en-US" altLang="zh-CN" sz="1800">
                <a:ea typeface="宋体" charset="-122"/>
              </a:rPr>
              <a:t>Ontario corporations will now file one tax returns and the Federal government will collect tax for Ontario</a:t>
            </a:r>
          </a:p>
          <a:p>
            <a:pPr lvl="1"/>
            <a:r>
              <a:rPr lang="en-US" altLang="zh-CN" sz="1800">
                <a:ea typeface="宋体" charset="-122"/>
              </a:rPr>
              <a:t>Alberta Finance announced in it’s December Tax Notes that Alberta </a:t>
            </a:r>
            <a:br>
              <a:rPr lang="en-US" altLang="zh-CN" sz="1800">
                <a:ea typeface="宋体" charset="-122"/>
              </a:rPr>
            </a:br>
            <a:r>
              <a:rPr lang="en-US" altLang="zh-CN" sz="1800">
                <a:ea typeface="宋体" charset="-122"/>
              </a:rPr>
              <a:t>has established a Tax Avoidance Team to identify and audit such plans</a:t>
            </a:r>
          </a:p>
          <a:p>
            <a:pPr lvl="1"/>
            <a:r>
              <a:rPr lang="en-US" altLang="zh-CN" sz="1800">
                <a:ea typeface="宋体" charset="-122"/>
              </a:rPr>
              <a:t>The Federal government now requires inter-provincial considerations even on in-house loss utilization advance tax rulings</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4" name="Rectangle 4"/>
          <p:cNvSpPr>
            <a:spLocks noGrp="1" noChangeArrowheads="1"/>
          </p:cNvSpPr>
          <p:nvPr>
            <p:ph type="title"/>
          </p:nvPr>
        </p:nvSpPr>
        <p:spPr/>
        <p:txBody>
          <a:bodyPr/>
          <a:lstStyle/>
          <a:p>
            <a:r>
              <a:rPr lang="en-US" altLang="zh-CN">
                <a:ea typeface="宋体" charset="-122"/>
              </a:rPr>
              <a:t>Agenda</a:t>
            </a:r>
          </a:p>
        </p:txBody>
      </p:sp>
      <p:sp>
        <p:nvSpPr>
          <p:cNvPr id="56328" name="Rectangle 8"/>
          <p:cNvSpPr>
            <a:spLocks noGrp="1" noChangeArrowheads="1"/>
          </p:cNvSpPr>
          <p:nvPr>
            <p:ph type="body" idx="1"/>
          </p:nvPr>
        </p:nvSpPr>
        <p:spPr>
          <a:xfrm>
            <a:off x="725488" y="1668463"/>
            <a:ext cx="7772400" cy="4503737"/>
          </a:xfrm>
          <a:noFill/>
          <a:ln/>
        </p:spPr>
        <p:txBody>
          <a:bodyPr/>
          <a:lstStyle/>
          <a:p>
            <a:pPr>
              <a:lnSpc>
                <a:spcPct val="90000"/>
              </a:lnSpc>
              <a:buFontTx/>
              <a:buNone/>
              <a:tabLst>
                <a:tab pos="3657600" algn="l"/>
              </a:tabLst>
            </a:pPr>
            <a:endParaRPr lang="en-US" altLang="zh-CN" sz="1800" u="sng">
              <a:solidFill>
                <a:srgbClr val="000099"/>
              </a:solidFill>
              <a:ea typeface="宋体" charset="-122"/>
            </a:endParaRPr>
          </a:p>
          <a:p>
            <a:pPr>
              <a:lnSpc>
                <a:spcPct val="90000"/>
              </a:lnSpc>
              <a:buFontTx/>
              <a:buNone/>
              <a:tabLst>
                <a:tab pos="3657600" algn="l"/>
              </a:tabLst>
            </a:pPr>
            <a:r>
              <a:rPr lang="en-US" altLang="zh-CN" sz="1800" b="1">
                <a:ea typeface="宋体" charset="-122"/>
              </a:rPr>
              <a:t>John Gordon</a:t>
            </a:r>
            <a:r>
              <a:rPr lang="en-US" altLang="zh-CN" sz="1800">
                <a:ea typeface="宋体" charset="-122"/>
              </a:rPr>
              <a:t>	Introduction</a:t>
            </a:r>
            <a:endParaRPr lang="en-US" altLang="zh-CN" sz="1800" u="sng">
              <a:solidFill>
                <a:srgbClr val="000099"/>
              </a:solidFill>
              <a:ea typeface="宋体" charset="-122"/>
            </a:endParaRPr>
          </a:p>
          <a:p>
            <a:pPr>
              <a:lnSpc>
                <a:spcPct val="90000"/>
              </a:lnSpc>
              <a:spcBef>
                <a:spcPct val="60000"/>
              </a:spcBef>
              <a:buFontTx/>
              <a:buNone/>
              <a:tabLst>
                <a:tab pos="3657600" algn="l"/>
              </a:tabLst>
            </a:pPr>
            <a:r>
              <a:rPr lang="en-US" altLang="zh-CN" sz="1800" b="1">
                <a:ea typeface="宋体" charset="-122"/>
              </a:rPr>
              <a:t>Craig Natland	</a:t>
            </a:r>
            <a:r>
              <a:rPr lang="en-US" altLang="zh-CN" sz="1800">
                <a:ea typeface="宋体" charset="-122"/>
              </a:rPr>
              <a:t>Trusts: Permitted “Normal Growth” </a:t>
            </a:r>
            <a:endParaRPr lang="en-US" altLang="zh-CN" sz="1800" b="1">
              <a:ea typeface="宋体" charset="-122"/>
            </a:endParaRPr>
          </a:p>
          <a:p>
            <a:pPr>
              <a:lnSpc>
                <a:spcPct val="90000"/>
              </a:lnSpc>
              <a:spcBef>
                <a:spcPct val="60000"/>
              </a:spcBef>
              <a:buFontTx/>
              <a:buNone/>
              <a:tabLst>
                <a:tab pos="3657600" algn="l"/>
              </a:tabLst>
            </a:pPr>
            <a:r>
              <a:rPr lang="en-US" altLang="zh-CN" sz="1800" b="1">
                <a:ea typeface="宋体" charset="-122"/>
              </a:rPr>
              <a:t>Dennis Auger</a:t>
            </a:r>
            <a:r>
              <a:rPr lang="en-US" altLang="zh-CN" sz="1800">
                <a:ea typeface="宋体" charset="-122"/>
              </a:rPr>
              <a:t>	Reporting Eligible 	Dividends/Federal and Provincial 	Tax Avoidance</a:t>
            </a:r>
          </a:p>
          <a:p>
            <a:pPr>
              <a:lnSpc>
                <a:spcPct val="90000"/>
              </a:lnSpc>
              <a:spcBef>
                <a:spcPct val="60000"/>
              </a:spcBef>
              <a:buFontTx/>
              <a:buNone/>
              <a:tabLst>
                <a:tab pos="3657600" algn="l"/>
              </a:tabLst>
            </a:pPr>
            <a:r>
              <a:rPr lang="en-US" altLang="zh-CN" sz="1800" b="1">
                <a:ea typeface="宋体" charset="-122"/>
              </a:rPr>
              <a:t>Murray Suey</a:t>
            </a:r>
            <a:r>
              <a:rPr lang="en-US" altLang="zh-CN" sz="1800">
                <a:ea typeface="宋体" charset="-122"/>
              </a:rPr>
              <a:t>	Financial Reporting Update</a:t>
            </a:r>
          </a:p>
          <a:p>
            <a:pPr>
              <a:lnSpc>
                <a:spcPct val="90000"/>
              </a:lnSpc>
              <a:spcBef>
                <a:spcPct val="60000"/>
              </a:spcBef>
              <a:buFontTx/>
              <a:buNone/>
              <a:tabLst>
                <a:tab pos="3657600" algn="l"/>
              </a:tabLst>
            </a:pPr>
            <a:r>
              <a:rPr lang="en-US" altLang="zh-CN" sz="1800" b="1">
                <a:ea typeface="宋体" charset="-122"/>
              </a:rPr>
              <a:t>John Gordon</a:t>
            </a:r>
            <a:r>
              <a:rPr lang="en-US" altLang="zh-CN" sz="1800">
                <a:ea typeface="宋体" charset="-122"/>
              </a:rPr>
              <a:t>	Derivatives and Hedging Activities</a:t>
            </a:r>
          </a:p>
          <a:p>
            <a:pPr>
              <a:lnSpc>
                <a:spcPct val="90000"/>
              </a:lnSpc>
              <a:spcBef>
                <a:spcPct val="60000"/>
              </a:spcBef>
              <a:buFontTx/>
              <a:buNone/>
              <a:tabLst>
                <a:tab pos="3657600" algn="l"/>
              </a:tabLst>
            </a:pPr>
            <a:endParaRPr lang="en-US" altLang="zh-CN" sz="1800">
              <a:ea typeface="宋体" charset="-122"/>
            </a:endParaRPr>
          </a:p>
          <a:p>
            <a:pPr>
              <a:lnSpc>
                <a:spcPct val="90000"/>
              </a:lnSpc>
              <a:spcBef>
                <a:spcPct val="60000"/>
              </a:spcBef>
              <a:buFontTx/>
              <a:buNone/>
              <a:tabLst>
                <a:tab pos="3657600" algn="l"/>
              </a:tabLst>
            </a:pPr>
            <a:endParaRPr lang="en-US" altLang="zh-CN" sz="1800">
              <a:ea typeface="宋体" charset="-122"/>
            </a:endParaRPr>
          </a:p>
          <a:p>
            <a:pPr>
              <a:lnSpc>
                <a:spcPct val="90000"/>
              </a:lnSpc>
              <a:spcBef>
                <a:spcPct val="60000"/>
              </a:spcBef>
              <a:buFontTx/>
              <a:buNone/>
              <a:tabLst>
                <a:tab pos="3657600" algn="l"/>
              </a:tabLst>
            </a:pPr>
            <a:endParaRPr lang="en-CA" altLang="zh-CN" sz="1800"/>
          </a:p>
          <a:p>
            <a:pPr algn="ctr">
              <a:lnSpc>
                <a:spcPct val="90000"/>
              </a:lnSpc>
              <a:buFontTx/>
              <a:buNone/>
              <a:tabLst>
                <a:tab pos="3657600" algn="l"/>
              </a:tabLst>
            </a:pPr>
            <a:r>
              <a:rPr lang="en-CA" altLang="zh-CN" sz="1000" i="1"/>
              <a:t>Continuing professional education credit: You may qualify for </a:t>
            </a:r>
            <a:br>
              <a:rPr lang="en-CA" altLang="zh-CN" sz="1000" i="1"/>
            </a:br>
            <a:r>
              <a:rPr lang="en-CA" altLang="zh-CN" sz="1000" i="1"/>
              <a:t>up to 2 hours of professional education credit by attending this event.</a:t>
            </a:r>
            <a:endParaRPr lang="en-US" altLang="zh-CN" sz="1000" i="1">
              <a:ea typeface="宋体" charset="-122"/>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9" name="Rectangle 7"/>
          <p:cNvSpPr>
            <a:spLocks noGrp="1" noChangeArrowheads="1"/>
          </p:cNvSpPr>
          <p:nvPr>
            <p:ph type="title"/>
          </p:nvPr>
        </p:nvSpPr>
        <p:spPr/>
        <p:txBody>
          <a:bodyPr/>
          <a:lstStyle/>
          <a:p>
            <a:r>
              <a:rPr lang="en-GB" altLang="zh-CN"/>
              <a:t>Federal—Provincial Sub-Committee on Tax Avoidance</a:t>
            </a:r>
            <a:endParaRPr lang="en-US" altLang="zh-CN">
              <a:ea typeface="宋体" charset="-122"/>
            </a:endParaRPr>
          </a:p>
        </p:txBody>
      </p:sp>
      <p:sp>
        <p:nvSpPr>
          <p:cNvPr id="243720" name="Rectangle 8"/>
          <p:cNvSpPr>
            <a:spLocks noGrp="1" noChangeArrowheads="1"/>
          </p:cNvSpPr>
          <p:nvPr>
            <p:ph type="body" idx="1"/>
          </p:nvPr>
        </p:nvSpPr>
        <p:spPr/>
        <p:txBody>
          <a:bodyPr/>
          <a:lstStyle/>
          <a:p>
            <a:pPr lvl="1"/>
            <a:endParaRPr lang="en-US" altLang="zh-CN">
              <a:ea typeface="宋体" charset="-122"/>
            </a:endParaRPr>
          </a:p>
          <a:p>
            <a:pPr lvl="1"/>
            <a:endParaRPr lang="en-US" altLang="zh-CN">
              <a:ea typeface="宋体" charset="-122"/>
            </a:endParaRPr>
          </a:p>
        </p:txBody>
      </p:sp>
      <p:sp>
        <p:nvSpPr>
          <p:cNvPr id="243716" name="Rectangle 4"/>
          <p:cNvSpPr>
            <a:spLocks noChangeArrowheads="1"/>
          </p:cNvSpPr>
          <p:nvPr/>
        </p:nvSpPr>
        <p:spPr bwMode="auto">
          <a:xfrm>
            <a:off x="877888" y="1820863"/>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2000">
                <a:solidFill>
                  <a:schemeClr val="tx1"/>
                </a:solidFill>
                <a:latin typeface="Arial" charset="0"/>
              </a:defRPr>
            </a:lvl1pPr>
            <a:lvl2pPr marL="742950" indent="-285750">
              <a:spcBef>
                <a:spcPct val="20000"/>
              </a:spcBef>
              <a:buChar char="–"/>
              <a:defRPr>
                <a:solidFill>
                  <a:schemeClr val="tx1"/>
                </a:solidFill>
                <a:latin typeface="Arial" charset="0"/>
              </a:defRPr>
            </a:lvl2pPr>
            <a:lvl3pPr marL="1143000" indent="-228600">
              <a:spcBef>
                <a:spcPct val="20000"/>
              </a:spcBef>
              <a:buChar char="•"/>
              <a:defRPr sz="1600">
                <a:solidFill>
                  <a:schemeClr val="tx1"/>
                </a:solidFill>
                <a:latin typeface="Arial" charset="0"/>
              </a:defRPr>
            </a:lvl3pPr>
            <a:lvl4pPr marL="1600200" indent="-228600">
              <a:spcBef>
                <a:spcPct val="20000"/>
              </a:spcBef>
              <a:buChar char="–"/>
              <a:defRPr sz="1400">
                <a:solidFill>
                  <a:schemeClr val="tx1"/>
                </a:solidFill>
                <a:latin typeface="Arial" charset="0"/>
              </a:defRPr>
            </a:lvl4pPr>
            <a:lvl5pPr marL="2057400" indent="-228600">
              <a:spcBef>
                <a:spcPct val="20000"/>
              </a:spcBef>
              <a:buChar char="»"/>
              <a:defRPr sz="1400">
                <a:solidFill>
                  <a:schemeClr val="tx1"/>
                </a:solidFill>
                <a:latin typeface="Arial" charset="0"/>
              </a:defRPr>
            </a:lvl5pPr>
            <a:lvl6pPr marL="2514600" indent="-228600" fontAlgn="base">
              <a:spcBef>
                <a:spcPct val="20000"/>
              </a:spcBef>
              <a:spcAft>
                <a:spcPct val="0"/>
              </a:spcAft>
              <a:buChar char="»"/>
              <a:defRPr sz="1400">
                <a:solidFill>
                  <a:schemeClr val="tx1"/>
                </a:solidFill>
                <a:latin typeface="Arial" charset="0"/>
              </a:defRPr>
            </a:lvl6pPr>
            <a:lvl7pPr marL="2971800" indent="-228600" fontAlgn="base">
              <a:spcBef>
                <a:spcPct val="20000"/>
              </a:spcBef>
              <a:spcAft>
                <a:spcPct val="0"/>
              </a:spcAft>
              <a:buChar char="»"/>
              <a:defRPr sz="1400">
                <a:solidFill>
                  <a:schemeClr val="tx1"/>
                </a:solidFill>
                <a:latin typeface="Arial" charset="0"/>
              </a:defRPr>
            </a:lvl7pPr>
            <a:lvl8pPr marL="3429000" indent="-228600" fontAlgn="base">
              <a:spcBef>
                <a:spcPct val="20000"/>
              </a:spcBef>
              <a:spcAft>
                <a:spcPct val="0"/>
              </a:spcAft>
              <a:buChar char="»"/>
              <a:defRPr sz="1400">
                <a:solidFill>
                  <a:schemeClr val="tx1"/>
                </a:solidFill>
                <a:latin typeface="Arial" charset="0"/>
              </a:defRPr>
            </a:lvl8pPr>
            <a:lvl9pPr marL="3886200" indent="-228600" fontAlgn="base">
              <a:spcBef>
                <a:spcPct val="20000"/>
              </a:spcBef>
              <a:spcAft>
                <a:spcPct val="0"/>
              </a:spcAft>
              <a:buChar char="»"/>
              <a:defRPr sz="1400">
                <a:solidFill>
                  <a:schemeClr val="tx1"/>
                </a:solidFill>
                <a:latin typeface="Arial" charset="0"/>
              </a:defRPr>
            </a:lvl9pPr>
          </a:lstStyle>
          <a:p>
            <a:r>
              <a:rPr lang="en-US" altLang="zh-CN">
                <a:ea typeface="宋体" charset="-122"/>
              </a:rPr>
              <a:t>The Federal Government last year also introduced an 18 month pilot project with Ontario Finance to</a:t>
            </a:r>
          </a:p>
          <a:p>
            <a:pPr lvl="1"/>
            <a:r>
              <a:rPr lang="en-US" altLang="zh-CN" sz="1800">
                <a:ea typeface="宋体" charset="-122"/>
              </a:rPr>
              <a:t>Include provincial income allocation as part of CRA audit considerations</a:t>
            </a:r>
          </a:p>
          <a:p>
            <a:pPr lvl="1"/>
            <a:r>
              <a:rPr lang="en-US" altLang="zh-CN" sz="1800">
                <a:ea typeface="宋体" charset="-122"/>
              </a:rPr>
              <a:t>CRA audit to focus on inter-company transactions, identification </a:t>
            </a:r>
            <a:br>
              <a:rPr lang="en-US" altLang="zh-CN" sz="1800">
                <a:ea typeface="宋体" charset="-122"/>
              </a:rPr>
            </a:br>
            <a:r>
              <a:rPr lang="en-US" altLang="zh-CN" sz="1800">
                <a:ea typeface="宋体" charset="-122"/>
              </a:rPr>
              <a:t>of provincial permanent establishments and reconciliation </a:t>
            </a:r>
            <a:br>
              <a:rPr lang="en-US" altLang="zh-CN" sz="1800">
                <a:ea typeface="宋体" charset="-122"/>
              </a:rPr>
            </a:br>
            <a:r>
              <a:rPr lang="en-US" altLang="zh-CN" sz="1800">
                <a:ea typeface="宋体" charset="-122"/>
              </a:rPr>
              <a:t>of the wages and revenue in the provincial allocation schedule</a:t>
            </a:r>
          </a:p>
          <a:p>
            <a:pPr lvl="1"/>
            <a:r>
              <a:rPr lang="en-US" altLang="zh-CN" sz="1800">
                <a:ea typeface="宋体" charset="-122"/>
              </a:rPr>
              <a:t>Will assess penalties and interest if there is a misallocation between those provinces which have independent tax authorities, i.e. Alberta, Quebec and formerly Ontario</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67603" name="Picture 19" descr="BLD_04_high_100dpi"/>
          <p:cNvPicPr>
            <a:picLocks noChangeAspect="1" noChangeArrowheads="1"/>
          </p:cNvPicPr>
          <p:nvPr/>
        </p:nvPicPr>
        <p:blipFill>
          <a:blip r:embed="rId3">
            <a:extLst>
              <a:ext uri="{28A0092B-C50C-407E-A947-70E740481C1C}">
                <a14:useLocalDpi xmlns:a14="http://schemas.microsoft.com/office/drawing/2010/main" val="0"/>
              </a:ext>
            </a:extLst>
          </a:blip>
          <a:srcRect b="14540"/>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67597" name="Rectangle 13"/>
          <p:cNvSpPr>
            <a:spLocks noChangeArrowheads="1"/>
          </p:cNvSpPr>
          <p:nvPr/>
        </p:nvSpPr>
        <p:spPr bwMode="auto">
          <a:xfrm>
            <a:off x="0" y="1447800"/>
            <a:ext cx="9144000" cy="2362200"/>
          </a:xfrm>
          <a:prstGeom prst="rect">
            <a:avLst/>
          </a:prstGeom>
          <a:solidFill>
            <a:srgbClr val="003366">
              <a:alpha val="5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7598" name="Text Box 14"/>
          <p:cNvSpPr txBox="1">
            <a:spLocks noChangeArrowheads="1"/>
          </p:cNvSpPr>
          <p:nvPr/>
        </p:nvSpPr>
        <p:spPr bwMode="auto">
          <a:xfrm>
            <a:off x="2438400" y="1587500"/>
            <a:ext cx="6248400" cy="609600"/>
          </a:xfrm>
          <a:prstGeom prst="rect">
            <a:avLst/>
          </a:prstGeom>
          <a:noFill/>
          <a:ln>
            <a:noFill/>
          </a:ln>
          <a:effectLst/>
          <a:extLst>
            <a:ext uri="{909E8E84-426E-40DD-AFC4-6F175D3DCCD1}">
              <a14:hiddenFill xmlns:a14="http://schemas.microsoft.com/office/drawing/2010/main">
                <a:solidFill>
                  <a:srgbClr val="0C2D83"/>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nchor="ctr"/>
          <a:lstStyle/>
          <a:p>
            <a:pPr>
              <a:lnSpc>
                <a:spcPct val="85000"/>
              </a:lnSpc>
              <a:spcBef>
                <a:spcPct val="50000"/>
              </a:spcBef>
            </a:pPr>
            <a:r>
              <a:rPr lang="en-GB" altLang="zh-CN" sz="2800" b="1">
                <a:solidFill>
                  <a:schemeClr val="bg1"/>
                </a:solidFill>
                <a:latin typeface="Arial" charset="0"/>
                <a:cs typeface="Arial" charset="0"/>
              </a:rPr>
              <a:t>Financial Reporting Update</a:t>
            </a:r>
            <a:endParaRPr lang="en-US" altLang="zh-CN" sz="2800" b="1">
              <a:solidFill>
                <a:schemeClr val="bg1"/>
              </a:solidFill>
              <a:latin typeface="Arial" charset="0"/>
              <a:ea typeface="宋体" charset="-122"/>
              <a:cs typeface="Arial" charset="0"/>
            </a:endParaRPr>
          </a:p>
        </p:txBody>
      </p:sp>
      <p:sp>
        <p:nvSpPr>
          <p:cNvPr id="67599" name="Text Box 15"/>
          <p:cNvSpPr txBox="1">
            <a:spLocks noChangeArrowheads="1"/>
          </p:cNvSpPr>
          <p:nvPr/>
        </p:nvSpPr>
        <p:spPr bwMode="auto">
          <a:xfrm>
            <a:off x="3657600" y="2209800"/>
            <a:ext cx="2438400" cy="1219200"/>
          </a:xfrm>
          <a:prstGeom prst="rect">
            <a:avLst/>
          </a:prstGeom>
          <a:noFill/>
          <a:ln>
            <a:noFill/>
          </a:ln>
          <a:effectLst/>
          <a:extLst>
            <a:ext uri="{909E8E84-426E-40DD-AFC4-6F175D3DCCD1}">
              <a14:hiddenFill xmlns:a14="http://schemas.microsoft.com/office/drawing/2010/main">
                <a:solidFill>
                  <a:srgbClr val="0C2D83"/>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lstStyle/>
          <a:p>
            <a:pPr>
              <a:lnSpc>
                <a:spcPct val="130000"/>
              </a:lnSpc>
            </a:pPr>
            <a:r>
              <a:rPr lang="en-US" altLang="zh-CN" sz="2200">
                <a:solidFill>
                  <a:schemeClr val="bg1"/>
                </a:solidFill>
                <a:latin typeface="Arial" charset="0"/>
                <a:ea typeface="宋体" charset="-122"/>
              </a:rPr>
              <a:t>Murray Suey</a:t>
            </a:r>
          </a:p>
          <a:p>
            <a:pPr>
              <a:lnSpc>
                <a:spcPct val="130000"/>
              </a:lnSpc>
            </a:pPr>
            <a:r>
              <a:rPr lang="en-CA" altLang="zh-CN" sz="1400">
                <a:solidFill>
                  <a:schemeClr val="bg1"/>
                </a:solidFill>
                <a:latin typeface="Arial" charset="0"/>
              </a:rPr>
              <a:t>Partner, Audit</a:t>
            </a:r>
            <a:endParaRPr lang="en-US" altLang="zh-CN" sz="1400">
              <a:solidFill>
                <a:schemeClr val="bg1"/>
              </a:solidFill>
              <a:latin typeface="Arial" charset="0"/>
              <a:ea typeface="宋体" charset="-122"/>
            </a:endParaRPr>
          </a:p>
          <a:p>
            <a:pPr>
              <a:lnSpc>
                <a:spcPct val="130000"/>
              </a:lnSpc>
            </a:pPr>
            <a:r>
              <a:rPr lang="en-US" altLang="zh-CN" sz="1400">
                <a:solidFill>
                  <a:schemeClr val="bg1"/>
                </a:solidFill>
                <a:latin typeface="Arial" charset="0"/>
                <a:ea typeface="宋体" charset="-122"/>
              </a:rPr>
              <a:t>403.691.8474</a:t>
            </a:r>
          </a:p>
          <a:p>
            <a:pPr>
              <a:lnSpc>
                <a:spcPct val="130000"/>
              </a:lnSpc>
            </a:pPr>
            <a:r>
              <a:rPr lang="en-US" altLang="zh-CN" sz="1400">
                <a:solidFill>
                  <a:schemeClr val="bg1"/>
                </a:solidFill>
                <a:latin typeface="Arial" charset="0"/>
                <a:ea typeface="宋体" charset="-122"/>
              </a:rPr>
              <a:t>msuey@kpmg.ca</a:t>
            </a:r>
          </a:p>
        </p:txBody>
      </p:sp>
      <p:pic>
        <p:nvPicPr>
          <p:cNvPr id="67607" name="Picture 23" descr="Suey Murray colou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514600" y="2362200"/>
            <a:ext cx="968375" cy="1209675"/>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noChangeArrowheads="1"/>
          </p:cNvSpPr>
          <p:nvPr>
            <p:ph type="title"/>
          </p:nvPr>
        </p:nvSpPr>
        <p:spPr>
          <a:xfrm>
            <a:off x="1835150" y="152400"/>
            <a:ext cx="7308850" cy="1143000"/>
          </a:xfrm>
        </p:spPr>
        <p:txBody>
          <a:bodyPr/>
          <a:lstStyle/>
          <a:p>
            <a:r>
              <a:rPr lang="en-US" altLang="zh-CN">
                <a:ea typeface="宋体" charset="-122"/>
              </a:rPr>
              <a:t>Accounting for Taxes of Trusts</a:t>
            </a:r>
            <a:r>
              <a:rPr lang="en-US" altLang="zh-CN">
                <a:ea typeface="宋体" charset="-122"/>
                <a:cs typeface="Arial" charset="0"/>
              </a:rPr>
              <a:t>—</a:t>
            </a:r>
            <a:r>
              <a:rPr lang="en-US" altLang="zh-CN">
                <a:ea typeface="宋体" charset="-122"/>
              </a:rPr>
              <a:t>2006</a:t>
            </a:r>
          </a:p>
        </p:txBody>
      </p:sp>
      <p:sp>
        <p:nvSpPr>
          <p:cNvPr id="200707" name="Rectangle 3"/>
          <p:cNvSpPr>
            <a:spLocks noGrp="1" noChangeArrowheads="1"/>
          </p:cNvSpPr>
          <p:nvPr>
            <p:ph type="body" idx="1"/>
          </p:nvPr>
        </p:nvSpPr>
        <p:spPr/>
        <p:txBody>
          <a:bodyPr/>
          <a:lstStyle/>
          <a:p>
            <a:r>
              <a:rPr lang="en-US" altLang="zh-CN">
                <a:ea typeface="宋体" charset="-122"/>
              </a:rPr>
              <a:t>Issues being considered by EIC but process not yet complete</a:t>
            </a:r>
          </a:p>
          <a:p>
            <a:r>
              <a:rPr lang="en-US" altLang="zh-CN">
                <a:ea typeface="宋体" charset="-122"/>
              </a:rPr>
              <a:t>Previously most trusts did not provide for taxes on temporary differences at the trust level if conditions in EIC 107 are satisfied</a:t>
            </a:r>
          </a:p>
          <a:p>
            <a:r>
              <a:rPr lang="en-US" altLang="zh-CN">
                <a:ea typeface="宋体" charset="-122"/>
              </a:rPr>
              <a:t>When tax changes are substantively enacted, many trusts will be required to record additional future income taxes</a:t>
            </a:r>
          </a:p>
          <a:p>
            <a:r>
              <a:rPr lang="en-US" altLang="zh-CN">
                <a:ea typeface="宋体" charset="-122"/>
              </a:rPr>
              <a:t>As changes were not substantively enacted in 2006, </a:t>
            </a:r>
            <a:br>
              <a:rPr lang="en-US" altLang="zh-CN">
                <a:ea typeface="宋体" charset="-122"/>
              </a:rPr>
            </a:br>
            <a:r>
              <a:rPr lang="en-US" altLang="zh-CN">
                <a:ea typeface="宋体" charset="-122"/>
              </a:rPr>
              <a:t>no accounting is required at this point</a:t>
            </a:r>
          </a:p>
          <a:p>
            <a:endParaRPr lang="en-US" altLang="zh-CN">
              <a:ea typeface="宋体" charset="-122"/>
            </a:endParaRPr>
          </a:p>
          <a:p>
            <a:endParaRPr lang="en-US" altLang="zh-CN">
              <a:ea typeface="宋体" charset="-122"/>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2"/>
          <p:cNvSpPr>
            <a:spLocks noGrp="1" noChangeArrowheads="1"/>
          </p:cNvSpPr>
          <p:nvPr>
            <p:ph type="title"/>
          </p:nvPr>
        </p:nvSpPr>
        <p:spPr>
          <a:xfrm>
            <a:off x="1835150" y="152400"/>
            <a:ext cx="7308850" cy="1143000"/>
          </a:xfrm>
        </p:spPr>
        <p:txBody>
          <a:bodyPr/>
          <a:lstStyle/>
          <a:p>
            <a:r>
              <a:rPr lang="en-US" altLang="zh-CN">
                <a:ea typeface="宋体" charset="-122"/>
              </a:rPr>
              <a:t>Accounting for Taxes of Trusts</a:t>
            </a:r>
            <a:r>
              <a:rPr lang="en-US" altLang="zh-CN">
                <a:ea typeface="宋体" charset="-122"/>
                <a:cs typeface="Arial" charset="0"/>
              </a:rPr>
              <a:t>—</a:t>
            </a:r>
            <a:r>
              <a:rPr lang="en-US" altLang="zh-CN">
                <a:ea typeface="宋体" charset="-122"/>
              </a:rPr>
              <a:t>2006</a:t>
            </a:r>
          </a:p>
        </p:txBody>
      </p:sp>
      <p:sp>
        <p:nvSpPr>
          <p:cNvPr id="202755" name="Rectangle 3"/>
          <p:cNvSpPr>
            <a:spLocks noGrp="1" noChangeArrowheads="1"/>
          </p:cNvSpPr>
          <p:nvPr>
            <p:ph type="body" idx="1"/>
          </p:nvPr>
        </p:nvSpPr>
        <p:spPr/>
        <p:txBody>
          <a:bodyPr/>
          <a:lstStyle/>
          <a:p>
            <a:r>
              <a:rPr lang="en-US" altLang="zh-CN">
                <a:ea typeface="宋体" charset="-122"/>
              </a:rPr>
              <a:t>Consider disclosure requirements from CICA 3465.99</a:t>
            </a:r>
          </a:p>
          <a:p>
            <a:pPr lvl="1"/>
            <a:r>
              <a:rPr lang="en-US" altLang="zh-CN">
                <a:ea typeface="宋体" charset="-122"/>
              </a:rPr>
              <a:t>Nature and extent of temporary differences for entities not providing for taxes</a:t>
            </a:r>
            <a:r>
              <a:rPr lang="en-US" altLang="zh-CN">
                <a:ea typeface="宋体" charset="-122"/>
                <a:cs typeface="Arial" charset="0"/>
              </a:rPr>
              <a:t>—w</a:t>
            </a:r>
            <a:r>
              <a:rPr lang="en-US" altLang="zh-CN">
                <a:ea typeface="宋体" charset="-122"/>
              </a:rPr>
              <a:t>ould include most trusts/LPs</a:t>
            </a:r>
          </a:p>
          <a:p>
            <a:r>
              <a:rPr lang="en-US" altLang="zh-CN">
                <a:ea typeface="宋体" charset="-122"/>
              </a:rPr>
              <a:t>Most trusts will be required to assess goodwill for impairment </a:t>
            </a:r>
            <a:br>
              <a:rPr lang="en-US" altLang="zh-CN">
                <a:ea typeface="宋体" charset="-122"/>
              </a:rPr>
            </a:br>
            <a:r>
              <a:rPr lang="en-US" altLang="zh-CN">
                <a:ea typeface="宋体" charset="-122"/>
              </a:rPr>
              <a:t>in Q4-2006. Market cap may be an indicator of fair value, </a:t>
            </a:r>
            <a:br>
              <a:rPr lang="en-US" altLang="zh-CN">
                <a:ea typeface="宋体" charset="-122"/>
              </a:rPr>
            </a:br>
            <a:r>
              <a:rPr lang="en-US" altLang="zh-CN">
                <a:ea typeface="宋体" charset="-122"/>
              </a:rPr>
              <a:t>but further analysis often required</a:t>
            </a:r>
          </a:p>
          <a:p>
            <a:endParaRPr lang="en-US" altLang="zh-CN">
              <a:ea typeface="宋体" charset="-122"/>
            </a:endParaRPr>
          </a:p>
          <a:p>
            <a:endParaRPr lang="en-US" altLang="zh-CN">
              <a:ea typeface="宋体" charset="-12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2"/>
          <p:cNvSpPr>
            <a:spLocks noGrp="1" noChangeArrowheads="1"/>
          </p:cNvSpPr>
          <p:nvPr>
            <p:ph type="title"/>
          </p:nvPr>
        </p:nvSpPr>
        <p:spPr/>
        <p:txBody>
          <a:bodyPr/>
          <a:lstStyle/>
          <a:p>
            <a:r>
              <a:rPr lang="en-US" altLang="zh-CN">
                <a:ea typeface="宋体" charset="-122"/>
              </a:rPr>
              <a:t>Non-GAAP Financial Measures</a:t>
            </a:r>
          </a:p>
        </p:txBody>
      </p:sp>
      <p:sp>
        <p:nvSpPr>
          <p:cNvPr id="210947" name="Rectangle 3"/>
          <p:cNvSpPr>
            <a:spLocks noGrp="1" noChangeArrowheads="1"/>
          </p:cNvSpPr>
          <p:nvPr>
            <p:ph type="body" idx="1"/>
          </p:nvPr>
        </p:nvSpPr>
        <p:spPr/>
        <p:txBody>
          <a:bodyPr/>
          <a:lstStyle/>
          <a:p>
            <a:pPr>
              <a:buFontTx/>
              <a:buNone/>
            </a:pPr>
            <a:r>
              <a:rPr lang="en-US" altLang="zh-CN">
                <a:ea typeface="宋体" charset="-122"/>
              </a:rPr>
              <a:t>CSA Staff Notice 52-306 issued in 2003 and revised in August 2006. Revisions focused on:</a:t>
            </a:r>
          </a:p>
          <a:p>
            <a:r>
              <a:rPr lang="en-US" altLang="zh-CN">
                <a:ea typeface="宋体" charset="-122"/>
              </a:rPr>
              <a:t>Appropriate explanations for purpose and merits of disclosures</a:t>
            </a:r>
          </a:p>
          <a:p>
            <a:r>
              <a:rPr lang="en-US" altLang="zh-CN">
                <a:ea typeface="宋体" charset="-122"/>
              </a:rPr>
              <a:t>Inconsistent disclosures from period to period</a:t>
            </a:r>
          </a:p>
          <a:p>
            <a:r>
              <a:rPr lang="en-US" altLang="zh-CN">
                <a:ea typeface="宋体" charset="-122"/>
              </a:rPr>
              <a:t>Inappropriate exclusion of and inadequate discussion </a:t>
            </a:r>
            <a:br>
              <a:rPr lang="en-US" altLang="zh-CN">
                <a:ea typeface="宋体" charset="-122"/>
              </a:rPr>
            </a:br>
            <a:r>
              <a:rPr lang="en-US" altLang="zh-CN">
                <a:ea typeface="宋体" charset="-122"/>
              </a:rPr>
              <a:t>of “non-recurring” amounts excluded</a:t>
            </a:r>
          </a:p>
          <a:p>
            <a:r>
              <a:rPr lang="en-US" altLang="zh-CN">
                <a:ea typeface="宋体" charset="-122"/>
              </a:rPr>
              <a:t>Lack of appropriate reconciliations</a:t>
            </a:r>
          </a:p>
          <a:p>
            <a:r>
              <a:rPr lang="en-US" altLang="zh-CN">
                <a:ea typeface="宋体" charset="-122"/>
              </a:rPr>
              <a:t>Clarified that distributable cash is a cash flow measure </a:t>
            </a:r>
            <a:br>
              <a:rPr lang="en-US" altLang="zh-CN">
                <a:ea typeface="宋体" charset="-122"/>
              </a:rPr>
            </a:br>
            <a:r>
              <a:rPr lang="en-US" altLang="zh-CN">
                <a:ea typeface="宋体" charset="-122"/>
              </a:rPr>
              <a:t>and needs to be reconciled to cash flow from operating </a:t>
            </a:r>
            <a:br>
              <a:rPr lang="en-US" altLang="zh-CN">
                <a:ea typeface="宋体" charset="-122"/>
              </a:rPr>
            </a:br>
            <a:r>
              <a:rPr lang="en-US" altLang="zh-CN">
                <a:ea typeface="宋体" charset="-122"/>
              </a:rPr>
              <a:t>activities after changed in non-cash working capital</a:t>
            </a:r>
          </a:p>
          <a:p>
            <a:endParaRPr lang="en-US" altLang="zh-CN">
              <a:ea typeface="宋体" charset="-122"/>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8" name="Rectangle 6"/>
          <p:cNvSpPr>
            <a:spLocks noGrp="1" noChangeArrowheads="1"/>
          </p:cNvSpPr>
          <p:nvPr>
            <p:ph type="title"/>
          </p:nvPr>
        </p:nvSpPr>
        <p:spPr/>
        <p:txBody>
          <a:bodyPr/>
          <a:lstStyle/>
          <a:p>
            <a:r>
              <a:rPr lang="en-US" altLang="zh-CN">
                <a:ea typeface="宋体" charset="-122"/>
              </a:rPr>
              <a:t>Certification of Design of Internal Controls</a:t>
            </a:r>
          </a:p>
        </p:txBody>
      </p:sp>
      <p:sp>
        <p:nvSpPr>
          <p:cNvPr id="212999" name="Rectangle 7"/>
          <p:cNvSpPr>
            <a:spLocks noGrp="1" noChangeArrowheads="1"/>
          </p:cNvSpPr>
          <p:nvPr>
            <p:ph type="body" idx="1"/>
          </p:nvPr>
        </p:nvSpPr>
        <p:spPr>
          <a:xfrm>
            <a:off x="725488" y="1668463"/>
            <a:ext cx="7961312" cy="4114800"/>
          </a:xfrm>
        </p:spPr>
        <p:txBody>
          <a:bodyPr/>
          <a:lstStyle/>
          <a:p>
            <a:r>
              <a:rPr lang="en-US" altLang="zh-CN">
                <a:ea typeface="宋体" charset="-122"/>
              </a:rPr>
              <a:t>September 2006 guidance issued on reporting when weaknesses exist</a:t>
            </a:r>
          </a:p>
          <a:p>
            <a:pPr lvl="1"/>
            <a:r>
              <a:rPr lang="en-US" altLang="zh-CN">
                <a:ea typeface="宋体" charset="-122"/>
              </a:rPr>
              <a:t>MD&amp;A should include disclosure of nature of weakness, </a:t>
            </a:r>
            <a:br>
              <a:rPr lang="en-US" altLang="zh-CN">
                <a:ea typeface="宋体" charset="-122"/>
              </a:rPr>
            </a:br>
            <a:r>
              <a:rPr lang="en-US" altLang="zh-CN">
                <a:ea typeface="宋体" charset="-122"/>
              </a:rPr>
              <a:t>associated risks, plans to remediate (if any)</a:t>
            </a:r>
          </a:p>
          <a:p>
            <a:pPr lvl="1"/>
            <a:r>
              <a:rPr lang="en-US" altLang="zh-CN">
                <a:ea typeface="宋体" charset="-122"/>
              </a:rPr>
              <a:t>We expect many smaller issuers to disclose some weaknesses, </a:t>
            </a:r>
            <a:br>
              <a:rPr lang="en-US" altLang="zh-CN">
                <a:ea typeface="宋体" charset="-122"/>
              </a:rPr>
            </a:br>
            <a:r>
              <a:rPr lang="en-US" altLang="zh-CN">
                <a:ea typeface="宋体" charset="-122"/>
              </a:rPr>
              <a:t>such as lack of segregation of duties or lack of resources to address complex accounting requirements, </a:t>
            </a:r>
          </a:p>
          <a:p>
            <a:r>
              <a:rPr lang="en-US" altLang="zh-CN">
                <a:ea typeface="宋体" charset="-122"/>
              </a:rPr>
              <a:t>Some indicators of weaknesses for smaller entities might include</a:t>
            </a:r>
          </a:p>
          <a:p>
            <a:pPr lvl="1"/>
            <a:r>
              <a:rPr lang="en-US" altLang="zh-CN">
                <a:ea typeface="宋体" charset="-122"/>
              </a:rPr>
              <a:t>Audit adjustments</a:t>
            </a:r>
          </a:p>
          <a:p>
            <a:pPr lvl="1"/>
            <a:r>
              <a:rPr lang="en-US" altLang="zh-CN">
                <a:ea typeface="宋体" charset="-122"/>
              </a:rPr>
              <a:t>Prior period adjustments</a:t>
            </a:r>
          </a:p>
          <a:p>
            <a:pPr lvl="1"/>
            <a:r>
              <a:rPr lang="en-US" altLang="zh-CN">
                <a:ea typeface="宋体" charset="-122"/>
              </a:rPr>
              <a:t>Lack of resources to apply complex accounting requirements, </a:t>
            </a:r>
            <a:br>
              <a:rPr lang="en-US" altLang="zh-CN">
                <a:ea typeface="宋体" charset="-122"/>
              </a:rPr>
            </a:br>
            <a:r>
              <a:rPr lang="en-US" altLang="zh-CN">
                <a:ea typeface="宋体" charset="-122"/>
              </a:rPr>
              <a:t>like hedging, VIE’s or future income taxes</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p:txBody>
          <a:bodyPr/>
          <a:lstStyle/>
          <a:p>
            <a:r>
              <a:rPr lang="en-US" altLang="zh-CN">
                <a:ea typeface="宋体" charset="-122"/>
              </a:rPr>
              <a:t>US GAAP</a:t>
            </a:r>
            <a:r>
              <a:rPr lang="en-US" altLang="zh-CN">
                <a:ea typeface="宋体" charset="-122"/>
                <a:cs typeface="Arial" charset="0"/>
              </a:rPr>
              <a:t>—</a:t>
            </a:r>
            <a:r>
              <a:rPr lang="en-US" altLang="zh-CN">
                <a:ea typeface="宋体" charset="-122"/>
              </a:rPr>
              <a:t>SAB 108 </a:t>
            </a:r>
          </a:p>
        </p:txBody>
      </p:sp>
      <p:sp>
        <p:nvSpPr>
          <p:cNvPr id="215043" name="Rectangle 3"/>
          <p:cNvSpPr>
            <a:spLocks noGrp="1" noChangeArrowheads="1"/>
          </p:cNvSpPr>
          <p:nvPr>
            <p:ph type="body" idx="1"/>
          </p:nvPr>
        </p:nvSpPr>
        <p:spPr/>
        <p:txBody>
          <a:bodyPr/>
          <a:lstStyle/>
          <a:p>
            <a:pPr>
              <a:buFontTx/>
              <a:buNone/>
            </a:pPr>
            <a:r>
              <a:rPr lang="en-US" altLang="zh-CN">
                <a:ea typeface="宋体" charset="-122"/>
              </a:rPr>
              <a:t>Considering the Effect of Prior Year Differences when Quantifying Effect of Misstatements in Current Year (effective for 2006)</a:t>
            </a:r>
          </a:p>
          <a:p>
            <a:r>
              <a:rPr lang="en-US" altLang="zh-CN">
                <a:ea typeface="宋体" charset="-122"/>
              </a:rPr>
              <a:t>Registrants required to quantify misstatements using both </a:t>
            </a:r>
            <a:br>
              <a:rPr lang="en-US" altLang="zh-CN">
                <a:ea typeface="宋体" charset="-122"/>
              </a:rPr>
            </a:br>
            <a:r>
              <a:rPr lang="en-US" altLang="zh-CN">
                <a:ea typeface="宋体" charset="-122"/>
              </a:rPr>
              <a:t>the balance sheet (iron curtain) method and income statement (rollover) method to assess if differences are material</a:t>
            </a:r>
          </a:p>
          <a:p>
            <a:r>
              <a:rPr lang="en-US" altLang="zh-CN">
                <a:ea typeface="宋体" charset="-122"/>
              </a:rPr>
              <a:t>Clarifies that assessment of impact of differences is first </a:t>
            </a:r>
            <a:br>
              <a:rPr lang="en-US" altLang="zh-CN">
                <a:ea typeface="宋体" charset="-122"/>
              </a:rPr>
            </a:br>
            <a:r>
              <a:rPr lang="en-US" altLang="zh-CN">
                <a:ea typeface="宋体" charset="-122"/>
              </a:rPr>
              <a:t>an accounting requirement (management) and secondly </a:t>
            </a:r>
            <a:br>
              <a:rPr lang="en-US" altLang="zh-CN">
                <a:ea typeface="宋体" charset="-122"/>
              </a:rPr>
            </a:br>
            <a:r>
              <a:rPr lang="en-US" altLang="zh-CN">
                <a:ea typeface="宋体" charset="-122"/>
              </a:rPr>
              <a:t>an auditing requirement.</a:t>
            </a:r>
          </a:p>
          <a:p>
            <a:r>
              <a:rPr lang="en-US" altLang="zh-CN">
                <a:ea typeface="宋体" charset="-122"/>
              </a:rPr>
              <a:t>Impact on CDN GAAP is unclear, but would be unusual to </a:t>
            </a:r>
            <a:br>
              <a:rPr lang="en-US" altLang="zh-CN">
                <a:ea typeface="宋体" charset="-122"/>
              </a:rPr>
            </a:br>
            <a:r>
              <a:rPr lang="en-US" altLang="zh-CN">
                <a:ea typeface="宋体" charset="-122"/>
              </a:rPr>
              <a:t>have a CDN/US GAAP difference due to materiality differences</a:t>
            </a:r>
          </a:p>
          <a:p>
            <a:r>
              <a:rPr lang="en-US" altLang="zh-CN">
                <a:ea typeface="宋体" charset="-122"/>
              </a:rPr>
              <a:t>Tip of the day</a:t>
            </a:r>
            <a:r>
              <a:rPr lang="en-US" altLang="zh-CN">
                <a:ea typeface="宋体" charset="-122"/>
                <a:cs typeface="Arial" charset="0"/>
              </a:rPr>
              <a:t>—</a:t>
            </a:r>
            <a:r>
              <a:rPr lang="en-US" altLang="zh-CN">
                <a:ea typeface="宋体" charset="-122"/>
              </a:rPr>
              <a:t>record all known differences each period</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48834" name="Picture 2" descr="BLD_04_high_100dpi"/>
          <p:cNvPicPr>
            <a:picLocks noChangeAspect="1" noChangeArrowheads="1"/>
          </p:cNvPicPr>
          <p:nvPr/>
        </p:nvPicPr>
        <p:blipFill>
          <a:blip r:embed="rId3">
            <a:extLst>
              <a:ext uri="{28A0092B-C50C-407E-A947-70E740481C1C}">
                <a14:useLocalDpi xmlns:a14="http://schemas.microsoft.com/office/drawing/2010/main" val="0"/>
              </a:ext>
            </a:extLst>
          </a:blip>
          <a:srcRect b="14540"/>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48835" name="Rectangle 3"/>
          <p:cNvSpPr>
            <a:spLocks noChangeArrowheads="1"/>
          </p:cNvSpPr>
          <p:nvPr/>
        </p:nvSpPr>
        <p:spPr bwMode="auto">
          <a:xfrm>
            <a:off x="0" y="1447800"/>
            <a:ext cx="9144000" cy="2362200"/>
          </a:xfrm>
          <a:prstGeom prst="rect">
            <a:avLst/>
          </a:prstGeom>
          <a:solidFill>
            <a:srgbClr val="003366">
              <a:alpha val="5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8836" name="Text Box 4"/>
          <p:cNvSpPr txBox="1">
            <a:spLocks noChangeArrowheads="1"/>
          </p:cNvSpPr>
          <p:nvPr/>
        </p:nvSpPr>
        <p:spPr bwMode="auto">
          <a:xfrm>
            <a:off x="2438400" y="1587500"/>
            <a:ext cx="6248400" cy="609600"/>
          </a:xfrm>
          <a:prstGeom prst="rect">
            <a:avLst/>
          </a:prstGeom>
          <a:noFill/>
          <a:ln>
            <a:noFill/>
          </a:ln>
          <a:effectLst/>
          <a:extLst>
            <a:ext uri="{909E8E84-426E-40DD-AFC4-6F175D3DCCD1}">
              <a14:hiddenFill xmlns:a14="http://schemas.microsoft.com/office/drawing/2010/main">
                <a:solidFill>
                  <a:srgbClr val="0C2D83"/>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nchor="ctr"/>
          <a:lstStyle/>
          <a:p>
            <a:pPr>
              <a:lnSpc>
                <a:spcPct val="85000"/>
              </a:lnSpc>
              <a:spcBef>
                <a:spcPct val="50000"/>
              </a:spcBef>
            </a:pPr>
            <a:r>
              <a:rPr lang="en-GB" altLang="zh-CN" sz="2800" b="1">
                <a:solidFill>
                  <a:schemeClr val="bg1"/>
                </a:solidFill>
                <a:latin typeface="Arial" charset="0"/>
                <a:cs typeface="Arial" charset="0"/>
              </a:rPr>
              <a:t>Derivatives and Hedging Activities</a:t>
            </a:r>
            <a:endParaRPr lang="en-US" altLang="zh-CN" sz="2800" b="1">
              <a:solidFill>
                <a:schemeClr val="bg1"/>
              </a:solidFill>
              <a:latin typeface="Arial" charset="0"/>
              <a:ea typeface="宋体" charset="-122"/>
              <a:cs typeface="Arial" charset="0"/>
            </a:endParaRPr>
          </a:p>
        </p:txBody>
      </p:sp>
      <p:sp>
        <p:nvSpPr>
          <p:cNvPr id="248837" name="Text Box 5"/>
          <p:cNvSpPr txBox="1">
            <a:spLocks noChangeArrowheads="1"/>
          </p:cNvSpPr>
          <p:nvPr/>
        </p:nvSpPr>
        <p:spPr bwMode="auto">
          <a:xfrm>
            <a:off x="3657600" y="2209800"/>
            <a:ext cx="2438400" cy="1219200"/>
          </a:xfrm>
          <a:prstGeom prst="rect">
            <a:avLst/>
          </a:prstGeom>
          <a:noFill/>
          <a:ln>
            <a:noFill/>
          </a:ln>
          <a:effectLst/>
          <a:extLst>
            <a:ext uri="{909E8E84-426E-40DD-AFC4-6F175D3DCCD1}">
              <a14:hiddenFill xmlns:a14="http://schemas.microsoft.com/office/drawing/2010/main">
                <a:solidFill>
                  <a:srgbClr val="0C2D83"/>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lstStyle/>
          <a:p>
            <a:pPr>
              <a:lnSpc>
                <a:spcPct val="130000"/>
              </a:lnSpc>
            </a:pPr>
            <a:r>
              <a:rPr lang="en-US" altLang="zh-CN" sz="2200">
                <a:solidFill>
                  <a:schemeClr val="bg1"/>
                </a:solidFill>
                <a:latin typeface="Arial" charset="0"/>
                <a:ea typeface="宋体" charset="-122"/>
              </a:rPr>
              <a:t>John Gordon</a:t>
            </a:r>
          </a:p>
          <a:p>
            <a:pPr>
              <a:lnSpc>
                <a:spcPct val="130000"/>
              </a:lnSpc>
            </a:pPr>
            <a:r>
              <a:rPr lang="en-CA" altLang="zh-CN" sz="1400">
                <a:solidFill>
                  <a:schemeClr val="bg1"/>
                </a:solidFill>
                <a:latin typeface="Arial" charset="0"/>
              </a:rPr>
              <a:t>Partner, Audit</a:t>
            </a:r>
            <a:endParaRPr lang="en-US" altLang="zh-CN" sz="1400">
              <a:solidFill>
                <a:schemeClr val="bg1"/>
              </a:solidFill>
              <a:latin typeface="Arial" charset="0"/>
              <a:ea typeface="宋体" charset="-122"/>
            </a:endParaRPr>
          </a:p>
          <a:p>
            <a:pPr>
              <a:lnSpc>
                <a:spcPct val="130000"/>
              </a:lnSpc>
            </a:pPr>
            <a:r>
              <a:rPr lang="en-US" altLang="zh-CN" sz="1400">
                <a:solidFill>
                  <a:schemeClr val="bg1"/>
                </a:solidFill>
                <a:latin typeface="Arial" charset="0"/>
                <a:ea typeface="宋体" charset="-122"/>
              </a:rPr>
              <a:t>403.691.8118</a:t>
            </a:r>
          </a:p>
          <a:p>
            <a:pPr>
              <a:lnSpc>
                <a:spcPct val="130000"/>
              </a:lnSpc>
            </a:pPr>
            <a:r>
              <a:rPr lang="en-US" altLang="zh-CN" sz="1400">
                <a:solidFill>
                  <a:schemeClr val="bg1"/>
                </a:solidFill>
                <a:latin typeface="Arial" charset="0"/>
                <a:ea typeface="宋体" charset="-122"/>
              </a:rPr>
              <a:t>johngordon@kpmg.ca</a:t>
            </a:r>
          </a:p>
        </p:txBody>
      </p:sp>
      <p:pic>
        <p:nvPicPr>
          <p:cNvPr id="248838" name="Picture 6" descr="Gordon, John colou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514600" y="2359025"/>
            <a:ext cx="957263" cy="1196975"/>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2"/>
          <p:cNvSpPr>
            <a:spLocks noGrp="1" noChangeArrowheads="1"/>
          </p:cNvSpPr>
          <p:nvPr>
            <p:ph type="title"/>
          </p:nvPr>
        </p:nvSpPr>
        <p:spPr/>
        <p:txBody>
          <a:bodyPr/>
          <a:lstStyle/>
          <a:p>
            <a:r>
              <a:rPr lang="en-US" altLang="zh-CN">
                <a:ea typeface="宋体" charset="-122"/>
              </a:rPr>
              <a:t>Derivatives and Hedging Activities</a:t>
            </a:r>
          </a:p>
        </p:txBody>
      </p:sp>
      <p:sp>
        <p:nvSpPr>
          <p:cNvPr id="204803" name="Rectangle 3"/>
          <p:cNvSpPr>
            <a:spLocks noGrp="1" noChangeArrowheads="1"/>
          </p:cNvSpPr>
          <p:nvPr>
            <p:ph type="body" idx="1"/>
          </p:nvPr>
        </p:nvSpPr>
        <p:spPr/>
        <p:txBody>
          <a:bodyPr/>
          <a:lstStyle/>
          <a:p>
            <a:r>
              <a:rPr lang="en-US" altLang="zh-CN">
                <a:ea typeface="宋体" charset="-122"/>
              </a:rPr>
              <a:t>New rules are effective for 2007 for the recognition </a:t>
            </a:r>
            <a:br>
              <a:rPr lang="en-US" altLang="zh-CN">
                <a:ea typeface="宋体" charset="-122"/>
              </a:rPr>
            </a:br>
            <a:r>
              <a:rPr lang="en-US" altLang="zh-CN">
                <a:ea typeface="宋体" charset="-122"/>
              </a:rPr>
              <a:t>and measurement of derivatives</a:t>
            </a:r>
          </a:p>
          <a:p>
            <a:r>
              <a:rPr lang="en-US" altLang="zh-CN">
                <a:ea typeface="宋体" charset="-122"/>
              </a:rPr>
              <a:t>For existing hedges, documentation and analysis of effectiveness needs to be completed for last quarter of 2006, even if hedge accounting will not be followed for future periods</a:t>
            </a:r>
          </a:p>
          <a:p>
            <a:r>
              <a:rPr lang="en-US" altLang="zh-CN">
                <a:ea typeface="宋体" charset="-122"/>
              </a:rPr>
              <a:t>MD&amp;A should probably include disclosures of expected future accounting policy changes</a:t>
            </a:r>
          </a:p>
          <a:p>
            <a:endParaRPr lang="en-US" altLang="zh-CN">
              <a:ea typeface="宋体" charset="-122"/>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2"/>
          <p:cNvSpPr>
            <a:spLocks noGrp="1" noChangeArrowheads="1"/>
          </p:cNvSpPr>
          <p:nvPr>
            <p:ph type="title"/>
          </p:nvPr>
        </p:nvSpPr>
        <p:spPr/>
        <p:txBody>
          <a:bodyPr/>
          <a:lstStyle/>
          <a:p>
            <a:r>
              <a:rPr lang="en-US" altLang="zh-CN">
                <a:ea typeface="宋体" charset="-122"/>
              </a:rPr>
              <a:t>Derivatives and Hedging Activities</a:t>
            </a:r>
          </a:p>
        </p:txBody>
      </p:sp>
      <p:sp>
        <p:nvSpPr>
          <p:cNvPr id="206851" name="Rectangle 3"/>
          <p:cNvSpPr>
            <a:spLocks noGrp="1" noChangeArrowheads="1"/>
          </p:cNvSpPr>
          <p:nvPr>
            <p:ph type="body" idx="1"/>
          </p:nvPr>
        </p:nvSpPr>
        <p:spPr/>
        <p:txBody>
          <a:bodyPr/>
          <a:lstStyle/>
          <a:p>
            <a:r>
              <a:rPr lang="en-US" altLang="zh-CN">
                <a:ea typeface="宋体" charset="-122"/>
              </a:rPr>
              <a:t>Certain analysis and actions required by January 1, 2007</a:t>
            </a:r>
          </a:p>
          <a:p>
            <a:pPr lvl="1"/>
            <a:r>
              <a:rPr lang="en-US" altLang="zh-CN">
                <a:ea typeface="宋体" charset="-122"/>
              </a:rPr>
              <a:t>Modify hedge documentation if hedge accounting to be continued. 2006 documentation probably will not cover all required matters</a:t>
            </a:r>
          </a:p>
          <a:p>
            <a:pPr lvl="1"/>
            <a:r>
              <a:rPr lang="en-US" altLang="zh-CN">
                <a:ea typeface="宋体" charset="-122"/>
              </a:rPr>
              <a:t>Identify non-financial derivatives, such as fixed price physical contracts</a:t>
            </a:r>
          </a:p>
          <a:p>
            <a:pPr lvl="1"/>
            <a:r>
              <a:rPr lang="en-US" altLang="zh-CN">
                <a:ea typeface="宋体" charset="-122"/>
              </a:rPr>
              <a:t>Identify embedded derivatives</a:t>
            </a:r>
          </a:p>
          <a:p>
            <a:pPr lvl="1"/>
            <a:r>
              <a:rPr lang="en-US" altLang="zh-CN">
                <a:ea typeface="宋体" charset="-122"/>
              </a:rPr>
              <a:t>Prepare documentation for “expected usage” exemption </a:t>
            </a:r>
            <a:br>
              <a:rPr lang="en-US" altLang="zh-CN">
                <a:ea typeface="宋体" charset="-122"/>
              </a:rPr>
            </a:br>
            <a:r>
              <a:rPr lang="en-US" altLang="zh-CN">
                <a:ea typeface="宋体" charset="-122"/>
              </a:rPr>
              <a:t>where required</a:t>
            </a:r>
          </a:p>
          <a:p>
            <a:pPr lvl="2"/>
            <a:r>
              <a:rPr lang="en-US" altLang="zh-CN">
                <a:ea typeface="宋体" charset="-122"/>
              </a:rPr>
              <a:t>Mark to market accounting would be required for all derivatives, including non-financial derivatives for prior to the preparation </a:t>
            </a:r>
            <a:br>
              <a:rPr lang="en-US" altLang="zh-CN">
                <a:ea typeface="宋体" charset="-122"/>
              </a:rPr>
            </a:br>
            <a:r>
              <a:rPr lang="en-US" altLang="zh-CN">
                <a:ea typeface="宋体" charset="-122"/>
              </a:rPr>
              <a:t>of the documentation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87394" name="Picture 2" descr="BLD_04_high_100dpi"/>
          <p:cNvPicPr>
            <a:picLocks noChangeAspect="1" noChangeArrowheads="1"/>
          </p:cNvPicPr>
          <p:nvPr/>
        </p:nvPicPr>
        <p:blipFill>
          <a:blip r:embed="rId2">
            <a:extLst>
              <a:ext uri="{28A0092B-C50C-407E-A947-70E740481C1C}">
                <a14:useLocalDpi xmlns:a14="http://schemas.microsoft.com/office/drawing/2010/main" val="0"/>
              </a:ext>
            </a:extLst>
          </a:blip>
          <a:srcRect b="14540"/>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187395" name="Rectangle 3"/>
          <p:cNvSpPr>
            <a:spLocks noChangeArrowheads="1"/>
          </p:cNvSpPr>
          <p:nvPr/>
        </p:nvSpPr>
        <p:spPr bwMode="auto">
          <a:xfrm>
            <a:off x="0" y="1447800"/>
            <a:ext cx="9144000" cy="2362200"/>
          </a:xfrm>
          <a:prstGeom prst="rect">
            <a:avLst/>
          </a:prstGeom>
          <a:solidFill>
            <a:srgbClr val="003366">
              <a:alpha val="5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7397" name="Text Box 5"/>
          <p:cNvSpPr txBox="1">
            <a:spLocks noChangeArrowheads="1"/>
          </p:cNvSpPr>
          <p:nvPr/>
        </p:nvSpPr>
        <p:spPr bwMode="auto">
          <a:xfrm>
            <a:off x="2438400" y="1587500"/>
            <a:ext cx="6248400" cy="609600"/>
          </a:xfrm>
          <a:prstGeom prst="rect">
            <a:avLst/>
          </a:prstGeom>
          <a:noFill/>
          <a:ln>
            <a:noFill/>
          </a:ln>
          <a:effectLst/>
          <a:extLst>
            <a:ext uri="{909E8E84-426E-40DD-AFC4-6F175D3DCCD1}">
              <a14:hiddenFill xmlns:a14="http://schemas.microsoft.com/office/drawing/2010/main">
                <a:solidFill>
                  <a:srgbClr val="0C2D83"/>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nchor="ctr"/>
          <a:lstStyle/>
          <a:p>
            <a:pPr>
              <a:lnSpc>
                <a:spcPct val="85000"/>
              </a:lnSpc>
              <a:spcBef>
                <a:spcPct val="50000"/>
              </a:spcBef>
            </a:pPr>
            <a:r>
              <a:rPr lang="en-GB" altLang="zh-CN" sz="2800" b="1">
                <a:solidFill>
                  <a:schemeClr val="bg1"/>
                </a:solidFill>
                <a:latin typeface="Arial" charset="0"/>
                <a:cs typeface="Arial" charset="0"/>
              </a:rPr>
              <a:t>Draft Trust Legislation</a:t>
            </a:r>
            <a:endParaRPr lang="en-US" altLang="zh-CN" sz="2800" b="1">
              <a:solidFill>
                <a:schemeClr val="bg1"/>
              </a:solidFill>
              <a:latin typeface="Arial" charset="0"/>
              <a:ea typeface="宋体" charset="-122"/>
              <a:cs typeface="Arial" charset="0"/>
            </a:endParaRPr>
          </a:p>
        </p:txBody>
      </p:sp>
      <p:sp>
        <p:nvSpPr>
          <p:cNvPr id="187398" name="Text Box 6"/>
          <p:cNvSpPr txBox="1">
            <a:spLocks noChangeArrowheads="1"/>
          </p:cNvSpPr>
          <p:nvPr/>
        </p:nvSpPr>
        <p:spPr bwMode="auto">
          <a:xfrm>
            <a:off x="3657600" y="2209800"/>
            <a:ext cx="3505200" cy="1219200"/>
          </a:xfrm>
          <a:prstGeom prst="rect">
            <a:avLst/>
          </a:prstGeom>
          <a:noFill/>
          <a:ln>
            <a:noFill/>
          </a:ln>
          <a:effectLst/>
          <a:extLst>
            <a:ext uri="{909E8E84-426E-40DD-AFC4-6F175D3DCCD1}">
              <a14:hiddenFill xmlns:a14="http://schemas.microsoft.com/office/drawing/2010/main">
                <a:solidFill>
                  <a:srgbClr val="0C2D83"/>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lstStyle/>
          <a:p>
            <a:pPr>
              <a:lnSpc>
                <a:spcPct val="130000"/>
              </a:lnSpc>
            </a:pPr>
            <a:r>
              <a:rPr lang="en-US" altLang="zh-CN" sz="2200">
                <a:solidFill>
                  <a:schemeClr val="bg1"/>
                </a:solidFill>
                <a:latin typeface="Arial" charset="0"/>
                <a:ea typeface="宋体" charset="-122"/>
              </a:rPr>
              <a:t>Craig Natland</a:t>
            </a:r>
          </a:p>
          <a:p>
            <a:pPr>
              <a:lnSpc>
                <a:spcPct val="130000"/>
              </a:lnSpc>
            </a:pPr>
            <a:r>
              <a:rPr lang="en-CA" altLang="zh-CN" sz="1400">
                <a:solidFill>
                  <a:schemeClr val="bg1"/>
                </a:solidFill>
                <a:latin typeface="Arial" charset="0"/>
              </a:rPr>
              <a:t>Partner, Tax</a:t>
            </a:r>
            <a:endParaRPr lang="en-US" altLang="zh-CN" sz="1400">
              <a:solidFill>
                <a:schemeClr val="bg1"/>
              </a:solidFill>
              <a:latin typeface="Arial" charset="0"/>
              <a:ea typeface="宋体" charset="-122"/>
            </a:endParaRPr>
          </a:p>
          <a:p>
            <a:pPr>
              <a:lnSpc>
                <a:spcPct val="130000"/>
              </a:lnSpc>
            </a:pPr>
            <a:r>
              <a:rPr lang="en-US" altLang="zh-CN" sz="1400">
                <a:solidFill>
                  <a:schemeClr val="bg1"/>
                </a:solidFill>
                <a:latin typeface="Arial" charset="0"/>
                <a:ea typeface="宋体" charset="-122"/>
              </a:rPr>
              <a:t>403.691.8022</a:t>
            </a:r>
          </a:p>
          <a:p>
            <a:pPr>
              <a:lnSpc>
                <a:spcPct val="130000"/>
              </a:lnSpc>
            </a:pPr>
            <a:r>
              <a:rPr lang="en-US" altLang="zh-CN" sz="1400">
                <a:solidFill>
                  <a:schemeClr val="bg1"/>
                </a:solidFill>
                <a:latin typeface="Arial" charset="0"/>
                <a:ea typeface="宋体" charset="-122"/>
              </a:rPr>
              <a:t>cnatland@kpmg.ca</a:t>
            </a:r>
          </a:p>
        </p:txBody>
      </p:sp>
      <p:pic>
        <p:nvPicPr>
          <p:cNvPr id="187400" name="Picture 8" descr="Natland, Craig_colou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14600" y="2362200"/>
            <a:ext cx="968375" cy="1211263"/>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2"/>
          <p:cNvSpPr>
            <a:spLocks noGrp="1" noChangeArrowheads="1"/>
          </p:cNvSpPr>
          <p:nvPr>
            <p:ph type="title"/>
          </p:nvPr>
        </p:nvSpPr>
        <p:spPr/>
        <p:txBody>
          <a:bodyPr/>
          <a:lstStyle/>
          <a:p>
            <a:r>
              <a:rPr lang="en-US" altLang="zh-CN">
                <a:ea typeface="宋体" charset="-122"/>
              </a:rPr>
              <a:t>Derivatives and Hedging Activities</a:t>
            </a:r>
          </a:p>
        </p:txBody>
      </p:sp>
      <p:sp>
        <p:nvSpPr>
          <p:cNvPr id="208899" name="Rectangle 3"/>
          <p:cNvSpPr>
            <a:spLocks noGrp="1" noChangeArrowheads="1"/>
          </p:cNvSpPr>
          <p:nvPr>
            <p:ph type="body" idx="1"/>
          </p:nvPr>
        </p:nvSpPr>
        <p:spPr/>
        <p:txBody>
          <a:bodyPr/>
          <a:lstStyle/>
          <a:p>
            <a:pPr>
              <a:lnSpc>
                <a:spcPct val="90000"/>
              </a:lnSpc>
              <a:buFontTx/>
              <a:buNone/>
            </a:pPr>
            <a:r>
              <a:rPr lang="en-US" altLang="zh-CN">
                <a:ea typeface="宋体" charset="-122"/>
              </a:rPr>
              <a:t>If hedge accounting not adopted for future periods</a:t>
            </a:r>
          </a:p>
          <a:p>
            <a:pPr>
              <a:lnSpc>
                <a:spcPct val="90000"/>
              </a:lnSpc>
            </a:pPr>
            <a:r>
              <a:rPr lang="en-US" altLang="zh-CN">
                <a:ea typeface="宋体" charset="-122"/>
              </a:rPr>
              <a:t>Balance sheet</a:t>
            </a:r>
          </a:p>
          <a:p>
            <a:pPr lvl="1">
              <a:lnSpc>
                <a:spcPct val="90000"/>
              </a:lnSpc>
            </a:pPr>
            <a:r>
              <a:rPr lang="en-US" altLang="zh-CN">
                <a:ea typeface="宋体" charset="-122"/>
              </a:rPr>
              <a:t>All derivatives recorded at fair value on balance sheet</a:t>
            </a:r>
          </a:p>
          <a:p>
            <a:pPr>
              <a:lnSpc>
                <a:spcPct val="90000"/>
              </a:lnSpc>
            </a:pPr>
            <a:r>
              <a:rPr lang="en-US" altLang="zh-CN">
                <a:ea typeface="宋体" charset="-122"/>
              </a:rPr>
              <a:t>Income statement</a:t>
            </a:r>
          </a:p>
          <a:p>
            <a:pPr lvl="1">
              <a:lnSpc>
                <a:spcPct val="90000"/>
              </a:lnSpc>
            </a:pPr>
            <a:r>
              <a:rPr lang="en-US" altLang="zh-CN">
                <a:ea typeface="宋体" charset="-122"/>
              </a:rPr>
              <a:t>Derivatives adjusted to fair value each period</a:t>
            </a:r>
          </a:p>
          <a:p>
            <a:pPr lvl="1">
              <a:lnSpc>
                <a:spcPct val="90000"/>
              </a:lnSpc>
            </a:pPr>
            <a:r>
              <a:rPr lang="en-US" altLang="zh-CN">
                <a:ea typeface="宋体" charset="-122"/>
              </a:rPr>
              <a:t>Realized and unrealized amounts should be grouped together</a:t>
            </a:r>
          </a:p>
          <a:p>
            <a:pPr>
              <a:lnSpc>
                <a:spcPct val="90000"/>
              </a:lnSpc>
            </a:pPr>
            <a:r>
              <a:rPr lang="en-US" altLang="zh-CN">
                <a:ea typeface="宋体" charset="-122"/>
              </a:rPr>
              <a:t>Cash flow statement</a:t>
            </a:r>
          </a:p>
          <a:p>
            <a:pPr lvl="1">
              <a:lnSpc>
                <a:spcPct val="90000"/>
              </a:lnSpc>
            </a:pPr>
            <a:r>
              <a:rPr lang="en-US" altLang="zh-CN">
                <a:ea typeface="宋体" charset="-122"/>
              </a:rPr>
              <a:t>Expect that cash flows on settlements will be included </a:t>
            </a:r>
            <a:br>
              <a:rPr lang="en-US" altLang="zh-CN">
                <a:ea typeface="宋体" charset="-122"/>
              </a:rPr>
            </a:br>
            <a:r>
              <a:rPr lang="en-US" altLang="zh-CN">
                <a:ea typeface="宋体" charset="-122"/>
              </a:rPr>
              <a:t>as operating activity</a:t>
            </a:r>
          </a:p>
          <a:p>
            <a:pPr lvl="1">
              <a:lnSpc>
                <a:spcPct val="90000"/>
              </a:lnSpc>
            </a:pPr>
            <a:r>
              <a:rPr lang="en-US" altLang="zh-CN">
                <a:ea typeface="宋体" charset="-122"/>
              </a:rPr>
              <a:t>Unrealized gains and losses will be added back as non-cash item</a:t>
            </a:r>
          </a:p>
          <a:p>
            <a:pPr lvl="2">
              <a:lnSpc>
                <a:spcPct val="90000"/>
              </a:lnSpc>
            </a:pPr>
            <a:r>
              <a:rPr lang="en-US" altLang="zh-CN">
                <a:ea typeface="宋体" charset="-122"/>
              </a:rPr>
              <a:t>Expect most entities will add back before funds from operations amount</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Rectangle 2"/>
          <p:cNvSpPr>
            <a:spLocks noChangeArrowheads="1"/>
          </p:cNvSpPr>
          <p:nvPr/>
        </p:nvSpPr>
        <p:spPr bwMode="auto">
          <a:xfrm>
            <a:off x="609600" y="1473200"/>
            <a:ext cx="7924800"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sz="3200">
                <a:solidFill>
                  <a:schemeClr val="bg1"/>
                </a:solidFill>
                <a:latin typeface="Arial" charset="0"/>
              </a:defRPr>
            </a:lvl1pPr>
            <a:lvl2pPr>
              <a:defRPr sz="3200">
                <a:solidFill>
                  <a:schemeClr val="bg1"/>
                </a:solidFill>
                <a:latin typeface="Arial" charset="0"/>
              </a:defRPr>
            </a:lvl2pPr>
            <a:lvl3pPr>
              <a:defRPr sz="3200">
                <a:solidFill>
                  <a:schemeClr val="bg1"/>
                </a:solidFill>
                <a:latin typeface="Arial" charset="0"/>
              </a:defRPr>
            </a:lvl3pPr>
            <a:lvl4pPr>
              <a:defRPr sz="3200">
                <a:solidFill>
                  <a:schemeClr val="bg1"/>
                </a:solidFill>
                <a:latin typeface="Arial" charset="0"/>
              </a:defRPr>
            </a:lvl4pPr>
            <a:lvl5pPr>
              <a:defRPr sz="3200">
                <a:solidFill>
                  <a:schemeClr val="bg1"/>
                </a:solidFill>
                <a:latin typeface="Arial" charset="0"/>
              </a:defRPr>
            </a:lvl5pPr>
            <a:lvl6pPr marL="457200" fontAlgn="base">
              <a:spcBef>
                <a:spcPct val="0"/>
              </a:spcBef>
              <a:spcAft>
                <a:spcPct val="0"/>
              </a:spcAft>
              <a:defRPr sz="3200">
                <a:solidFill>
                  <a:schemeClr val="bg1"/>
                </a:solidFill>
                <a:latin typeface="Arial" charset="0"/>
              </a:defRPr>
            </a:lvl6pPr>
            <a:lvl7pPr marL="914400" fontAlgn="base">
              <a:spcBef>
                <a:spcPct val="0"/>
              </a:spcBef>
              <a:spcAft>
                <a:spcPct val="0"/>
              </a:spcAft>
              <a:defRPr sz="3200">
                <a:solidFill>
                  <a:schemeClr val="bg1"/>
                </a:solidFill>
                <a:latin typeface="Arial" charset="0"/>
              </a:defRPr>
            </a:lvl7pPr>
            <a:lvl8pPr marL="1371600" fontAlgn="base">
              <a:spcBef>
                <a:spcPct val="0"/>
              </a:spcBef>
              <a:spcAft>
                <a:spcPct val="0"/>
              </a:spcAft>
              <a:defRPr sz="3200">
                <a:solidFill>
                  <a:schemeClr val="bg1"/>
                </a:solidFill>
                <a:latin typeface="Arial" charset="0"/>
              </a:defRPr>
            </a:lvl8pPr>
            <a:lvl9pPr marL="1828800" fontAlgn="base">
              <a:spcBef>
                <a:spcPct val="0"/>
              </a:spcBef>
              <a:spcAft>
                <a:spcPct val="0"/>
              </a:spcAft>
              <a:defRPr sz="3200">
                <a:solidFill>
                  <a:schemeClr val="bg1"/>
                </a:solidFill>
                <a:latin typeface="Arial" charset="0"/>
              </a:defRPr>
            </a:lvl9pPr>
          </a:lstStyle>
          <a:p>
            <a:pPr>
              <a:lnSpc>
                <a:spcPct val="115000"/>
              </a:lnSpc>
              <a:spcBef>
                <a:spcPct val="10000"/>
              </a:spcBef>
            </a:pPr>
            <a:endParaRPr lang="en-CA" altLang="zh-CN" sz="1600"/>
          </a:p>
        </p:txBody>
      </p:sp>
      <p:sp>
        <p:nvSpPr>
          <p:cNvPr id="247811" name="Rectangle 3"/>
          <p:cNvSpPr>
            <a:spLocks noGrp="1" noChangeArrowheads="1"/>
          </p:cNvSpPr>
          <p:nvPr>
            <p:ph type="title"/>
          </p:nvPr>
        </p:nvSpPr>
        <p:spPr/>
        <p:txBody>
          <a:bodyPr/>
          <a:lstStyle/>
          <a:p>
            <a:r>
              <a:rPr lang="en-US" altLang="zh-CN">
                <a:ea typeface="宋体" charset="-122"/>
              </a:rPr>
              <a:t>Contact Information</a:t>
            </a:r>
          </a:p>
        </p:txBody>
      </p:sp>
      <p:sp>
        <p:nvSpPr>
          <p:cNvPr id="247812" name="Rectangle 4"/>
          <p:cNvSpPr>
            <a:spLocks noGrp="1" noChangeArrowheads="1"/>
          </p:cNvSpPr>
          <p:nvPr>
            <p:ph type="body" sz="half" idx="1"/>
          </p:nvPr>
        </p:nvSpPr>
        <p:spPr/>
        <p:txBody>
          <a:bodyPr/>
          <a:lstStyle/>
          <a:p>
            <a:pPr>
              <a:lnSpc>
                <a:spcPct val="90000"/>
              </a:lnSpc>
              <a:spcBef>
                <a:spcPct val="0"/>
              </a:spcBef>
              <a:buFontTx/>
              <a:buNone/>
            </a:pPr>
            <a:r>
              <a:rPr lang="en-GB" altLang="zh-CN" sz="1400" b="1" u="sng"/>
              <a:t>Contact details</a:t>
            </a:r>
            <a:r>
              <a:rPr lang="en-GB" altLang="zh-CN" sz="1400" b="1"/>
              <a:t>:</a:t>
            </a:r>
            <a:br>
              <a:rPr lang="en-GB" altLang="zh-CN" sz="1400" b="1"/>
            </a:br>
            <a:r>
              <a:rPr lang="en-GB" altLang="zh-CN" sz="1400"/>
              <a:t/>
            </a:r>
            <a:br>
              <a:rPr lang="en-GB" altLang="zh-CN" sz="1400"/>
            </a:br>
            <a:endParaRPr lang="en-US" altLang="zh-CN" sz="1400">
              <a:ea typeface="宋体" charset="-122"/>
            </a:endParaRPr>
          </a:p>
          <a:p>
            <a:pPr>
              <a:lnSpc>
                <a:spcPct val="90000"/>
              </a:lnSpc>
              <a:spcBef>
                <a:spcPct val="0"/>
              </a:spcBef>
              <a:buFontTx/>
              <a:buNone/>
            </a:pPr>
            <a:r>
              <a:rPr lang="en-US" altLang="zh-CN" sz="1400">
                <a:ea typeface="宋体" charset="-122"/>
              </a:rPr>
              <a:t>Craig Natland</a:t>
            </a:r>
          </a:p>
          <a:p>
            <a:pPr>
              <a:lnSpc>
                <a:spcPct val="90000"/>
              </a:lnSpc>
              <a:spcBef>
                <a:spcPct val="0"/>
              </a:spcBef>
              <a:buFontTx/>
              <a:buNone/>
            </a:pPr>
            <a:r>
              <a:rPr lang="en-US" altLang="zh-CN" sz="1400">
                <a:ea typeface="宋体" charset="-122"/>
                <a:hlinkClick r:id="rId2"/>
              </a:rPr>
              <a:t>CNatland@KPMG.CA</a:t>
            </a:r>
            <a:r>
              <a:rPr lang="en-US" altLang="zh-CN" sz="1400">
                <a:ea typeface="宋体" charset="-122"/>
              </a:rPr>
              <a:t> </a:t>
            </a:r>
          </a:p>
          <a:p>
            <a:pPr>
              <a:lnSpc>
                <a:spcPct val="90000"/>
              </a:lnSpc>
              <a:spcBef>
                <a:spcPct val="0"/>
              </a:spcBef>
              <a:buFontTx/>
              <a:buNone/>
            </a:pPr>
            <a:r>
              <a:rPr lang="en-US" altLang="zh-CN" sz="1400">
                <a:ea typeface="宋体" charset="-122"/>
              </a:rPr>
              <a:t>403.691.8022</a:t>
            </a:r>
          </a:p>
          <a:p>
            <a:pPr>
              <a:lnSpc>
                <a:spcPct val="90000"/>
              </a:lnSpc>
              <a:spcBef>
                <a:spcPct val="0"/>
              </a:spcBef>
              <a:buFontTx/>
              <a:buNone/>
            </a:pPr>
            <a:endParaRPr lang="en-US" altLang="zh-CN" sz="1400">
              <a:ea typeface="宋体" charset="-122"/>
            </a:endParaRPr>
          </a:p>
          <a:p>
            <a:pPr>
              <a:lnSpc>
                <a:spcPct val="90000"/>
              </a:lnSpc>
              <a:spcBef>
                <a:spcPct val="0"/>
              </a:spcBef>
              <a:buFontTx/>
              <a:buNone/>
            </a:pPr>
            <a:r>
              <a:rPr lang="en-US" altLang="zh-CN" sz="1400">
                <a:ea typeface="宋体" charset="-122"/>
              </a:rPr>
              <a:t>Dennis Auger</a:t>
            </a:r>
          </a:p>
          <a:p>
            <a:pPr>
              <a:lnSpc>
                <a:spcPct val="90000"/>
              </a:lnSpc>
              <a:spcBef>
                <a:spcPct val="0"/>
              </a:spcBef>
              <a:buFontTx/>
              <a:buNone/>
            </a:pPr>
            <a:r>
              <a:rPr lang="en-US" altLang="zh-CN" sz="1400">
                <a:ea typeface="宋体" charset="-122"/>
                <a:hlinkClick r:id="rId3"/>
              </a:rPr>
              <a:t>DAuger@KPMG.CA</a:t>
            </a:r>
            <a:r>
              <a:rPr lang="en-US" altLang="zh-CN" sz="1400">
                <a:ea typeface="宋体" charset="-122"/>
              </a:rPr>
              <a:t> </a:t>
            </a:r>
          </a:p>
          <a:p>
            <a:pPr>
              <a:lnSpc>
                <a:spcPct val="90000"/>
              </a:lnSpc>
              <a:spcBef>
                <a:spcPct val="0"/>
              </a:spcBef>
              <a:buFontTx/>
              <a:buNone/>
            </a:pPr>
            <a:r>
              <a:rPr lang="en-US" altLang="zh-CN" sz="1400">
                <a:ea typeface="宋体" charset="-122"/>
              </a:rPr>
              <a:t>403.691.8385</a:t>
            </a:r>
          </a:p>
          <a:p>
            <a:pPr>
              <a:lnSpc>
                <a:spcPct val="90000"/>
              </a:lnSpc>
              <a:spcBef>
                <a:spcPct val="0"/>
              </a:spcBef>
              <a:buFontTx/>
              <a:buNone/>
            </a:pPr>
            <a:endParaRPr lang="en-US" altLang="zh-CN" sz="1400">
              <a:ea typeface="宋体" charset="-122"/>
            </a:endParaRPr>
          </a:p>
          <a:p>
            <a:pPr>
              <a:lnSpc>
                <a:spcPct val="90000"/>
              </a:lnSpc>
              <a:spcBef>
                <a:spcPct val="0"/>
              </a:spcBef>
              <a:buFontTx/>
              <a:buNone/>
            </a:pPr>
            <a:r>
              <a:rPr lang="en-US" altLang="zh-CN" sz="1400">
                <a:ea typeface="宋体" charset="-122"/>
              </a:rPr>
              <a:t>Murray Suey</a:t>
            </a:r>
          </a:p>
          <a:p>
            <a:pPr>
              <a:lnSpc>
                <a:spcPct val="90000"/>
              </a:lnSpc>
              <a:spcBef>
                <a:spcPct val="0"/>
              </a:spcBef>
              <a:buFontTx/>
              <a:buNone/>
            </a:pPr>
            <a:r>
              <a:rPr lang="en-US" altLang="zh-CN" sz="1400">
                <a:ea typeface="宋体" charset="-122"/>
                <a:hlinkClick r:id="rId4"/>
              </a:rPr>
              <a:t>MSuey@KPMG.CA</a:t>
            </a:r>
            <a:endParaRPr lang="en-US" altLang="zh-CN" sz="1400">
              <a:ea typeface="宋体" charset="-122"/>
            </a:endParaRPr>
          </a:p>
          <a:p>
            <a:pPr>
              <a:lnSpc>
                <a:spcPct val="90000"/>
              </a:lnSpc>
              <a:spcBef>
                <a:spcPct val="0"/>
              </a:spcBef>
              <a:buFontTx/>
              <a:buNone/>
            </a:pPr>
            <a:r>
              <a:rPr lang="en-US" altLang="zh-CN" sz="1400">
                <a:ea typeface="宋体" charset="-122"/>
              </a:rPr>
              <a:t>403.691.8474</a:t>
            </a:r>
          </a:p>
          <a:p>
            <a:pPr>
              <a:lnSpc>
                <a:spcPct val="90000"/>
              </a:lnSpc>
              <a:spcBef>
                <a:spcPct val="0"/>
              </a:spcBef>
              <a:buFontTx/>
              <a:buNone/>
            </a:pPr>
            <a:endParaRPr lang="en-US" altLang="zh-CN" sz="1400">
              <a:ea typeface="宋体" charset="-122"/>
            </a:endParaRPr>
          </a:p>
          <a:p>
            <a:pPr>
              <a:lnSpc>
                <a:spcPct val="90000"/>
              </a:lnSpc>
              <a:spcBef>
                <a:spcPct val="0"/>
              </a:spcBef>
              <a:buFontTx/>
              <a:buNone/>
            </a:pPr>
            <a:r>
              <a:rPr lang="en-US" altLang="zh-CN" sz="1400">
                <a:ea typeface="宋体" charset="-122"/>
              </a:rPr>
              <a:t>John Gordon</a:t>
            </a:r>
          </a:p>
          <a:p>
            <a:pPr>
              <a:lnSpc>
                <a:spcPct val="90000"/>
              </a:lnSpc>
              <a:spcBef>
                <a:spcPct val="0"/>
              </a:spcBef>
              <a:buFontTx/>
              <a:buNone/>
            </a:pPr>
            <a:r>
              <a:rPr lang="en-US" altLang="zh-CN" sz="1400">
                <a:ea typeface="宋体" charset="-122"/>
                <a:hlinkClick r:id="rId5"/>
              </a:rPr>
              <a:t>JohnGordon@KPMG.CA</a:t>
            </a:r>
            <a:endParaRPr lang="en-US" altLang="zh-CN" sz="1400">
              <a:ea typeface="宋体" charset="-122"/>
            </a:endParaRPr>
          </a:p>
          <a:p>
            <a:pPr>
              <a:lnSpc>
                <a:spcPct val="90000"/>
              </a:lnSpc>
              <a:spcBef>
                <a:spcPct val="0"/>
              </a:spcBef>
              <a:buFontTx/>
              <a:buNone/>
            </a:pPr>
            <a:r>
              <a:rPr lang="en-US" altLang="zh-CN" sz="1400">
                <a:ea typeface="宋体" charset="-122"/>
              </a:rPr>
              <a:t>403.691.8118</a:t>
            </a:r>
          </a:p>
        </p:txBody>
      </p:sp>
      <p:sp>
        <p:nvSpPr>
          <p:cNvPr id="247813" name="Rectangle 5"/>
          <p:cNvSpPr>
            <a:spLocks noGrp="1" noChangeArrowheads="1"/>
          </p:cNvSpPr>
          <p:nvPr>
            <p:ph type="body" sz="half" idx="2"/>
          </p:nvPr>
        </p:nvSpPr>
        <p:spPr/>
        <p:txBody>
          <a:bodyPr/>
          <a:lstStyle/>
          <a:p>
            <a:pPr>
              <a:lnSpc>
                <a:spcPct val="80000"/>
              </a:lnSpc>
              <a:buFontTx/>
              <a:buNone/>
            </a:pPr>
            <a:r>
              <a:rPr lang="en-US" altLang="zh-CN" sz="1200" b="1" u="sng">
                <a:ea typeface="宋体" charset="-122"/>
              </a:rPr>
              <a:t>Mailing Address for all:</a:t>
            </a:r>
          </a:p>
          <a:p>
            <a:pPr>
              <a:lnSpc>
                <a:spcPct val="80000"/>
              </a:lnSpc>
              <a:buFontTx/>
              <a:buNone/>
            </a:pPr>
            <a:endParaRPr lang="en-US" altLang="zh-CN" sz="1200" b="1" u="sng">
              <a:ea typeface="宋体" charset="-122"/>
            </a:endParaRPr>
          </a:p>
          <a:p>
            <a:pPr>
              <a:lnSpc>
                <a:spcPct val="80000"/>
              </a:lnSpc>
              <a:buFontTx/>
              <a:buNone/>
            </a:pPr>
            <a:r>
              <a:rPr lang="en-US" altLang="zh-CN" sz="1200">
                <a:ea typeface="宋体" charset="-122"/>
              </a:rPr>
              <a:t>KPMG LLP</a:t>
            </a:r>
          </a:p>
          <a:p>
            <a:pPr>
              <a:lnSpc>
                <a:spcPct val="80000"/>
              </a:lnSpc>
              <a:buFontTx/>
              <a:buNone/>
            </a:pPr>
            <a:r>
              <a:rPr lang="en-US" altLang="zh-CN" sz="1200">
                <a:ea typeface="宋体" charset="-122"/>
              </a:rPr>
              <a:t>2700 205 5</a:t>
            </a:r>
            <a:r>
              <a:rPr lang="en-US" altLang="zh-CN" sz="1200" baseline="30000">
                <a:ea typeface="宋体" charset="-122"/>
              </a:rPr>
              <a:t>th</a:t>
            </a:r>
            <a:r>
              <a:rPr lang="en-US" altLang="zh-CN" sz="1200">
                <a:ea typeface="宋体" charset="-122"/>
              </a:rPr>
              <a:t> Avenue SW </a:t>
            </a:r>
          </a:p>
          <a:p>
            <a:pPr>
              <a:lnSpc>
                <a:spcPct val="80000"/>
              </a:lnSpc>
              <a:buFontTx/>
              <a:buNone/>
            </a:pPr>
            <a:r>
              <a:rPr lang="en-US" altLang="zh-CN" sz="1200">
                <a:ea typeface="宋体" charset="-122"/>
              </a:rPr>
              <a:t>Calgary, Alberta</a:t>
            </a:r>
          </a:p>
          <a:p>
            <a:pPr>
              <a:lnSpc>
                <a:spcPct val="80000"/>
              </a:lnSpc>
              <a:buFontTx/>
              <a:buNone/>
            </a:pPr>
            <a:r>
              <a:rPr lang="en-US" altLang="zh-CN" sz="1200">
                <a:ea typeface="宋体" charset="-122"/>
              </a:rPr>
              <a:t>T2P 4B9</a:t>
            </a:r>
          </a:p>
          <a:p>
            <a:pPr>
              <a:lnSpc>
                <a:spcPct val="80000"/>
              </a:lnSpc>
            </a:pPr>
            <a:endParaRPr lang="en-US" altLang="zh-CN" sz="1600">
              <a:ea typeface="宋体" charset="-122"/>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endParaRPr lang="zh-CN" altLang="zh-CN"/>
          </a:p>
        </p:txBody>
      </p:sp>
      <p:sp>
        <p:nvSpPr>
          <p:cNvPr id="11267" name="Rectangle 3"/>
          <p:cNvSpPr>
            <a:spLocks noGrp="1" noChangeArrowheads="1"/>
          </p:cNvSpPr>
          <p:nvPr>
            <p:ph type="body" idx="1"/>
          </p:nvPr>
        </p:nvSpPr>
        <p:spPr/>
        <p:txBody>
          <a:bodyPr/>
          <a:lstStyle/>
          <a:p>
            <a:endParaRPr lang="zh-CN" altLang="zh-CN"/>
          </a:p>
        </p:txBody>
      </p:sp>
      <p:sp>
        <p:nvSpPr>
          <p:cNvPr id="11268" name="Rectangle 4"/>
          <p:cNvSpPr>
            <a:spLocks noChangeArrowheads="1"/>
          </p:cNvSpPr>
          <p:nvPr/>
        </p:nvSpPr>
        <p:spPr bwMode="auto">
          <a:xfrm>
            <a:off x="0" y="0"/>
            <a:ext cx="9144000" cy="6858000"/>
          </a:xfrm>
          <a:prstGeom prst="rect">
            <a:avLst/>
          </a:prstGeom>
          <a:solidFill>
            <a:srgbClr val="00008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spAutoFit/>
          </a:bodyPr>
          <a:lstStyle/>
          <a:p>
            <a:endParaRPr lang="zh-CN" altLang="en-US"/>
          </a:p>
        </p:txBody>
      </p:sp>
      <p:sp>
        <p:nvSpPr>
          <p:cNvPr id="11270" name="Rectangle 6"/>
          <p:cNvSpPr>
            <a:spLocks noChangeArrowheads="1"/>
          </p:cNvSpPr>
          <p:nvPr/>
        </p:nvSpPr>
        <p:spPr bwMode="auto">
          <a:xfrm>
            <a:off x="611188" y="311150"/>
            <a:ext cx="7062787" cy="931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6661" tIns="48331" rIns="96661" bIns="48331" anchor="ctr"/>
          <a:lstStyle>
            <a:lvl1pPr>
              <a:defRPr sz="3200">
                <a:solidFill>
                  <a:schemeClr val="bg1"/>
                </a:solidFill>
                <a:latin typeface="Arial" charset="0"/>
              </a:defRPr>
            </a:lvl1pPr>
            <a:lvl2pPr>
              <a:defRPr sz="3200">
                <a:solidFill>
                  <a:schemeClr val="bg1"/>
                </a:solidFill>
                <a:latin typeface="Arial" charset="0"/>
              </a:defRPr>
            </a:lvl2pPr>
            <a:lvl3pPr>
              <a:defRPr sz="3200">
                <a:solidFill>
                  <a:schemeClr val="bg1"/>
                </a:solidFill>
                <a:latin typeface="Arial" charset="0"/>
              </a:defRPr>
            </a:lvl3pPr>
            <a:lvl4pPr>
              <a:defRPr sz="3200">
                <a:solidFill>
                  <a:schemeClr val="bg1"/>
                </a:solidFill>
                <a:latin typeface="Arial" charset="0"/>
              </a:defRPr>
            </a:lvl4pPr>
            <a:lvl5pPr>
              <a:defRPr sz="3200">
                <a:solidFill>
                  <a:schemeClr val="bg1"/>
                </a:solidFill>
                <a:latin typeface="Arial" charset="0"/>
              </a:defRPr>
            </a:lvl5pPr>
            <a:lvl6pPr marL="457200" fontAlgn="base">
              <a:spcBef>
                <a:spcPct val="0"/>
              </a:spcBef>
              <a:spcAft>
                <a:spcPct val="0"/>
              </a:spcAft>
              <a:defRPr sz="3200">
                <a:solidFill>
                  <a:schemeClr val="bg1"/>
                </a:solidFill>
                <a:latin typeface="Arial" charset="0"/>
              </a:defRPr>
            </a:lvl6pPr>
            <a:lvl7pPr marL="914400" fontAlgn="base">
              <a:spcBef>
                <a:spcPct val="0"/>
              </a:spcBef>
              <a:spcAft>
                <a:spcPct val="0"/>
              </a:spcAft>
              <a:defRPr sz="3200">
                <a:solidFill>
                  <a:schemeClr val="bg1"/>
                </a:solidFill>
                <a:latin typeface="Arial" charset="0"/>
              </a:defRPr>
            </a:lvl7pPr>
            <a:lvl8pPr marL="1371600" fontAlgn="base">
              <a:spcBef>
                <a:spcPct val="0"/>
              </a:spcBef>
              <a:spcAft>
                <a:spcPct val="0"/>
              </a:spcAft>
              <a:defRPr sz="3200">
                <a:solidFill>
                  <a:schemeClr val="bg1"/>
                </a:solidFill>
                <a:latin typeface="Arial" charset="0"/>
              </a:defRPr>
            </a:lvl8pPr>
            <a:lvl9pPr marL="1828800" fontAlgn="base">
              <a:spcBef>
                <a:spcPct val="0"/>
              </a:spcBef>
              <a:spcAft>
                <a:spcPct val="0"/>
              </a:spcAft>
              <a:defRPr sz="3200">
                <a:solidFill>
                  <a:schemeClr val="bg1"/>
                </a:solidFill>
                <a:latin typeface="Arial" charset="0"/>
              </a:defRPr>
            </a:lvl9pPr>
          </a:lstStyle>
          <a:p>
            <a:r>
              <a:rPr lang="en-US" altLang="zh-CN" sz="2300">
                <a:ea typeface="宋体" charset="-122"/>
              </a:rPr>
              <a:t>kpmg.ca</a:t>
            </a:r>
          </a:p>
        </p:txBody>
      </p:sp>
      <p:sp>
        <p:nvSpPr>
          <p:cNvPr id="11272" name="Rectangle 8"/>
          <p:cNvSpPr>
            <a:spLocks noChangeArrowheads="1"/>
          </p:cNvSpPr>
          <p:nvPr/>
        </p:nvSpPr>
        <p:spPr bwMode="auto">
          <a:xfrm>
            <a:off x="608013" y="5791200"/>
            <a:ext cx="788035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6661" tIns="48331" rIns="96661" bIns="48331"/>
          <a:lstStyle>
            <a:lvl1pPr defTabSz="966788">
              <a:spcBef>
                <a:spcPct val="20000"/>
              </a:spcBef>
              <a:buChar char="•"/>
              <a:defRPr sz="2000">
                <a:solidFill>
                  <a:schemeClr val="tx1"/>
                </a:solidFill>
                <a:latin typeface="Arial" charset="0"/>
              </a:defRPr>
            </a:lvl1pPr>
            <a:lvl2pPr marL="784225" indent="-300038" defTabSz="966788">
              <a:spcBef>
                <a:spcPct val="20000"/>
              </a:spcBef>
              <a:buChar char="–"/>
              <a:defRPr>
                <a:solidFill>
                  <a:schemeClr val="tx1"/>
                </a:solidFill>
                <a:latin typeface="Arial" charset="0"/>
              </a:defRPr>
            </a:lvl2pPr>
            <a:lvl3pPr marL="1208088" indent="-241300" defTabSz="966788">
              <a:spcBef>
                <a:spcPct val="20000"/>
              </a:spcBef>
              <a:buChar char="•"/>
              <a:defRPr sz="1600">
                <a:solidFill>
                  <a:schemeClr val="tx1"/>
                </a:solidFill>
                <a:latin typeface="Arial" charset="0"/>
              </a:defRPr>
            </a:lvl3pPr>
            <a:lvl4pPr marL="1690688" indent="-239713" defTabSz="966788">
              <a:spcBef>
                <a:spcPct val="20000"/>
              </a:spcBef>
              <a:buChar char="–"/>
              <a:defRPr sz="1400">
                <a:solidFill>
                  <a:schemeClr val="tx1"/>
                </a:solidFill>
                <a:latin typeface="Arial" charset="0"/>
              </a:defRPr>
            </a:lvl4pPr>
            <a:lvl5pPr marL="2174875" indent="-241300" defTabSz="966788">
              <a:spcBef>
                <a:spcPct val="20000"/>
              </a:spcBef>
              <a:buChar char="»"/>
              <a:defRPr sz="1400">
                <a:solidFill>
                  <a:schemeClr val="tx1"/>
                </a:solidFill>
                <a:latin typeface="Arial" charset="0"/>
              </a:defRPr>
            </a:lvl5pPr>
            <a:lvl6pPr marL="2632075" indent="-241300" defTabSz="966788" fontAlgn="base">
              <a:spcBef>
                <a:spcPct val="20000"/>
              </a:spcBef>
              <a:spcAft>
                <a:spcPct val="0"/>
              </a:spcAft>
              <a:buChar char="»"/>
              <a:defRPr sz="1400">
                <a:solidFill>
                  <a:schemeClr val="tx1"/>
                </a:solidFill>
                <a:latin typeface="Arial" charset="0"/>
              </a:defRPr>
            </a:lvl6pPr>
            <a:lvl7pPr marL="3089275" indent="-241300" defTabSz="966788" fontAlgn="base">
              <a:spcBef>
                <a:spcPct val="20000"/>
              </a:spcBef>
              <a:spcAft>
                <a:spcPct val="0"/>
              </a:spcAft>
              <a:buChar char="»"/>
              <a:defRPr sz="1400">
                <a:solidFill>
                  <a:schemeClr val="tx1"/>
                </a:solidFill>
                <a:latin typeface="Arial" charset="0"/>
              </a:defRPr>
            </a:lvl7pPr>
            <a:lvl8pPr marL="3546475" indent="-241300" defTabSz="966788" fontAlgn="base">
              <a:spcBef>
                <a:spcPct val="20000"/>
              </a:spcBef>
              <a:spcAft>
                <a:spcPct val="0"/>
              </a:spcAft>
              <a:buChar char="»"/>
              <a:defRPr sz="1400">
                <a:solidFill>
                  <a:schemeClr val="tx1"/>
                </a:solidFill>
                <a:latin typeface="Arial" charset="0"/>
              </a:defRPr>
            </a:lvl8pPr>
            <a:lvl9pPr marL="4003675" indent="-241300" defTabSz="966788" fontAlgn="base">
              <a:spcBef>
                <a:spcPct val="20000"/>
              </a:spcBef>
              <a:spcAft>
                <a:spcPct val="0"/>
              </a:spcAft>
              <a:buChar char="»"/>
              <a:defRPr sz="1400">
                <a:solidFill>
                  <a:schemeClr val="tx1"/>
                </a:solidFill>
                <a:latin typeface="Arial" charset="0"/>
              </a:defRPr>
            </a:lvl9pPr>
          </a:lstStyle>
          <a:p>
            <a:pPr>
              <a:buFontTx/>
              <a:buNone/>
            </a:pPr>
            <a:r>
              <a:rPr lang="en-US" altLang="zh-CN" sz="800">
                <a:solidFill>
                  <a:schemeClr val="bg1"/>
                </a:solidFill>
                <a:ea typeface="宋体" charset="-122"/>
                <a:cs typeface="Arial" charset="0"/>
              </a:rPr>
              <a:t>The information contained herein is of a general nature and is not intended to address the circumstances of any particular individual or entity. Although we endeavor to provide accurate and timely information, there can be no guarantee that such information is accurate as of the date it is received or that it will continue to be accurate in the future. No one should act on such information without appropriate professional advice after a thorough examination of the particular situation.</a:t>
            </a:r>
            <a:endParaRPr lang="en-US" altLang="zh-CN" sz="800">
              <a:solidFill>
                <a:schemeClr val="bg1"/>
              </a:solidFill>
              <a:ea typeface="宋体" charset="-122"/>
            </a:endParaRPr>
          </a:p>
          <a:p>
            <a:pPr>
              <a:buFontTx/>
              <a:buNone/>
            </a:pPr>
            <a:endParaRPr lang="en-US" altLang="zh-CN" sz="800">
              <a:solidFill>
                <a:schemeClr val="bg1"/>
              </a:solidFill>
              <a:ea typeface="宋体" charset="-122"/>
            </a:endParaRPr>
          </a:p>
          <a:p>
            <a:pPr>
              <a:buFontTx/>
              <a:buNone/>
            </a:pPr>
            <a:r>
              <a:rPr lang="en-US" altLang="zh-CN" sz="800">
                <a:solidFill>
                  <a:schemeClr val="bg1"/>
                </a:solidFill>
                <a:ea typeface="宋体" charset="-122"/>
              </a:rPr>
              <a:t>KPMG and the KPMG logo are registered trademarks of KPMG International, a Swiss cooperative. </a:t>
            </a:r>
            <a:r>
              <a:rPr lang="en-US" altLang="zh-CN" sz="800">
                <a:solidFill>
                  <a:schemeClr val="bg1"/>
                </a:solidFill>
                <a:ea typeface="宋体" charset="-122"/>
                <a:cs typeface="Arial" charset="0"/>
              </a:rPr>
              <a:t>© 2007 KPMG LLP, a Canadian limited liability partnership and a member firm of the KPMG network of independent member firms affiliated with KPMG International, a Swiss cooperative. All rights reserved.</a:t>
            </a:r>
            <a:r>
              <a:rPr lang="en-US" altLang="zh-CN" sz="1000">
                <a:solidFill>
                  <a:schemeClr val="bg1"/>
                </a:solidFill>
                <a:ea typeface="宋体" charset="-122"/>
              </a:rPr>
              <a:t> </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zh-CN" altLang="en-US" dirty="0" smtClean="0">
                <a:solidFill>
                  <a:schemeClr val="accent1">
                    <a:lumMod val="75000"/>
                  </a:schemeClr>
                </a:solidFill>
                <a:latin typeface="+mn-ea"/>
                <a:ea typeface="+mn-ea"/>
              </a:rPr>
              <a:t>声明：</a:t>
            </a:r>
            <a:endParaRPr lang="zh-CN" altLang="en-US" dirty="0">
              <a:solidFill>
                <a:schemeClr val="accent1">
                  <a:lumMod val="75000"/>
                </a:schemeClr>
              </a:solidFill>
              <a:latin typeface="+mn-ea"/>
              <a:ea typeface="+mn-ea"/>
            </a:endParaRPr>
          </a:p>
        </p:txBody>
      </p:sp>
      <p:sp>
        <p:nvSpPr>
          <p:cNvPr id="5" name="内容占位符 4"/>
          <p:cNvSpPr>
            <a:spLocks noGrp="1"/>
          </p:cNvSpPr>
          <p:nvPr>
            <p:ph idx="1"/>
          </p:nvPr>
        </p:nvSpPr>
        <p:spPr>
          <a:xfrm>
            <a:off x="457200" y="980728"/>
            <a:ext cx="8229600" cy="3744416"/>
          </a:xfrm>
        </p:spPr>
        <p:txBody>
          <a:bodyPr/>
          <a:lstStyle/>
          <a:p>
            <a:pPr marL="383949" indent="-383949">
              <a:lnSpc>
                <a:spcPct val="150000"/>
              </a:lnSpc>
              <a:buFont typeface="+mj-lt"/>
              <a:buAutoNum type="arabicPeriod"/>
            </a:pPr>
            <a:r>
              <a:rPr lang="zh-CN" altLang="en-US" dirty="0" smtClean="0">
                <a:solidFill>
                  <a:schemeClr val="accent1">
                    <a:lumMod val="75000"/>
                  </a:schemeClr>
                </a:solidFill>
                <a:latin typeface="+mn-ea"/>
                <a:cs typeface="Segoe UI" pitchFamily="34" charset="0"/>
              </a:rPr>
              <a:t>所有的版权属于原有公司，文件均来自公开渠道</a:t>
            </a:r>
            <a:endParaRPr lang="en-US" altLang="zh-CN" dirty="0" smtClean="0">
              <a:solidFill>
                <a:schemeClr val="accent1">
                  <a:lumMod val="75000"/>
                </a:schemeClr>
              </a:solidFill>
              <a:latin typeface="+mn-ea"/>
              <a:cs typeface="Segoe UI" pitchFamily="34" charset="0"/>
            </a:endParaRPr>
          </a:p>
          <a:p>
            <a:pPr marL="383949" indent="-383949">
              <a:lnSpc>
                <a:spcPct val="150000"/>
              </a:lnSpc>
              <a:buFont typeface="+mj-lt"/>
              <a:buAutoNum type="arabicPeriod"/>
            </a:pPr>
            <a:r>
              <a:rPr lang="zh-CN" altLang="en-US" dirty="0" smtClean="0">
                <a:solidFill>
                  <a:schemeClr val="accent1">
                    <a:lumMod val="75000"/>
                  </a:schemeClr>
                </a:solidFill>
                <a:latin typeface="+mn-ea"/>
                <a:cs typeface="Segoe UI" pitchFamily="34" charset="0"/>
              </a:rPr>
              <a:t>此文件仅供学习使用，任何人不得进行以此为商业目的的行为</a:t>
            </a:r>
            <a:endParaRPr lang="en-US" altLang="zh-CN" dirty="0" smtClean="0">
              <a:solidFill>
                <a:schemeClr val="accent1">
                  <a:lumMod val="75000"/>
                </a:schemeClr>
              </a:solidFill>
              <a:latin typeface="+mn-ea"/>
              <a:cs typeface="Segoe UI" pitchFamily="34" charset="0"/>
            </a:endParaRPr>
          </a:p>
          <a:p>
            <a:pPr marL="383949" indent="-383949">
              <a:lnSpc>
                <a:spcPct val="150000"/>
              </a:lnSpc>
              <a:buFont typeface="+mj-lt"/>
              <a:buAutoNum type="arabicPeriod"/>
            </a:pPr>
            <a:r>
              <a:rPr lang="zh-CN" altLang="en-US" dirty="0">
                <a:solidFill>
                  <a:schemeClr val="accent1">
                    <a:lumMod val="75000"/>
                  </a:schemeClr>
                </a:solidFill>
                <a:latin typeface="+mn-ea"/>
                <a:cs typeface="Segoe UI" pitchFamily="34" charset="0"/>
              </a:rPr>
              <a:t>如</a:t>
            </a:r>
            <a:r>
              <a:rPr lang="zh-CN" altLang="en-US" dirty="0" smtClean="0">
                <a:solidFill>
                  <a:schemeClr val="accent1">
                    <a:lumMod val="75000"/>
                  </a:schemeClr>
                </a:solidFill>
                <a:latin typeface="+mn-ea"/>
                <a:cs typeface="Segoe UI" pitchFamily="34" charset="0"/>
              </a:rPr>
              <a:t>有疑问，请立即删除</a:t>
            </a:r>
            <a:endParaRPr lang="zh-CN" altLang="en-US" dirty="0">
              <a:solidFill>
                <a:schemeClr val="accent1">
                  <a:lumMod val="75000"/>
                </a:schemeClr>
              </a:solidFill>
              <a:latin typeface="+mn-ea"/>
              <a:cs typeface="Segoe UI" pitchFamily="34" charset="0"/>
            </a:endParaRPr>
          </a:p>
        </p:txBody>
      </p:sp>
      <p:sp>
        <p:nvSpPr>
          <p:cNvPr id="16" name="圆角矩形 15">
            <a:hlinkClick r:id="rId3"/>
          </p:cNvPr>
          <p:cNvSpPr/>
          <p:nvPr/>
        </p:nvSpPr>
        <p:spPr>
          <a:xfrm>
            <a:off x="5148067" y="3776208"/>
            <a:ext cx="3770174" cy="396000"/>
          </a:xfrm>
          <a:prstGeom prst="roundRect">
            <a:avLst/>
          </a:prstGeom>
          <a:solidFill>
            <a:schemeClr val="tx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lIns="102387" tIns="51194" rIns="102387" bIns="51194" rtlCol="0" anchor="ctr" anchorCtr="0"/>
          <a:lstStyle/>
          <a:p>
            <a:pPr defTabSz="1023863" fontAlgn="auto">
              <a:spcBef>
                <a:spcPts val="0"/>
              </a:spcBef>
              <a:spcAft>
                <a:spcPts val="0"/>
              </a:spcAft>
            </a:pPr>
            <a:r>
              <a:rPr lang="en-US" altLang="zh-CN" sz="1800" b="1" dirty="0">
                <a:solidFill>
                  <a:prstClr val="white"/>
                </a:solidFill>
                <a:latin typeface="微软雅黑"/>
                <a:cs typeface="Segoe UI" pitchFamily="34" charset="0"/>
              </a:rPr>
              <a:t>https://www.chuanke.com</a:t>
            </a:r>
            <a:endParaRPr lang="zh-CN" altLang="en-US" sz="1800" b="1" dirty="0">
              <a:solidFill>
                <a:prstClr val="white"/>
              </a:solidFill>
              <a:latin typeface="微软雅黑"/>
              <a:cs typeface="Segoe UI" pitchFamily="34" charset="0"/>
            </a:endParaRPr>
          </a:p>
        </p:txBody>
      </p:sp>
      <p:sp>
        <p:nvSpPr>
          <p:cNvPr id="17" name="圆角矩形 16">
            <a:hlinkClick r:id="rId3"/>
          </p:cNvPr>
          <p:cNvSpPr/>
          <p:nvPr/>
        </p:nvSpPr>
        <p:spPr>
          <a:xfrm>
            <a:off x="5148067" y="4214090"/>
            <a:ext cx="3770174" cy="396000"/>
          </a:xfrm>
          <a:prstGeom prst="roundRect">
            <a:avLst/>
          </a:prstGeom>
          <a:solidFill>
            <a:schemeClr val="tx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lIns="102387" tIns="51194" rIns="102387" bIns="51194" rtlCol="0" anchor="ctr" anchorCtr="0"/>
          <a:lstStyle/>
          <a:p>
            <a:pPr defTabSz="1023863" fontAlgn="auto">
              <a:spcBef>
                <a:spcPts val="0"/>
              </a:spcBef>
              <a:spcAft>
                <a:spcPts val="0"/>
              </a:spcAft>
            </a:pPr>
            <a:r>
              <a:rPr lang="en-US" altLang="zh-CN" sz="1800" b="1" dirty="0">
                <a:solidFill>
                  <a:prstClr val="white"/>
                </a:solidFill>
                <a:latin typeface="微软雅黑"/>
                <a:cs typeface="Segoe UI" pitchFamily="34" charset="0"/>
              </a:rPr>
              <a:t>https://study.163.com</a:t>
            </a:r>
            <a:endParaRPr lang="zh-CN" altLang="en-US" sz="1800" b="1" dirty="0">
              <a:solidFill>
                <a:prstClr val="white"/>
              </a:solidFill>
              <a:latin typeface="微软雅黑"/>
              <a:cs typeface="Segoe UI" pitchFamily="34" charset="0"/>
            </a:endParaRPr>
          </a:p>
        </p:txBody>
      </p:sp>
      <p:sp>
        <p:nvSpPr>
          <p:cNvPr id="2" name="矩形 1"/>
          <p:cNvSpPr/>
          <p:nvPr/>
        </p:nvSpPr>
        <p:spPr>
          <a:xfrm>
            <a:off x="871354" y="2921170"/>
            <a:ext cx="8106396" cy="565065"/>
          </a:xfrm>
          <a:prstGeom prst="rect">
            <a:avLst/>
          </a:prstGeom>
        </p:spPr>
        <p:txBody>
          <a:bodyPr wrap="none" lIns="102387" tIns="51194" rIns="102387" bIns="51194">
            <a:spAutoFit/>
          </a:bodyPr>
          <a:lstStyle/>
          <a:p>
            <a:pPr defTabSz="1023863">
              <a:lnSpc>
                <a:spcPct val="150000"/>
              </a:lnSpc>
            </a:pPr>
            <a:r>
              <a:rPr lang="zh-CN" altLang="en-US" sz="2000" dirty="0">
                <a:solidFill>
                  <a:srgbClr val="4F81BD">
                    <a:lumMod val="75000"/>
                  </a:srgbClr>
                </a:solidFill>
                <a:latin typeface="微软雅黑"/>
                <a:cs typeface="Segoe UI" pitchFamily="34" charset="0"/>
              </a:rPr>
              <a:t>学习世界五百强和咨询公司</a:t>
            </a:r>
            <a:r>
              <a:rPr lang="en-US" altLang="zh-CN" sz="2000" dirty="0">
                <a:solidFill>
                  <a:srgbClr val="4F81BD">
                    <a:lumMod val="75000"/>
                  </a:srgbClr>
                </a:solidFill>
                <a:latin typeface="微软雅黑"/>
                <a:cs typeface="Segoe UI" pitchFamily="34" charset="0"/>
              </a:rPr>
              <a:t>PPT</a:t>
            </a:r>
            <a:r>
              <a:rPr lang="zh-CN" altLang="en-US" sz="2000" dirty="0">
                <a:solidFill>
                  <a:srgbClr val="4F81BD">
                    <a:lumMod val="75000"/>
                  </a:srgbClr>
                </a:solidFill>
                <a:latin typeface="微软雅黑"/>
                <a:cs typeface="Segoe UI" pitchFamily="34" charset="0"/>
              </a:rPr>
              <a:t>课程请访问如下网站搜索：“司马懿”</a:t>
            </a:r>
          </a:p>
        </p:txBody>
      </p:sp>
      <p:sp>
        <p:nvSpPr>
          <p:cNvPr id="19" name="圆角矩形 18">
            <a:hlinkClick r:id="rId3"/>
          </p:cNvPr>
          <p:cNvSpPr/>
          <p:nvPr/>
        </p:nvSpPr>
        <p:spPr>
          <a:xfrm>
            <a:off x="5148067" y="4653136"/>
            <a:ext cx="3770174" cy="396000"/>
          </a:xfrm>
          <a:prstGeom prst="roundRect">
            <a:avLst/>
          </a:prstGeom>
          <a:solidFill>
            <a:schemeClr val="tx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lIns="102387" tIns="51194" rIns="102387" bIns="51194" rtlCol="0" anchor="ctr" anchorCtr="0"/>
          <a:lstStyle/>
          <a:p>
            <a:pPr defTabSz="1023863" fontAlgn="auto">
              <a:spcBef>
                <a:spcPts val="0"/>
              </a:spcBef>
              <a:spcAft>
                <a:spcPts val="0"/>
              </a:spcAft>
            </a:pPr>
            <a:r>
              <a:rPr lang="en-US" altLang="zh-CN" sz="1800" b="1" dirty="0">
                <a:solidFill>
                  <a:prstClr val="white"/>
                </a:solidFill>
                <a:latin typeface="微软雅黑"/>
                <a:cs typeface="Segoe UI" pitchFamily="34" charset="0"/>
              </a:rPr>
              <a:t>https://www.zhiu.com</a:t>
            </a:r>
            <a:endParaRPr lang="zh-CN" altLang="en-US" sz="1800" b="1" dirty="0">
              <a:solidFill>
                <a:prstClr val="white"/>
              </a:solidFill>
              <a:latin typeface="微软雅黑"/>
              <a:cs typeface="Segoe UI" pitchFamily="34" charset="0"/>
            </a:endParaRPr>
          </a:p>
        </p:txBody>
      </p:sp>
      <p:sp>
        <p:nvSpPr>
          <p:cNvPr id="12" name="圆角矩形 11">
            <a:hlinkClick r:id="rId3"/>
          </p:cNvPr>
          <p:cNvSpPr/>
          <p:nvPr/>
        </p:nvSpPr>
        <p:spPr>
          <a:xfrm>
            <a:off x="537104" y="3776208"/>
            <a:ext cx="4525135" cy="396000"/>
          </a:xfrm>
          <a:prstGeom prst="roundRect">
            <a:avLst/>
          </a:prstGeom>
          <a:solidFill>
            <a:schemeClr val="tx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lIns="102387" tIns="51194" rIns="102387" bIns="51194" rtlCol="0" anchor="ctr" anchorCtr="0"/>
          <a:lstStyle/>
          <a:p>
            <a:pPr defTabSz="1023863" fontAlgn="auto">
              <a:spcBef>
                <a:spcPts val="0"/>
              </a:spcBef>
              <a:spcAft>
                <a:spcPts val="0"/>
              </a:spcAft>
            </a:pPr>
            <a:r>
              <a:rPr lang="zh-CN" altLang="en-US" sz="1800" b="1" dirty="0">
                <a:solidFill>
                  <a:prstClr val="white"/>
                </a:solidFill>
                <a:latin typeface="微软雅黑"/>
                <a:cs typeface="Segoe UI" pitchFamily="34" charset="0"/>
              </a:rPr>
              <a:t>百度传课：司马懿</a:t>
            </a:r>
            <a:r>
              <a:rPr lang="en-US" altLang="zh-CN" sz="1800" b="1" dirty="0">
                <a:solidFill>
                  <a:prstClr val="white"/>
                </a:solidFill>
                <a:latin typeface="微软雅黑"/>
                <a:cs typeface="Segoe UI" pitchFamily="34" charset="0"/>
              </a:rPr>
              <a:t>PPT</a:t>
            </a:r>
            <a:r>
              <a:rPr lang="zh-CN" altLang="en-US" sz="1800" b="1" dirty="0">
                <a:solidFill>
                  <a:prstClr val="white"/>
                </a:solidFill>
                <a:latin typeface="微软雅黑"/>
                <a:cs typeface="Segoe UI" pitchFamily="34" charset="0"/>
              </a:rPr>
              <a:t>学校</a:t>
            </a:r>
          </a:p>
        </p:txBody>
      </p:sp>
      <p:sp>
        <p:nvSpPr>
          <p:cNvPr id="13" name="圆角矩形 12">
            <a:hlinkClick r:id="rId3"/>
          </p:cNvPr>
          <p:cNvSpPr/>
          <p:nvPr/>
        </p:nvSpPr>
        <p:spPr>
          <a:xfrm>
            <a:off x="537104" y="4214090"/>
            <a:ext cx="4525135" cy="396000"/>
          </a:xfrm>
          <a:prstGeom prst="roundRect">
            <a:avLst/>
          </a:prstGeom>
          <a:solidFill>
            <a:schemeClr val="tx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lIns="102387" tIns="51194" rIns="102387" bIns="51194" rtlCol="0" anchor="ctr" anchorCtr="0"/>
          <a:lstStyle/>
          <a:p>
            <a:pPr defTabSz="1023863" fontAlgn="auto">
              <a:spcBef>
                <a:spcPts val="0"/>
              </a:spcBef>
              <a:spcAft>
                <a:spcPts val="0"/>
              </a:spcAft>
            </a:pPr>
            <a:r>
              <a:rPr lang="zh-CN" altLang="en-US" sz="1800" b="1" dirty="0">
                <a:solidFill>
                  <a:prstClr val="white"/>
                </a:solidFill>
                <a:latin typeface="微软雅黑"/>
                <a:cs typeface="Segoe UI" pitchFamily="34" charset="0"/>
              </a:rPr>
              <a:t>网易学堂：司马懿</a:t>
            </a:r>
            <a:r>
              <a:rPr lang="en-US" altLang="zh-CN" sz="1800" b="1" dirty="0">
                <a:solidFill>
                  <a:prstClr val="white"/>
                </a:solidFill>
                <a:latin typeface="微软雅黑"/>
                <a:cs typeface="Segoe UI" pitchFamily="34" charset="0"/>
              </a:rPr>
              <a:t>PPT</a:t>
            </a:r>
            <a:r>
              <a:rPr lang="zh-CN" altLang="en-US" sz="1800" b="1" dirty="0">
                <a:solidFill>
                  <a:prstClr val="white"/>
                </a:solidFill>
                <a:latin typeface="微软雅黑"/>
                <a:cs typeface="Segoe UI" pitchFamily="34" charset="0"/>
              </a:rPr>
              <a:t>学校</a:t>
            </a:r>
          </a:p>
        </p:txBody>
      </p:sp>
      <p:sp>
        <p:nvSpPr>
          <p:cNvPr id="14" name="圆角矩形 13">
            <a:hlinkClick r:id="rId3"/>
          </p:cNvPr>
          <p:cNvSpPr/>
          <p:nvPr/>
        </p:nvSpPr>
        <p:spPr>
          <a:xfrm>
            <a:off x="537104" y="4653136"/>
            <a:ext cx="4525135" cy="396000"/>
          </a:xfrm>
          <a:prstGeom prst="roundRect">
            <a:avLst/>
          </a:prstGeom>
          <a:solidFill>
            <a:schemeClr val="tx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lIns="102387" tIns="51194" rIns="102387" bIns="51194" rtlCol="0" anchor="ctr" anchorCtr="0"/>
          <a:lstStyle/>
          <a:p>
            <a:pPr defTabSz="1023863" fontAlgn="auto">
              <a:spcBef>
                <a:spcPts val="0"/>
              </a:spcBef>
              <a:spcAft>
                <a:spcPts val="0"/>
              </a:spcAft>
            </a:pPr>
            <a:r>
              <a:rPr lang="zh-CN" altLang="en-US" sz="1800" b="1" dirty="0">
                <a:solidFill>
                  <a:prstClr val="white"/>
                </a:solidFill>
                <a:latin typeface="微软雅黑"/>
                <a:cs typeface="Segoe UI" pitchFamily="34" charset="0"/>
              </a:rPr>
              <a:t>知乎：       司马懿</a:t>
            </a:r>
            <a:r>
              <a:rPr lang="en-US" altLang="zh-CN" sz="1800" b="1" dirty="0">
                <a:solidFill>
                  <a:prstClr val="white"/>
                </a:solidFill>
                <a:latin typeface="微软雅黑"/>
                <a:cs typeface="Segoe UI" pitchFamily="34" charset="0"/>
              </a:rPr>
              <a:t>PPT</a:t>
            </a:r>
            <a:r>
              <a:rPr lang="zh-CN" altLang="en-US" sz="1800" b="1" dirty="0">
                <a:solidFill>
                  <a:prstClr val="white"/>
                </a:solidFill>
                <a:latin typeface="微软雅黑"/>
                <a:cs typeface="Segoe UI" pitchFamily="34" charset="0"/>
              </a:rPr>
              <a:t>学校</a:t>
            </a:r>
          </a:p>
        </p:txBody>
      </p:sp>
    </p:spTree>
    <p:extLst>
      <p:ext uri="{BB962C8B-B14F-4D97-AF65-F5344CB8AC3E}">
        <p14:creationId xmlns:p14="http://schemas.microsoft.com/office/powerpoint/2010/main" val="62169631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20" name="Rectangle 4"/>
          <p:cNvSpPr>
            <a:spLocks noGrp="1" noChangeArrowheads="1"/>
          </p:cNvSpPr>
          <p:nvPr>
            <p:ph type="title"/>
          </p:nvPr>
        </p:nvSpPr>
        <p:spPr/>
        <p:txBody>
          <a:bodyPr/>
          <a:lstStyle/>
          <a:p>
            <a:r>
              <a:rPr lang="en-US" altLang="zh-CN">
                <a:ea typeface="宋体" charset="-122"/>
              </a:rPr>
              <a:t>Summary of Announcements</a:t>
            </a:r>
          </a:p>
        </p:txBody>
      </p:sp>
      <p:sp>
        <p:nvSpPr>
          <p:cNvPr id="188421" name="Rectangle 5"/>
          <p:cNvSpPr>
            <a:spLocks noGrp="1" noChangeArrowheads="1"/>
          </p:cNvSpPr>
          <p:nvPr>
            <p:ph type="body" idx="1"/>
          </p:nvPr>
        </p:nvSpPr>
        <p:spPr/>
        <p:txBody>
          <a:bodyPr/>
          <a:lstStyle/>
          <a:p>
            <a:pPr>
              <a:lnSpc>
                <a:spcPct val="90000"/>
              </a:lnSpc>
            </a:pPr>
            <a:r>
              <a:rPr lang="en-US" altLang="zh-CN" sz="1600">
                <a:ea typeface="宋体" charset="-122"/>
              </a:rPr>
              <a:t>On October 31, 2006, Department of Finance announced new tax regime </a:t>
            </a:r>
            <a:br>
              <a:rPr lang="en-US" altLang="zh-CN" sz="1600">
                <a:ea typeface="宋体" charset="-122"/>
              </a:rPr>
            </a:br>
            <a:r>
              <a:rPr lang="en-US" altLang="zh-CN" sz="1600">
                <a:ea typeface="宋体" charset="-122"/>
              </a:rPr>
              <a:t>for Publicly traded Canadian income trusts, royalty trusts and partnerships—</a:t>
            </a:r>
            <a:br>
              <a:rPr lang="en-US" altLang="zh-CN" sz="1600">
                <a:ea typeface="宋体" charset="-122"/>
              </a:rPr>
            </a:br>
            <a:r>
              <a:rPr lang="en-US" altLang="zh-CN" sz="1600">
                <a:ea typeface="宋体" charset="-122"/>
              </a:rPr>
              <a:t>now called “Specified Investment Flow-Throughs” (“SIFT’s”)</a:t>
            </a:r>
          </a:p>
          <a:p>
            <a:pPr>
              <a:lnSpc>
                <a:spcPct val="90000"/>
              </a:lnSpc>
            </a:pPr>
            <a:r>
              <a:rPr lang="en-US" altLang="zh-CN" sz="1600">
                <a:ea typeface="宋体" charset="-122"/>
              </a:rPr>
              <a:t>On December 15, 2006 the Department of Finance issued guidance </a:t>
            </a:r>
            <a:br>
              <a:rPr lang="en-US" altLang="zh-CN" sz="1600">
                <a:ea typeface="宋体" charset="-122"/>
              </a:rPr>
            </a:br>
            <a:r>
              <a:rPr lang="en-US" altLang="zh-CN" sz="1600">
                <a:ea typeface="宋体" charset="-122"/>
              </a:rPr>
              <a:t>on “Undue Expansion”</a:t>
            </a:r>
          </a:p>
          <a:p>
            <a:pPr lvl="1">
              <a:lnSpc>
                <a:spcPct val="90000"/>
              </a:lnSpc>
            </a:pPr>
            <a:r>
              <a:rPr lang="en-US" altLang="zh-CN" sz="1400">
                <a:ea typeface="宋体" charset="-122"/>
              </a:rPr>
              <a:t>Safe Harbour and permitted transactions</a:t>
            </a:r>
          </a:p>
          <a:p>
            <a:pPr lvl="1">
              <a:lnSpc>
                <a:spcPct val="90000"/>
              </a:lnSpc>
            </a:pPr>
            <a:r>
              <a:rPr lang="en-US" altLang="zh-CN" sz="1400">
                <a:ea typeface="宋体" charset="-122"/>
              </a:rPr>
              <a:t>Conversions of SIFT’s to Corporations</a:t>
            </a:r>
          </a:p>
          <a:p>
            <a:pPr>
              <a:lnSpc>
                <a:spcPct val="90000"/>
              </a:lnSpc>
            </a:pPr>
            <a:r>
              <a:rPr lang="en-US" altLang="zh-CN" sz="1600">
                <a:ea typeface="宋体" charset="-122"/>
              </a:rPr>
              <a:t>On December 21, 2006 the Department of Finance issued </a:t>
            </a:r>
            <a:br>
              <a:rPr lang="en-US" altLang="zh-CN" sz="1600">
                <a:ea typeface="宋体" charset="-122"/>
              </a:rPr>
            </a:br>
            <a:r>
              <a:rPr lang="en-US" altLang="zh-CN" sz="1600">
                <a:ea typeface="宋体" charset="-122"/>
              </a:rPr>
              <a:t>Draft Legislative proposals </a:t>
            </a:r>
          </a:p>
          <a:p>
            <a:pPr lvl="1">
              <a:lnSpc>
                <a:spcPct val="90000"/>
              </a:lnSpc>
            </a:pPr>
            <a:r>
              <a:rPr lang="en-US" altLang="zh-CN" sz="1400">
                <a:ea typeface="宋体" charset="-122"/>
              </a:rPr>
              <a:t>Distributions of certain SIFT income will be subject to tax at corporate income </a:t>
            </a:r>
            <a:br>
              <a:rPr lang="en-US" altLang="zh-CN" sz="1400">
                <a:ea typeface="宋体" charset="-122"/>
              </a:rPr>
            </a:br>
            <a:r>
              <a:rPr lang="en-US" altLang="zh-CN" sz="1400">
                <a:ea typeface="宋体" charset="-122"/>
              </a:rPr>
              <a:t>tax rates in the SIFT</a:t>
            </a:r>
          </a:p>
          <a:p>
            <a:pPr lvl="1">
              <a:lnSpc>
                <a:spcPct val="90000"/>
              </a:lnSpc>
            </a:pPr>
            <a:r>
              <a:rPr lang="en-US" altLang="zh-CN" sz="1400">
                <a:ea typeface="宋体" charset="-122"/>
              </a:rPr>
              <a:t>SIFT’s will not be able to deduct distributions of this income for tax purposes, </a:t>
            </a:r>
            <a:br>
              <a:rPr lang="en-US" altLang="zh-CN" sz="1400">
                <a:ea typeface="宋体" charset="-122"/>
              </a:rPr>
            </a:br>
            <a:r>
              <a:rPr lang="en-US" altLang="zh-CN" sz="1400">
                <a:ea typeface="宋体" charset="-122"/>
              </a:rPr>
              <a:t>and distributions by partnerships that are SIFT’s will be taxed in the SIFT</a:t>
            </a:r>
          </a:p>
          <a:p>
            <a:pPr lvl="1">
              <a:lnSpc>
                <a:spcPct val="90000"/>
              </a:lnSpc>
            </a:pPr>
            <a:r>
              <a:rPr lang="en-US" altLang="zh-CN" sz="1400">
                <a:ea typeface="宋体" charset="-122"/>
              </a:rPr>
              <a:t>Investors will be taxed as if the distributions were dividends</a:t>
            </a: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8" name="Rectangle 4"/>
          <p:cNvSpPr>
            <a:spLocks noGrp="1" noChangeArrowheads="1"/>
          </p:cNvSpPr>
          <p:nvPr>
            <p:ph type="title"/>
          </p:nvPr>
        </p:nvSpPr>
        <p:spPr/>
        <p:txBody>
          <a:bodyPr/>
          <a:lstStyle/>
          <a:p>
            <a:r>
              <a:rPr lang="en-US" altLang="zh-CN">
                <a:ea typeface="宋体" charset="-122"/>
              </a:rPr>
              <a:t>“Normal Growth” During </a:t>
            </a:r>
            <a:br>
              <a:rPr lang="en-US" altLang="zh-CN">
                <a:ea typeface="宋体" charset="-122"/>
              </a:rPr>
            </a:br>
            <a:r>
              <a:rPr lang="en-US" altLang="zh-CN">
                <a:ea typeface="宋体" charset="-122"/>
              </a:rPr>
              <a:t>Transition Period</a:t>
            </a:r>
          </a:p>
        </p:txBody>
      </p:sp>
      <p:sp>
        <p:nvSpPr>
          <p:cNvPr id="190469" name="Rectangle 5"/>
          <p:cNvSpPr>
            <a:spLocks noGrp="1" noChangeArrowheads="1"/>
          </p:cNvSpPr>
          <p:nvPr>
            <p:ph type="body" idx="1"/>
          </p:nvPr>
        </p:nvSpPr>
        <p:spPr/>
        <p:txBody>
          <a:bodyPr/>
          <a:lstStyle/>
          <a:p>
            <a:r>
              <a:rPr lang="en-US" altLang="zh-CN">
                <a:ea typeface="宋体" charset="-122"/>
              </a:rPr>
              <a:t>On December 15, 2006, Department of Finance provided </a:t>
            </a:r>
            <a:br>
              <a:rPr lang="en-US" altLang="zh-CN">
                <a:ea typeface="宋体" charset="-122"/>
              </a:rPr>
            </a:br>
            <a:r>
              <a:rPr lang="en-US" altLang="zh-CN">
                <a:ea typeface="宋体" charset="-122"/>
              </a:rPr>
              <a:t>further guidance on “Normal Growth”</a:t>
            </a:r>
          </a:p>
          <a:p>
            <a:r>
              <a:rPr lang="en-US" altLang="zh-CN">
                <a:ea typeface="宋体" charset="-122"/>
              </a:rPr>
              <a:t>“Normal Growth” of a SIFT during the transition period </a:t>
            </a:r>
            <a:br>
              <a:rPr lang="en-US" altLang="zh-CN">
                <a:ea typeface="宋体" charset="-122"/>
              </a:rPr>
            </a:br>
            <a:r>
              <a:rPr lang="en-US" altLang="zh-CN">
                <a:ea typeface="宋体" charset="-122"/>
              </a:rPr>
              <a:t>would be allowed</a:t>
            </a:r>
          </a:p>
          <a:p>
            <a:r>
              <a:rPr lang="en-US" altLang="zh-CN">
                <a:ea typeface="宋体" charset="-122"/>
              </a:rPr>
              <a:t>On the other hand, an aggressive interpretation of the term “undue expansion” may cause the Department to propose further legislative changes</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2"/>
          <p:cNvSpPr>
            <a:spLocks noGrp="1" noChangeArrowheads="1"/>
          </p:cNvSpPr>
          <p:nvPr>
            <p:ph type="title"/>
          </p:nvPr>
        </p:nvSpPr>
        <p:spPr/>
        <p:txBody>
          <a:bodyPr/>
          <a:lstStyle/>
          <a:p>
            <a:r>
              <a:rPr lang="en-US" altLang="zh-CN">
                <a:ea typeface="宋体" charset="-122"/>
              </a:rPr>
              <a:t>“Normal Growth” During </a:t>
            </a:r>
            <a:br>
              <a:rPr lang="en-US" altLang="zh-CN">
                <a:ea typeface="宋体" charset="-122"/>
              </a:rPr>
            </a:br>
            <a:r>
              <a:rPr lang="en-US" altLang="zh-CN">
                <a:ea typeface="宋体" charset="-122"/>
              </a:rPr>
              <a:t>Transition Period </a:t>
            </a:r>
            <a:r>
              <a:rPr lang="en-US" altLang="zh-CN" sz="1800">
                <a:ea typeface="宋体" charset="-122"/>
              </a:rPr>
              <a:t>(Cont'd)</a:t>
            </a:r>
          </a:p>
        </p:txBody>
      </p:sp>
      <p:sp>
        <p:nvSpPr>
          <p:cNvPr id="192515" name="Rectangle 3"/>
          <p:cNvSpPr>
            <a:spLocks noGrp="1" noChangeArrowheads="1"/>
          </p:cNvSpPr>
          <p:nvPr>
            <p:ph type="body" idx="1"/>
          </p:nvPr>
        </p:nvSpPr>
        <p:spPr>
          <a:xfrm>
            <a:off x="228600" y="1752600"/>
            <a:ext cx="8382000" cy="533400"/>
          </a:xfrm>
        </p:spPr>
        <p:txBody>
          <a:bodyPr/>
          <a:lstStyle/>
          <a:p>
            <a:pPr>
              <a:buFontTx/>
              <a:buNone/>
            </a:pPr>
            <a:r>
              <a:rPr lang="en-US" altLang="zh-CN">
                <a:ea typeface="宋体" charset="-122"/>
              </a:rPr>
              <a:t>Department of Finance proposed the following safe harbour guidelines:</a:t>
            </a:r>
          </a:p>
        </p:txBody>
      </p:sp>
      <p:graphicFrame>
        <p:nvGraphicFramePr>
          <p:cNvPr id="192542" name="Group 30"/>
          <p:cNvGraphicFramePr>
            <a:graphicFrameLocks noGrp="1"/>
          </p:cNvGraphicFramePr>
          <p:nvPr>
            <p:ph sz="half" idx="4294967295"/>
          </p:nvPr>
        </p:nvGraphicFramePr>
        <p:xfrm>
          <a:off x="304800" y="2362200"/>
          <a:ext cx="8636000" cy="3733801"/>
        </p:xfrm>
        <a:graphic>
          <a:graphicData uri="http://schemas.openxmlformats.org/drawingml/2006/table">
            <a:tbl>
              <a:tblPr/>
              <a:tblGrid>
                <a:gridCol w="2936875"/>
                <a:gridCol w="5699125"/>
              </a:tblGrid>
              <a:tr h="660400">
                <a:tc>
                  <a:txBody>
                    <a:bodyPr/>
                    <a:lstStyle>
                      <a:lvl1pPr>
                        <a:spcBef>
                          <a:spcPct val="20000"/>
                        </a:spcBef>
                        <a:defRPr>
                          <a:solidFill>
                            <a:schemeClr val="tx1"/>
                          </a:solidFill>
                          <a:latin typeface="Arial" charset="0"/>
                        </a:defRPr>
                      </a:lvl1pPr>
                      <a:lvl2pPr marL="285750">
                        <a:spcBef>
                          <a:spcPct val="20000"/>
                        </a:spcBef>
                        <a:defRPr sz="1600">
                          <a:solidFill>
                            <a:schemeClr val="tx1"/>
                          </a:solidFill>
                          <a:latin typeface="Arial" charset="0"/>
                        </a:defRPr>
                      </a:lvl2pPr>
                      <a:lvl3pPr marL="571500">
                        <a:spcBef>
                          <a:spcPct val="20000"/>
                        </a:spcBef>
                        <a:defRPr sz="1400">
                          <a:solidFill>
                            <a:schemeClr val="tx1"/>
                          </a:solidFill>
                          <a:latin typeface="Arial" charset="0"/>
                        </a:defRPr>
                      </a:lvl3pPr>
                      <a:lvl4pPr marL="860425">
                        <a:spcBef>
                          <a:spcPct val="20000"/>
                        </a:spcBef>
                        <a:defRPr sz="1200">
                          <a:solidFill>
                            <a:schemeClr val="tx1"/>
                          </a:solidFill>
                          <a:latin typeface="Arial" charset="0"/>
                        </a:defRPr>
                      </a:lvl4pPr>
                      <a:lvl5pPr marL="1136650">
                        <a:spcBef>
                          <a:spcPct val="20000"/>
                        </a:spcBef>
                        <a:defRPr sz="1200">
                          <a:solidFill>
                            <a:schemeClr val="tx1"/>
                          </a:solidFill>
                          <a:latin typeface="Arial" charset="0"/>
                        </a:defRPr>
                      </a:lvl5pPr>
                      <a:lvl6pPr marL="1593850" fontAlgn="base">
                        <a:spcBef>
                          <a:spcPct val="20000"/>
                        </a:spcBef>
                        <a:spcAft>
                          <a:spcPct val="0"/>
                        </a:spcAft>
                        <a:defRPr sz="1200">
                          <a:solidFill>
                            <a:schemeClr val="tx1"/>
                          </a:solidFill>
                          <a:latin typeface="Arial" charset="0"/>
                        </a:defRPr>
                      </a:lvl6pPr>
                      <a:lvl7pPr marL="2051050" fontAlgn="base">
                        <a:spcBef>
                          <a:spcPct val="20000"/>
                        </a:spcBef>
                        <a:spcAft>
                          <a:spcPct val="0"/>
                        </a:spcAft>
                        <a:defRPr sz="1200">
                          <a:solidFill>
                            <a:schemeClr val="tx1"/>
                          </a:solidFill>
                          <a:latin typeface="Arial" charset="0"/>
                        </a:defRPr>
                      </a:lvl7pPr>
                      <a:lvl8pPr marL="2508250" fontAlgn="base">
                        <a:spcBef>
                          <a:spcPct val="20000"/>
                        </a:spcBef>
                        <a:spcAft>
                          <a:spcPct val="0"/>
                        </a:spcAft>
                        <a:defRPr sz="1200">
                          <a:solidFill>
                            <a:schemeClr val="tx1"/>
                          </a:solidFill>
                          <a:latin typeface="Arial" charset="0"/>
                        </a:defRPr>
                      </a:lvl8pPr>
                      <a:lvl9pPr marL="2965450" fontAlgn="base">
                        <a:spcBef>
                          <a:spcPct val="20000"/>
                        </a:spcBef>
                        <a:spcAft>
                          <a:spcPct val="0"/>
                        </a:spcAft>
                        <a:defRPr sz="1200">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500" b="1" i="0" u="sng" strike="noStrike" cap="none" normalizeH="0" baseline="0" smtClean="0">
                          <a:ln>
                            <a:noFill/>
                          </a:ln>
                          <a:solidFill>
                            <a:schemeClr val="tx1"/>
                          </a:solidFill>
                          <a:effectLst/>
                          <a:latin typeface="Arial" charset="0"/>
                          <a:ea typeface="宋体" charset="-122"/>
                        </a:rPr>
                        <a:t>Period</a:t>
                      </a:r>
                    </a:p>
                  </a:txBody>
                  <a:tcPr horzOverflow="overflow">
                    <a:lnL cap="flat">
                      <a:noFill/>
                    </a:lnL>
                    <a:lnR>
                      <a:noFill/>
                    </a:lnR>
                    <a:lnT cap="flat">
                      <a:noFill/>
                    </a:lnT>
                    <a:lnB>
                      <a:noFill/>
                    </a:lnB>
                    <a:lnTlToBr>
                      <a:noFill/>
                    </a:lnTlToBr>
                    <a:lnBlToTr>
                      <a:noFill/>
                    </a:lnBlToTr>
                    <a:noFill/>
                  </a:tcPr>
                </a:tc>
                <a:tc>
                  <a:txBody>
                    <a:bodyPr/>
                    <a:lstStyle>
                      <a:lvl1pPr>
                        <a:spcBef>
                          <a:spcPct val="20000"/>
                        </a:spcBef>
                        <a:defRPr>
                          <a:solidFill>
                            <a:schemeClr val="tx1"/>
                          </a:solidFill>
                          <a:latin typeface="Arial" charset="0"/>
                        </a:defRPr>
                      </a:lvl1pPr>
                      <a:lvl2pPr marL="285750">
                        <a:spcBef>
                          <a:spcPct val="20000"/>
                        </a:spcBef>
                        <a:defRPr sz="1600">
                          <a:solidFill>
                            <a:schemeClr val="tx1"/>
                          </a:solidFill>
                          <a:latin typeface="Arial" charset="0"/>
                        </a:defRPr>
                      </a:lvl2pPr>
                      <a:lvl3pPr marL="571500">
                        <a:spcBef>
                          <a:spcPct val="20000"/>
                        </a:spcBef>
                        <a:defRPr sz="1400">
                          <a:solidFill>
                            <a:schemeClr val="tx1"/>
                          </a:solidFill>
                          <a:latin typeface="Arial" charset="0"/>
                        </a:defRPr>
                      </a:lvl3pPr>
                      <a:lvl4pPr marL="860425">
                        <a:spcBef>
                          <a:spcPct val="20000"/>
                        </a:spcBef>
                        <a:defRPr sz="1200">
                          <a:solidFill>
                            <a:schemeClr val="tx1"/>
                          </a:solidFill>
                          <a:latin typeface="Arial" charset="0"/>
                        </a:defRPr>
                      </a:lvl4pPr>
                      <a:lvl5pPr marL="1136650">
                        <a:spcBef>
                          <a:spcPct val="20000"/>
                        </a:spcBef>
                        <a:defRPr sz="1200">
                          <a:solidFill>
                            <a:schemeClr val="tx1"/>
                          </a:solidFill>
                          <a:latin typeface="Arial" charset="0"/>
                        </a:defRPr>
                      </a:lvl5pPr>
                      <a:lvl6pPr marL="1593850" fontAlgn="base">
                        <a:spcBef>
                          <a:spcPct val="20000"/>
                        </a:spcBef>
                        <a:spcAft>
                          <a:spcPct val="0"/>
                        </a:spcAft>
                        <a:defRPr sz="1200">
                          <a:solidFill>
                            <a:schemeClr val="tx1"/>
                          </a:solidFill>
                          <a:latin typeface="Arial" charset="0"/>
                        </a:defRPr>
                      </a:lvl6pPr>
                      <a:lvl7pPr marL="2051050" fontAlgn="base">
                        <a:spcBef>
                          <a:spcPct val="20000"/>
                        </a:spcBef>
                        <a:spcAft>
                          <a:spcPct val="0"/>
                        </a:spcAft>
                        <a:defRPr sz="1200">
                          <a:solidFill>
                            <a:schemeClr val="tx1"/>
                          </a:solidFill>
                          <a:latin typeface="Arial" charset="0"/>
                        </a:defRPr>
                      </a:lvl7pPr>
                      <a:lvl8pPr marL="2508250" fontAlgn="base">
                        <a:spcBef>
                          <a:spcPct val="20000"/>
                        </a:spcBef>
                        <a:spcAft>
                          <a:spcPct val="0"/>
                        </a:spcAft>
                        <a:defRPr sz="1200">
                          <a:solidFill>
                            <a:schemeClr val="tx1"/>
                          </a:solidFill>
                          <a:latin typeface="Arial" charset="0"/>
                        </a:defRPr>
                      </a:lvl8pPr>
                      <a:lvl9pPr marL="2965450" fontAlgn="base">
                        <a:spcBef>
                          <a:spcPct val="20000"/>
                        </a:spcBef>
                        <a:spcAft>
                          <a:spcPct val="0"/>
                        </a:spcAft>
                        <a:defRPr sz="1200">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500" b="1" i="0" u="sng" strike="noStrike" cap="none" normalizeH="0" baseline="0" smtClean="0">
                          <a:ln>
                            <a:noFill/>
                          </a:ln>
                          <a:solidFill>
                            <a:schemeClr val="tx1"/>
                          </a:solidFill>
                          <a:effectLst/>
                          <a:latin typeface="Arial" charset="0"/>
                          <a:ea typeface="宋体" charset="-122"/>
                        </a:rPr>
                        <a:t>Normal Growth</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500" b="1" i="0" u="sng" strike="noStrike" cap="none" normalizeH="0" baseline="0" smtClean="0">
                          <a:ln>
                            <a:noFill/>
                          </a:ln>
                          <a:solidFill>
                            <a:schemeClr val="tx1"/>
                          </a:solidFill>
                          <a:effectLst/>
                          <a:latin typeface="Arial" charset="0"/>
                          <a:ea typeface="宋体" charset="-122"/>
                        </a:rPr>
                        <a:t>(Safe Harbour)</a:t>
                      </a:r>
                    </a:p>
                  </a:txBody>
                  <a:tcPr horzOverflow="overflow">
                    <a:lnL>
                      <a:noFill/>
                    </a:lnL>
                    <a:lnR cap="flat">
                      <a:noFill/>
                    </a:lnR>
                    <a:lnT cap="flat">
                      <a:noFill/>
                    </a:lnT>
                    <a:lnB>
                      <a:noFill/>
                    </a:lnB>
                    <a:lnTlToBr>
                      <a:noFill/>
                    </a:lnTlToBr>
                    <a:lnBlToTr>
                      <a:noFill/>
                    </a:lnBlToTr>
                    <a:noFill/>
                  </a:tcPr>
                </a:tc>
              </a:tr>
              <a:tr h="1325563">
                <a:tc>
                  <a:txBody>
                    <a:bodyPr/>
                    <a:lstStyle>
                      <a:lvl1pPr>
                        <a:spcBef>
                          <a:spcPct val="20000"/>
                        </a:spcBef>
                        <a:defRPr>
                          <a:solidFill>
                            <a:schemeClr val="tx1"/>
                          </a:solidFill>
                          <a:latin typeface="Arial" charset="0"/>
                        </a:defRPr>
                      </a:lvl1pPr>
                      <a:lvl2pPr marL="285750">
                        <a:spcBef>
                          <a:spcPct val="20000"/>
                        </a:spcBef>
                        <a:defRPr sz="1600">
                          <a:solidFill>
                            <a:schemeClr val="tx1"/>
                          </a:solidFill>
                          <a:latin typeface="Arial" charset="0"/>
                        </a:defRPr>
                      </a:lvl2pPr>
                      <a:lvl3pPr marL="571500">
                        <a:spcBef>
                          <a:spcPct val="20000"/>
                        </a:spcBef>
                        <a:defRPr sz="1400">
                          <a:solidFill>
                            <a:schemeClr val="tx1"/>
                          </a:solidFill>
                          <a:latin typeface="Arial" charset="0"/>
                        </a:defRPr>
                      </a:lvl3pPr>
                      <a:lvl4pPr marL="860425">
                        <a:spcBef>
                          <a:spcPct val="20000"/>
                        </a:spcBef>
                        <a:defRPr sz="1200">
                          <a:solidFill>
                            <a:schemeClr val="tx1"/>
                          </a:solidFill>
                          <a:latin typeface="Arial" charset="0"/>
                        </a:defRPr>
                      </a:lvl4pPr>
                      <a:lvl5pPr marL="1136650">
                        <a:spcBef>
                          <a:spcPct val="20000"/>
                        </a:spcBef>
                        <a:defRPr sz="1200">
                          <a:solidFill>
                            <a:schemeClr val="tx1"/>
                          </a:solidFill>
                          <a:latin typeface="Arial" charset="0"/>
                        </a:defRPr>
                      </a:lvl5pPr>
                      <a:lvl6pPr marL="1593850" fontAlgn="base">
                        <a:spcBef>
                          <a:spcPct val="20000"/>
                        </a:spcBef>
                        <a:spcAft>
                          <a:spcPct val="0"/>
                        </a:spcAft>
                        <a:defRPr sz="1200">
                          <a:solidFill>
                            <a:schemeClr val="tx1"/>
                          </a:solidFill>
                          <a:latin typeface="Arial" charset="0"/>
                        </a:defRPr>
                      </a:lvl6pPr>
                      <a:lvl7pPr marL="2051050" fontAlgn="base">
                        <a:spcBef>
                          <a:spcPct val="20000"/>
                        </a:spcBef>
                        <a:spcAft>
                          <a:spcPct val="0"/>
                        </a:spcAft>
                        <a:defRPr sz="1200">
                          <a:solidFill>
                            <a:schemeClr val="tx1"/>
                          </a:solidFill>
                          <a:latin typeface="Arial" charset="0"/>
                        </a:defRPr>
                      </a:lvl7pPr>
                      <a:lvl8pPr marL="2508250" fontAlgn="base">
                        <a:spcBef>
                          <a:spcPct val="20000"/>
                        </a:spcBef>
                        <a:spcAft>
                          <a:spcPct val="0"/>
                        </a:spcAft>
                        <a:defRPr sz="1200">
                          <a:solidFill>
                            <a:schemeClr val="tx1"/>
                          </a:solidFill>
                          <a:latin typeface="Arial" charset="0"/>
                        </a:defRPr>
                      </a:lvl8pPr>
                      <a:lvl9pPr marL="2965450" fontAlgn="base">
                        <a:spcBef>
                          <a:spcPct val="20000"/>
                        </a:spcBef>
                        <a:spcAft>
                          <a:spcPct val="0"/>
                        </a:spcAft>
                        <a:defRPr sz="1200">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500" b="0" i="0" u="none" strike="noStrike" cap="none" normalizeH="0" baseline="0" smtClean="0">
                          <a:ln>
                            <a:noFill/>
                          </a:ln>
                          <a:solidFill>
                            <a:schemeClr val="tx1"/>
                          </a:solidFill>
                          <a:effectLst/>
                          <a:latin typeface="Arial" charset="0"/>
                          <a:ea typeface="宋体" charset="-122"/>
                        </a:rPr>
                        <a:t>November 1, 2006 to </a:t>
                      </a:r>
                      <a:br>
                        <a:rPr kumimoji="0" lang="en-US" altLang="zh-CN" sz="1500" b="0" i="0" u="none" strike="noStrike" cap="none" normalizeH="0" baseline="0" smtClean="0">
                          <a:ln>
                            <a:noFill/>
                          </a:ln>
                          <a:solidFill>
                            <a:schemeClr val="tx1"/>
                          </a:solidFill>
                          <a:effectLst/>
                          <a:latin typeface="Arial" charset="0"/>
                          <a:ea typeface="宋体" charset="-122"/>
                        </a:rPr>
                      </a:br>
                      <a:r>
                        <a:rPr kumimoji="0" lang="en-US" altLang="zh-CN" sz="1500" b="0" i="0" u="none" strike="noStrike" cap="none" normalizeH="0" baseline="0" smtClean="0">
                          <a:ln>
                            <a:noFill/>
                          </a:ln>
                          <a:solidFill>
                            <a:schemeClr val="tx1"/>
                          </a:solidFill>
                          <a:effectLst/>
                          <a:latin typeface="Arial" charset="0"/>
                          <a:ea typeface="宋体" charset="-122"/>
                        </a:rPr>
                        <a:t>December 31, 2007</a:t>
                      </a:r>
                    </a:p>
                  </a:txBody>
                  <a:tcPr horzOverflow="overflow">
                    <a:lnL cap="flat">
                      <a:noFill/>
                    </a:lnL>
                    <a:lnR>
                      <a:noFill/>
                    </a:lnR>
                    <a:lnT>
                      <a:noFill/>
                    </a:lnT>
                    <a:lnB>
                      <a:noFill/>
                    </a:lnB>
                    <a:lnTlToBr>
                      <a:noFill/>
                    </a:lnTlToBr>
                    <a:lnBlToTr>
                      <a:noFill/>
                    </a:lnBlToTr>
                    <a:noFill/>
                  </a:tcPr>
                </a:tc>
                <a:tc>
                  <a:txBody>
                    <a:bodyPr/>
                    <a:lstStyle>
                      <a:lvl1pPr marL="292100" indent="-292100">
                        <a:spcBef>
                          <a:spcPct val="20000"/>
                        </a:spcBef>
                        <a:defRPr>
                          <a:solidFill>
                            <a:schemeClr val="tx1"/>
                          </a:solidFill>
                          <a:latin typeface="Arial" charset="0"/>
                        </a:defRPr>
                      </a:lvl1pPr>
                      <a:lvl2pPr marL="577850" indent="-171450">
                        <a:spcBef>
                          <a:spcPct val="20000"/>
                        </a:spcBef>
                        <a:defRPr sz="1600">
                          <a:solidFill>
                            <a:schemeClr val="tx1"/>
                          </a:solidFill>
                          <a:latin typeface="Arial" charset="0"/>
                        </a:defRPr>
                      </a:lvl2pPr>
                      <a:lvl3pPr marL="863600" indent="-171450">
                        <a:spcBef>
                          <a:spcPct val="20000"/>
                        </a:spcBef>
                        <a:defRPr sz="1400">
                          <a:solidFill>
                            <a:schemeClr val="tx1"/>
                          </a:solidFill>
                          <a:latin typeface="Arial" charset="0"/>
                        </a:defRPr>
                      </a:lvl3pPr>
                      <a:lvl4pPr marL="1149350" indent="-171450">
                        <a:spcBef>
                          <a:spcPct val="20000"/>
                        </a:spcBef>
                        <a:defRPr sz="1200">
                          <a:solidFill>
                            <a:schemeClr val="tx1"/>
                          </a:solidFill>
                          <a:latin typeface="Arial" charset="0"/>
                        </a:defRPr>
                      </a:lvl4pPr>
                      <a:lvl5pPr marL="1435100" indent="-171450">
                        <a:spcBef>
                          <a:spcPct val="20000"/>
                        </a:spcBef>
                        <a:defRPr sz="1200">
                          <a:solidFill>
                            <a:schemeClr val="tx1"/>
                          </a:solidFill>
                          <a:latin typeface="Arial" charset="0"/>
                        </a:defRPr>
                      </a:lvl5pPr>
                      <a:lvl6pPr marL="1892300" indent="-171450" fontAlgn="base">
                        <a:spcBef>
                          <a:spcPct val="20000"/>
                        </a:spcBef>
                        <a:spcAft>
                          <a:spcPct val="0"/>
                        </a:spcAft>
                        <a:defRPr sz="1200">
                          <a:solidFill>
                            <a:schemeClr val="tx1"/>
                          </a:solidFill>
                          <a:latin typeface="Arial" charset="0"/>
                        </a:defRPr>
                      </a:lvl6pPr>
                      <a:lvl7pPr marL="2349500" indent="-171450" fontAlgn="base">
                        <a:spcBef>
                          <a:spcPct val="20000"/>
                        </a:spcBef>
                        <a:spcAft>
                          <a:spcPct val="0"/>
                        </a:spcAft>
                        <a:defRPr sz="1200">
                          <a:solidFill>
                            <a:schemeClr val="tx1"/>
                          </a:solidFill>
                          <a:latin typeface="Arial" charset="0"/>
                        </a:defRPr>
                      </a:lvl7pPr>
                      <a:lvl8pPr marL="2806700" indent="-171450" fontAlgn="base">
                        <a:spcBef>
                          <a:spcPct val="20000"/>
                        </a:spcBef>
                        <a:spcAft>
                          <a:spcPct val="0"/>
                        </a:spcAft>
                        <a:defRPr sz="1200">
                          <a:solidFill>
                            <a:schemeClr val="tx1"/>
                          </a:solidFill>
                          <a:latin typeface="Arial" charset="0"/>
                        </a:defRPr>
                      </a:lvl8pPr>
                      <a:lvl9pPr marL="3263900" indent="-171450" fontAlgn="base">
                        <a:spcBef>
                          <a:spcPct val="20000"/>
                        </a:spcBef>
                        <a:spcAft>
                          <a:spcPct val="0"/>
                        </a:spcAft>
                        <a:defRPr sz="1200">
                          <a:solidFill>
                            <a:schemeClr val="tx1"/>
                          </a:solidFill>
                          <a:latin typeface="Arial" charset="0"/>
                        </a:defRPr>
                      </a:lvl9pPr>
                    </a:lstStyle>
                    <a:p>
                      <a:pPr marL="292100" marR="0" lvl="0" indent="-292100" algn="l" defTabSz="914400" rtl="0" eaLnBrk="1" fontAlgn="base" latinLnBrk="0" hangingPunct="1">
                        <a:lnSpc>
                          <a:spcPct val="100000"/>
                        </a:lnSpc>
                        <a:spcBef>
                          <a:spcPct val="20000"/>
                        </a:spcBef>
                        <a:spcAft>
                          <a:spcPct val="0"/>
                        </a:spcAft>
                        <a:buClrTx/>
                        <a:buSzTx/>
                        <a:buFontTx/>
                        <a:buNone/>
                        <a:tabLst/>
                      </a:pPr>
                      <a:r>
                        <a:rPr kumimoji="0" lang="en-US" altLang="zh-CN" sz="1500" b="1" i="0" u="none" strike="noStrike" cap="none" normalizeH="0" baseline="0" smtClean="0">
                          <a:ln>
                            <a:noFill/>
                          </a:ln>
                          <a:solidFill>
                            <a:schemeClr val="tx1"/>
                          </a:solidFill>
                          <a:effectLst/>
                          <a:latin typeface="Arial" charset="0"/>
                          <a:ea typeface="宋体" charset="-122"/>
                        </a:rPr>
                        <a:t>New Equity</a:t>
                      </a:r>
                      <a:r>
                        <a:rPr kumimoji="0" lang="en-US" altLang="zh-CN" sz="1500" b="0" i="0" u="none" strike="noStrike" cap="none" normalizeH="0" baseline="0" smtClean="0">
                          <a:ln>
                            <a:noFill/>
                          </a:ln>
                          <a:solidFill>
                            <a:schemeClr val="tx1"/>
                          </a:solidFill>
                          <a:effectLst/>
                          <a:latin typeface="Arial" charset="0"/>
                          <a:ea typeface="宋体" charset="-122"/>
                        </a:rPr>
                        <a:t> ≤ the greater of:</a:t>
                      </a:r>
                    </a:p>
                    <a:p>
                      <a:pPr marL="292100" marR="0" lvl="0" indent="-292100" algn="l" defTabSz="914400" rtl="0" eaLnBrk="1" fontAlgn="base" latinLnBrk="0" hangingPunct="1">
                        <a:lnSpc>
                          <a:spcPct val="100000"/>
                        </a:lnSpc>
                        <a:spcBef>
                          <a:spcPct val="20000"/>
                        </a:spcBef>
                        <a:spcAft>
                          <a:spcPct val="0"/>
                        </a:spcAft>
                        <a:buClrTx/>
                        <a:buSzTx/>
                        <a:buFontTx/>
                        <a:buAutoNum type="alphaLcParenR"/>
                        <a:tabLst/>
                      </a:pPr>
                      <a:r>
                        <a:rPr kumimoji="0" lang="en-US" altLang="zh-CN" sz="1500" b="0" i="0" u="none" strike="noStrike" cap="none" normalizeH="0" baseline="0" smtClean="0">
                          <a:ln>
                            <a:noFill/>
                          </a:ln>
                          <a:solidFill>
                            <a:schemeClr val="tx1"/>
                          </a:solidFill>
                          <a:effectLst/>
                          <a:latin typeface="Arial" charset="0"/>
                          <a:ea typeface="宋体" charset="-122"/>
                        </a:rPr>
                        <a:t>$50 million; and</a:t>
                      </a:r>
                    </a:p>
                    <a:p>
                      <a:pPr marL="292100" marR="0" lvl="0" indent="-292100" algn="l" defTabSz="914400" rtl="0" eaLnBrk="1" fontAlgn="base" latinLnBrk="0" hangingPunct="1">
                        <a:lnSpc>
                          <a:spcPct val="100000"/>
                        </a:lnSpc>
                        <a:spcBef>
                          <a:spcPct val="20000"/>
                        </a:spcBef>
                        <a:spcAft>
                          <a:spcPct val="0"/>
                        </a:spcAft>
                        <a:buClrTx/>
                        <a:buSzTx/>
                        <a:buFontTx/>
                        <a:buAutoNum type="alphaLcParenR"/>
                        <a:tabLst/>
                      </a:pPr>
                      <a:r>
                        <a:rPr kumimoji="0" lang="en-US" altLang="zh-CN" sz="1500" b="0" i="0" u="none" strike="noStrike" cap="none" normalizeH="0" baseline="0" smtClean="0">
                          <a:ln>
                            <a:noFill/>
                          </a:ln>
                          <a:solidFill>
                            <a:schemeClr val="tx1"/>
                          </a:solidFill>
                          <a:effectLst/>
                          <a:latin typeface="Arial" charset="0"/>
                          <a:ea typeface="宋体" charset="-122"/>
                        </a:rPr>
                        <a:t>40 per cent* of market capitalization (as of October 31, 2006)</a:t>
                      </a:r>
                    </a:p>
                    <a:p>
                      <a:pPr marL="292100" marR="0" lvl="0" indent="-292100" algn="l" defTabSz="914400" rtl="0" eaLnBrk="1" fontAlgn="base" latinLnBrk="0" hangingPunct="1">
                        <a:lnSpc>
                          <a:spcPct val="100000"/>
                        </a:lnSpc>
                        <a:spcBef>
                          <a:spcPct val="20000"/>
                        </a:spcBef>
                        <a:spcAft>
                          <a:spcPct val="0"/>
                        </a:spcAft>
                        <a:buClrTx/>
                        <a:buSzTx/>
                        <a:buFontTx/>
                        <a:buNone/>
                        <a:tabLst/>
                      </a:pPr>
                      <a:endParaRPr kumimoji="0" lang="en-US" altLang="zh-CN" sz="1500" b="0" i="0" u="none" strike="noStrike" cap="none" normalizeH="0" baseline="0" smtClean="0">
                        <a:ln>
                          <a:noFill/>
                        </a:ln>
                        <a:solidFill>
                          <a:schemeClr val="tx1"/>
                        </a:solidFill>
                        <a:effectLst/>
                        <a:latin typeface="Arial" charset="0"/>
                        <a:ea typeface="宋体" charset="-122"/>
                      </a:endParaRPr>
                    </a:p>
                  </a:txBody>
                  <a:tcPr horzOverflow="overflow">
                    <a:lnL>
                      <a:noFill/>
                    </a:lnL>
                    <a:lnR cap="flat">
                      <a:noFill/>
                    </a:lnR>
                    <a:lnT>
                      <a:noFill/>
                    </a:lnT>
                    <a:lnB>
                      <a:noFill/>
                    </a:lnB>
                    <a:lnTlToBr>
                      <a:noFill/>
                    </a:lnTlToBr>
                    <a:lnBlToTr>
                      <a:noFill/>
                    </a:lnBlToTr>
                    <a:noFill/>
                  </a:tcPr>
                </a:tc>
              </a:tr>
              <a:tr h="992188">
                <a:tc>
                  <a:txBody>
                    <a:bodyPr/>
                    <a:lstStyle>
                      <a:lvl1pPr>
                        <a:spcBef>
                          <a:spcPct val="20000"/>
                        </a:spcBef>
                        <a:defRPr>
                          <a:solidFill>
                            <a:schemeClr val="tx1"/>
                          </a:solidFill>
                          <a:latin typeface="Arial" charset="0"/>
                        </a:defRPr>
                      </a:lvl1pPr>
                      <a:lvl2pPr marL="285750">
                        <a:spcBef>
                          <a:spcPct val="20000"/>
                        </a:spcBef>
                        <a:defRPr sz="1600">
                          <a:solidFill>
                            <a:schemeClr val="tx1"/>
                          </a:solidFill>
                          <a:latin typeface="Arial" charset="0"/>
                        </a:defRPr>
                      </a:lvl2pPr>
                      <a:lvl3pPr marL="571500">
                        <a:spcBef>
                          <a:spcPct val="20000"/>
                        </a:spcBef>
                        <a:defRPr sz="1400">
                          <a:solidFill>
                            <a:schemeClr val="tx1"/>
                          </a:solidFill>
                          <a:latin typeface="Arial" charset="0"/>
                        </a:defRPr>
                      </a:lvl3pPr>
                      <a:lvl4pPr marL="860425">
                        <a:spcBef>
                          <a:spcPct val="20000"/>
                        </a:spcBef>
                        <a:defRPr sz="1200">
                          <a:solidFill>
                            <a:schemeClr val="tx1"/>
                          </a:solidFill>
                          <a:latin typeface="Arial" charset="0"/>
                        </a:defRPr>
                      </a:lvl4pPr>
                      <a:lvl5pPr marL="1136650">
                        <a:spcBef>
                          <a:spcPct val="20000"/>
                        </a:spcBef>
                        <a:defRPr sz="1200">
                          <a:solidFill>
                            <a:schemeClr val="tx1"/>
                          </a:solidFill>
                          <a:latin typeface="Arial" charset="0"/>
                        </a:defRPr>
                      </a:lvl5pPr>
                      <a:lvl6pPr marL="1593850" fontAlgn="base">
                        <a:spcBef>
                          <a:spcPct val="20000"/>
                        </a:spcBef>
                        <a:spcAft>
                          <a:spcPct val="0"/>
                        </a:spcAft>
                        <a:defRPr sz="1200">
                          <a:solidFill>
                            <a:schemeClr val="tx1"/>
                          </a:solidFill>
                          <a:latin typeface="Arial" charset="0"/>
                        </a:defRPr>
                      </a:lvl6pPr>
                      <a:lvl7pPr marL="2051050" fontAlgn="base">
                        <a:spcBef>
                          <a:spcPct val="20000"/>
                        </a:spcBef>
                        <a:spcAft>
                          <a:spcPct val="0"/>
                        </a:spcAft>
                        <a:defRPr sz="1200">
                          <a:solidFill>
                            <a:schemeClr val="tx1"/>
                          </a:solidFill>
                          <a:latin typeface="Arial" charset="0"/>
                        </a:defRPr>
                      </a:lvl7pPr>
                      <a:lvl8pPr marL="2508250" fontAlgn="base">
                        <a:spcBef>
                          <a:spcPct val="20000"/>
                        </a:spcBef>
                        <a:spcAft>
                          <a:spcPct val="0"/>
                        </a:spcAft>
                        <a:defRPr sz="1200">
                          <a:solidFill>
                            <a:schemeClr val="tx1"/>
                          </a:solidFill>
                          <a:latin typeface="Arial" charset="0"/>
                        </a:defRPr>
                      </a:lvl8pPr>
                      <a:lvl9pPr marL="2965450" fontAlgn="base">
                        <a:spcBef>
                          <a:spcPct val="20000"/>
                        </a:spcBef>
                        <a:spcAft>
                          <a:spcPct val="0"/>
                        </a:spcAft>
                        <a:defRPr sz="1200">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500" b="0" i="0" u="none" strike="noStrike" cap="none" normalizeH="0" baseline="0" smtClean="0">
                          <a:ln>
                            <a:noFill/>
                          </a:ln>
                          <a:solidFill>
                            <a:schemeClr val="tx1"/>
                          </a:solidFill>
                          <a:effectLst/>
                          <a:latin typeface="Arial" charset="0"/>
                          <a:ea typeface="宋体" charset="-122"/>
                        </a:rPr>
                        <a:t>For </a:t>
                      </a:r>
                      <a:r>
                        <a:rPr kumimoji="0" lang="en-US" altLang="zh-CN" sz="1500" b="0" i="0" u="sng" strike="noStrike" cap="none" normalizeH="0" baseline="0" smtClean="0">
                          <a:ln>
                            <a:noFill/>
                          </a:ln>
                          <a:solidFill>
                            <a:schemeClr val="tx1"/>
                          </a:solidFill>
                          <a:effectLst/>
                          <a:latin typeface="Arial" charset="0"/>
                          <a:ea typeface="宋体" charset="-122"/>
                        </a:rPr>
                        <a:t>each year</a:t>
                      </a:r>
                      <a:r>
                        <a:rPr kumimoji="0" lang="en-US" altLang="zh-CN" sz="1500" b="0" i="0" u="none" strike="noStrike" cap="none" normalizeH="0" baseline="0" smtClean="0">
                          <a:ln>
                            <a:noFill/>
                          </a:ln>
                          <a:solidFill>
                            <a:schemeClr val="tx1"/>
                          </a:solidFill>
                          <a:effectLst/>
                          <a:latin typeface="Arial" charset="0"/>
                          <a:ea typeface="宋体" charset="-122"/>
                        </a:rPr>
                        <a:t>, from January 1, 2008 to December 31, 2010</a:t>
                      </a:r>
                    </a:p>
                  </a:txBody>
                  <a:tcPr horzOverflow="overflow">
                    <a:lnL cap="flat">
                      <a:noFill/>
                    </a:lnL>
                    <a:lnR>
                      <a:noFill/>
                    </a:lnR>
                    <a:lnT>
                      <a:noFill/>
                    </a:lnT>
                    <a:lnB>
                      <a:noFill/>
                    </a:lnB>
                    <a:lnTlToBr>
                      <a:noFill/>
                    </a:lnTlToBr>
                    <a:lnBlToTr>
                      <a:noFill/>
                    </a:lnBlToTr>
                    <a:noFill/>
                  </a:tcPr>
                </a:tc>
                <a:tc>
                  <a:txBody>
                    <a:bodyPr/>
                    <a:lstStyle>
                      <a:lvl1pPr marL="292100" indent="-292100">
                        <a:spcBef>
                          <a:spcPct val="20000"/>
                        </a:spcBef>
                        <a:defRPr>
                          <a:solidFill>
                            <a:schemeClr val="tx1"/>
                          </a:solidFill>
                          <a:latin typeface="Arial" charset="0"/>
                        </a:defRPr>
                      </a:lvl1pPr>
                      <a:lvl2pPr marL="577850" indent="-171450">
                        <a:spcBef>
                          <a:spcPct val="20000"/>
                        </a:spcBef>
                        <a:defRPr sz="1600">
                          <a:solidFill>
                            <a:schemeClr val="tx1"/>
                          </a:solidFill>
                          <a:latin typeface="Arial" charset="0"/>
                        </a:defRPr>
                      </a:lvl2pPr>
                      <a:lvl3pPr marL="863600" indent="-171450">
                        <a:spcBef>
                          <a:spcPct val="20000"/>
                        </a:spcBef>
                        <a:defRPr sz="1400">
                          <a:solidFill>
                            <a:schemeClr val="tx1"/>
                          </a:solidFill>
                          <a:latin typeface="Arial" charset="0"/>
                        </a:defRPr>
                      </a:lvl3pPr>
                      <a:lvl4pPr marL="1149350" indent="-171450">
                        <a:spcBef>
                          <a:spcPct val="20000"/>
                        </a:spcBef>
                        <a:defRPr sz="1200">
                          <a:solidFill>
                            <a:schemeClr val="tx1"/>
                          </a:solidFill>
                          <a:latin typeface="Arial" charset="0"/>
                        </a:defRPr>
                      </a:lvl4pPr>
                      <a:lvl5pPr marL="1435100" indent="-171450">
                        <a:spcBef>
                          <a:spcPct val="20000"/>
                        </a:spcBef>
                        <a:defRPr sz="1200">
                          <a:solidFill>
                            <a:schemeClr val="tx1"/>
                          </a:solidFill>
                          <a:latin typeface="Arial" charset="0"/>
                        </a:defRPr>
                      </a:lvl5pPr>
                      <a:lvl6pPr marL="1892300" indent="-171450" fontAlgn="base">
                        <a:spcBef>
                          <a:spcPct val="20000"/>
                        </a:spcBef>
                        <a:spcAft>
                          <a:spcPct val="0"/>
                        </a:spcAft>
                        <a:defRPr sz="1200">
                          <a:solidFill>
                            <a:schemeClr val="tx1"/>
                          </a:solidFill>
                          <a:latin typeface="Arial" charset="0"/>
                        </a:defRPr>
                      </a:lvl6pPr>
                      <a:lvl7pPr marL="2349500" indent="-171450" fontAlgn="base">
                        <a:spcBef>
                          <a:spcPct val="20000"/>
                        </a:spcBef>
                        <a:spcAft>
                          <a:spcPct val="0"/>
                        </a:spcAft>
                        <a:defRPr sz="1200">
                          <a:solidFill>
                            <a:schemeClr val="tx1"/>
                          </a:solidFill>
                          <a:latin typeface="Arial" charset="0"/>
                        </a:defRPr>
                      </a:lvl7pPr>
                      <a:lvl8pPr marL="2806700" indent="-171450" fontAlgn="base">
                        <a:spcBef>
                          <a:spcPct val="20000"/>
                        </a:spcBef>
                        <a:spcAft>
                          <a:spcPct val="0"/>
                        </a:spcAft>
                        <a:defRPr sz="1200">
                          <a:solidFill>
                            <a:schemeClr val="tx1"/>
                          </a:solidFill>
                          <a:latin typeface="Arial" charset="0"/>
                        </a:defRPr>
                      </a:lvl8pPr>
                      <a:lvl9pPr marL="3263900" indent="-171450" fontAlgn="base">
                        <a:spcBef>
                          <a:spcPct val="20000"/>
                        </a:spcBef>
                        <a:spcAft>
                          <a:spcPct val="0"/>
                        </a:spcAft>
                        <a:defRPr sz="1200">
                          <a:solidFill>
                            <a:schemeClr val="tx1"/>
                          </a:solidFill>
                          <a:latin typeface="Arial" charset="0"/>
                        </a:defRPr>
                      </a:lvl9pPr>
                    </a:lstStyle>
                    <a:p>
                      <a:pPr marL="292100" marR="0" lvl="0" indent="-292100" algn="l" defTabSz="914400" rtl="0" eaLnBrk="1" fontAlgn="base" latinLnBrk="0" hangingPunct="1">
                        <a:lnSpc>
                          <a:spcPct val="100000"/>
                        </a:lnSpc>
                        <a:spcBef>
                          <a:spcPct val="20000"/>
                        </a:spcBef>
                        <a:spcAft>
                          <a:spcPct val="0"/>
                        </a:spcAft>
                        <a:buClrTx/>
                        <a:buSzTx/>
                        <a:buFontTx/>
                        <a:buNone/>
                        <a:tabLst/>
                      </a:pPr>
                      <a:r>
                        <a:rPr kumimoji="0" lang="en-US" altLang="zh-CN" sz="1500" b="1" i="0" u="none" strike="noStrike" cap="none" normalizeH="0" baseline="0" smtClean="0">
                          <a:ln>
                            <a:noFill/>
                          </a:ln>
                          <a:solidFill>
                            <a:schemeClr val="tx1"/>
                          </a:solidFill>
                          <a:effectLst/>
                          <a:latin typeface="Arial" charset="0"/>
                          <a:ea typeface="宋体" charset="-122"/>
                        </a:rPr>
                        <a:t>New Equity</a:t>
                      </a:r>
                      <a:r>
                        <a:rPr kumimoji="0" lang="en-US" altLang="zh-CN" sz="1500" b="0" i="0" u="none" strike="noStrike" cap="none" normalizeH="0" baseline="0" smtClean="0">
                          <a:ln>
                            <a:noFill/>
                          </a:ln>
                          <a:solidFill>
                            <a:schemeClr val="tx1"/>
                          </a:solidFill>
                          <a:effectLst/>
                          <a:latin typeface="Arial" charset="0"/>
                          <a:ea typeface="宋体" charset="-122"/>
                        </a:rPr>
                        <a:t> ≤ the greater of:</a:t>
                      </a:r>
                    </a:p>
                    <a:p>
                      <a:pPr marL="292100" marR="0" lvl="0" indent="-292100" algn="l" defTabSz="914400" rtl="0" eaLnBrk="1" fontAlgn="base" latinLnBrk="0" hangingPunct="1">
                        <a:lnSpc>
                          <a:spcPct val="100000"/>
                        </a:lnSpc>
                        <a:spcBef>
                          <a:spcPct val="20000"/>
                        </a:spcBef>
                        <a:spcAft>
                          <a:spcPct val="0"/>
                        </a:spcAft>
                        <a:buClrTx/>
                        <a:buSzTx/>
                        <a:buFontTx/>
                        <a:buAutoNum type="alphaLcParenR"/>
                        <a:tabLst/>
                      </a:pPr>
                      <a:r>
                        <a:rPr kumimoji="0" lang="en-US" altLang="zh-CN" sz="1500" b="0" i="0" u="none" strike="noStrike" cap="none" normalizeH="0" baseline="0" smtClean="0">
                          <a:ln>
                            <a:noFill/>
                          </a:ln>
                          <a:solidFill>
                            <a:schemeClr val="tx1"/>
                          </a:solidFill>
                          <a:effectLst/>
                          <a:latin typeface="Arial" charset="0"/>
                          <a:ea typeface="宋体" charset="-122"/>
                        </a:rPr>
                        <a:t>$50 million; and</a:t>
                      </a:r>
                    </a:p>
                    <a:p>
                      <a:pPr marL="292100" marR="0" lvl="0" indent="-292100" algn="l" defTabSz="914400" rtl="0" eaLnBrk="1" fontAlgn="base" latinLnBrk="0" hangingPunct="1">
                        <a:lnSpc>
                          <a:spcPct val="100000"/>
                        </a:lnSpc>
                        <a:spcBef>
                          <a:spcPct val="20000"/>
                        </a:spcBef>
                        <a:spcAft>
                          <a:spcPct val="0"/>
                        </a:spcAft>
                        <a:buClrTx/>
                        <a:buSzTx/>
                        <a:buFontTx/>
                        <a:buAutoNum type="alphaLcParenR"/>
                        <a:tabLst/>
                      </a:pPr>
                      <a:r>
                        <a:rPr kumimoji="0" lang="en-US" altLang="zh-CN" sz="1500" b="0" i="0" u="none" strike="noStrike" cap="none" normalizeH="0" baseline="0" smtClean="0">
                          <a:ln>
                            <a:noFill/>
                          </a:ln>
                          <a:solidFill>
                            <a:schemeClr val="tx1"/>
                          </a:solidFill>
                          <a:effectLst/>
                          <a:latin typeface="Arial" charset="0"/>
                          <a:ea typeface="宋体" charset="-122"/>
                        </a:rPr>
                        <a:t> 20 per cent* of market capitalization (as of October 31, 2006)</a:t>
                      </a:r>
                    </a:p>
                  </a:txBody>
                  <a:tcPr horzOverflow="overflow">
                    <a:lnL>
                      <a:noFill/>
                    </a:lnL>
                    <a:lnR cap="flat">
                      <a:noFill/>
                    </a:lnR>
                    <a:lnT>
                      <a:noFill/>
                    </a:lnT>
                    <a:lnB>
                      <a:noFill/>
                    </a:lnB>
                    <a:lnTlToBr>
                      <a:noFill/>
                    </a:lnTlToBr>
                    <a:lnBlToTr>
                      <a:noFill/>
                    </a:lnBlToTr>
                    <a:noFill/>
                  </a:tcPr>
                </a:tc>
              </a:tr>
              <a:tr h="755650">
                <a:tc>
                  <a:txBody>
                    <a:bodyPr/>
                    <a:lstStyle>
                      <a:lvl1pPr>
                        <a:spcBef>
                          <a:spcPct val="20000"/>
                        </a:spcBef>
                        <a:defRPr>
                          <a:solidFill>
                            <a:schemeClr val="tx1"/>
                          </a:solidFill>
                          <a:latin typeface="Arial" charset="0"/>
                        </a:defRPr>
                      </a:lvl1pPr>
                      <a:lvl2pPr marL="285750">
                        <a:spcBef>
                          <a:spcPct val="20000"/>
                        </a:spcBef>
                        <a:defRPr sz="1600">
                          <a:solidFill>
                            <a:schemeClr val="tx1"/>
                          </a:solidFill>
                          <a:latin typeface="Arial" charset="0"/>
                        </a:defRPr>
                      </a:lvl2pPr>
                      <a:lvl3pPr marL="571500">
                        <a:spcBef>
                          <a:spcPct val="20000"/>
                        </a:spcBef>
                        <a:defRPr sz="1400">
                          <a:solidFill>
                            <a:schemeClr val="tx1"/>
                          </a:solidFill>
                          <a:latin typeface="Arial" charset="0"/>
                        </a:defRPr>
                      </a:lvl3pPr>
                      <a:lvl4pPr marL="860425">
                        <a:spcBef>
                          <a:spcPct val="20000"/>
                        </a:spcBef>
                        <a:defRPr sz="1200">
                          <a:solidFill>
                            <a:schemeClr val="tx1"/>
                          </a:solidFill>
                          <a:latin typeface="Arial" charset="0"/>
                        </a:defRPr>
                      </a:lvl4pPr>
                      <a:lvl5pPr marL="1136650">
                        <a:spcBef>
                          <a:spcPct val="20000"/>
                        </a:spcBef>
                        <a:defRPr sz="1200">
                          <a:solidFill>
                            <a:schemeClr val="tx1"/>
                          </a:solidFill>
                          <a:latin typeface="Arial" charset="0"/>
                        </a:defRPr>
                      </a:lvl5pPr>
                      <a:lvl6pPr marL="1593850" fontAlgn="base">
                        <a:spcBef>
                          <a:spcPct val="20000"/>
                        </a:spcBef>
                        <a:spcAft>
                          <a:spcPct val="0"/>
                        </a:spcAft>
                        <a:defRPr sz="1200">
                          <a:solidFill>
                            <a:schemeClr val="tx1"/>
                          </a:solidFill>
                          <a:latin typeface="Arial" charset="0"/>
                        </a:defRPr>
                      </a:lvl6pPr>
                      <a:lvl7pPr marL="2051050" fontAlgn="base">
                        <a:spcBef>
                          <a:spcPct val="20000"/>
                        </a:spcBef>
                        <a:spcAft>
                          <a:spcPct val="0"/>
                        </a:spcAft>
                        <a:defRPr sz="1200">
                          <a:solidFill>
                            <a:schemeClr val="tx1"/>
                          </a:solidFill>
                          <a:latin typeface="Arial" charset="0"/>
                        </a:defRPr>
                      </a:lvl7pPr>
                      <a:lvl8pPr marL="2508250" fontAlgn="base">
                        <a:spcBef>
                          <a:spcPct val="20000"/>
                        </a:spcBef>
                        <a:spcAft>
                          <a:spcPct val="0"/>
                        </a:spcAft>
                        <a:defRPr sz="1200">
                          <a:solidFill>
                            <a:schemeClr val="tx1"/>
                          </a:solidFill>
                          <a:latin typeface="Arial" charset="0"/>
                        </a:defRPr>
                      </a:lvl8pPr>
                      <a:lvl9pPr marL="2965450" fontAlgn="base">
                        <a:spcBef>
                          <a:spcPct val="20000"/>
                        </a:spcBef>
                        <a:spcAft>
                          <a:spcPct val="0"/>
                        </a:spcAft>
                        <a:defRPr sz="1200">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000" b="1" i="0" u="none" strike="noStrike" cap="none" normalizeH="0" baseline="0" smtClean="0">
                          <a:ln>
                            <a:noFill/>
                          </a:ln>
                          <a:solidFill>
                            <a:schemeClr val="tx1"/>
                          </a:solidFill>
                          <a:effectLst/>
                          <a:latin typeface="Arial" charset="0"/>
                          <a:ea typeface="宋体" charset="-122"/>
                        </a:rPr>
                        <a:t>New Equity</a:t>
                      </a:r>
                      <a:r>
                        <a:rPr kumimoji="0" lang="en-US" altLang="zh-CN" sz="1000" b="0" i="0" u="none" strike="noStrike" cap="none" normalizeH="0" baseline="0" smtClean="0">
                          <a:ln>
                            <a:noFill/>
                          </a:ln>
                          <a:solidFill>
                            <a:schemeClr val="tx1"/>
                          </a:solidFill>
                          <a:effectLst/>
                          <a:latin typeface="Arial" charset="0"/>
                          <a:ea typeface="宋体" charset="-122"/>
                        </a:rPr>
                        <a:t> = includes units and debt that is convertible into units</a:t>
                      </a:r>
                    </a:p>
                  </a:txBody>
                  <a:tcPr horzOverflow="overflow">
                    <a:lnL cap="flat">
                      <a:noFill/>
                    </a:lnL>
                    <a:lnR>
                      <a:noFill/>
                    </a:lnR>
                    <a:lnT>
                      <a:noFill/>
                    </a:lnT>
                    <a:lnB cap="flat">
                      <a:noFill/>
                    </a:lnB>
                    <a:lnTlToBr>
                      <a:noFill/>
                    </a:lnTlToBr>
                    <a:lnBlToTr>
                      <a:noFill/>
                    </a:lnBlToTr>
                    <a:noFill/>
                  </a:tcPr>
                </a:tc>
                <a:tc>
                  <a:txBody>
                    <a:bodyPr/>
                    <a:lstStyle>
                      <a:lvl1pPr marL="63500" indent="-63500">
                        <a:spcBef>
                          <a:spcPct val="20000"/>
                        </a:spcBef>
                        <a:defRPr>
                          <a:solidFill>
                            <a:schemeClr val="tx1"/>
                          </a:solidFill>
                          <a:latin typeface="Arial" charset="0"/>
                        </a:defRPr>
                      </a:lvl1pPr>
                      <a:lvl2pPr marL="285750">
                        <a:spcBef>
                          <a:spcPct val="20000"/>
                        </a:spcBef>
                        <a:defRPr sz="1600">
                          <a:solidFill>
                            <a:schemeClr val="tx1"/>
                          </a:solidFill>
                          <a:latin typeface="Arial" charset="0"/>
                        </a:defRPr>
                      </a:lvl2pPr>
                      <a:lvl3pPr marL="571500">
                        <a:spcBef>
                          <a:spcPct val="20000"/>
                        </a:spcBef>
                        <a:defRPr sz="1400">
                          <a:solidFill>
                            <a:schemeClr val="tx1"/>
                          </a:solidFill>
                          <a:latin typeface="Arial" charset="0"/>
                        </a:defRPr>
                      </a:lvl3pPr>
                      <a:lvl4pPr marL="860425">
                        <a:spcBef>
                          <a:spcPct val="20000"/>
                        </a:spcBef>
                        <a:defRPr sz="1200">
                          <a:solidFill>
                            <a:schemeClr val="tx1"/>
                          </a:solidFill>
                          <a:latin typeface="Arial" charset="0"/>
                        </a:defRPr>
                      </a:lvl4pPr>
                      <a:lvl5pPr marL="1136650">
                        <a:spcBef>
                          <a:spcPct val="20000"/>
                        </a:spcBef>
                        <a:defRPr sz="1200">
                          <a:solidFill>
                            <a:schemeClr val="tx1"/>
                          </a:solidFill>
                          <a:latin typeface="Arial" charset="0"/>
                        </a:defRPr>
                      </a:lvl5pPr>
                      <a:lvl6pPr marL="1593850" fontAlgn="base">
                        <a:spcBef>
                          <a:spcPct val="20000"/>
                        </a:spcBef>
                        <a:spcAft>
                          <a:spcPct val="0"/>
                        </a:spcAft>
                        <a:defRPr sz="1200">
                          <a:solidFill>
                            <a:schemeClr val="tx1"/>
                          </a:solidFill>
                          <a:latin typeface="Arial" charset="0"/>
                        </a:defRPr>
                      </a:lvl6pPr>
                      <a:lvl7pPr marL="2051050" fontAlgn="base">
                        <a:spcBef>
                          <a:spcPct val="20000"/>
                        </a:spcBef>
                        <a:spcAft>
                          <a:spcPct val="0"/>
                        </a:spcAft>
                        <a:defRPr sz="1200">
                          <a:solidFill>
                            <a:schemeClr val="tx1"/>
                          </a:solidFill>
                          <a:latin typeface="Arial" charset="0"/>
                        </a:defRPr>
                      </a:lvl7pPr>
                      <a:lvl8pPr marL="2508250" fontAlgn="base">
                        <a:spcBef>
                          <a:spcPct val="20000"/>
                        </a:spcBef>
                        <a:spcAft>
                          <a:spcPct val="0"/>
                        </a:spcAft>
                        <a:defRPr sz="1200">
                          <a:solidFill>
                            <a:schemeClr val="tx1"/>
                          </a:solidFill>
                          <a:latin typeface="Arial" charset="0"/>
                        </a:defRPr>
                      </a:lvl8pPr>
                      <a:lvl9pPr marL="2965450" fontAlgn="base">
                        <a:spcBef>
                          <a:spcPct val="20000"/>
                        </a:spcBef>
                        <a:spcAft>
                          <a:spcPct val="0"/>
                        </a:spcAft>
                        <a:defRPr sz="1200">
                          <a:solidFill>
                            <a:schemeClr val="tx1"/>
                          </a:solidFill>
                          <a:latin typeface="Arial" charset="0"/>
                        </a:defRPr>
                      </a:lvl9pPr>
                    </a:lstStyle>
                    <a:p>
                      <a:pPr marL="63500" marR="0" lvl="0" indent="-63500" algn="l" defTabSz="914400" rtl="0" eaLnBrk="1" fontAlgn="base" latinLnBrk="0" hangingPunct="1">
                        <a:lnSpc>
                          <a:spcPct val="100000"/>
                        </a:lnSpc>
                        <a:spcBef>
                          <a:spcPct val="2000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Arial" charset="0"/>
                          <a:ea typeface="宋体" charset="-122"/>
                        </a:rPr>
                        <a:t>* Allowed percentages are cumulative (for a total of 100 per cent growth).  The $50 million annual threshold allows smaller income trusts with market capitalization less than $200 million to </a:t>
                      </a:r>
                      <a:r>
                        <a:rPr kumimoji="0" lang="en-US" altLang="zh-CN" sz="1000" b="0" i="0" u="sng" strike="noStrike" cap="none" normalizeH="0" baseline="0" smtClean="0">
                          <a:ln>
                            <a:noFill/>
                          </a:ln>
                          <a:solidFill>
                            <a:schemeClr val="tx1"/>
                          </a:solidFill>
                          <a:effectLst/>
                          <a:latin typeface="Arial" charset="0"/>
                          <a:ea typeface="宋体" charset="-122"/>
                        </a:rPr>
                        <a:t>more</a:t>
                      </a:r>
                      <a:r>
                        <a:rPr kumimoji="0" lang="en-US" altLang="zh-CN" sz="1000" b="0" i="0" u="none" strike="noStrike" cap="none" normalizeH="0" baseline="0" smtClean="0">
                          <a:ln>
                            <a:noFill/>
                          </a:ln>
                          <a:solidFill>
                            <a:schemeClr val="tx1"/>
                          </a:solidFill>
                          <a:effectLst/>
                          <a:latin typeface="Arial" charset="0"/>
                          <a:ea typeface="宋体" charset="-122"/>
                        </a:rPr>
                        <a:t> than double in size during the 4 year transition.</a:t>
                      </a:r>
                    </a:p>
                  </a:txBody>
                  <a:tcPr horzOverflow="overflow">
                    <a:lnL>
                      <a:noFill/>
                    </a:lnL>
                    <a:lnR cap="flat">
                      <a:noFill/>
                    </a:lnR>
                    <a:lnT>
                      <a:noFill/>
                    </a:lnT>
                    <a:lnB cap="flat">
                      <a:noFill/>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2"/>
          <p:cNvSpPr>
            <a:spLocks noGrp="1" noChangeArrowheads="1"/>
          </p:cNvSpPr>
          <p:nvPr>
            <p:ph type="title"/>
          </p:nvPr>
        </p:nvSpPr>
        <p:spPr/>
        <p:txBody>
          <a:bodyPr/>
          <a:lstStyle/>
          <a:p>
            <a:r>
              <a:rPr lang="en-US" altLang="zh-CN">
                <a:ea typeface="宋体" charset="-122"/>
              </a:rPr>
              <a:t>“Normal Growth” During </a:t>
            </a:r>
            <a:br>
              <a:rPr lang="en-US" altLang="zh-CN">
                <a:ea typeface="宋体" charset="-122"/>
              </a:rPr>
            </a:br>
            <a:r>
              <a:rPr lang="en-US" altLang="zh-CN">
                <a:ea typeface="宋体" charset="-122"/>
              </a:rPr>
              <a:t>Transition Period </a:t>
            </a:r>
            <a:r>
              <a:rPr lang="en-US" altLang="zh-CN" sz="1800">
                <a:ea typeface="宋体" charset="-122"/>
              </a:rPr>
              <a:t>(Cont'd)</a:t>
            </a:r>
          </a:p>
        </p:txBody>
      </p:sp>
      <p:sp>
        <p:nvSpPr>
          <p:cNvPr id="194563" name="Rectangle 3"/>
          <p:cNvSpPr>
            <a:spLocks noGrp="1" noChangeArrowheads="1"/>
          </p:cNvSpPr>
          <p:nvPr>
            <p:ph type="body" idx="1"/>
          </p:nvPr>
        </p:nvSpPr>
        <p:spPr>
          <a:xfrm>
            <a:off x="725488" y="1668463"/>
            <a:ext cx="7772400" cy="2165350"/>
          </a:xfrm>
        </p:spPr>
        <p:txBody>
          <a:bodyPr/>
          <a:lstStyle/>
          <a:p>
            <a:r>
              <a:rPr lang="en-US" altLang="zh-CN">
                <a:ea typeface="宋体" charset="-122"/>
              </a:rPr>
              <a:t>Measured by ‘issuance of new equity’</a:t>
            </a:r>
          </a:p>
          <a:p>
            <a:r>
              <a:rPr lang="en-US" altLang="zh-CN">
                <a:ea typeface="宋体" charset="-122"/>
              </a:rPr>
              <a:t>Based on market capitalization—October 31st </a:t>
            </a:r>
          </a:p>
          <a:p>
            <a:r>
              <a:rPr lang="en-US" altLang="zh-CN">
                <a:ea typeface="宋体" charset="-122"/>
              </a:rPr>
              <a:t>Cumulative: 60 per cent for 2008, 80 per cent for 2009 </a:t>
            </a:r>
            <a:br>
              <a:rPr lang="en-US" altLang="zh-CN">
                <a:ea typeface="宋体" charset="-122"/>
              </a:rPr>
            </a:br>
            <a:r>
              <a:rPr lang="en-US" altLang="zh-CN">
                <a:ea typeface="宋体" charset="-122"/>
              </a:rPr>
              <a:t>and 100 per cent for 2010</a:t>
            </a:r>
          </a:p>
          <a:p>
            <a:r>
              <a:rPr lang="en-US" altLang="zh-CN">
                <a:ea typeface="宋体" charset="-122"/>
              </a:rPr>
              <a:t>Merger of two Trusts not part of growth limit</a:t>
            </a:r>
          </a:p>
          <a:p>
            <a:r>
              <a:rPr lang="en-US" altLang="zh-CN">
                <a:ea typeface="宋体" charset="-122"/>
              </a:rPr>
              <a:t>Special rules around debt repayment and issuance</a:t>
            </a:r>
          </a:p>
          <a:p>
            <a:r>
              <a:rPr lang="en-US" altLang="zh-CN">
                <a:ea typeface="宋体" charset="-122"/>
              </a:rPr>
              <a:t>Tax rates will be an incentive for change</a:t>
            </a:r>
          </a:p>
        </p:txBody>
      </p:sp>
      <p:sp>
        <p:nvSpPr>
          <p:cNvPr id="194564" name="Rectangle 4"/>
          <p:cNvSpPr>
            <a:spLocks noChangeArrowheads="1"/>
          </p:cNvSpPr>
          <p:nvPr/>
        </p:nvSpPr>
        <p:spPr bwMode="auto">
          <a:xfrm>
            <a:off x="719138" y="4343400"/>
            <a:ext cx="8229600" cy="15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tabLst>
                <a:tab pos="2286000" algn="l"/>
                <a:tab pos="3200400" algn="l"/>
                <a:tab pos="4114800" algn="l"/>
                <a:tab pos="5029200" algn="l"/>
                <a:tab pos="5943600" algn="l"/>
                <a:tab pos="6858000" algn="l"/>
              </a:tabLst>
              <a:defRPr sz="2000">
                <a:solidFill>
                  <a:schemeClr val="tx1"/>
                </a:solidFill>
                <a:latin typeface="Arial" charset="0"/>
              </a:defRPr>
            </a:lvl1pPr>
            <a:lvl2pPr marL="742950" indent="-285750">
              <a:spcBef>
                <a:spcPct val="20000"/>
              </a:spcBef>
              <a:buChar char="–"/>
              <a:tabLst>
                <a:tab pos="2286000" algn="l"/>
                <a:tab pos="3200400" algn="l"/>
                <a:tab pos="4114800" algn="l"/>
                <a:tab pos="5029200" algn="l"/>
                <a:tab pos="5943600" algn="l"/>
                <a:tab pos="6858000" algn="l"/>
              </a:tabLst>
              <a:defRPr>
                <a:solidFill>
                  <a:schemeClr val="tx1"/>
                </a:solidFill>
                <a:latin typeface="Arial" charset="0"/>
              </a:defRPr>
            </a:lvl2pPr>
            <a:lvl3pPr marL="1143000" indent="-228600">
              <a:spcBef>
                <a:spcPct val="20000"/>
              </a:spcBef>
              <a:buChar char="•"/>
              <a:tabLst>
                <a:tab pos="2286000" algn="l"/>
                <a:tab pos="3200400" algn="l"/>
                <a:tab pos="4114800" algn="l"/>
                <a:tab pos="5029200" algn="l"/>
                <a:tab pos="5943600" algn="l"/>
                <a:tab pos="6858000" algn="l"/>
              </a:tabLst>
              <a:defRPr sz="1600">
                <a:solidFill>
                  <a:schemeClr val="tx1"/>
                </a:solidFill>
                <a:latin typeface="Arial" charset="0"/>
              </a:defRPr>
            </a:lvl3pPr>
            <a:lvl4pPr marL="1600200" indent="-228600">
              <a:spcBef>
                <a:spcPct val="20000"/>
              </a:spcBef>
              <a:buChar char="–"/>
              <a:tabLst>
                <a:tab pos="2286000" algn="l"/>
                <a:tab pos="3200400" algn="l"/>
                <a:tab pos="4114800" algn="l"/>
                <a:tab pos="5029200" algn="l"/>
                <a:tab pos="5943600" algn="l"/>
                <a:tab pos="6858000" algn="l"/>
              </a:tabLst>
              <a:defRPr sz="1400">
                <a:solidFill>
                  <a:schemeClr val="tx1"/>
                </a:solidFill>
                <a:latin typeface="Arial" charset="0"/>
              </a:defRPr>
            </a:lvl4pPr>
            <a:lvl5pPr marL="2057400" indent="-228600">
              <a:spcBef>
                <a:spcPct val="20000"/>
              </a:spcBef>
              <a:buChar char="»"/>
              <a:tabLst>
                <a:tab pos="2286000" algn="l"/>
                <a:tab pos="3200400" algn="l"/>
                <a:tab pos="4114800" algn="l"/>
                <a:tab pos="5029200" algn="l"/>
                <a:tab pos="5943600" algn="l"/>
                <a:tab pos="6858000" algn="l"/>
              </a:tabLst>
              <a:defRPr sz="1400">
                <a:solidFill>
                  <a:schemeClr val="tx1"/>
                </a:solidFill>
                <a:latin typeface="Arial" charset="0"/>
              </a:defRPr>
            </a:lvl5pPr>
            <a:lvl6pPr marL="2514600" indent="-228600" fontAlgn="base">
              <a:spcBef>
                <a:spcPct val="20000"/>
              </a:spcBef>
              <a:spcAft>
                <a:spcPct val="0"/>
              </a:spcAft>
              <a:buChar char="»"/>
              <a:tabLst>
                <a:tab pos="2286000" algn="l"/>
                <a:tab pos="3200400" algn="l"/>
                <a:tab pos="4114800" algn="l"/>
                <a:tab pos="5029200" algn="l"/>
                <a:tab pos="5943600" algn="l"/>
                <a:tab pos="6858000" algn="l"/>
              </a:tabLst>
              <a:defRPr sz="1400">
                <a:solidFill>
                  <a:schemeClr val="tx1"/>
                </a:solidFill>
                <a:latin typeface="Arial" charset="0"/>
              </a:defRPr>
            </a:lvl6pPr>
            <a:lvl7pPr marL="2971800" indent="-228600" fontAlgn="base">
              <a:spcBef>
                <a:spcPct val="20000"/>
              </a:spcBef>
              <a:spcAft>
                <a:spcPct val="0"/>
              </a:spcAft>
              <a:buChar char="»"/>
              <a:tabLst>
                <a:tab pos="2286000" algn="l"/>
                <a:tab pos="3200400" algn="l"/>
                <a:tab pos="4114800" algn="l"/>
                <a:tab pos="5029200" algn="l"/>
                <a:tab pos="5943600" algn="l"/>
                <a:tab pos="6858000" algn="l"/>
              </a:tabLst>
              <a:defRPr sz="1400">
                <a:solidFill>
                  <a:schemeClr val="tx1"/>
                </a:solidFill>
                <a:latin typeface="Arial" charset="0"/>
              </a:defRPr>
            </a:lvl7pPr>
            <a:lvl8pPr marL="3429000" indent="-228600" fontAlgn="base">
              <a:spcBef>
                <a:spcPct val="20000"/>
              </a:spcBef>
              <a:spcAft>
                <a:spcPct val="0"/>
              </a:spcAft>
              <a:buChar char="»"/>
              <a:tabLst>
                <a:tab pos="2286000" algn="l"/>
                <a:tab pos="3200400" algn="l"/>
                <a:tab pos="4114800" algn="l"/>
                <a:tab pos="5029200" algn="l"/>
                <a:tab pos="5943600" algn="l"/>
                <a:tab pos="6858000" algn="l"/>
              </a:tabLst>
              <a:defRPr sz="1400">
                <a:solidFill>
                  <a:schemeClr val="tx1"/>
                </a:solidFill>
                <a:latin typeface="Arial" charset="0"/>
              </a:defRPr>
            </a:lvl8pPr>
            <a:lvl9pPr marL="3886200" indent="-228600" fontAlgn="base">
              <a:spcBef>
                <a:spcPct val="20000"/>
              </a:spcBef>
              <a:spcAft>
                <a:spcPct val="0"/>
              </a:spcAft>
              <a:buChar char="»"/>
              <a:tabLst>
                <a:tab pos="2286000" algn="l"/>
                <a:tab pos="3200400" algn="l"/>
                <a:tab pos="4114800" algn="l"/>
                <a:tab pos="5029200" algn="l"/>
                <a:tab pos="5943600" algn="l"/>
                <a:tab pos="6858000" algn="l"/>
              </a:tabLst>
              <a:defRPr sz="1400">
                <a:solidFill>
                  <a:schemeClr val="tx1"/>
                </a:solidFill>
                <a:latin typeface="Arial" charset="0"/>
              </a:defRPr>
            </a:lvl9pPr>
          </a:lstStyle>
          <a:p>
            <a:pPr>
              <a:buFontTx/>
              <a:buNone/>
            </a:pPr>
            <a:r>
              <a:rPr lang="en-US" altLang="zh-CN" sz="1400">
                <a:ea typeface="宋体" charset="-122"/>
              </a:rPr>
              <a:t>		2006	2007	2008	2009	2010	2011</a:t>
            </a:r>
          </a:p>
          <a:p>
            <a:pPr>
              <a:buFontTx/>
              <a:buNone/>
            </a:pPr>
            <a:r>
              <a:rPr lang="en-US" altLang="zh-CN" sz="1400">
                <a:ea typeface="宋体" charset="-122"/>
              </a:rPr>
              <a:t>Public Corporation (Alberta)	32.12%	32.12%	30.5%	30.0%	29.0%	28.5%</a:t>
            </a:r>
          </a:p>
          <a:p>
            <a:pPr>
              <a:buFontTx/>
              <a:buNone/>
            </a:pPr>
            <a:r>
              <a:rPr lang="en-US" altLang="zh-CN" sz="1400">
                <a:ea typeface="宋体" charset="-122"/>
              </a:rPr>
              <a:t>SIFT - New	0%	34.0%	33.5%	33.0%	32.0%	31.5%</a:t>
            </a:r>
          </a:p>
          <a:p>
            <a:r>
              <a:rPr lang="en-US" altLang="zh-CN">
                <a:ea typeface="宋体" charset="-122"/>
              </a:rPr>
              <a:t>Press Release available at: </a:t>
            </a:r>
            <a:br>
              <a:rPr lang="en-US" altLang="zh-CN">
                <a:ea typeface="宋体" charset="-122"/>
              </a:rPr>
            </a:br>
            <a:r>
              <a:rPr lang="en-US" altLang="zh-CN">
                <a:ea typeface="宋体" charset="-122"/>
                <a:hlinkClick r:id="rId3"/>
              </a:rPr>
              <a:t>http://www.fin.gc.ca/news06/06-082e.html</a:t>
            </a:r>
            <a:endParaRPr lang="en-US" altLang="zh-CN">
              <a:ea typeface="宋体" charset="-122"/>
            </a:endParaRPr>
          </a:p>
          <a:p>
            <a:pPr>
              <a:buFontTx/>
              <a:buNone/>
            </a:pPr>
            <a:endParaRPr lang="en-US" altLang="zh-CN" sz="1400">
              <a:ea typeface="宋体"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2" name="Rectangle 4"/>
          <p:cNvSpPr>
            <a:spLocks noGrp="1" noChangeArrowheads="1"/>
          </p:cNvSpPr>
          <p:nvPr>
            <p:ph type="title"/>
          </p:nvPr>
        </p:nvSpPr>
        <p:spPr/>
        <p:txBody>
          <a:bodyPr/>
          <a:lstStyle/>
          <a:p>
            <a:r>
              <a:rPr lang="en-US" altLang="zh-CN">
                <a:ea typeface="宋体" charset="-122"/>
              </a:rPr>
              <a:t>Consultations</a:t>
            </a:r>
          </a:p>
        </p:txBody>
      </p:sp>
      <p:sp>
        <p:nvSpPr>
          <p:cNvPr id="196613" name="Rectangle 5"/>
          <p:cNvSpPr>
            <a:spLocks noGrp="1" noChangeArrowheads="1"/>
          </p:cNvSpPr>
          <p:nvPr>
            <p:ph type="body" idx="1"/>
          </p:nvPr>
        </p:nvSpPr>
        <p:spPr/>
        <p:txBody>
          <a:bodyPr/>
          <a:lstStyle/>
          <a:p>
            <a:r>
              <a:rPr lang="en-US" altLang="zh-CN">
                <a:ea typeface="宋体" charset="-122"/>
              </a:rPr>
              <a:t>The Department of Finance is accepting submission on the December 21st draft legislation until January 31st, 2007</a:t>
            </a:r>
          </a:p>
          <a:p>
            <a:r>
              <a:rPr lang="en-US" altLang="zh-CN">
                <a:ea typeface="宋体" charset="-122"/>
              </a:rPr>
              <a:t>The “undue expansion” rules are not contained in the draft legislation of December 21, 2006</a:t>
            </a:r>
          </a:p>
          <a:p>
            <a:r>
              <a:rPr lang="en-US" altLang="zh-CN">
                <a:ea typeface="宋体" charset="-122"/>
              </a:rPr>
              <a:t>The rules for tax free conversion from SIFT to Corporate </a:t>
            </a:r>
            <a:br>
              <a:rPr lang="en-US" altLang="zh-CN">
                <a:ea typeface="宋体" charset="-122"/>
              </a:rPr>
            </a:br>
            <a:r>
              <a:rPr lang="en-US" altLang="zh-CN">
                <a:ea typeface="宋体" charset="-122"/>
              </a:rPr>
              <a:t>status are not contained in the draft legislation of December 21, 2006— Finance not able to draft before Christmas </a:t>
            </a:r>
          </a:p>
          <a:p>
            <a:r>
              <a:rPr lang="en-US" altLang="zh-CN">
                <a:ea typeface="宋体" charset="-122"/>
              </a:rPr>
              <a:t>Important to model out the effects of the draft legislation to </a:t>
            </a:r>
            <a:br>
              <a:rPr lang="en-US" altLang="zh-CN">
                <a:ea typeface="宋体" charset="-122"/>
              </a:rPr>
            </a:br>
            <a:r>
              <a:rPr lang="en-US" altLang="zh-CN">
                <a:ea typeface="宋体" charset="-122"/>
              </a:rPr>
              <a:t>(1) develop a strategy and (2) to ensure that the expected </a:t>
            </a:r>
            <a:br>
              <a:rPr lang="en-US" altLang="zh-CN">
                <a:ea typeface="宋体" charset="-122"/>
              </a:rPr>
            </a:br>
            <a:r>
              <a:rPr lang="en-US" altLang="zh-CN">
                <a:ea typeface="宋体" charset="-122"/>
              </a:rPr>
              <a:t>tax result occurs</a:t>
            </a:r>
          </a:p>
          <a:p>
            <a:endParaRPr lang="en-US" altLang="zh-CN">
              <a:ea typeface="宋体"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2"/>
          <p:cNvSpPr>
            <a:spLocks noGrp="1" noChangeArrowheads="1"/>
          </p:cNvSpPr>
          <p:nvPr>
            <p:ph type="title"/>
          </p:nvPr>
        </p:nvSpPr>
        <p:spPr/>
        <p:txBody>
          <a:bodyPr/>
          <a:lstStyle/>
          <a:p>
            <a:r>
              <a:rPr lang="en-US" altLang="zh-CN">
                <a:ea typeface="宋体" charset="-122"/>
              </a:rPr>
              <a:t>Additional Considerations</a:t>
            </a:r>
          </a:p>
        </p:txBody>
      </p:sp>
      <p:sp>
        <p:nvSpPr>
          <p:cNvPr id="198659" name="Rectangle 3"/>
          <p:cNvSpPr>
            <a:spLocks noGrp="1" noChangeArrowheads="1"/>
          </p:cNvSpPr>
          <p:nvPr>
            <p:ph type="body" idx="1"/>
          </p:nvPr>
        </p:nvSpPr>
        <p:spPr/>
        <p:txBody>
          <a:bodyPr/>
          <a:lstStyle/>
          <a:p>
            <a:r>
              <a:rPr lang="en-US" altLang="zh-CN">
                <a:ea typeface="宋体" charset="-122"/>
              </a:rPr>
              <a:t>Possibly reducing discretionary deductions until 2011 </a:t>
            </a:r>
            <a:br>
              <a:rPr lang="en-US" altLang="zh-CN">
                <a:ea typeface="宋体" charset="-122"/>
              </a:rPr>
            </a:br>
            <a:r>
              <a:rPr lang="en-US" altLang="zh-CN">
                <a:ea typeface="宋体" charset="-122"/>
              </a:rPr>
              <a:t>and increasing the taxable portion of distributions in the transition period</a:t>
            </a:r>
          </a:p>
          <a:p>
            <a:r>
              <a:rPr lang="en-US" altLang="zh-CN">
                <a:ea typeface="宋体" charset="-122"/>
              </a:rPr>
              <a:t>The future tax accounting implications of the announcements including timing of recognition and required disclosures</a:t>
            </a:r>
          </a:p>
          <a:p>
            <a:r>
              <a:rPr lang="en-US" altLang="zh-CN">
                <a:ea typeface="宋体" charset="-122"/>
              </a:rPr>
              <a:t>Impact of “normal growth” room on mergers and acquisitions</a:t>
            </a:r>
          </a:p>
          <a:p>
            <a:r>
              <a:rPr lang="en-US" altLang="zh-CN">
                <a:ea typeface="宋体" charset="-122"/>
              </a:rPr>
              <a:t>Future structure</a:t>
            </a:r>
          </a:p>
          <a:p>
            <a:r>
              <a:rPr lang="en-US" altLang="zh-CN">
                <a:ea typeface="宋体" charset="-122"/>
              </a:rPr>
              <a:t>Going private (rules do not apply to non-listed entities, including pension funds)</a:t>
            </a:r>
          </a:p>
          <a:p>
            <a:endParaRPr lang="en-US" altLang="zh-CN">
              <a:ea typeface="宋体" charset="-122"/>
            </a:endParaRPr>
          </a:p>
          <a:p>
            <a:endParaRPr lang="en-US" altLang="zh-CN">
              <a:ea typeface="宋体" charset="-122"/>
            </a:endParaRPr>
          </a:p>
        </p:txBody>
      </p:sp>
    </p:spTree>
  </p:cSld>
  <p:clrMapOvr>
    <a:masterClrMapping/>
  </p:clrMapOvr>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Default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视点">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3C3BEC34CAA97488EC8086502D97962" ma:contentTypeVersion="1" ma:contentTypeDescription="Create a new document." ma:contentTypeScope="" ma:versionID="c0bc5cfad2459ee0a49797d2d6526031">
  <xsd:schema xmlns:xsd="http://www.w3.org/2001/XMLSchema" xmlns:p="http://schemas.microsoft.com/office/2006/metadata/properties" xmlns:ns1="http://schemas.microsoft.com/sharepoint/v3" targetNamespace="http://schemas.microsoft.com/office/2006/metadata/properties" ma:root="true" ma:fieldsID="949202dcc3c1780e91e58fb2af340b1d" ns1:_="">
    <xsd:import namespace="http://schemas.microsoft.com/sharepoint/v3"/>
    <xsd:element name="properties">
      <xsd:complexType>
        <xsd:sequence>
          <xsd:element name="documentManagement">
            <xsd:complexType>
              <xsd:all>
                <xsd:element ref="ns1:PublishingStartDate" minOccurs="0"/>
                <xsd:element ref="ns1:PublishingExpirationDate" minOccurs="0"/>
              </xsd:all>
            </xsd:complexType>
          </xsd:element>
        </xsd:sequence>
      </xsd:complexType>
    </xsd:element>
  </xsd:schema>
  <xsd:schema xmlns:xsd="http://www.w3.org/2001/XMLSchema" xmlns:dms="http://schemas.microsoft.com/office/2006/documentManagement/types" targetNamespace="http://schemas.microsoft.com/sharepoint/v3" elementFormDefault="qualified">
    <xsd:import namespace="http://schemas.microsoft.com/office/2006/documentManagement/types"/>
    <xsd:element name="PublishingStartDate" ma:index="8" nillable="true" ma:displayName="Scheduling Start Date" ma:internalName="PublishingStartDate">
      <xsd:simpleType>
        <xsd:restriction base="dms:Unknown"/>
      </xsd:simpleType>
    </xsd:element>
    <xsd:element name="PublishingExpirationDate" ma:index="9" nillable="true" ma:displayName="Scheduling End Date" ma:internalName="PublishingExpirationDat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mso-contentType ?>
<spe:Receivers xmlns:spe="http://schemas.microsoft.com/sharepoint/events">
  <Receiver>
    <Name/>
    <Type>3</Type>
    <SequenceNumber>10000</SequenceNumber>
    <Assembly>KPMGCore, Version=1.0.0.0, Culture=neutral, PublicKeyToken=c9e6068352095be5</Assembly>
    <Class>KPMG.Security.DeleteItemsER</Class>
    <Data/>
    <Filter/>
  </Receiver>
</spe:Receivers>
</file>

<file path=customXml/item4.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Props1.xml><?xml version="1.0" encoding="utf-8"?>
<ds:datastoreItem xmlns:ds="http://schemas.openxmlformats.org/officeDocument/2006/customXml" ds:itemID="{3145F264-6EA3-48F4-B0C5-63FC2BC57A3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AC686D94-6047-42A1-825F-300FC169C752}">
  <ds:schemaRefs>
    <ds:schemaRef ds:uri="http://schemas.microsoft.com/sharepoint/v3/contenttype/forms"/>
  </ds:schemaRefs>
</ds:datastoreItem>
</file>

<file path=customXml/itemProps3.xml><?xml version="1.0" encoding="utf-8"?>
<ds:datastoreItem xmlns:ds="http://schemas.openxmlformats.org/officeDocument/2006/customXml" ds:itemID="{57B075C1-1FB3-4A3B-B876-D194020715C7}">
  <ds:schemaRefs>
    <ds:schemaRef ds:uri="http://schemas.microsoft.com/sharepoint/events"/>
  </ds:schemaRefs>
</ds:datastoreItem>
</file>

<file path=customXml/itemProps4.xml><?xml version="1.0" encoding="utf-8"?>
<ds:datastoreItem xmlns:ds="http://schemas.openxmlformats.org/officeDocument/2006/customXml" ds:itemID="{D1794B0C-069D-4447-A079-0FAF307B3A5A}">
  <ds:schemaRefs>
    <ds:schemaRef ds:uri="http://schemas.microsoft.com/office/2006/documentManagement/types"/>
    <ds:schemaRef ds:uri="http://purl.org/dc/terms/"/>
    <ds:schemaRef ds:uri="http://schemas.microsoft.com/office/2006/metadata/properties"/>
    <ds:schemaRef ds:uri="http://purl.org/dc/dcmitype/"/>
    <ds:schemaRef ds:uri="http://purl.org/dc/elements/1.1/"/>
    <ds:schemaRef ds:uri="http://schemas.openxmlformats.org/package/2006/metadata/core-properties"/>
    <ds:schemaRef ds:uri="http://schemas.microsoft.com/sharepoint/v3"/>
    <ds:schemaRef ds:uri="http://www.w3.org/XML/1998/namespace"/>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1822</TotalTime>
  <Words>1239</Words>
  <Application>Microsoft Office PowerPoint</Application>
  <PresentationFormat>全屏显示(4:3)</PresentationFormat>
  <Paragraphs>263</Paragraphs>
  <Slides>33</Slides>
  <Notes>27</Notes>
  <HiddenSlides>0</HiddenSlides>
  <MMClips>0</MMClips>
  <ScaleCrop>false</ScaleCrop>
  <HeadingPairs>
    <vt:vector size="4" baseType="variant">
      <vt:variant>
        <vt:lpstr>主题</vt:lpstr>
      </vt:variant>
      <vt:variant>
        <vt:i4>2</vt:i4>
      </vt:variant>
      <vt:variant>
        <vt:lpstr>幻灯片标题</vt:lpstr>
      </vt:variant>
      <vt:variant>
        <vt:i4>33</vt:i4>
      </vt:variant>
    </vt:vector>
  </HeadingPairs>
  <TitlesOfParts>
    <vt:vector size="35" baseType="lpstr">
      <vt:lpstr>Default Design</vt:lpstr>
      <vt:lpstr>Default Theme</vt:lpstr>
      <vt:lpstr>PowerPoint 演示文稿</vt:lpstr>
      <vt:lpstr>Agenda</vt:lpstr>
      <vt:lpstr>PowerPoint 演示文稿</vt:lpstr>
      <vt:lpstr>Summary of Announcements</vt:lpstr>
      <vt:lpstr>“Normal Growth” During  Transition Period</vt:lpstr>
      <vt:lpstr>“Normal Growth” During  Transition Period (Cont'd)</vt:lpstr>
      <vt:lpstr>“Normal Growth” During  Transition Period (Cont'd)</vt:lpstr>
      <vt:lpstr>Consultations</vt:lpstr>
      <vt:lpstr>Additional Considerations</vt:lpstr>
      <vt:lpstr>PowerPoint 演示文稿</vt:lpstr>
      <vt:lpstr>Reporting Eligible Dividends</vt:lpstr>
      <vt:lpstr>Reporting Eligible Dividends </vt:lpstr>
      <vt:lpstr>Reporting Eligible Dividends—  Non-CCPC</vt:lpstr>
      <vt:lpstr>Reporting Eligible Dividends—  Non-CCPC</vt:lpstr>
      <vt:lpstr>Reporting Eligible Dividends— CCPC</vt:lpstr>
      <vt:lpstr>Reporting Eligible Dividends— Trusts</vt:lpstr>
      <vt:lpstr>Reporting Eligible Dividends—Trusts</vt:lpstr>
      <vt:lpstr>Federal—Provincial Sub-Committee on Tax Avoidance</vt:lpstr>
      <vt:lpstr>Federal—Provincial Sub-Committee on Tax Avoidance</vt:lpstr>
      <vt:lpstr>Federal—Provincial Sub-Committee on Tax Avoidance</vt:lpstr>
      <vt:lpstr>PowerPoint 演示文稿</vt:lpstr>
      <vt:lpstr>Accounting for Taxes of Trusts—2006</vt:lpstr>
      <vt:lpstr>Accounting for Taxes of Trusts—2006</vt:lpstr>
      <vt:lpstr>Non-GAAP Financial Measures</vt:lpstr>
      <vt:lpstr>Certification of Design of Internal Controls</vt:lpstr>
      <vt:lpstr>US GAAP—SAB 108 </vt:lpstr>
      <vt:lpstr>PowerPoint 演示文稿</vt:lpstr>
      <vt:lpstr>Derivatives and Hedging Activities</vt:lpstr>
      <vt:lpstr>Derivatives and Hedging Activities</vt:lpstr>
      <vt:lpstr>Derivatives and Hedging Activities</vt:lpstr>
      <vt:lpstr>Contact Information</vt:lpstr>
      <vt:lpstr>PowerPoint 演示文稿</vt:lpstr>
      <vt:lpstr>声明：</vt:lpstr>
    </vt:vector>
  </TitlesOfParts>
  <Company>KPMG</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lmclennan</dc:creator>
  <cp:lastModifiedBy>Microsoft</cp:lastModifiedBy>
  <cp:revision>235</cp:revision>
  <dcterms:created xsi:type="dcterms:W3CDTF">2004-09-01T17:19:18Z</dcterms:created>
  <dcterms:modified xsi:type="dcterms:W3CDTF">2018-01-05T05:27:20Z</dcterms:modified>
</cp:coreProperties>
</file>