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Override2.xml" ContentType="application/vnd.openxmlformats-officedocument.themeOverrid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Override3.xml" ContentType="application/vnd.openxmlformats-officedocument.themeOverrid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Override4.xml" ContentType="application/vnd.openxmlformats-officedocument.themeOverrid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5.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7.xml" ContentType="application/vnd.openxmlformats-officedocument.themeOverride+xml"/>
  <Override PartName="/ppt/theme/themeOverride8.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 id="2147483653" r:id="rId2"/>
    <p:sldMasterId id="2147483659" r:id="rId3"/>
    <p:sldMasterId id="2147483661" r:id="rId4"/>
    <p:sldMasterId id="2147483667" r:id="rId5"/>
    <p:sldMasterId id="2147483669" r:id="rId6"/>
    <p:sldMasterId id="2147483671" r:id="rId7"/>
    <p:sldMasterId id="2147483673" r:id="rId8"/>
    <p:sldMasterId id="2147483675" r:id="rId9"/>
    <p:sldMasterId id="2147483677" r:id="rId10"/>
    <p:sldMasterId id="2147483779" r:id="rId11"/>
  </p:sldMasterIdLst>
  <p:notesMasterIdLst>
    <p:notesMasterId r:id="rId33"/>
  </p:notesMasterIdLst>
  <p:handoutMasterIdLst>
    <p:handoutMasterId r:id="rId34"/>
  </p:handoutMasterIdLst>
  <p:sldIdLst>
    <p:sldId id="591" r:id="rId12"/>
    <p:sldId id="571" r:id="rId13"/>
    <p:sldId id="584" r:id="rId14"/>
    <p:sldId id="520" r:id="rId15"/>
    <p:sldId id="586" r:id="rId16"/>
    <p:sldId id="588" r:id="rId17"/>
    <p:sldId id="578" r:id="rId18"/>
    <p:sldId id="514" r:id="rId19"/>
    <p:sldId id="590" r:id="rId20"/>
    <p:sldId id="585" r:id="rId21"/>
    <p:sldId id="572" r:id="rId22"/>
    <p:sldId id="582" r:id="rId23"/>
    <p:sldId id="573" r:id="rId24"/>
    <p:sldId id="574" r:id="rId25"/>
    <p:sldId id="575" r:id="rId26"/>
    <p:sldId id="577" r:id="rId27"/>
    <p:sldId id="570" r:id="rId28"/>
    <p:sldId id="593" r:id="rId29"/>
    <p:sldId id="587" r:id="rId30"/>
    <p:sldId id="328" r:id="rId31"/>
    <p:sldId id="594" r:id="rId32"/>
  </p:sldIdLst>
  <p:sldSz cx="9906000" cy="6858000" type="A4"/>
  <p:notesSz cx="6797675" cy="9926638"/>
  <p:defaultTextStyle>
    <a:defPPr>
      <a:defRPr lang="en-GB"/>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6AFE"/>
    <a:srgbClr val="5C77FE"/>
    <a:srgbClr val="647EFE"/>
    <a:srgbClr val="99CC00"/>
    <a:srgbClr val="000066"/>
    <a:srgbClr val="BBE0E3"/>
    <a:srgbClr val="C7FF4C"/>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2" autoAdjust="0"/>
    <p:restoredTop sz="99811" autoAdjust="0"/>
  </p:normalViewPr>
  <p:slideViewPr>
    <p:cSldViewPr snapToObjects="1">
      <p:cViewPr varScale="1">
        <p:scale>
          <a:sx n="65" d="100"/>
          <a:sy n="65" d="100"/>
        </p:scale>
        <p:origin x="-1144" y="-60"/>
      </p:cViewPr>
      <p:guideLst>
        <p:guide orient="horz" pos="2976"/>
        <p:guide pos="6204"/>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882" y="336"/>
      </p:cViewPr>
      <p:guideLst>
        <p:guide orient="horz" pos="3126"/>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34"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11" tIns="45707" rIns="91411" bIns="45707" numCol="1" anchor="t" anchorCtr="0" compatLnSpc="1">
            <a:prstTxWarp prst="textNoShape">
              <a:avLst/>
            </a:prstTxWarp>
          </a:bodyPr>
          <a:lstStyle>
            <a:lvl1pPr algn="l">
              <a:defRPr sz="1200">
                <a:solidFill>
                  <a:srgbClr val="FFFFFF"/>
                </a:solidFill>
                <a:latin typeface="Verdana" pitchFamily="34" charset="0"/>
              </a:defRPr>
            </a:lvl1pPr>
          </a:lstStyle>
          <a:p>
            <a:endParaRPr lang="en-GB" altLang="en-GB"/>
          </a:p>
        </p:txBody>
      </p:sp>
      <p:sp>
        <p:nvSpPr>
          <p:cNvPr id="6147" name="Rectangle 3"/>
          <p:cNvSpPr>
            <a:spLocks noGrp="1" noChangeArrowheads="1"/>
          </p:cNvSpPr>
          <p:nvPr>
            <p:ph type="dt" sz="quarter" idx="1"/>
          </p:nvPr>
        </p:nvSpPr>
        <p:spPr bwMode="auto">
          <a:xfrm>
            <a:off x="3852863" y="0"/>
            <a:ext cx="2944812" cy="496888"/>
          </a:xfrm>
          <a:prstGeom prst="rect">
            <a:avLst/>
          </a:prstGeom>
          <a:noFill/>
          <a:ln w="9525">
            <a:noFill/>
            <a:miter lim="800000"/>
            <a:headEnd/>
            <a:tailEnd/>
          </a:ln>
          <a:effectLst/>
        </p:spPr>
        <p:txBody>
          <a:bodyPr vert="horz" wrap="square" lIns="91411" tIns="45707" rIns="91411" bIns="45707" numCol="1" anchor="t" anchorCtr="0" compatLnSpc="1">
            <a:prstTxWarp prst="textNoShape">
              <a:avLst/>
            </a:prstTxWarp>
          </a:bodyPr>
          <a:lstStyle>
            <a:lvl1pPr algn="r">
              <a:defRPr sz="1200">
                <a:solidFill>
                  <a:srgbClr val="FFFFFF"/>
                </a:solidFill>
                <a:latin typeface="Verdana" pitchFamily="34" charset="0"/>
              </a:defRPr>
            </a:lvl1pPr>
          </a:lstStyle>
          <a:p>
            <a:endParaRPr lang="en-GB" altLang="en-GB"/>
          </a:p>
        </p:txBody>
      </p:sp>
      <p:sp>
        <p:nvSpPr>
          <p:cNvPr id="6148" name="Rectangle 4"/>
          <p:cNvSpPr>
            <a:spLocks noGrp="1" noChangeArrowheads="1"/>
          </p:cNvSpPr>
          <p:nvPr>
            <p:ph type="ftr" sz="quarter" idx="2"/>
          </p:nvPr>
        </p:nvSpPr>
        <p:spPr bwMode="auto">
          <a:xfrm>
            <a:off x="0" y="9429750"/>
            <a:ext cx="2944813" cy="496888"/>
          </a:xfrm>
          <a:prstGeom prst="rect">
            <a:avLst/>
          </a:prstGeom>
          <a:noFill/>
          <a:ln w="9525">
            <a:noFill/>
            <a:miter lim="800000"/>
            <a:headEnd/>
            <a:tailEnd/>
          </a:ln>
          <a:effectLst/>
        </p:spPr>
        <p:txBody>
          <a:bodyPr vert="horz" wrap="square" lIns="91411" tIns="45707" rIns="91411" bIns="45707" numCol="1" anchor="b" anchorCtr="0" compatLnSpc="1">
            <a:prstTxWarp prst="textNoShape">
              <a:avLst/>
            </a:prstTxWarp>
          </a:bodyPr>
          <a:lstStyle>
            <a:lvl1pPr algn="l">
              <a:defRPr sz="1200">
                <a:solidFill>
                  <a:srgbClr val="FFFFFF"/>
                </a:solidFill>
                <a:latin typeface="Verdana" pitchFamily="34" charset="0"/>
              </a:defRPr>
            </a:lvl1pPr>
          </a:lstStyle>
          <a:p>
            <a:endParaRPr lang="en-GB" altLang="en-GB"/>
          </a:p>
        </p:txBody>
      </p:sp>
      <p:sp>
        <p:nvSpPr>
          <p:cNvPr id="6149" name="Rectangle 5"/>
          <p:cNvSpPr>
            <a:spLocks noGrp="1" noChangeArrowheads="1"/>
          </p:cNvSpPr>
          <p:nvPr>
            <p:ph type="sldNum" sz="quarter" idx="3"/>
          </p:nvPr>
        </p:nvSpPr>
        <p:spPr bwMode="auto">
          <a:xfrm>
            <a:off x="3852863" y="9429750"/>
            <a:ext cx="2944812" cy="496888"/>
          </a:xfrm>
          <a:prstGeom prst="rect">
            <a:avLst/>
          </a:prstGeom>
          <a:noFill/>
          <a:ln w="9525">
            <a:noFill/>
            <a:miter lim="800000"/>
            <a:headEnd/>
            <a:tailEnd/>
          </a:ln>
          <a:effectLst/>
        </p:spPr>
        <p:txBody>
          <a:bodyPr vert="horz" wrap="square" lIns="91411" tIns="45707" rIns="91411" bIns="45707" numCol="1" anchor="b" anchorCtr="0" compatLnSpc="1">
            <a:prstTxWarp prst="textNoShape">
              <a:avLst/>
            </a:prstTxWarp>
          </a:bodyPr>
          <a:lstStyle>
            <a:lvl1pPr algn="r">
              <a:defRPr sz="1200">
                <a:solidFill>
                  <a:srgbClr val="FFFFFF"/>
                </a:solidFill>
                <a:latin typeface="Verdana" pitchFamily="34" charset="0"/>
              </a:defRPr>
            </a:lvl1pPr>
          </a:lstStyle>
          <a:p>
            <a:fld id="{6F777123-7A9A-41EE-98AE-876D9C892627}" type="slidenum">
              <a:rPr lang="en-GB" altLang="en-GB"/>
              <a:pPr/>
              <a:t>‹#›</a:t>
            </a:fld>
            <a:endParaRPr lang="en-GB" altLang="en-GB"/>
          </a:p>
        </p:txBody>
      </p:sp>
    </p:spTree>
    <p:extLst>
      <p:ext uri="{BB962C8B-B14F-4D97-AF65-F5344CB8AC3E}">
        <p14:creationId xmlns:p14="http://schemas.microsoft.com/office/powerpoint/2010/main" val="2643967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1411" tIns="45707" rIns="91411" bIns="45707" numCol="1" anchor="t" anchorCtr="0" compatLnSpc="1">
            <a:prstTxWarp prst="textNoShape">
              <a:avLst/>
            </a:prstTxWarp>
          </a:bodyPr>
          <a:lstStyle>
            <a:lvl1pPr algn="l">
              <a:defRPr sz="1200">
                <a:solidFill>
                  <a:srgbClr val="FFFFFF"/>
                </a:solidFill>
                <a:latin typeface="Verdana" pitchFamily="34" charset="0"/>
              </a:defRPr>
            </a:lvl1pPr>
          </a:lstStyle>
          <a:p>
            <a:endParaRPr lang="en-GB" altLang="en-GB"/>
          </a:p>
        </p:txBody>
      </p:sp>
      <p:sp>
        <p:nvSpPr>
          <p:cNvPr id="5123" name="Rectangle 3"/>
          <p:cNvSpPr>
            <a:spLocks noGrp="1" noChangeArrowheads="1"/>
          </p:cNvSpPr>
          <p:nvPr>
            <p:ph type="dt" idx="1"/>
          </p:nvPr>
        </p:nvSpPr>
        <p:spPr bwMode="auto">
          <a:xfrm>
            <a:off x="3852863" y="0"/>
            <a:ext cx="2944812" cy="496888"/>
          </a:xfrm>
          <a:prstGeom prst="rect">
            <a:avLst/>
          </a:prstGeom>
          <a:noFill/>
          <a:ln w="9525">
            <a:noFill/>
            <a:miter lim="800000"/>
            <a:headEnd/>
            <a:tailEnd/>
          </a:ln>
          <a:effectLst/>
        </p:spPr>
        <p:txBody>
          <a:bodyPr vert="horz" wrap="square" lIns="91411" tIns="45707" rIns="91411" bIns="45707" numCol="1" anchor="t" anchorCtr="0" compatLnSpc="1">
            <a:prstTxWarp prst="textNoShape">
              <a:avLst/>
            </a:prstTxWarp>
          </a:bodyPr>
          <a:lstStyle>
            <a:lvl1pPr algn="r">
              <a:defRPr sz="1200">
                <a:solidFill>
                  <a:srgbClr val="FFFFFF"/>
                </a:solidFill>
                <a:latin typeface="Verdana" pitchFamily="34" charset="0"/>
              </a:defRPr>
            </a:lvl1pPr>
          </a:lstStyle>
          <a:p>
            <a:endParaRPr lang="en-GB" altLang="en-GB"/>
          </a:p>
        </p:txBody>
      </p:sp>
      <p:sp>
        <p:nvSpPr>
          <p:cNvPr id="5124" name="Rectangle 4"/>
          <p:cNvSpPr>
            <a:spLocks noGrp="1" noRot="1" noChangeAspect="1" noChangeArrowheads="1" noTextEdit="1"/>
          </p:cNvSpPr>
          <p:nvPr>
            <p:ph type="sldImg" idx="2"/>
          </p:nvPr>
        </p:nvSpPr>
        <p:spPr bwMode="auto">
          <a:xfrm>
            <a:off x="711200" y="744538"/>
            <a:ext cx="5376863" cy="3722687"/>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06463" y="4716463"/>
            <a:ext cx="4984750" cy="4465637"/>
          </a:xfrm>
          <a:prstGeom prst="rect">
            <a:avLst/>
          </a:prstGeom>
          <a:noFill/>
          <a:ln w="9525">
            <a:noFill/>
            <a:miter lim="800000"/>
            <a:headEnd/>
            <a:tailEnd/>
          </a:ln>
          <a:effectLst/>
        </p:spPr>
        <p:txBody>
          <a:bodyPr vert="horz" wrap="square" lIns="91411" tIns="45707" rIns="91411" bIns="45707" numCol="1" anchor="t" anchorCtr="0" compatLnSpc="1">
            <a:prstTxWarp prst="textNoShape">
              <a:avLst/>
            </a:prstTxWarp>
          </a:bodyPr>
          <a:lstStyle/>
          <a:p>
            <a:pPr lvl="0"/>
            <a:r>
              <a:rPr lang="en-GB" altLang="en-GB" smtClean="0"/>
              <a:t>Click to edit Master text styles</a:t>
            </a:r>
          </a:p>
          <a:p>
            <a:pPr lvl="1"/>
            <a:r>
              <a:rPr lang="en-GB" altLang="en-GB" smtClean="0"/>
              <a:t>Second level</a:t>
            </a:r>
          </a:p>
          <a:p>
            <a:pPr lvl="2"/>
            <a:r>
              <a:rPr lang="en-GB" altLang="en-GB" smtClean="0"/>
              <a:t>Third level</a:t>
            </a:r>
          </a:p>
          <a:p>
            <a:pPr lvl="3"/>
            <a:r>
              <a:rPr lang="en-GB" altLang="en-GB" smtClean="0"/>
              <a:t>Fourth level</a:t>
            </a:r>
          </a:p>
          <a:p>
            <a:pPr lvl="4"/>
            <a:r>
              <a:rPr lang="en-GB" altLang="en-GB" smtClean="0"/>
              <a:t>Fifth level</a:t>
            </a:r>
          </a:p>
        </p:txBody>
      </p:sp>
      <p:sp>
        <p:nvSpPr>
          <p:cNvPr id="5126" name="Rectangle 6"/>
          <p:cNvSpPr>
            <a:spLocks noGrp="1" noChangeArrowheads="1"/>
          </p:cNvSpPr>
          <p:nvPr>
            <p:ph type="ftr" sz="quarter" idx="4"/>
          </p:nvPr>
        </p:nvSpPr>
        <p:spPr bwMode="auto">
          <a:xfrm>
            <a:off x="0" y="9429750"/>
            <a:ext cx="2944813" cy="496888"/>
          </a:xfrm>
          <a:prstGeom prst="rect">
            <a:avLst/>
          </a:prstGeom>
          <a:noFill/>
          <a:ln w="9525">
            <a:noFill/>
            <a:miter lim="800000"/>
            <a:headEnd/>
            <a:tailEnd/>
          </a:ln>
          <a:effectLst/>
        </p:spPr>
        <p:txBody>
          <a:bodyPr vert="horz" wrap="square" lIns="91411" tIns="45707" rIns="91411" bIns="45707" numCol="1" anchor="b" anchorCtr="0" compatLnSpc="1">
            <a:prstTxWarp prst="textNoShape">
              <a:avLst/>
            </a:prstTxWarp>
          </a:bodyPr>
          <a:lstStyle>
            <a:lvl1pPr algn="l">
              <a:defRPr sz="1200">
                <a:solidFill>
                  <a:srgbClr val="FFFFFF"/>
                </a:solidFill>
                <a:latin typeface="Verdana" pitchFamily="34" charset="0"/>
              </a:defRPr>
            </a:lvl1pPr>
          </a:lstStyle>
          <a:p>
            <a:endParaRPr lang="en-GB" altLang="en-GB"/>
          </a:p>
        </p:txBody>
      </p:sp>
      <p:sp>
        <p:nvSpPr>
          <p:cNvPr id="5127" name="Rectangle 7"/>
          <p:cNvSpPr>
            <a:spLocks noGrp="1" noChangeArrowheads="1"/>
          </p:cNvSpPr>
          <p:nvPr>
            <p:ph type="sldNum" sz="quarter" idx="5"/>
          </p:nvPr>
        </p:nvSpPr>
        <p:spPr bwMode="auto">
          <a:xfrm>
            <a:off x="3852863" y="9429750"/>
            <a:ext cx="2944812" cy="496888"/>
          </a:xfrm>
          <a:prstGeom prst="rect">
            <a:avLst/>
          </a:prstGeom>
          <a:noFill/>
          <a:ln w="9525">
            <a:noFill/>
            <a:miter lim="800000"/>
            <a:headEnd/>
            <a:tailEnd/>
          </a:ln>
          <a:effectLst/>
        </p:spPr>
        <p:txBody>
          <a:bodyPr vert="horz" wrap="square" lIns="91411" tIns="45707" rIns="91411" bIns="45707" numCol="1" anchor="b" anchorCtr="0" compatLnSpc="1">
            <a:prstTxWarp prst="textNoShape">
              <a:avLst/>
            </a:prstTxWarp>
          </a:bodyPr>
          <a:lstStyle>
            <a:lvl1pPr algn="r">
              <a:defRPr sz="1200">
                <a:solidFill>
                  <a:srgbClr val="FFFFFF"/>
                </a:solidFill>
                <a:latin typeface="Verdana" pitchFamily="34" charset="0"/>
              </a:defRPr>
            </a:lvl1pPr>
          </a:lstStyle>
          <a:p>
            <a:fld id="{47637A2C-8F7F-4727-8503-B1BE6CE2943D}" type="slidenum">
              <a:rPr lang="en-GB" altLang="en-GB"/>
              <a:pPr/>
              <a:t>‹#›</a:t>
            </a:fld>
            <a:endParaRPr lang="en-GB" altLang="en-GB"/>
          </a:p>
        </p:txBody>
      </p:sp>
    </p:spTree>
    <p:extLst>
      <p:ext uri="{BB962C8B-B14F-4D97-AF65-F5344CB8AC3E}">
        <p14:creationId xmlns:p14="http://schemas.microsoft.com/office/powerpoint/2010/main" val="4446482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buChar char="•"/>
      <a:defRPr sz="1200" kern="1200">
        <a:solidFill>
          <a:srgbClr val="0C2678"/>
        </a:solidFill>
        <a:latin typeface="Times New Roman" pitchFamily="18" charset="0"/>
        <a:ea typeface="+mn-ea"/>
        <a:cs typeface="+mn-cs"/>
      </a:defRPr>
    </a:lvl1pPr>
    <a:lvl2pPr marL="457200" algn="l" rtl="0" fontAlgn="base">
      <a:spcBef>
        <a:spcPct val="30000"/>
      </a:spcBef>
      <a:spcAft>
        <a:spcPct val="0"/>
      </a:spcAft>
      <a:buChar char="•"/>
      <a:defRPr sz="1200" kern="1200">
        <a:solidFill>
          <a:srgbClr val="0C2678"/>
        </a:solidFill>
        <a:latin typeface="Times New Roman" pitchFamily="18" charset="0"/>
        <a:ea typeface="+mn-ea"/>
        <a:cs typeface="+mn-cs"/>
      </a:defRPr>
    </a:lvl2pPr>
    <a:lvl3pPr marL="914400" algn="l" rtl="0" fontAlgn="base">
      <a:spcBef>
        <a:spcPct val="30000"/>
      </a:spcBef>
      <a:spcAft>
        <a:spcPct val="0"/>
      </a:spcAft>
      <a:buChar char="•"/>
      <a:defRPr sz="1200" kern="1200">
        <a:solidFill>
          <a:srgbClr val="0C2678"/>
        </a:solidFill>
        <a:latin typeface="Times New Roman" pitchFamily="18" charset="0"/>
        <a:ea typeface="+mn-ea"/>
        <a:cs typeface="+mn-cs"/>
      </a:defRPr>
    </a:lvl3pPr>
    <a:lvl4pPr marL="1371600" algn="l" rtl="0" fontAlgn="base">
      <a:spcBef>
        <a:spcPct val="30000"/>
      </a:spcBef>
      <a:spcAft>
        <a:spcPct val="0"/>
      </a:spcAft>
      <a:buChar char="•"/>
      <a:defRPr sz="1200" kern="1200">
        <a:solidFill>
          <a:srgbClr val="0C2678"/>
        </a:solidFill>
        <a:latin typeface="Times New Roman" pitchFamily="18" charset="0"/>
        <a:ea typeface="+mn-ea"/>
        <a:cs typeface="+mn-cs"/>
      </a:defRPr>
    </a:lvl4pPr>
    <a:lvl5pPr marL="1828800" algn="l" rtl="0" fontAlgn="base">
      <a:spcBef>
        <a:spcPct val="30000"/>
      </a:spcBef>
      <a:spcAft>
        <a:spcPct val="0"/>
      </a:spcAft>
      <a:buChar char="•"/>
      <a:defRPr sz="1200" kern="1200">
        <a:solidFill>
          <a:srgbClr val="0C2678"/>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4A3EBD0-94D0-4793-9BEC-BA8383550437}" type="slidenum">
              <a:rPr lang="en-GB" altLang="en-GB"/>
              <a:pPr/>
              <a:t>2</a:t>
            </a:fld>
            <a:endParaRPr lang="en-GB" altLang="en-GB"/>
          </a:p>
        </p:txBody>
      </p:sp>
      <p:sp>
        <p:nvSpPr>
          <p:cNvPr id="760834" name="Rectangle 2"/>
          <p:cNvSpPr>
            <a:spLocks noGrp="1" noRot="1" noChangeAspect="1" noChangeArrowheads="1" noTextEdit="1"/>
          </p:cNvSpPr>
          <p:nvPr>
            <p:ph type="sldImg"/>
          </p:nvPr>
        </p:nvSpPr>
        <p:spPr>
          <a:ln/>
        </p:spPr>
      </p:sp>
      <p:sp>
        <p:nvSpPr>
          <p:cNvPr id="760835" name="Rectangle 3"/>
          <p:cNvSpPr>
            <a:spLocks noGrp="1" noChangeArrowheads="1"/>
          </p:cNvSpPr>
          <p:nvPr>
            <p:ph type="body" idx="1"/>
          </p:nvPr>
        </p:nvSpPr>
        <p:spPr/>
        <p:txBody>
          <a:bodyPr/>
          <a:lstStyle/>
          <a:p>
            <a:endParaRPr lang="en-US"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8B92A7B-B3B4-42EC-9ABB-DBBD88FDDA56}" type="slidenum">
              <a:rPr lang="en-GB" altLang="en-GB"/>
              <a:pPr/>
              <a:t>14</a:t>
            </a:fld>
            <a:endParaRPr lang="en-GB" altLang="en-GB"/>
          </a:p>
        </p:txBody>
      </p:sp>
      <p:sp>
        <p:nvSpPr>
          <p:cNvPr id="764930" name="Rectangle 2"/>
          <p:cNvSpPr>
            <a:spLocks noGrp="1" noRot="1" noChangeAspect="1" noChangeArrowheads="1" noTextEdit="1"/>
          </p:cNvSpPr>
          <p:nvPr>
            <p:ph type="sldImg"/>
          </p:nvPr>
        </p:nvSpPr>
        <p:spPr>
          <a:ln/>
        </p:spPr>
      </p:sp>
      <p:sp>
        <p:nvSpPr>
          <p:cNvPr id="764931" name="Rectangle 3"/>
          <p:cNvSpPr>
            <a:spLocks noGrp="1" noChangeArrowheads="1"/>
          </p:cNvSpPr>
          <p:nvPr>
            <p:ph type="body" idx="1"/>
          </p:nvPr>
        </p:nvSpPr>
        <p:spPr/>
        <p:txBody>
          <a:bodyPr/>
          <a:lstStyle/>
          <a:p>
            <a:endParaRPr lang="en-US"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5C1E360-6BC0-412E-A396-75BCF2EDBE3E}" type="slidenum">
              <a:rPr lang="en-GB" altLang="en-GB"/>
              <a:pPr/>
              <a:t>15</a:t>
            </a:fld>
            <a:endParaRPr lang="en-GB" altLang="en-GB"/>
          </a:p>
        </p:txBody>
      </p:sp>
      <p:sp>
        <p:nvSpPr>
          <p:cNvPr id="765954" name="Rectangle 2"/>
          <p:cNvSpPr>
            <a:spLocks noGrp="1" noRot="1" noChangeAspect="1" noChangeArrowheads="1" noTextEdit="1"/>
          </p:cNvSpPr>
          <p:nvPr>
            <p:ph type="sldImg"/>
          </p:nvPr>
        </p:nvSpPr>
        <p:spPr>
          <a:ln/>
        </p:spPr>
      </p:sp>
      <p:sp>
        <p:nvSpPr>
          <p:cNvPr id="765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F8FD17B-F2C9-4B5A-8209-1F3D824E3093}" type="slidenum">
              <a:rPr lang="en-GB" altLang="en-GB"/>
              <a:pPr/>
              <a:t>16</a:t>
            </a:fld>
            <a:endParaRPr lang="en-GB" altLang="en-GB"/>
          </a:p>
        </p:txBody>
      </p:sp>
      <p:sp>
        <p:nvSpPr>
          <p:cNvPr id="766978" name="Rectangle 2"/>
          <p:cNvSpPr>
            <a:spLocks noGrp="1" noRot="1" noChangeAspect="1" noChangeArrowheads="1" noTextEdit="1"/>
          </p:cNvSpPr>
          <p:nvPr>
            <p:ph type="sldImg"/>
          </p:nvPr>
        </p:nvSpPr>
        <p:spPr>
          <a:ln/>
        </p:spPr>
      </p:sp>
      <p:sp>
        <p:nvSpPr>
          <p:cNvPr id="76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ADEBF864-DF1C-4879-8EA7-4353895728E0}" type="slidenum">
              <a:rPr lang="en-GB" altLang="en-GB"/>
              <a:pPr/>
              <a:t>17</a:t>
            </a:fld>
            <a:endParaRPr lang="en-GB" altLang="en-GB"/>
          </a:p>
        </p:txBody>
      </p:sp>
      <p:sp>
        <p:nvSpPr>
          <p:cNvPr id="768002" name="Rectangle 2"/>
          <p:cNvSpPr>
            <a:spLocks noGrp="1" noRot="1" noChangeAspect="1" noChangeArrowheads="1" noTextEdit="1"/>
          </p:cNvSpPr>
          <p:nvPr>
            <p:ph type="sldImg"/>
          </p:nvPr>
        </p:nvSpPr>
        <p:spPr>
          <a:ln/>
        </p:spPr>
      </p:sp>
      <p:sp>
        <p:nvSpPr>
          <p:cNvPr id="768003" name="Rectangle 3"/>
          <p:cNvSpPr>
            <a:spLocks noGrp="1" noChangeArrowheads="1"/>
          </p:cNvSpPr>
          <p:nvPr>
            <p:ph type="body" idx="1"/>
          </p:nvPr>
        </p:nvSpPr>
        <p:spPr/>
        <p:txBody>
          <a:bodyPr/>
          <a:lstStyle/>
          <a:p>
            <a:pPr>
              <a:lnSpc>
                <a:spcPct val="90000"/>
              </a:lnSpc>
            </a:pP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41A5657-A6C0-4E77-A8DD-FE616ABB96B2}" type="slidenum">
              <a:rPr lang="en-GB" altLang="en-GB"/>
              <a:pPr/>
              <a:t>18</a:t>
            </a:fld>
            <a:endParaRPr lang="en-GB" altLang="en-GB"/>
          </a:p>
        </p:txBody>
      </p:sp>
      <p:sp>
        <p:nvSpPr>
          <p:cNvPr id="776194" name="Rectangle 2"/>
          <p:cNvSpPr>
            <a:spLocks noGrp="1" noRot="1" noChangeAspect="1" noChangeArrowheads="1" noTextEdit="1"/>
          </p:cNvSpPr>
          <p:nvPr>
            <p:ph type="sldImg"/>
          </p:nvPr>
        </p:nvSpPr>
        <p:spPr>
          <a:ln/>
        </p:spPr>
      </p:sp>
      <p:sp>
        <p:nvSpPr>
          <p:cNvPr id="776195" name="Rectangle 3"/>
          <p:cNvSpPr>
            <a:spLocks noGrp="1" noChangeArrowheads="1"/>
          </p:cNvSpPr>
          <p:nvPr>
            <p:ph type="body" idx="1"/>
          </p:nvPr>
        </p:nvSpPr>
        <p:spPr/>
        <p:txBody>
          <a:bodyPr/>
          <a:lstStyle/>
          <a:p>
            <a:r>
              <a:rPr lang="en-GB" b="1"/>
              <a:t>Now – mandatory; under-estimated; 1 November</a:t>
            </a:r>
          </a:p>
          <a:p>
            <a:r>
              <a:rPr lang="en-GB" b="1"/>
              <a:t>Three services</a:t>
            </a:r>
          </a:p>
          <a:p>
            <a:pPr lvl="1"/>
            <a:r>
              <a:rPr lang="en-GB" b="1"/>
              <a:t>gap analysis</a:t>
            </a:r>
          </a:p>
          <a:p>
            <a:pPr lvl="1"/>
            <a:r>
              <a:rPr lang="en-GB" b="1"/>
              <a:t>implementation programme management</a:t>
            </a:r>
          </a:p>
          <a:p>
            <a:pPr lvl="1"/>
            <a:r>
              <a:rPr lang="en-GB" b="1"/>
              <a:t>QA/audit</a:t>
            </a:r>
          </a:p>
          <a:p>
            <a:r>
              <a:rPr lang="en-GB" b="1"/>
              <a:t>Why us?</a:t>
            </a:r>
          </a:p>
          <a:p>
            <a:pPr lvl="1"/>
            <a:r>
              <a:rPr lang="en-GB" b="1"/>
              <a:t>Credentials</a:t>
            </a:r>
          </a:p>
          <a:p>
            <a:pPr lvl="1"/>
            <a:r>
              <a:rPr lang="en-GB" b="1"/>
              <a:t>Tracking for two years</a:t>
            </a:r>
          </a:p>
          <a:p>
            <a:pPr lvl="1"/>
            <a:r>
              <a:rPr lang="en-GB" b="1"/>
              <a:t>Cross-firm – ERS; Consulting</a:t>
            </a:r>
          </a:p>
          <a:p>
            <a:pPr lvl="1"/>
            <a:r>
              <a:rPr lang="en-GB" b="1"/>
              <a:t>FSA and industry experience</a:t>
            </a:r>
          </a:p>
          <a:p>
            <a:r>
              <a:rPr lang="en-GB" b="1"/>
              <a:t>Mention to your clients!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B6DB52E-EAEC-4AF5-A25B-9013343E1F83}" type="slidenum">
              <a:rPr lang="en-GB" altLang="en-GB"/>
              <a:pPr/>
              <a:t>20</a:t>
            </a:fld>
            <a:endParaRPr lang="en-GB" altLang="en-GB"/>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GB" alt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11452" y="744159"/>
            <a:ext cx="4374772" cy="3722489"/>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21</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B494223-C980-4C2D-AD76-C171EE278400}" type="slidenum">
              <a:rPr lang="en-GB" altLang="en-GB"/>
              <a:pPr/>
              <a:t>4</a:t>
            </a:fld>
            <a:endParaRPr lang="en-GB" altLang="en-GB"/>
          </a:p>
        </p:txBody>
      </p:sp>
      <p:sp>
        <p:nvSpPr>
          <p:cNvPr id="633858" name="Rectangle 2"/>
          <p:cNvSpPr>
            <a:spLocks noGrp="1" noRot="1" noChangeAspect="1" noChangeArrowheads="1" noTextEdit="1"/>
          </p:cNvSpPr>
          <p:nvPr>
            <p:ph type="sldImg"/>
          </p:nvPr>
        </p:nvSpPr>
        <p:spPr>
          <a:ln/>
        </p:spPr>
      </p:sp>
      <p:sp>
        <p:nvSpPr>
          <p:cNvPr id="633859" name="Rectangle 3"/>
          <p:cNvSpPr>
            <a:spLocks noGrp="1" noChangeArrowheads="1"/>
          </p:cNvSpPr>
          <p:nvPr>
            <p:ph type="body" idx="1"/>
          </p:nvPr>
        </p:nvSpPr>
        <p:spPr/>
        <p:txBody>
          <a:bodyPr/>
          <a:lstStyle/>
          <a:p>
            <a:pPr>
              <a:buFontTx/>
              <a:buNone/>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F3CCD97-9666-4492-B920-CA32F75C73FF}" type="slidenum">
              <a:rPr lang="en-GB" altLang="en-GB"/>
              <a:pPr/>
              <a:t>6</a:t>
            </a:fld>
            <a:endParaRPr lang="en-GB" altLang="en-GB"/>
          </a:p>
        </p:txBody>
      </p:sp>
      <p:sp>
        <p:nvSpPr>
          <p:cNvPr id="770050" name="Rectangle 2"/>
          <p:cNvSpPr>
            <a:spLocks noGrp="1" noRot="1" noChangeAspect="1" noChangeArrowheads="1" noTextEdit="1"/>
          </p:cNvSpPr>
          <p:nvPr>
            <p:ph type="sldImg"/>
          </p:nvPr>
        </p:nvSpPr>
        <p:spPr>
          <a:ln/>
        </p:spPr>
      </p:sp>
      <p:sp>
        <p:nvSpPr>
          <p:cNvPr id="770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88AB095A-2464-453F-AED5-90D2A7D79CB5}" type="slidenum">
              <a:rPr lang="en-GB" altLang="en-GB"/>
              <a:pPr/>
              <a:t>7</a:t>
            </a:fld>
            <a:endParaRPr lang="en-GB" altLang="en-GB"/>
          </a:p>
        </p:txBody>
      </p:sp>
      <p:sp>
        <p:nvSpPr>
          <p:cNvPr id="730114" name="Rectangle 2"/>
          <p:cNvSpPr>
            <a:spLocks noGrp="1" noRot="1" noChangeAspect="1" noChangeArrowheads="1" noTextEdit="1"/>
          </p:cNvSpPr>
          <p:nvPr>
            <p:ph type="sldImg"/>
          </p:nvPr>
        </p:nvSpPr>
        <p:spPr>
          <a:ln/>
        </p:spPr>
      </p:sp>
      <p:sp>
        <p:nvSpPr>
          <p:cNvPr id="730115" name="Rectangle 3"/>
          <p:cNvSpPr>
            <a:spLocks noGrp="1" noChangeArrowheads="1"/>
          </p:cNvSpPr>
          <p:nvPr>
            <p:ph type="body" idx="1"/>
          </p:nvPr>
        </p:nvSpPr>
        <p:spPr/>
        <p:txBody>
          <a:bodyPr/>
          <a:lstStyle/>
          <a:p>
            <a:endParaRPr lang="en-US"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6B18F7C-CCED-4442-B390-A483107065D1}" type="slidenum">
              <a:rPr lang="en-GB" altLang="en-GB"/>
              <a:pPr/>
              <a:t>8</a:t>
            </a:fld>
            <a:endParaRPr lang="en-GB" altLang="en-GB"/>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B7D1B6E-1135-4730-98E2-276A852BC157}" type="slidenum">
              <a:rPr lang="en-GB" altLang="en-GB"/>
              <a:pPr/>
              <a:t>9</a:t>
            </a:fld>
            <a:endParaRPr lang="en-GB" altLang="en-GB"/>
          </a:p>
        </p:txBody>
      </p:sp>
      <p:sp>
        <p:nvSpPr>
          <p:cNvPr id="774146" name="Rectangle 2"/>
          <p:cNvSpPr>
            <a:spLocks noGrp="1" noRot="1" noChangeAspect="1" noChangeArrowheads="1" noTextEdit="1"/>
          </p:cNvSpPr>
          <p:nvPr>
            <p:ph type="sldImg"/>
          </p:nvPr>
        </p:nvSpPr>
        <p:spPr>
          <a:ln/>
        </p:spPr>
      </p:sp>
      <p:sp>
        <p:nvSpPr>
          <p:cNvPr id="774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3A6C113-4C23-41F6-A3AD-7B7E8E265164}" type="slidenum">
              <a:rPr lang="en-GB" altLang="en-GB"/>
              <a:pPr/>
              <a:t>11</a:t>
            </a:fld>
            <a:endParaRPr lang="en-GB" altLang="en-GB"/>
          </a:p>
        </p:txBody>
      </p:sp>
      <p:sp>
        <p:nvSpPr>
          <p:cNvPr id="761858" name="Rectangle 2"/>
          <p:cNvSpPr>
            <a:spLocks noGrp="1" noRot="1" noChangeAspect="1" noChangeArrowheads="1" noTextEdit="1"/>
          </p:cNvSpPr>
          <p:nvPr>
            <p:ph type="sldImg"/>
          </p:nvPr>
        </p:nvSpPr>
        <p:spPr>
          <a:ln/>
        </p:spPr>
      </p:sp>
      <p:sp>
        <p:nvSpPr>
          <p:cNvPr id="761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A86CF53-89AA-465C-9AA2-7BF987A56D9A}" type="slidenum">
              <a:rPr lang="en-GB" altLang="en-GB"/>
              <a:pPr/>
              <a:t>12</a:t>
            </a:fld>
            <a:endParaRPr lang="en-GB" altLang="en-GB"/>
          </a:p>
        </p:txBody>
      </p:sp>
      <p:sp>
        <p:nvSpPr>
          <p:cNvPr id="762882" name="Rectangle 2"/>
          <p:cNvSpPr>
            <a:spLocks noGrp="1" noRot="1" noChangeAspect="1" noChangeArrowheads="1" noTextEdit="1"/>
          </p:cNvSpPr>
          <p:nvPr>
            <p:ph type="sldImg"/>
          </p:nvPr>
        </p:nvSpPr>
        <p:spPr>
          <a:ln/>
        </p:spPr>
      </p:sp>
      <p:sp>
        <p:nvSpPr>
          <p:cNvPr id="762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64895BE4-06B1-4EDD-AEDE-257F735BBAC6}" type="slidenum">
              <a:rPr lang="en-GB" altLang="en-GB"/>
              <a:pPr/>
              <a:t>13</a:t>
            </a:fld>
            <a:endParaRPr lang="en-GB" altLang="en-GB"/>
          </a:p>
        </p:txBody>
      </p:sp>
      <p:sp>
        <p:nvSpPr>
          <p:cNvPr id="763906" name="Rectangle 2"/>
          <p:cNvSpPr>
            <a:spLocks noGrp="1" noRot="1" noChangeAspect="1" noChangeArrowheads="1" noTextEdit="1"/>
          </p:cNvSpPr>
          <p:nvPr>
            <p:ph type="sldImg"/>
          </p:nvPr>
        </p:nvSpPr>
        <p:spPr>
          <a:ln/>
        </p:spPr>
      </p:sp>
      <p:sp>
        <p:nvSpPr>
          <p:cNvPr id="763907" name="Rectangle 3"/>
          <p:cNvSpPr>
            <a:spLocks noGrp="1" noChangeArrowheads="1"/>
          </p:cNvSpPr>
          <p:nvPr>
            <p:ph type="body" idx="1"/>
          </p:nvPr>
        </p:nvSpPr>
        <p:spPr/>
        <p:txBody>
          <a:bodyPr/>
          <a:lstStyle/>
          <a:p>
            <a:endParaRPr lang="en-US" b="1"/>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4.xml"/><Relationship Id="rId1" Type="http://schemas.openxmlformats.org/officeDocument/2006/relationships/themeOverride" Target="../theme/themeOverride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7.xml"/><Relationship Id="rId1" Type="http://schemas.openxmlformats.org/officeDocument/2006/relationships/themeOverride" Target="../theme/themeOverride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8.xml"/><Relationship Id="rId1" Type="http://schemas.openxmlformats.org/officeDocument/2006/relationships/themeOverride" Target="../theme/themeOverride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87350" y="1973263"/>
            <a:ext cx="9082088" cy="1346200"/>
          </a:xfrm>
        </p:spPr>
        <p:txBody>
          <a:bodyPr/>
          <a:lstStyle>
            <a:lvl1pPr>
              <a:lnSpc>
                <a:spcPts val="5300"/>
              </a:lnSpc>
              <a:defRPr sz="6000">
                <a:latin typeface="Times New Roman" pitchFamily="18" charset="0"/>
              </a:defRPr>
            </a:lvl1pPr>
          </a:lstStyle>
          <a:p>
            <a:r>
              <a:rPr lang="en-GB" altLang="en-GB"/>
              <a:t>Click to edit Master title style</a:t>
            </a:r>
          </a:p>
        </p:txBody>
      </p:sp>
      <p:sp>
        <p:nvSpPr>
          <p:cNvPr id="4099" name="Rectangle 3"/>
          <p:cNvSpPr>
            <a:spLocks noGrp="1" noChangeArrowheads="1"/>
          </p:cNvSpPr>
          <p:nvPr>
            <p:ph type="subTitle" idx="1"/>
          </p:nvPr>
        </p:nvSpPr>
        <p:spPr>
          <a:xfrm>
            <a:off x="412750" y="3594100"/>
            <a:ext cx="5848350" cy="254000"/>
          </a:xfrm>
        </p:spPr>
        <p:txBody>
          <a:bodyPr/>
          <a:lstStyle>
            <a:lvl1pPr marL="0" indent="0">
              <a:lnSpc>
                <a:spcPct val="107000"/>
              </a:lnSpc>
              <a:spcAft>
                <a:spcPct val="0"/>
              </a:spcAft>
              <a:buFont typeface="Verdana" pitchFamily="34" charset="0"/>
              <a:buNone/>
              <a:defRPr sz="1400"/>
            </a:lvl1pPr>
          </a:lstStyle>
          <a:p>
            <a:r>
              <a:rPr lang="en-GB" altLang="en-GB"/>
              <a:t>Click to edit Master subtitle style</a:t>
            </a:r>
          </a:p>
        </p:txBody>
      </p:sp>
      <p:pic>
        <p:nvPicPr>
          <p:cNvPr id="4110" name="Picture 14" descr="DEL_COL_REV"/>
          <p:cNvPicPr>
            <a:picLocks noChangeAspect="1" noChangeArrowheads="1"/>
          </p:cNvPicPr>
          <p:nvPr/>
        </p:nvPicPr>
        <p:blipFill>
          <a:blip r:embed="rId2" cstate="print"/>
          <a:srcRect/>
          <a:stretch>
            <a:fillRect/>
          </a:stretch>
        </p:blipFill>
        <p:spPr bwMode="auto">
          <a:xfrm>
            <a:off x="393700" y="374650"/>
            <a:ext cx="1951038" cy="361950"/>
          </a:xfrm>
          <a:prstGeom prst="rect">
            <a:avLst/>
          </a:prstGeom>
          <a:noFill/>
        </p:spPr>
      </p:pic>
      <p:sp>
        <p:nvSpPr>
          <p:cNvPr id="4121" name="Rectangle 25"/>
          <p:cNvSpPr>
            <a:spLocks noGrp="1" noChangeArrowheads="1"/>
          </p:cNvSpPr>
          <p:nvPr>
            <p:ph type="sldNum" sz="quarter" idx="4"/>
          </p:nvPr>
        </p:nvSpPr>
        <p:spPr>
          <a:xfrm>
            <a:off x="404813" y="6526213"/>
            <a:ext cx="2063750" cy="122237"/>
          </a:xfrm>
        </p:spPr>
        <p:txBody>
          <a:bodyPr/>
          <a:lstStyle>
            <a:lvl1pPr>
              <a:defRPr/>
            </a:lvl1pPr>
          </a:lstStyle>
          <a:p>
            <a:fld id="{773996A2-96B9-4C56-A1B4-A6B66F0C7B29}" type="slidenum">
              <a:rPr lang="en-GB" altLang="en-GB"/>
              <a:pPr/>
              <a:t>‹#›</a:t>
            </a:fld>
            <a:endParaRPr lang="en-GB" alt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48181CB2-DE88-467B-AF1A-1DF83063CD49}" type="slidenum">
              <a:rPr lang="en-GB" altLang="en-GB"/>
              <a:pPr/>
              <a:t>‹#›</a:t>
            </a:fld>
            <a:endParaRPr lang="en-GB" altLang="en-GB"/>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79266" name="Rectangle 2"/>
          <p:cNvSpPr>
            <a:spLocks noGrp="1" noChangeArrowheads="1"/>
          </p:cNvSpPr>
          <p:nvPr>
            <p:ph type="ctrTitle"/>
          </p:nvPr>
        </p:nvSpPr>
        <p:spPr>
          <a:xfrm>
            <a:off x="388938" y="2159000"/>
            <a:ext cx="9123362" cy="1397000"/>
          </a:xfrm>
        </p:spPr>
        <p:txBody>
          <a:bodyPr>
            <a:spAutoFit/>
          </a:bodyPr>
          <a:lstStyle>
            <a:lvl1pPr>
              <a:lnSpc>
                <a:spcPts val="5500"/>
              </a:lnSpc>
              <a:defRPr sz="6000">
                <a:latin typeface="Times New Roman" pitchFamily="18" charset="0"/>
              </a:defRPr>
            </a:lvl1pPr>
          </a:lstStyle>
          <a:p>
            <a:r>
              <a:rPr lang="en-GB"/>
              <a:t>Click to edit Master title style.</a:t>
            </a:r>
          </a:p>
        </p:txBody>
      </p:sp>
      <p:sp>
        <p:nvSpPr>
          <p:cNvPr id="779267" name="Rectangle 3"/>
          <p:cNvSpPr>
            <a:spLocks noGrp="1" noChangeArrowheads="1"/>
          </p:cNvSpPr>
          <p:nvPr>
            <p:ph type="subTitle" idx="1"/>
          </p:nvPr>
        </p:nvSpPr>
        <p:spPr>
          <a:xfrm>
            <a:off x="388938" y="3778250"/>
            <a:ext cx="5848350" cy="203200"/>
          </a:xfrm>
        </p:spPr>
        <p:txBody>
          <a:bodyPr>
            <a:spAutoFit/>
          </a:bodyPr>
          <a:lstStyle>
            <a:lvl1pPr>
              <a:lnSpc>
                <a:spcPts val="1600"/>
              </a:lnSpc>
              <a:defRPr sz="1400"/>
            </a:lvl1pPr>
          </a:lstStyle>
          <a:p>
            <a:r>
              <a:rPr lang="en-GB"/>
              <a:t>Click to edit Master subtitle style</a:t>
            </a:r>
          </a:p>
        </p:txBody>
      </p:sp>
      <p:pic>
        <p:nvPicPr>
          <p:cNvPr id="779268" name="Picture 4" descr="DEL_COL_REV"/>
          <p:cNvPicPr preferRelativeResize="0">
            <a:picLocks noChangeAspect="1" noChangeArrowheads="1"/>
          </p:cNvPicPr>
          <p:nvPr/>
        </p:nvPicPr>
        <p:blipFill>
          <a:blip r:embed="rId2" cstate="print"/>
          <a:srcRect/>
          <a:stretch>
            <a:fillRect/>
          </a:stretch>
        </p:blipFill>
        <p:spPr bwMode="auto">
          <a:xfrm>
            <a:off x="388938" y="358775"/>
            <a:ext cx="2062162" cy="381000"/>
          </a:xfrm>
          <a:prstGeom prst="rect">
            <a:avLst/>
          </a:prstGeom>
          <a:noFill/>
          <a:ln w="12700">
            <a:noFill/>
            <a:miter lim="800000"/>
            <a:headEnd/>
            <a:tailEnd/>
          </a:ln>
        </p:spPr>
      </p:pic>
      <p:pic>
        <p:nvPicPr>
          <p:cNvPr id="779269" name="Picture 5" descr="DEL_Strapline_UK_rev"/>
          <p:cNvPicPr preferRelativeResize="0">
            <a:picLocks noChangeAspect="1" noChangeArrowheads="1"/>
          </p:cNvPicPr>
          <p:nvPr/>
        </p:nvPicPr>
        <p:blipFill>
          <a:blip r:embed="rId3" cstate="print"/>
          <a:srcRect/>
          <a:stretch>
            <a:fillRect/>
          </a:stretch>
        </p:blipFill>
        <p:spPr bwMode="auto">
          <a:xfrm>
            <a:off x="388938" y="6369050"/>
            <a:ext cx="3344862" cy="161925"/>
          </a:xfrm>
          <a:prstGeom prst="rect">
            <a:avLst/>
          </a:prstGeom>
          <a:noFill/>
          <a:ln w="12700">
            <a:noFill/>
            <a:miter lim="800000"/>
            <a:headEnd/>
            <a:tailEnd/>
          </a:ln>
        </p:spPr>
      </p:pic>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GB" altLang="en-GB"/>
              <a:t>Data Protection Audit Training</a:t>
            </a:r>
          </a:p>
        </p:txBody>
      </p:sp>
      <p:sp>
        <p:nvSpPr>
          <p:cNvPr id="5" name="Slide Number Placeholder 4"/>
          <p:cNvSpPr>
            <a:spLocks noGrp="1"/>
          </p:cNvSpPr>
          <p:nvPr>
            <p:ph type="sldNum" sz="quarter" idx="11"/>
          </p:nvPr>
        </p:nvSpPr>
        <p:spPr/>
        <p:txBody>
          <a:bodyPr/>
          <a:lstStyle>
            <a:lvl1pPr>
              <a:defRPr/>
            </a:lvl1pPr>
          </a:lstStyle>
          <a:p>
            <a:fld id="{E44CAB0D-8DD5-48F6-8CB0-03BF58134EF7}" type="slidenum">
              <a:rPr lang="en-GB" altLang="en-GB"/>
              <a:pPr/>
              <a:t>‹#›</a:t>
            </a:fld>
            <a:endParaRPr lang="en-GB" altLang="en-GB"/>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GB" altLang="en-GB"/>
              <a:t>Data Protection Audit Training</a:t>
            </a:r>
          </a:p>
        </p:txBody>
      </p:sp>
      <p:sp>
        <p:nvSpPr>
          <p:cNvPr id="5" name="Slide Number Placeholder 4"/>
          <p:cNvSpPr>
            <a:spLocks noGrp="1"/>
          </p:cNvSpPr>
          <p:nvPr>
            <p:ph type="sldNum" sz="quarter" idx="11"/>
          </p:nvPr>
        </p:nvSpPr>
        <p:spPr/>
        <p:txBody>
          <a:bodyPr/>
          <a:lstStyle>
            <a:lvl1pPr>
              <a:defRPr/>
            </a:lvl1pPr>
          </a:lstStyle>
          <a:p>
            <a:fld id="{477CB465-0AA0-49D5-9490-8019202C53D9}" type="slidenum">
              <a:rPr lang="en-GB" altLang="en-GB"/>
              <a:pPr/>
              <a:t>‹#›</a:t>
            </a:fld>
            <a:endParaRPr lang="en-GB" altLang="en-GB"/>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938" y="1258888"/>
            <a:ext cx="4484687" cy="5127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6025" y="1258888"/>
            <a:ext cx="4486275" cy="5127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GB" altLang="en-GB"/>
              <a:t>Data Protection Audit Training</a:t>
            </a:r>
          </a:p>
        </p:txBody>
      </p:sp>
      <p:sp>
        <p:nvSpPr>
          <p:cNvPr id="6" name="Slide Number Placeholder 5"/>
          <p:cNvSpPr>
            <a:spLocks noGrp="1"/>
          </p:cNvSpPr>
          <p:nvPr>
            <p:ph type="sldNum" sz="quarter" idx="11"/>
          </p:nvPr>
        </p:nvSpPr>
        <p:spPr/>
        <p:txBody>
          <a:bodyPr/>
          <a:lstStyle>
            <a:lvl1pPr>
              <a:defRPr/>
            </a:lvl1pPr>
          </a:lstStyle>
          <a:p>
            <a:fld id="{EFEE0BB0-A22B-4A51-8850-35B88BC57505}" type="slidenum">
              <a:rPr lang="en-GB" altLang="en-GB"/>
              <a:pPr/>
              <a:t>‹#›</a:t>
            </a:fld>
            <a:endParaRPr lang="en-GB" altLang="en-GB"/>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GB" altLang="en-GB"/>
              <a:t>Data Protection Audit Training</a:t>
            </a:r>
          </a:p>
        </p:txBody>
      </p:sp>
      <p:sp>
        <p:nvSpPr>
          <p:cNvPr id="8" name="Slide Number Placeholder 7"/>
          <p:cNvSpPr>
            <a:spLocks noGrp="1"/>
          </p:cNvSpPr>
          <p:nvPr>
            <p:ph type="sldNum" sz="quarter" idx="11"/>
          </p:nvPr>
        </p:nvSpPr>
        <p:spPr/>
        <p:txBody>
          <a:bodyPr/>
          <a:lstStyle>
            <a:lvl1pPr>
              <a:defRPr/>
            </a:lvl1pPr>
          </a:lstStyle>
          <a:p>
            <a:fld id="{26E6516A-6438-4EDA-9BD5-5C9041A96DFE}" type="slidenum">
              <a:rPr lang="en-GB" altLang="en-GB"/>
              <a:pPr/>
              <a:t>‹#›</a:t>
            </a:fld>
            <a:endParaRPr lang="en-GB" altLang="en-GB"/>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GB" altLang="en-GB"/>
              <a:t>Data Protection Audit Training</a:t>
            </a:r>
          </a:p>
        </p:txBody>
      </p:sp>
      <p:sp>
        <p:nvSpPr>
          <p:cNvPr id="4" name="Slide Number Placeholder 3"/>
          <p:cNvSpPr>
            <a:spLocks noGrp="1"/>
          </p:cNvSpPr>
          <p:nvPr>
            <p:ph type="sldNum" sz="quarter" idx="11"/>
          </p:nvPr>
        </p:nvSpPr>
        <p:spPr/>
        <p:txBody>
          <a:bodyPr/>
          <a:lstStyle>
            <a:lvl1pPr>
              <a:defRPr/>
            </a:lvl1pPr>
          </a:lstStyle>
          <a:p>
            <a:fld id="{9B4E7722-F8A1-4DDB-9257-64C18818D77C}" type="slidenum">
              <a:rPr lang="en-GB" altLang="en-GB"/>
              <a:pPr/>
              <a:t>‹#›</a:t>
            </a:fld>
            <a:endParaRPr lang="en-GB" altLang="en-GB"/>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GB" altLang="en-GB"/>
              <a:t>Data Protection Audit Training</a:t>
            </a:r>
          </a:p>
        </p:txBody>
      </p:sp>
      <p:sp>
        <p:nvSpPr>
          <p:cNvPr id="3" name="Slide Number Placeholder 2"/>
          <p:cNvSpPr>
            <a:spLocks noGrp="1"/>
          </p:cNvSpPr>
          <p:nvPr>
            <p:ph type="sldNum" sz="quarter" idx="11"/>
          </p:nvPr>
        </p:nvSpPr>
        <p:spPr/>
        <p:txBody>
          <a:bodyPr/>
          <a:lstStyle>
            <a:lvl1pPr>
              <a:defRPr/>
            </a:lvl1pPr>
          </a:lstStyle>
          <a:p>
            <a:fld id="{D8978ECD-5CBB-43C6-9A4C-F609F4A9B9E3}" type="slidenum">
              <a:rPr lang="en-GB" altLang="en-GB"/>
              <a:pPr/>
              <a:t>‹#›</a:t>
            </a:fld>
            <a:endParaRPr lang="en-GB" altLang="en-GB"/>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GB" altLang="en-GB"/>
              <a:t>Data Protection Audit Training</a:t>
            </a:r>
          </a:p>
        </p:txBody>
      </p:sp>
      <p:sp>
        <p:nvSpPr>
          <p:cNvPr id="6" name="Slide Number Placeholder 5"/>
          <p:cNvSpPr>
            <a:spLocks noGrp="1"/>
          </p:cNvSpPr>
          <p:nvPr>
            <p:ph type="sldNum" sz="quarter" idx="11"/>
          </p:nvPr>
        </p:nvSpPr>
        <p:spPr/>
        <p:txBody>
          <a:bodyPr/>
          <a:lstStyle>
            <a:lvl1pPr>
              <a:defRPr/>
            </a:lvl1pPr>
          </a:lstStyle>
          <a:p>
            <a:fld id="{92852781-FC9E-4E2B-A608-541E410FAC3A}" type="slidenum">
              <a:rPr lang="en-GB" altLang="en-GB"/>
              <a:pPr/>
              <a:t>‹#›</a:t>
            </a:fld>
            <a:endParaRPr lang="en-GB" altLang="en-GB"/>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GB" altLang="en-GB"/>
              <a:t>Data Protection Audit Training</a:t>
            </a:r>
          </a:p>
        </p:txBody>
      </p:sp>
      <p:sp>
        <p:nvSpPr>
          <p:cNvPr id="6" name="Slide Number Placeholder 5"/>
          <p:cNvSpPr>
            <a:spLocks noGrp="1"/>
          </p:cNvSpPr>
          <p:nvPr>
            <p:ph type="sldNum" sz="quarter" idx="11"/>
          </p:nvPr>
        </p:nvSpPr>
        <p:spPr/>
        <p:txBody>
          <a:bodyPr/>
          <a:lstStyle>
            <a:lvl1pPr>
              <a:defRPr/>
            </a:lvl1pPr>
          </a:lstStyle>
          <a:p>
            <a:fld id="{98E4DD5E-6F8D-4325-A73A-6419A71C8C63}" type="slidenum">
              <a:rPr lang="en-GB" altLang="en-GB"/>
              <a:pPr/>
              <a:t>‹#›</a:t>
            </a:fld>
            <a:endParaRPr lang="en-GB" altLang="en-GB"/>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GB" altLang="en-GB"/>
              <a:t>Data Protection Audit Training</a:t>
            </a:r>
          </a:p>
        </p:txBody>
      </p:sp>
      <p:sp>
        <p:nvSpPr>
          <p:cNvPr id="5" name="Slide Number Placeholder 4"/>
          <p:cNvSpPr>
            <a:spLocks noGrp="1"/>
          </p:cNvSpPr>
          <p:nvPr>
            <p:ph type="sldNum" sz="quarter" idx="11"/>
          </p:nvPr>
        </p:nvSpPr>
        <p:spPr/>
        <p:txBody>
          <a:bodyPr/>
          <a:lstStyle>
            <a:lvl1pPr>
              <a:defRPr/>
            </a:lvl1pPr>
          </a:lstStyle>
          <a:p>
            <a:fld id="{4C98BC4B-E680-4025-A261-9C7E97025871}" type="slidenum">
              <a:rPr lang="en-GB" altLang="en-GB"/>
              <a:pPr/>
              <a:t>‹#›</a:t>
            </a:fld>
            <a:endParaRPr lang="en-GB" alt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9950" y="358775"/>
            <a:ext cx="2273300" cy="5957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8463" y="358775"/>
            <a:ext cx="6669087" cy="5957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3B459063-90A8-4A71-BADD-C02802AAD458}" type="slidenum">
              <a:rPr lang="en-GB" altLang="en-GB"/>
              <a:pPr/>
              <a:t>‹#›</a:t>
            </a:fld>
            <a:endParaRPr lang="en-GB" altLang="en-GB"/>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2650" y="358775"/>
            <a:ext cx="2279650" cy="60277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8938" y="358775"/>
            <a:ext cx="6691312" cy="60277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GB" altLang="en-GB"/>
              <a:t>Data Protection Audit Training</a:t>
            </a:r>
          </a:p>
        </p:txBody>
      </p:sp>
      <p:sp>
        <p:nvSpPr>
          <p:cNvPr id="5" name="Slide Number Placeholder 4"/>
          <p:cNvSpPr>
            <a:spLocks noGrp="1"/>
          </p:cNvSpPr>
          <p:nvPr>
            <p:ph type="sldNum" sz="quarter" idx="11"/>
          </p:nvPr>
        </p:nvSpPr>
        <p:spPr/>
        <p:txBody>
          <a:bodyPr/>
          <a:lstStyle>
            <a:lvl1pPr>
              <a:defRPr/>
            </a:lvl1pPr>
          </a:lstStyle>
          <a:p>
            <a:fld id="{A9B094EA-AA85-418F-A792-31A6170D4DBC}" type="slidenum">
              <a:rPr lang="en-GB" altLang="en-GB"/>
              <a:pPr/>
              <a:t>‹#›</a:t>
            </a:fld>
            <a:endParaRPr lang="en-GB" altLang="en-GB"/>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84514" y="1556795"/>
            <a:ext cx="8420100" cy="578494"/>
          </a:xfrm>
        </p:spPr>
        <p:txBody>
          <a:bodyPr>
            <a:noAutofit/>
          </a:bodyPr>
          <a:lstStyle>
            <a:lvl1pPr algn="l">
              <a:defRPr sz="38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93086" y="2204864"/>
            <a:ext cx="6934200" cy="1752600"/>
          </a:xfrm>
        </p:spPr>
        <p:txBody>
          <a:bodyPr/>
          <a:lstStyle>
            <a:lvl1pPr marL="0" indent="0" algn="l">
              <a:buNone/>
              <a:defRPr>
                <a:solidFill>
                  <a:schemeClr val="bg1">
                    <a:lumMod val="75000"/>
                  </a:schemeClr>
                </a:solidFill>
              </a:defRPr>
            </a:lvl1pPr>
            <a:lvl2pPr marL="536408" indent="0" algn="ctr">
              <a:buNone/>
              <a:defRPr>
                <a:solidFill>
                  <a:schemeClr val="tx1">
                    <a:tint val="75000"/>
                  </a:schemeClr>
                </a:solidFill>
              </a:defRPr>
            </a:lvl2pPr>
            <a:lvl3pPr marL="1072815" indent="0" algn="ctr">
              <a:buNone/>
              <a:defRPr>
                <a:solidFill>
                  <a:schemeClr val="tx1">
                    <a:tint val="75000"/>
                  </a:schemeClr>
                </a:solidFill>
              </a:defRPr>
            </a:lvl3pPr>
            <a:lvl4pPr marL="1609223" indent="0" algn="ctr">
              <a:buNone/>
              <a:defRPr>
                <a:solidFill>
                  <a:schemeClr val="tx1">
                    <a:tint val="75000"/>
                  </a:schemeClr>
                </a:solidFill>
              </a:defRPr>
            </a:lvl4pPr>
            <a:lvl5pPr marL="2145630" indent="0" algn="ctr">
              <a:buNone/>
              <a:defRPr>
                <a:solidFill>
                  <a:schemeClr val="tx1">
                    <a:tint val="75000"/>
                  </a:schemeClr>
                </a:solidFill>
              </a:defRPr>
            </a:lvl5pPr>
            <a:lvl6pPr marL="2682038" indent="0" algn="ctr">
              <a:buNone/>
              <a:defRPr>
                <a:solidFill>
                  <a:schemeClr val="tx1">
                    <a:tint val="75000"/>
                  </a:schemeClr>
                </a:solidFill>
              </a:defRPr>
            </a:lvl6pPr>
            <a:lvl7pPr marL="3218446" indent="0" algn="ctr">
              <a:buNone/>
              <a:defRPr>
                <a:solidFill>
                  <a:schemeClr val="tx1">
                    <a:tint val="75000"/>
                  </a:schemeClr>
                </a:solidFill>
              </a:defRPr>
            </a:lvl7pPr>
            <a:lvl8pPr marL="3754852" indent="0" algn="ctr">
              <a:buNone/>
              <a:defRPr>
                <a:solidFill>
                  <a:schemeClr val="tx1">
                    <a:tint val="75000"/>
                  </a:schemeClr>
                </a:solidFill>
              </a:defRPr>
            </a:lvl8pPr>
            <a:lvl9pPr marL="429126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28503" y="6463706"/>
            <a:ext cx="440687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defTabSz="1072815" fontAlgn="auto">
                <a:spcBef>
                  <a:spcPts val="0"/>
                </a:spcBef>
                <a:spcAft>
                  <a:spcPts val="0"/>
                </a:spcAft>
              </a:pPr>
              <a:r>
                <a:rPr lang="zh-CN" altLang="en-US" sz="1600" b="1" dirty="0" smtClean="0">
                  <a:solidFill>
                    <a:prstClr val="white"/>
                  </a:solidFill>
                  <a:latin typeface="微软雅黑" pitchFamily="34" charset="-122"/>
                </a:rPr>
                <a:t>世界</a:t>
              </a:r>
              <a:r>
                <a:rPr lang="en-US" altLang="zh-CN" sz="1600" b="1" dirty="0" smtClean="0">
                  <a:solidFill>
                    <a:prstClr val="white"/>
                  </a:solidFill>
                  <a:latin typeface="微软雅黑" pitchFamily="34" charset="-122"/>
                </a:rPr>
                <a:t>500</a:t>
              </a:r>
              <a:r>
                <a:rPr lang="zh-CN" altLang="en-US" sz="1600" b="1" dirty="0" smtClean="0">
                  <a:solidFill>
                    <a:prstClr val="white"/>
                  </a:solidFill>
                  <a:latin typeface="微软雅黑" pitchFamily="34" charset="-122"/>
                </a:rPr>
                <a:t>强研究中心</a:t>
              </a:r>
              <a:endParaRPr lang="zh-CN" altLang="en-US" sz="16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defTabSz="1072815" fontAlgn="auto">
                <a:spcBef>
                  <a:spcPts val="0"/>
                </a:spcBef>
                <a:spcAft>
                  <a:spcPts val="0"/>
                </a:spcAft>
              </a:pPr>
              <a:r>
                <a:rPr lang="en-US" altLang="zh-CN" sz="1400" b="1" dirty="0" smtClean="0">
                  <a:solidFill>
                    <a:prstClr val="white"/>
                  </a:solidFill>
                  <a:latin typeface="微软雅黑" pitchFamily="34" charset="-122"/>
                </a:rPr>
                <a:t>zhao-biao.com</a:t>
              </a:r>
              <a:endParaRPr lang="zh-CN" altLang="en-US" sz="1400" b="1" dirty="0">
                <a:solidFill>
                  <a:prstClr val="white"/>
                </a:solidFill>
                <a:latin typeface="微软雅黑" pitchFamily="34" charset="-122"/>
              </a:endParaRPr>
            </a:p>
          </p:txBody>
        </p:sp>
      </p:grpSp>
      <p:sp>
        <p:nvSpPr>
          <p:cNvPr id="11" name="矩形 10"/>
          <p:cNvSpPr/>
          <p:nvPr/>
        </p:nvSpPr>
        <p:spPr>
          <a:xfrm>
            <a:off x="4713451" y="6476846"/>
            <a:ext cx="4874922"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07281" tIns="107281" rIns="107281" bIns="107281" rtlCol="0" anchor="ctr"/>
          <a:lstStyle/>
          <a:p>
            <a:pPr defTabSz="1072815" fontAlgn="auto">
              <a:spcBef>
                <a:spcPts val="0"/>
              </a:spcBef>
              <a:spcAft>
                <a:spcPts val="0"/>
              </a:spcAft>
            </a:pPr>
            <a:r>
              <a:rPr lang="zh-CN" altLang="en-US" sz="1600" b="1" dirty="0" smtClean="0">
                <a:solidFill>
                  <a:prstClr val="white"/>
                </a:solidFill>
                <a:latin typeface="微软雅黑" pitchFamily="34" charset="-122"/>
              </a:rPr>
              <a:t>找表网：专注于海外</a:t>
            </a:r>
            <a:r>
              <a:rPr lang="zh-CN" altLang="en-US" sz="1600" b="1" dirty="0">
                <a:solidFill>
                  <a:prstClr val="white"/>
                </a:solidFill>
                <a:latin typeface="微软雅黑" pitchFamily="34" charset="-122"/>
              </a:rPr>
              <a:t>知名</a:t>
            </a:r>
            <a:r>
              <a:rPr lang="zh-CN" altLang="en-US" sz="1600" b="1" dirty="0" smtClean="0">
                <a:solidFill>
                  <a:prstClr val="white"/>
                </a:solidFill>
                <a:latin typeface="微软雅黑" pitchFamily="34" charset="-122"/>
              </a:rPr>
              <a:t>上市公司公开资料研究</a:t>
            </a:r>
            <a:endParaRPr lang="zh-CN" altLang="en-US" sz="1600" b="1" dirty="0">
              <a:solidFill>
                <a:prstClr val="white"/>
              </a:solidFill>
              <a:latin typeface="微软雅黑" pitchFamily="34" charset="-122"/>
            </a:endParaRPr>
          </a:p>
        </p:txBody>
      </p:sp>
      <p:cxnSp>
        <p:nvCxnSpPr>
          <p:cNvPr id="14" name="直接连接符 13"/>
          <p:cNvCxnSpPr/>
          <p:nvPr userDrawn="1"/>
        </p:nvCxnSpPr>
        <p:spPr>
          <a:xfrm>
            <a:off x="467602" y="908720"/>
            <a:ext cx="900990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5" y="4406902"/>
            <a:ext cx="8420100" cy="1362075"/>
          </a:xfrm>
        </p:spPr>
        <p:txBody>
          <a:bodyPr anchor="t"/>
          <a:lstStyle>
            <a:lvl1pPr algn="l">
              <a:defRPr sz="4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5" y="2906713"/>
            <a:ext cx="8420100" cy="1500187"/>
          </a:xfrm>
        </p:spPr>
        <p:txBody>
          <a:bodyPr anchor="b"/>
          <a:lstStyle>
            <a:lvl1pPr marL="0" indent="0">
              <a:buNone/>
              <a:defRPr sz="2400">
                <a:solidFill>
                  <a:schemeClr val="tx1">
                    <a:tint val="75000"/>
                  </a:schemeClr>
                </a:solidFill>
              </a:defRPr>
            </a:lvl1pPr>
            <a:lvl2pPr marL="536408" indent="0">
              <a:buNone/>
              <a:defRPr sz="2100">
                <a:solidFill>
                  <a:schemeClr val="tx1">
                    <a:tint val="75000"/>
                  </a:schemeClr>
                </a:solidFill>
              </a:defRPr>
            </a:lvl2pPr>
            <a:lvl3pPr marL="1072815" indent="0">
              <a:buNone/>
              <a:defRPr sz="1900">
                <a:solidFill>
                  <a:schemeClr val="tx1">
                    <a:tint val="75000"/>
                  </a:schemeClr>
                </a:solidFill>
              </a:defRPr>
            </a:lvl3pPr>
            <a:lvl4pPr marL="1609223" indent="0">
              <a:buNone/>
              <a:defRPr sz="1600">
                <a:solidFill>
                  <a:schemeClr val="tx1">
                    <a:tint val="75000"/>
                  </a:schemeClr>
                </a:solidFill>
              </a:defRPr>
            </a:lvl4pPr>
            <a:lvl5pPr marL="2145630" indent="0">
              <a:buNone/>
              <a:defRPr sz="1600">
                <a:solidFill>
                  <a:schemeClr val="tx1">
                    <a:tint val="75000"/>
                  </a:schemeClr>
                </a:solidFill>
              </a:defRPr>
            </a:lvl5pPr>
            <a:lvl6pPr marL="2682038" indent="0">
              <a:buNone/>
              <a:defRPr sz="1600">
                <a:solidFill>
                  <a:schemeClr val="tx1">
                    <a:tint val="75000"/>
                  </a:schemeClr>
                </a:solidFill>
              </a:defRPr>
            </a:lvl6pPr>
            <a:lvl7pPr marL="3218446" indent="0">
              <a:buNone/>
              <a:defRPr sz="1600">
                <a:solidFill>
                  <a:schemeClr val="tx1">
                    <a:tint val="75000"/>
                  </a:schemeClr>
                </a:solidFill>
              </a:defRPr>
            </a:lvl7pPr>
            <a:lvl8pPr marL="3754852" indent="0">
              <a:buNone/>
              <a:defRPr sz="1600">
                <a:solidFill>
                  <a:schemeClr val="tx1">
                    <a:tint val="75000"/>
                  </a:schemeClr>
                </a:solidFill>
              </a:defRPr>
            </a:lvl8pPr>
            <a:lvl9pPr marL="429126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82505" y="1484784"/>
            <a:ext cx="8420100" cy="1362075"/>
          </a:xfrm>
        </p:spPr>
        <p:txBody>
          <a:bodyPr anchor="b"/>
          <a:lstStyle>
            <a:lvl1pPr algn="l">
              <a:defRPr sz="47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82505" y="2936925"/>
            <a:ext cx="8420100" cy="1500187"/>
          </a:xfrm>
        </p:spPr>
        <p:txBody>
          <a:bodyPr anchor="t"/>
          <a:lstStyle>
            <a:lvl1pPr marL="0" indent="0">
              <a:buNone/>
              <a:defRPr sz="2400">
                <a:solidFill>
                  <a:schemeClr val="bg1"/>
                </a:solidFill>
              </a:defRPr>
            </a:lvl1pPr>
            <a:lvl2pPr marL="536408" indent="0">
              <a:buNone/>
              <a:defRPr sz="2100">
                <a:solidFill>
                  <a:schemeClr val="tx1">
                    <a:tint val="75000"/>
                  </a:schemeClr>
                </a:solidFill>
              </a:defRPr>
            </a:lvl2pPr>
            <a:lvl3pPr marL="1072815" indent="0">
              <a:buNone/>
              <a:defRPr sz="1900">
                <a:solidFill>
                  <a:schemeClr val="tx1">
                    <a:tint val="75000"/>
                  </a:schemeClr>
                </a:solidFill>
              </a:defRPr>
            </a:lvl3pPr>
            <a:lvl4pPr marL="1609223" indent="0">
              <a:buNone/>
              <a:defRPr sz="1600">
                <a:solidFill>
                  <a:schemeClr val="tx1">
                    <a:tint val="75000"/>
                  </a:schemeClr>
                </a:solidFill>
              </a:defRPr>
            </a:lvl4pPr>
            <a:lvl5pPr marL="2145630" indent="0">
              <a:buNone/>
              <a:defRPr sz="1600">
                <a:solidFill>
                  <a:schemeClr val="tx1">
                    <a:tint val="75000"/>
                  </a:schemeClr>
                </a:solidFill>
              </a:defRPr>
            </a:lvl5pPr>
            <a:lvl6pPr marL="2682038" indent="0">
              <a:buNone/>
              <a:defRPr sz="1600">
                <a:solidFill>
                  <a:schemeClr val="tx1">
                    <a:tint val="75000"/>
                  </a:schemeClr>
                </a:solidFill>
              </a:defRPr>
            </a:lvl6pPr>
            <a:lvl7pPr marL="3218446" indent="0">
              <a:buNone/>
              <a:defRPr sz="1600">
                <a:solidFill>
                  <a:schemeClr val="tx1">
                    <a:tint val="75000"/>
                  </a:schemeClr>
                </a:solidFill>
              </a:defRPr>
            </a:lvl7pPr>
            <a:lvl8pPr marL="3754852" indent="0">
              <a:buNone/>
              <a:defRPr sz="1600">
                <a:solidFill>
                  <a:schemeClr val="tx1">
                    <a:tint val="75000"/>
                  </a:schemeClr>
                </a:solidFill>
              </a:defRPr>
            </a:lvl8pPr>
            <a:lvl9pPr marL="4291260" indent="0">
              <a:buNone/>
              <a:defRPr sz="16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67602" y="908720"/>
            <a:ext cx="900990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2"/>
            <a:ext cx="4375150" cy="4525962"/>
          </a:xfrm>
        </p:spPr>
        <p:txBody>
          <a:bodyPr/>
          <a:lstStyle>
            <a:lvl1pPr>
              <a:defRPr sz="33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35550" y="1600202"/>
            <a:ext cx="4375150" cy="4525962"/>
          </a:xfrm>
        </p:spPr>
        <p:txBody>
          <a:bodyPr/>
          <a:lstStyle>
            <a:lvl1pPr>
              <a:defRPr sz="33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1" cy="639762"/>
          </a:xfrm>
        </p:spPr>
        <p:txBody>
          <a:bodyPr anchor="b"/>
          <a:lstStyle>
            <a:lvl1pPr marL="0" indent="0">
              <a:buNone/>
              <a:defRPr sz="2800" b="1"/>
            </a:lvl1pPr>
            <a:lvl2pPr marL="536408" indent="0">
              <a:buNone/>
              <a:defRPr sz="2400" b="1"/>
            </a:lvl2pPr>
            <a:lvl3pPr marL="1072815" indent="0">
              <a:buNone/>
              <a:defRPr sz="2100" b="1"/>
            </a:lvl3pPr>
            <a:lvl4pPr marL="1609223" indent="0">
              <a:buNone/>
              <a:defRPr sz="1900" b="1"/>
            </a:lvl4pPr>
            <a:lvl5pPr marL="2145630" indent="0">
              <a:buNone/>
              <a:defRPr sz="1900" b="1"/>
            </a:lvl5pPr>
            <a:lvl6pPr marL="2682038" indent="0">
              <a:buNone/>
              <a:defRPr sz="1900" b="1"/>
            </a:lvl6pPr>
            <a:lvl7pPr marL="3218446" indent="0">
              <a:buNone/>
              <a:defRPr sz="1900" b="1"/>
            </a:lvl7pPr>
            <a:lvl8pPr marL="3754852" indent="0">
              <a:buNone/>
              <a:defRPr sz="1900" b="1"/>
            </a:lvl8pPr>
            <a:lvl9pPr marL="4291260" indent="0">
              <a:buNone/>
              <a:defRPr sz="19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1" cy="3951288"/>
          </a:xfrm>
        </p:spPr>
        <p:txBody>
          <a:bodyPr/>
          <a:lstStyle>
            <a:lvl1pPr>
              <a:defRPr sz="28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2" y="1535113"/>
            <a:ext cx="4378590" cy="639762"/>
          </a:xfrm>
        </p:spPr>
        <p:txBody>
          <a:bodyPr anchor="b"/>
          <a:lstStyle>
            <a:lvl1pPr marL="0" indent="0">
              <a:buNone/>
              <a:defRPr sz="2800" b="1"/>
            </a:lvl1pPr>
            <a:lvl2pPr marL="536408" indent="0">
              <a:buNone/>
              <a:defRPr sz="2400" b="1"/>
            </a:lvl2pPr>
            <a:lvl3pPr marL="1072815" indent="0">
              <a:buNone/>
              <a:defRPr sz="2100" b="1"/>
            </a:lvl3pPr>
            <a:lvl4pPr marL="1609223" indent="0">
              <a:buNone/>
              <a:defRPr sz="1900" b="1"/>
            </a:lvl4pPr>
            <a:lvl5pPr marL="2145630" indent="0">
              <a:buNone/>
              <a:defRPr sz="1900" b="1"/>
            </a:lvl5pPr>
            <a:lvl6pPr marL="2682038" indent="0">
              <a:buNone/>
              <a:defRPr sz="1900" b="1"/>
            </a:lvl6pPr>
            <a:lvl7pPr marL="3218446" indent="0">
              <a:buNone/>
              <a:defRPr sz="1900" b="1"/>
            </a:lvl7pPr>
            <a:lvl8pPr marL="3754852" indent="0">
              <a:buNone/>
              <a:defRPr sz="1900" b="1"/>
            </a:lvl8pPr>
            <a:lvl9pPr marL="4291260" indent="0">
              <a:buNone/>
              <a:defRPr sz="1900" b="1"/>
            </a:lvl9pPr>
          </a:lstStyle>
          <a:p>
            <a:pPr lvl="0"/>
            <a:r>
              <a:rPr lang="zh-CN" altLang="en-US" smtClean="0"/>
              <a:t>单击此处编辑母版文本样式</a:t>
            </a:r>
          </a:p>
        </p:txBody>
      </p:sp>
      <p:sp>
        <p:nvSpPr>
          <p:cNvPr id="6" name="内容占位符 5"/>
          <p:cNvSpPr>
            <a:spLocks noGrp="1"/>
          </p:cNvSpPr>
          <p:nvPr>
            <p:ph sz="quarter" idx="4"/>
          </p:nvPr>
        </p:nvSpPr>
        <p:spPr>
          <a:xfrm>
            <a:off x="5032112" y="2174875"/>
            <a:ext cx="4378590" cy="3951288"/>
          </a:xfrm>
        </p:spPr>
        <p:txBody>
          <a:bodyPr/>
          <a:lstStyle>
            <a:lvl1pPr>
              <a:defRPr sz="28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2" y="273050"/>
            <a:ext cx="3259005" cy="1162051"/>
          </a:xfrm>
        </p:spPr>
        <p:txBody>
          <a:bodyPr anchor="b"/>
          <a:lstStyle>
            <a:lvl1pPr algn="l">
              <a:defRPr sz="24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1" y="273051"/>
            <a:ext cx="5537729" cy="5853113"/>
          </a:xfrm>
        </p:spPr>
        <p:txBody>
          <a:bodyPr/>
          <a:lstStyle>
            <a:lvl1pPr>
              <a:defRPr sz="3800"/>
            </a:lvl1pPr>
            <a:lvl2pPr>
              <a:defRPr sz="3300"/>
            </a:lvl2pPr>
            <a:lvl3pPr>
              <a:defRPr sz="28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2" y="1435102"/>
            <a:ext cx="3259005" cy="4691063"/>
          </a:xfrm>
        </p:spPr>
        <p:txBody>
          <a:bodyPr/>
          <a:lstStyle>
            <a:lvl1pPr marL="0" indent="0">
              <a:buNone/>
              <a:defRPr sz="1600"/>
            </a:lvl1pPr>
            <a:lvl2pPr marL="536408" indent="0">
              <a:buNone/>
              <a:defRPr sz="1400"/>
            </a:lvl2pPr>
            <a:lvl3pPr marL="1072815" indent="0">
              <a:buNone/>
              <a:defRPr sz="1100"/>
            </a:lvl3pPr>
            <a:lvl4pPr marL="1609223" indent="0">
              <a:buNone/>
              <a:defRPr sz="1000"/>
            </a:lvl4pPr>
            <a:lvl5pPr marL="2145630" indent="0">
              <a:buNone/>
              <a:defRPr sz="1000"/>
            </a:lvl5pPr>
            <a:lvl6pPr marL="2682038" indent="0">
              <a:buNone/>
              <a:defRPr sz="1000"/>
            </a:lvl6pPr>
            <a:lvl7pPr marL="3218446" indent="0">
              <a:buNone/>
              <a:defRPr sz="1000"/>
            </a:lvl7pPr>
            <a:lvl8pPr marL="3754852" indent="0">
              <a:buNone/>
              <a:defRPr sz="1000"/>
            </a:lvl8pPr>
            <a:lvl9pPr marL="429126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6370" name="Rectangle 2"/>
          <p:cNvSpPr>
            <a:spLocks noGrp="1" noChangeArrowheads="1"/>
          </p:cNvSpPr>
          <p:nvPr>
            <p:ph type="ctrTitle"/>
          </p:nvPr>
        </p:nvSpPr>
        <p:spPr>
          <a:xfrm>
            <a:off x="387350" y="1973263"/>
            <a:ext cx="9082088" cy="1346200"/>
          </a:xfrm>
        </p:spPr>
        <p:txBody>
          <a:bodyPr/>
          <a:lstStyle>
            <a:lvl1pPr>
              <a:lnSpc>
                <a:spcPts val="5300"/>
              </a:lnSpc>
              <a:defRPr sz="6000">
                <a:latin typeface="Times New Roman" pitchFamily="18" charset="0"/>
              </a:defRPr>
            </a:lvl1pPr>
          </a:lstStyle>
          <a:p>
            <a:r>
              <a:rPr lang="en-GB" altLang="en-GB"/>
              <a:t>Click to edit Master title style</a:t>
            </a:r>
          </a:p>
        </p:txBody>
      </p:sp>
      <p:sp>
        <p:nvSpPr>
          <p:cNvPr id="186371" name="Rectangle 3"/>
          <p:cNvSpPr>
            <a:spLocks noGrp="1" noChangeArrowheads="1"/>
          </p:cNvSpPr>
          <p:nvPr>
            <p:ph type="subTitle" idx="1"/>
          </p:nvPr>
        </p:nvSpPr>
        <p:spPr>
          <a:xfrm>
            <a:off x="412750" y="3594100"/>
            <a:ext cx="5848350" cy="254000"/>
          </a:xfrm>
        </p:spPr>
        <p:txBody>
          <a:bodyPr/>
          <a:lstStyle>
            <a:lvl1pPr marL="0" indent="0">
              <a:lnSpc>
                <a:spcPct val="107000"/>
              </a:lnSpc>
              <a:spcAft>
                <a:spcPct val="0"/>
              </a:spcAft>
              <a:buFontTx/>
              <a:buNone/>
              <a:defRPr sz="1400"/>
            </a:lvl1pPr>
          </a:lstStyle>
          <a:p>
            <a:r>
              <a:rPr lang="en-GB" altLang="en-GB"/>
              <a:t>Click to edit Master subtitle style</a:t>
            </a:r>
          </a:p>
        </p:txBody>
      </p:sp>
      <p:sp>
        <p:nvSpPr>
          <p:cNvPr id="186373" name="Text Box 5"/>
          <p:cNvSpPr txBox="1">
            <a:spLocks noChangeArrowheads="1"/>
          </p:cNvSpPr>
          <p:nvPr/>
        </p:nvSpPr>
        <p:spPr bwMode="auto">
          <a:xfrm>
            <a:off x="3365500" y="6519863"/>
            <a:ext cx="6129338" cy="122237"/>
          </a:xfrm>
          <a:prstGeom prst="rect">
            <a:avLst/>
          </a:prstGeom>
          <a:noFill/>
          <a:ln w="9525">
            <a:noFill/>
            <a:miter lim="800000"/>
            <a:headEnd/>
            <a:tailEnd/>
          </a:ln>
          <a:effectLst/>
        </p:spPr>
        <p:txBody>
          <a:bodyPr lIns="0" tIns="0" rIns="0" bIns="0">
            <a:spAutoFit/>
          </a:bodyPr>
          <a:lstStyle/>
          <a:p>
            <a:pPr algn="r" eaLnBrk="0" hangingPunct="0">
              <a:spcBef>
                <a:spcPct val="50000"/>
              </a:spcBef>
            </a:pPr>
            <a:r>
              <a:rPr lang="en-GB" sz="800">
                <a:solidFill>
                  <a:srgbClr val="000066"/>
                </a:solidFill>
              </a:rPr>
              <a:t>©2009 Deloitte LLP.  Private and confidential.</a:t>
            </a:r>
          </a:p>
        </p:txBody>
      </p:sp>
      <p:sp>
        <p:nvSpPr>
          <p:cNvPr id="186375" name="Rectangle 7"/>
          <p:cNvSpPr>
            <a:spLocks noGrp="1" noChangeArrowheads="1"/>
          </p:cNvSpPr>
          <p:nvPr>
            <p:ph type="sldNum" sz="quarter" idx="4"/>
          </p:nvPr>
        </p:nvSpPr>
        <p:spPr>
          <a:xfrm>
            <a:off x="404813" y="6526213"/>
            <a:ext cx="2063750" cy="122237"/>
          </a:xfrm>
        </p:spPr>
        <p:txBody>
          <a:bodyPr/>
          <a:lstStyle>
            <a:lvl1pPr>
              <a:defRPr>
                <a:latin typeface="Verdana" pitchFamily="34" charset="0"/>
              </a:defRPr>
            </a:lvl1pPr>
          </a:lstStyle>
          <a:p>
            <a:fld id="{4B6B7C76-8EA2-4161-A64D-B2319ABE5433}" type="slidenum">
              <a:rPr lang="en-GB" altLang="en-GB"/>
              <a:pPr/>
              <a:t>‹#›</a:t>
            </a:fld>
            <a:endParaRPr lang="en-GB" altLang="en-GB"/>
          </a:p>
        </p:txBody>
      </p:sp>
      <p:pic>
        <p:nvPicPr>
          <p:cNvPr id="186377" name="Picture 9" descr="DEL_COL"/>
          <p:cNvPicPr>
            <a:picLocks noChangeAspect="1" noChangeArrowheads="1"/>
          </p:cNvPicPr>
          <p:nvPr/>
        </p:nvPicPr>
        <p:blipFill>
          <a:blip r:embed="rId2" cstate="print"/>
          <a:srcRect/>
          <a:stretch>
            <a:fillRect/>
          </a:stretch>
        </p:blipFill>
        <p:spPr bwMode="auto">
          <a:xfrm>
            <a:off x="411163" y="388938"/>
            <a:ext cx="1952625" cy="361950"/>
          </a:xfrm>
          <a:prstGeom prst="rect">
            <a:avLst/>
          </a:prstGeom>
          <a:noFill/>
        </p:spPr>
      </p:pic>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6" y="4800600"/>
            <a:ext cx="5943600" cy="566739"/>
          </a:xfrm>
        </p:spPr>
        <p:txBody>
          <a:bodyPr anchor="b"/>
          <a:lstStyle>
            <a:lvl1pPr algn="l">
              <a:defRPr sz="2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6" y="612775"/>
            <a:ext cx="5943600" cy="4114800"/>
          </a:xfrm>
        </p:spPr>
        <p:txBody>
          <a:bodyPr/>
          <a:lstStyle>
            <a:lvl1pPr marL="0" indent="0">
              <a:buNone/>
              <a:defRPr sz="3800"/>
            </a:lvl1pPr>
            <a:lvl2pPr marL="536408" indent="0">
              <a:buNone/>
              <a:defRPr sz="3300"/>
            </a:lvl2pPr>
            <a:lvl3pPr marL="1072815" indent="0">
              <a:buNone/>
              <a:defRPr sz="2800"/>
            </a:lvl3pPr>
            <a:lvl4pPr marL="1609223" indent="0">
              <a:buNone/>
              <a:defRPr sz="2400"/>
            </a:lvl4pPr>
            <a:lvl5pPr marL="2145630" indent="0">
              <a:buNone/>
              <a:defRPr sz="2400"/>
            </a:lvl5pPr>
            <a:lvl6pPr marL="2682038" indent="0">
              <a:buNone/>
              <a:defRPr sz="2400"/>
            </a:lvl6pPr>
            <a:lvl7pPr marL="3218446" indent="0">
              <a:buNone/>
              <a:defRPr sz="2400"/>
            </a:lvl7pPr>
            <a:lvl8pPr marL="3754852" indent="0">
              <a:buNone/>
              <a:defRPr sz="2400"/>
            </a:lvl8pPr>
            <a:lvl9pPr marL="4291260" indent="0">
              <a:buNone/>
              <a:defRPr sz="24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941646" y="5367338"/>
            <a:ext cx="5943600" cy="804863"/>
          </a:xfrm>
        </p:spPr>
        <p:txBody>
          <a:bodyPr/>
          <a:lstStyle>
            <a:lvl1pPr marL="0" indent="0">
              <a:buNone/>
              <a:defRPr sz="1600"/>
            </a:lvl1pPr>
            <a:lvl2pPr marL="536408" indent="0">
              <a:buNone/>
              <a:defRPr sz="1400"/>
            </a:lvl2pPr>
            <a:lvl3pPr marL="1072815" indent="0">
              <a:buNone/>
              <a:defRPr sz="1100"/>
            </a:lvl3pPr>
            <a:lvl4pPr marL="1609223" indent="0">
              <a:buNone/>
              <a:defRPr sz="1000"/>
            </a:lvl4pPr>
            <a:lvl5pPr marL="2145630" indent="0">
              <a:buNone/>
              <a:defRPr sz="1000"/>
            </a:lvl5pPr>
            <a:lvl6pPr marL="2682038" indent="0">
              <a:buNone/>
              <a:defRPr sz="1000"/>
            </a:lvl6pPr>
            <a:lvl7pPr marL="3218446" indent="0">
              <a:buNone/>
              <a:defRPr sz="1000"/>
            </a:lvl7pPr>
            <a:lvl8pPr marL="3754852" indent="0">
              <a:buNone/>
              <a:defRPr sz="1000"/>
            </a:lvl8pPr>
            <a:lvl9pPr marL="429126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9"/>
            <a:ext cx="2228850" cy="58515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9"/>
            <a:ext cx="6521450" cy="58515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C803421-4135-40CA-ADDB-420BF24443D6}" type="slidenum">
              <a:rPr lang="en-GB" altLang="en-GB"/>
              <a:pPr/>
              <a:t>‹#›</a:t>
            </a:fld>
            <a:endParaRPr lang="en-GB" alt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B9A3EFB8-2E2A-4197-AEC2-784211B72EC8}" type="slidenum">
              <a:rPr lang="en-GB" altLang="en-GB"/>
              <a:pPr/>
              <a:t>‹#›</a:t>
            </a:fld>
            <a:endParaRPr lang="en-GB" alt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8463" y="1308100"/>
            <a:ext cx="4470400" cy="50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1263" y="1308100"/>
            <a:ext cx="4471987" cy="50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AD2E6787-4F1B-4607-82AD-A15A2FFF25EC}" type="slidenum">
              <a:rPr lang="en-GB" altLang="en-GB"/>
              <a:pPr/>
              <a:t>‹#›</a:t>
            </a:fld>
            <a:endParaRPr lang="en-GB" alt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2DCAE064-89AB-4D75-A6D7-23715570FE3D}" type="slidenum">
              <a:rPr lang="en-GB" altLang="en-GB"/>
              <a:pPr/>
              <a:t>‹#›</a:t>
            </a:fld>
            <a:endParaRPr lang="en-GB" alt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D8B240C2-E77F-44F0-9F87-5EC9987838E0}" type="slidenum">
              <a:rPr lang="en-GB" altLang="en-GB"/>
              <a:pPr/>
              <a:t>‹#›</a:t>
            </a:fld>
            <a:endParaRPr lang="en-GB" alt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9394A816-58FF-4DD9-8A4C-2ED9ED44FB3F}" type="slidenum">
              <a:rPr lang="en-GB" altLang="en-GB"/>
              <a:pPr/>
              <a:t>‹#›</a:t>
            </a:fld>
            <a:endParaRPr lang="en-GB" alt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799279F-3F5C-4C1D-88B9-DF9B6A083570}" type="slidenum">
              <a:rPr lang="en-GB" altLang="en-GB"/>
              <a:pPr/>
              <a:t>‹#›</a:t>
            </a:fld>
            <a:endParaRPr lang="en-GB" alt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353B2FE-37BF-4D03-B8BA-19D9784A51E3}" type="slidenum">
              <a:rPr lang="en-GB" altLang="en-GB"/>
              <a:pPr/>
              <a:t>‹#›</a:t>
            </a:fld>
            <a:endParaRPr lang="en-GB" alt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6588449-EFD2-491F-83C6-D4E9902A92A9}" type="slidenum">
              <a:rPr lang="en-GB" altLang="en-GB"/>
              <a:pPr/>
              <a:t>‹#›</a:t>
            </a:fld>
            <a:endParaRPr lang="en-GB" alt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5626C0D-F505-43FC-9C01-4A8F43D1F63D}" type="slidenum">
              <a:rPr lang="en-GB" altLang="en-GB"/>
              <a:pPr/>
              <a:t>‹#›</a:t>
            </a:fld>
            <a:endParaRPr lang="en-GB" alt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9950" y="358775"/>
            <a:ext cx="2273300" cy="5957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8463" y="358775"/>
            <a:ext cx="6669087" cy="5957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D476B01-32DD-47DB-AB15-1298CA1E60E0}" type="slidenum">
              <a:rPr lang="en-GB" altLang="en-GB"/>
              <a:pPr/>
              <a:t>‹#›</a:t>
            </a:fld>
            <a:endParaRPr lang="en-GB" alt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46114" name="Rectangle 2"/>
          <p:cNvSpPr>
            <a:spLocks noGrp="1" noChangeArrowheads="1"/>
          </p:cNvSpPr>
          <p:nvPr>
            <p:ph type="ctrTitle"/>
          </p:nvPr>
        </p:nvSpPr>
        <p:spPr>
          <a:xfrm>
            <a:off x="387350" y="1973263"/>
            <a:ext cx="9082088" cy="1346200"/>
          </a:xfrm>
        </p:spPr>
        <p:txBody>
          <a:bodyPr/>
          <a:lstStyle>
            <a:lvl1pPr>
              <a:lnSpc>
                <a:spcPts val="5300"/>
              </a:lnSpc>
              <a:defRPr sz="6000">
                <a:latin typeface="Times New Roman" pitchFamily="18" charset="0"/>
              </a:defRPr>
            </a:lvl1pPr>
          </a:lstStyle>
          <a:p>
            <a:r>
              <a:rPr lang="en-GB" altLang="en-GB"/>
              <a:t>Click to edit Master title style</a:t>
            </a:r>
          </a:p>
        </p:txBody>
      </p:sp>
      <p:sp>
        <p:nvSpPr>
          <p:cNvPr id="346115" name="Rectangle 3"/>
          <p:cNvSpPr>
            <a:spLocks noGrp="1" noChangeArrowheads="1"/>
          </p:cNvSpPr>
          <p:nvPr>
            <p:ph type="subTitle" idx="1"/>
          </p:nvPr>
        </p:nvSpPr>
        <p:spPr>
          <a:xfrm>
            <a:off x="412750" y="3594100"/>
            <a:ext cx="5848350" cy="254000"/>
          </a:xfrm>
        </p:spPr>
        <p:txBody>
          <a:bodyPr/>
          <a:lstStyle>
            <a:lvl1pPr marL="0" indent="0">
              <a:lnSpc>
                <a:spcPct val="107000"/>
              </a:lnSpc>
              <a:spcAft>
                <a:spcPct val="0"/>
              </a:spcAft>
              <a:buFontTx/>
              <a:buNone/>
              <a:defRPr sz="1400"/>
            </a:lvl1pPr>
          </a:lstStyle>
          <a:p>
            <a:r>
              <a:rPr lang="en-GB" altLang="en-GB"/>
              <a:t>Click to edit Master subtitle style</a:t>
            </a:r>
          </a:p>
        </p:txBody>
      </p:sp>
      <p:sp>
        <p:nvSpPr>
          <p:cNvPr id="346116" name="Text Box 4"/>
          <p:cNvSpPr txBox="1">
            <a:spLocks noChangeArrowheads="1"/>
          </p:cNvSpPr>
          <p:nvPr/>
        </p:nvSpPr>
        <p:spPr bwMode="auto">
          <a:xfrm>
            <a:off x="3365500" y="6519863"/>
            <a:ext cx="6129338" cy="122237"/>
          </a:xfrm>
          <a:prstGeom prst="rect">
            <a:avLst/>
          </a:prstGeom>
          <a:noFill/>
          <a:ln w="9525">
            <a:noFill/>
            <a:miter lim="800000"/>
            <a:headEnd/>
            <a:tailEnd/>
          </a:ln>
          <a:effectLst/>
        </p:spPr>
        <p:txBody>
          <a:bodyPr lIns="0" tIns="0" rIns="0" bIns="0">
            <a:spAutoFit/>
          </a:bodyPr>
          <a:lstStyle/>
          <a:p>
            <a:pPr algn="r" eaLnBrk="0" hangingPunct="0">
              <a:spcBef>
                <a:spcPct val="50000"/>
              </a:spcBef>
            </a:pPr>
            <a:r>
              <a:rPr lang="en-GB" sz="800">
                <a:solidFill>
                  <a:srgbClr val="000066"/>
                </a:solidFill>
              </a:rPr>
              <a:t>©2009 Deloitte LLP.  Private and confidential.</a:t>
            </a:r>
          </a:p>
        </p:txBody>
      </p:sp>
      <p:sp>
        <p:nvSpPr>
          <p:cNvPr id="346118" name="Rectangle 6"/>
          <p:cNvSpPr>
            <a:spLocks noGrp="1" noChangeArrowheads="1"/>
          </p:cNvSpPr>
          <p:nvPr>
            <p:ph type="sldNum" sz="quarter" idx="4"/>
          </p:nvPr>
        </p:nvSpPr>
        <p:spPr>
          <a:xfrm>
            <a:off x="404813" y="6526213"/>
            <a:ext cx="2063750" cy="122237"/>
          </a:xfrm>
        </p:spPr>
        <p:txBody>
          <a:bodyPr/>
          <a:lstStyle>
            <a:lvl1pPr>
              <a:defRPr/>
            </a:lvl1pPr>
          </a:lstStyle>
          <a:p>
            <a:fld id="{90360F79-DDCD-4C52-BB0D-C3206298C74A}" type="slidenum">
              <a:rPr lang="en-GB" altLang="en-GB"/>
              <a:pPr/>
              <a:t>‹#›</a:t>
            </a:fld>
            <a:endParaRPr lang="en-GB" altLang="en-GB"/>
          </a:p>
        </p:txBody>
      </p:sp>
      <p:pic>
        <p:nvPicPr>
          <p:cNvPr id="346119" name="Picture 7" descr="DEL_COL"/>
          <p:cNvPicPr>
            <a:picLocks noChangeAspect="1" noChangeArrowheads="1"/>
          </p:cNvPicPr>
          <p:nvPr/>
        </p:nvPicPr>
        <p:blipFill>
          <a:blip r:embed="rId3" cstate="print"/>
          <a:srcRect/>
          <a:stretch>
            <a:fillRect/>
          </a:stretch>
        </p:blipFill>
        <p:spPr bwMode="auto">
          <a:xfrm>
            <a:off x="411163" y="388938"/>
            <a:ext cx="1952625" cy="361950"/>
          </a:xfrm>
          <a:prstGeom prst="rect">
            <a:avLst/>
          </a:prstGeom>
          <a:noFill/>
        </p:spPr>
      </p:pic>
    </p:spTree>
  </p:cSld>
  <p:clrMapOvr>
    <a:overrideClrMapping bg1="dk2" tx1="lt1" bg2="dk1"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30A96818-F320-43F0-8AF0-912B452171E6}" type="slidenum">
              <a:rPr lang="en-GB" altLang="en-GB"/>
              <a:pPr/>
              <a:t>‹#›</a:t>
            </a:fld>
            <a:endParaRPr lang="en-GB" alt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31C7ED82-E5AF-447F-90D5-432E5E1F9448}" type="slidenum">
              <a:rPr lang="en-GB" altLang="en-GB"/>
              <a:pPr/>
              <a:t>‹#›</a:t>
            </a:fld>
            <a:endParaRPr lang="en-GB" altLang="en-GB"/>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8463" y="1308100"/>
            <a:ext cx="4470400" cy="50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1263" y="1308100"/>
            <a:ext cx="4471987" cy="50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C02953D6-00DF-4E06-B0E7-7566C092B44E}" type="slidenum">
              <a:rPr lang="en-GB" altLang="en-GB"/>
              <a:pPr/>
              <a:t>‹#›</a:t>
            </a:fld>
            <a:endParaRPr lang="en-GB" alt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F19CBA21-B632-4F7F-8529-CF018482132B}" type="slidenum">
              <a:rPr lang="en-GB" altLang="en-GB"/>
              <a:pPr/>
              <a:t>‹#›</a:t>
            </a:fld>
            <a:endParaRPr lang="en-GB" alt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7D879A0D-985B-43BA-9AED-409D1A090249}" type="slidenum">
              <a:rPr lang="en-GB" altLang="en-GB"/>
              <a:pPr/>
              <a:t>‹#›</a:t>
            </a:fld>
            <a:endParaRPr lang="en-GB" alt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0F3B2355-FCA9-44BB-9BC1-F7F78132297A}" type="slidenum">
              <a:rPr lang="en-GB" altLang="en-GB"/>
              <a:pPr/>
              <a:t>‹#›</a:t>
            </a:fld>
            <a:endParaRPr lang="en-GB" alt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1BED0B8B-8A59-4261-BD9C-C919ABA308CE}" type="slidenum">
              <a:rPr lang="en-GB" altLang="en-GB"/>
              <a:pPr/>
              <a:t>‹#›</a:t>
            </a:fld>
            <a:endParaRPr lang="en-GB" alt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2AB3230-81D5-4AEC-B579-91C9BB9F2B6C}" type="slidenum">
              <a:rPr lang="en-GB" altLang="en-GB"/>
              <a:pPr/>
              <a:t>‹#›</a:t>
            </a:fld>
            <a:endParaRPr lang="en-GB" altLang="en-GB"/>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C07B854-B7B7-4A45-92D9-E7082F0D65AC}" type="slidenum">
              <a:rPr lang="en-GB" altLang="en-GB"/>
              <a:pPr/>
              <a:t>‹#›</a:t>
            </a:fld>
            <a:endParaRPr lang="en-GB" altLang="en-GB"/>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322A95C3-3C1E-422A-BFD0-BCB4E7F00F80}" type="slidenum">
              <a:rPr lang="en-GB" altLang="en-GB"/>
              <a:pPr/>
              <a:t>‹#›</a:t>
            </a:fld>
            <a:endParaRPr lang="en-GB" alt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9950" y="358775"/>
            <a:ext cx="2273300" cy="5957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8463" y="358775"/>
            <a:ext cx="6669087" cy="5957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9D98111C-6EDF-4D89-9E12-6BD696F5446B}" type="slidenum">
              <a:rPr lang="en-GB" altLang="en-GB"/>
              <a:pPr/>
              <a:t>‹#›</a:t>
            </a:fld>
            <a:endParaRPr lang="en-GB" altLang="en-GB"/>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53282" name="Rectangle 2"/>
          <p:cNvSpPr>
            <a:spLocks noGrp="1" noChangeArrowheads="1"/>
          </p:cNvSpPr>
          <p:nvPr>
            <p:ph type="ctrTitle"/>
          </p:nvPr>
        </p:nvSpPr>
        <p:spPr>
          <a:xfrm>
            <a:off x="387350" y="1973263"/>
            <a:ext cx="9082088" cy="1346200"/>
          </a:xfrm>
        </p:spPr>
        <p:txBody>
          <a:bodyPr/>
          <a:lstStyle>
            <a:lvl1pPr>
              <a:lnSpc>
                <a:spcPts val="5300"/>
              </a:lnSpc>
              <a:defRPr sz="6000">
                <a:latin typeface="Times New Roman" pitchFamily="18" charset="0"/>
              </a:defRPr>
            </a:lvl1pPr>
          </a:lstStyle>
          <a:p>
            <a:r>
              <a:rPr lang="en-GB" altLang="en-GB"/>
              <a:t>Click to edit Master title style</a:t>
            </a:r>
          </a:p>
        </p:txBody>
      </p:sp>
      <p:sp>
        <p:nvSpPr>
          <p:cNvPr id="353283" name="Rectangle 3"/>
          <p:cNvSpPr>
            <a:spLocks noGrp="1" noChangeArrowheads="1"/>
          </p:cNvSpPr>
          <p:nvPr>
            <p:ph type="subTitle" idx="1"/>
          </p:nvPr>
        </p:nvSpPr>
        <p:spPr>
          <a:xfrm>
            <a:off x="412750" y="3594100"/>
            <a:ext cx="5848350" cy="254000"/>
          </a:xfrm>
        </p:spPr>
        <p:txBody>
          <a:bodyPr/>
          <a:lstStyle>
            <a:lvl1pPr marL="0" indent="0">
              <a:lnSpc>
                <a:spcPct val="107000"/>
              </a:lnSpc>
              <a:spcAft>
                <a:spcPct val="0"/>
              </a:spcAft>
              <a:buFontTx/>
              <a:buNone/>
              <a:defRPr sz="1400"/>
            </a:lvl1pPr>
          </a:lstStyle>
          <a:p>
            <a:r>
              <a:rPr lang="en-GB" altLang="en-GB"/>
              <a:t>Click to edit Master subtitle style</a:t>
            </a:r>
          </a:p>
        </p:txBody>
      </p:sp>
      <p:sp>
        <p:nvSpPr>
          <p:cNvPr id="353284" name="Text Box 4"/>
          <p:cNvSpPr txBox="1">
            <a:spLocks noChangeArrowheads="1"/>
          </p:cNvSpPr>
          <p:nvPr/>
        </p:nvSpPr>
        <p:spPr bwMode="auto">
          <a:xfrm>
            <a:off x="3365500" y="6519863"/>
            <a:ext cx="6129338" cy="122237"/>
          </a:xfrm>
          <a:prstGeom prst="rect">
            <a:avLst/>
          </a:prstGeom>
          <a:noFill/>
          <a:ln w="9525">
            <a:noFill/>
            <a:miter lim="800000"/>
            <a:headEnd/>
            <a:tailEnd/>
          </a:ln>
          <a:effectLst/>
        </p:spPr>
        <p:txBody>
          <a:bodyPr lIns="0" tIns="0" rIns="0" bIns="0">
            <a:spAutoFit/>
          </a:bodyPr>
          <a:lstStyle/>
          <a:p>
            <a:pPr algn="r" eaLnBrk="0" hangingPunct="0">
              <a:spcBef>
                <a:spcPct val="50000"/>
              </a:spcBef>
            </a:pPr>
            <a:r>
              <a:rPr lang="en-GB" sz="800">
                <a:solidFill>
                  <a:srgbClr val="000066"/>
                </a:solidFill>
              </a:rPr>
              <a:t>©2009 Deloitte LLP.  Private and confidential.</a:t>
            </a:r>
          </a:p>
        </p:txBody>
      </p:sp>
      <p:pic>
        <p:nvPicPr>
          <p:cNvPr id="353286" name="Picture 6" descr="DEL_COL"/>
          <p:cNvPicPr>
            <a:picLocks noChangeAspect="1" noChangeArrowheads="1"/>
          </p:cNvPicPr>
          <p:nvPr/>
        </p:nvPicPr>
        <p:blipFill>
          <a:blip r:embed="rId3" cstate="print"/>
          <a:srcRect/>
          <a:stretch>
            <a:fillRect/>
          </a:stretch>
        </p:blipFill>
        <p:spPr bwMode="auto">
          <a:xfrm>
            <a:off x="411163" y="388938"/>
            <a:ext cx="1952625" cy="361950"/>
          </a:xfrm>
          <a:prstGeom prst="rect">
            <a:avLst/>
          </a:prstGeom>
          <a:noFill/>
        </p:spPr>
      </p:pic>
      <p:sp>
        <p:nvSpPr>
          <p:cNvPr id="353289" name="Rectangle 9"/>
          <p:cNvSpPr>
            <a:spLocks noGrp="1" noChangeArrowheads="1"/>
          </p:cNvSpPr>
          <p:nvPr>
            <p:ph type="sldNum" sz="quarter" idx="4"/>
          </p:nvPr>
        </p:nvSpPr>
        <p:spPr bwMode="auto">
          <a:xfrm>
            <a:off x="404813" y="6523038"/>
            <a:ext cx="2063750" cy="122237"/>
          </a:xfrm>
          <a:prstGeom prst="rect">
            <a:avLst/>
          </a:prstGeom>
          <a:noFill/>
          <a:ln>
            <a:miter lim="800000"/>
            <a:headEnd/>
            <a:tailEnd/>
          </a:ln>
        </p:spPr>
        <p:txBody>
          <a:bodyPr vert="horz" wrap="square" lIns="0" tIns="0" rIns="0" bIns="0" numCol="1" anchor="b" anchorCtr="0" compatLnSpc="1">
            <a:prstTxWarp prst="textNoShape">
              <a:avLst/>
            </a:prstTxWarp>
            <a:spAutoFit/>
          </a:bodyPr>
          <a:lstStyle>
            <a:lvl1pPr algn="l">
              <a:defRPr sz="800">
                <a:solidFill>
                  <a:srgbClr val="000066"/>
                </a:solidFill>
              </a:defRPr>
            </a:lvl1pPr>
          </a:lstStyle>
          <a:p>
            <a:fld id="{B77CFA6C-4EF4-41FE-9EE5-676C5D469514}" type="slidenum">
              <a:rPr lang="en-GB" altLang="en-GB"/>
              <a:pPr/>
              <a:t>‹#›</a:t>
            </a:fld>
            <a:endParaRPr lang="en-GB" altLang="en-GB"/>
          </a:p>
        </p:txBody>
      </p:sp>
    </p:spTree>
  </p:cSld>
  <p:clrMapOvr>
    <a:overrideClrMapping bg1="dk2" tx1="lt1" bg2="dk1"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8463" y="1308100"/>
            <a:ext cx="4470400" cy="50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1263" y="1308100"/>
            <a:ext cx="4471987" cy="50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8463" y="1308100"/>
            <a:ext cx="4470400" cy="50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1263" y="1308100"/>
            <a:ext cx="4471987" cy="50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E3C3A983-EC8E-4D9E-B99E-8FB32A1F6E56}" type="slidenum">
              <a:rPr lang="en-GB" altLang="en-GB"/>
              <a:pPr/>
              <a:t>‹#›</a:t>
            </a:fld>
            <a:endParaRPr lang="en-GB" alt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9950" y="358775"/>
            <a:ext cx="2273300" cy="5957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8463" y="358775"/>
            <a:ext cx="6669087" cy="5957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03490" name="Rectangle 2"/>
          <p:cNvSpPr>
            <a:spLocks noGrp="1" noChangeArrowheads="1"/>
          </p:cNvSpPr>
          <p:nvPr>
            <p:ph type="ctrTitle"/>
          </p:nvPr>
        </p:nvSpPr>
        <p:spPr>
          <a:xfrm>
            <a:off x="388938" y="2159000"/>
            <a:ext cx="9123362" cy="698500"/>
          </a:xfrm>
        </p:spPr>
        <p:txBody>
          <a:bodyPr>
            <a:spAutoFit/>
          </a:bodyPr>
          <a:lstStyle>
            <a:lvl1pPr>
              <a:lnSpc>
                <a:spcPts val="5500"/>
              </a:lnSpc>
              <a:defRPr sz="6000">
                <a:latin typeface="Times New Roman" pitchFamily="18" charset="0"/>
              </a:defRPr>
            </a:lvl1pPr>
          </a:lstStyle>
          <a:p>
            <a:r>
              <a:rPr lang="en-GB"/>
              <a:t>Click to edit Master title style</a:t>
            </a:r>
          </a:p>
        </p:txBody>
      </p:sp>
      <p:sp>
        <p:nvSpPr>
          <p:cNvPr id="703491" name="Rectangle 3"/>
          <p:cNvSpPr>
            <a:spLocks noGrp="1" noChangeArrowheads="1"/>
          </p:cNvSpPr>
          <p:nvPr>
            <p:ph type="subTitle" idx="1"/>
          </p:nvPr>
        </p:nvSpPr>
        <p:spPr>
          <a:xfrm>
            <a:off x="388938" y="3778250"/>
            <a:ext cx="5848350" cy="203200"/>
          </a:xfrm>
        </p:spPr>
        <p:txBody>
          <a:bodyPr>
            <a:spAutoFit/>
          </a:bodyPr>
          <a:lstStyle>
            <a:lvl1pPr>
              <a:lnSpc>
                <a:spcPts val="1600"/>
              </a:lnSpc>
              <a:defRPr sz="1400"/>
            </a:lvl1pPr>
          </a:lstStyle>
          <a:p>
            <a:r>
              <a:rPr lang="en-GB"/>
              <a:t>Click to edit Master subtitle style</a:t>
            </a:r>
          </a:p>
        </p:txBody>
      </p:sp>
      <p:pic>
        <p:nvPicPr>
          <p:cNvPr id="703492" name="Picture 4" descr="DEL_COL"/>
          <p:cNvPicPr preferRelativeResize="0">
            <a:picLocks noChangeAspect="1" noChangeArrowheads="1"/>
          </p:cNvPicPr>
          <p:nvPr/>
        </p:nvPicPr>
        <p:blipFill>
          <a:blip r:embed="rId2" cstate="print"/>
          <a:srcRect/>
          <a:stretch>
            <a:fillRect/>
          </a:stretch>
        </p:blipFill>
        <p:spPr bwMode="auto">
          <a:xfrm>
            <a:off x="388938" y="358775"/>
            <a:ext cx="2062162" cy="381000"/>
          </a:xfrm>
          <a:prstGeom prst="rect">
            <a:avLst/>
          </a:prstGeom>
          <a:noFill/>
          <a:ln w="12700">
            <a:noFill/>
            <a:miter lim="800000"/>
            <a:headEnd/>
            <a:tailEnd/>
          </a:ln>
        </p:spPr>
      </p:pic>
      <p:pic>
        <p:nvPicPr>
          <p:cNvPr id="703493" name="Picture 5" descr="DEL_Strapline_UK_B"/>
          <p:cNvPicPr preferRelativeResize="0">
            <a:picLocks noChangeAspect="1" noChangeArrowheads="1"/>
          </p:cNvPicPr>
          <p:nvPr/>
        </p:nvPicPr>
        <p:blipFill>
          <a:blip r:embed="rId3"/>
          <a:srcRect/>
          <a:stretch>
            <a:fillRect/>
          </a:stretch>
        </p:blipFill>
        <p:spPr bwMode="auto">
          <a:xfrm>
            <a:off x="388938" y="6369050"/>
            <a:ext cx="3363912" cy="161925"/>
          </a:xfrm>
          <a:prstGeom prst="rect">
            <a:avLst/>
          </a:prstGeom>
          <a:noFill/>
          <a:ln w="12700">
            <a:noFill/>
            <a:miter lim="800000"/>
            <a:headEnd/>
            <a:tailEnd/>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9F0AB84C-5C33-4C75-9238-6A65A016B9C0}" type="slidenum">
              <a:rPr lang="en-GB" altLang="en-GB"/>
              <a:pPr/>
              <a:t>‹#›</a:t>
            </a:fld>
            <a:endParaRPr lang="en-GB" altLang="en-GB"/>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E76A78A8-DA0C-4ADA-BCBC-76DC5A69D572}" type="slidenum">
              <a:rPr lang="en-GB" altLang="en-GB"/>
              <a:pPr/>
              <a:t>‹#›</a:t>
            </a:fld>
            <a:endParaRPr lang="en-GB" altLang="en-GB"/>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938" y="1258888"/>
            <a:ext cx="4484687" cy="5127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6025" y="1258888"/>
            <a:ext cx="4486275" cy="5127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2E06FA7A-9FDD-4C2A-B182-F5DD2FB3C207}" type="slidenum">
              <a:rPr lang="en-GB" altLang="en-GB"/>
              <a:pPr/>
              <a:t>‹#›</a:t>
            </a:fld>
            <a:endParaRPr lang="en-GB" altLang="en-GB"/>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DF260C5E-2D5F-4DEB-8F07-920B879BE084}" type="slidenum">
              <a:rPr lang="en-GB" altLang="en-GB"/>
              <a:pPr/>
              <a:t>‹#›</a:t>
            </a:fld>
            <a:endParaRPr lang="en-GB" alt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FFB5E58C-1669-4DA3-83F7-B76FD7E30A0E}" type="slidenum">
              <a:rPr lang="en-GB" altLang="en-GB"/>
              <a:pPr/>
              <a:t>‹#›</a:t>
            </a:fld>
            <a:endParaRPr lang="en-GB" altLang="en-GB"/>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7ACEE902-A5BD-4E91-ACB0-5662CD366CA7}" type="slidenum">
              <a:rPr lang="en-GB" altLang="en-GB"/>
              <a:pPr/>
              <a:t>‹#›</a:t>
            </a:fld>
            <a:endParaRPr lang="en-GB" altLang="en-GB"/>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3ECECCE4-AAE4-45D0-BF92-F960F16F1574}" type="slidenum">
              <a:rPr lang="en-GB" altLang="en-GB"/>
              <a:pPr/>
              <a:t>‹#›</a:t>
            </a:fld>
            <a:endParaRPr lang="en-GB" altLang="en-GB"/>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3B62F176-51D0-4CEF-B252-A6A1984F44B0}" type="slidenum">
              <a:rPr lang="en-GB" altLang="en-GB"/>
              <a:pPr/>
              <a:t>‹#›</a:t>
            </a:fld>
            <a:endParaRPr lang="en-GB" altLang="en-GB"/>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508A57F-AE88-4263-9E86-15675FC5CC91}" type="slidenum">
              <a:rPr lang="en-GB" altLang="en-GB"/>
              <a:pPr/>
              <a:t>‹#›</a:t>
            </a:fld>
            <a:endParaRPr lang="en-GB" altLang="en-GB"/>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A46E257-33AC-4438-8075-BADED4992FE5}" type="slidenum">
              <a:rPr lang="en-GB" altLang="en-GB"/>
              <a:pPr/>
              <a:t>‹#›</a:t>
            </a:fld>
            <a:endParaRPr lang="en-GB" altLang="en-GB"/>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2650" y="358775"/>
            <a:ext cx="2279650" cy="60277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8938" y="358775"/>
            <a:ext cx="6691312" cy="60277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61E1BC7-A8BB-4E38-AC44-3AC231DF7336}" type="slidenum">
              <a:rPr lang="en-GB" altLang="en-GB"/>
              <a:pPr/>
              <a:t>‹#›</a:t>
            </a:fld>
            <a:endParaRPr lang="en-GB" altLang="en-GB"/>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38306" name="Rectangle 2"/>
          <p:cNvSpPr>
            <a:spLocks noGrp="1" noChangeArrowheads="1"/>
          </p:cNvSpPr>
          <p:nvPr>
            <p:ph type="ctrTitle"/>
          </p:nvPr>
        </p:nvSpPr>
        <p:spPr>
          <a:xfrm>
            <a:off x="388938" y="2159000"/>
            <a:ext cx="9123362" cy="1397000"/>
          </a:xfrm>
        </p:spPr>
        <p:txBody>
          <a:bodyPr>
            <a:spAutoFit/>
          </a:bodyPr>
          <a:lstStyle>
            <a:lvl1pPr>
              <a:lnSpc>
                <a:spcPts val="5500"/>
              </a:lnSpc>
              <a:defRPr sz="6000">
                <a:latin typeface="Times New Roman" pitchFamily="18" charset="0"/>
              </a:defRPr>
            </a:lvl1pPr>
          </a:lstStyle>
          <a:p>
            <a:r>
              <a:rPr lang="en-GB"/>
              <a:t>Click to edit Master title style</a:t>
            </a:r>
          </a:p>
        </p:txBody>
      </p:sp>
      <p:sp>
        <p:nvSpPr>
          <p:cNvPr id="738307" name="Rectangle 3"/>
          <p:cNvSpPr>
            <a:spLocks noGrp="1" noChangeArrowheads="1"/>
          </p:cNvSpPr>
          <p:nvPr>
            <p:ph type="subTitle" idx="1"/>
          </p:nvPr>
        </p:nvSpPr>
        <p:spPr>
          <a:xfrm>
            <a:off x="388938" y="3778250"/>
            <a:ext cx="5848350" cy="203200"/>
          </a:xfrm>
        </p:spPr>
        <p:txBody>
          <a:bodyPr>
            <a:spAutoFit/>
          </a:bodyPr>
          <a:lstStyle>
            <a:lvl1pPr>
              <a:lnSpc>
                <a:spcPts val="1600"/>
              </a:lnSpc>
              <a:defRPr sz="1400"/>
            </a:lvl1pPr>
          </a:lstStyle>
          <a:p>
            <a:r>
              <a:rPr lang="en-GB"/>
              <a:t>Click to edit Master subtitle style</a:t>
            </a:r>
          </a:p>
        </p:txBody>
      </p:sp>
      <p:pic>
        <p:nvPicPr>
          <p:cNvPr id="738308" name="Picture 4" descr="DEL_COL"/>
          <p:cNvPicPr preferRelativeResize="0">
            <a:picLocks noChangeAspect="1" noChangeArrowheads="1"/>
          </p:cNvPicPr>
          <p:nvPr/>
        </p:nvPicPr>
        <p:blipFill>
          <a:blip r:embed="rId2" cstate="print"/>
          <a:srcRect/>
          <a:stretch>
            <a:fillRect/>
          </a:stretch>
        </p:blipFill>
        <p:spPr bwMode="auto">
          <a:xfrm>
            <a:off x="388938" y="358775"/>
            <a:ext cx="2062162" cy="381000"/>
          </a:xfrm>
          <a:prstGeom prst="rect">
            <a:avLst/>
          </a:prstGeom>
          <a:noFill/>
          <a:ln w="12700">
            <a:noFill/>
            <a:miter lim="800000"/>
            <a:headEnd/>
            <a:tailEnd/>
          </a:ln>
        </p:spPr>
      </p:pic>
      <p:pic>
        <p:nvPicPr>
          <p:cNvPr id="738309" name="Picture 5" descr="DEL_Strapline_UK_B"/>
          <p:cNvPicPr preferRelativeResize="0">
            <a:picLocks noChangeAspect="1" noChangeArrowheads="1"/>
          </p:cNvPicPr>
          <p:nvPr/>
        </p:nvPicPr>
        <p:blipFill>
          <a:blip r:embed="rId3"/>
          <a:srcRect/>
          <a:stretch>
            <a:fillRect/>
          </a:stretch>
        </p:blipFill>
        <p:spPr bwMode="auto">
          <a:xfrm>
            <a:off x="388938" y="6369050"/>
            <a:ext cx="3363912" cy="161925"/>
          </a:xfrm>
          <a:prstGeom prst="rect">
            <a:avLst/>
          </a:prstGeom>
          <a:noFill/>
          <a:ln w="12700">
            <a:noFill/>
            <a:miter lim="800000"/>
            <a:headEnd/>
            <a:tailEnd/>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C1CB8DFA-3C4E-4A9A-94DD-F39A6EFBFB82}" type="slidenum">
              <a:rPr lang="en-GB" altLang="en-GB"/>
              <a:pPr/>
              <a:t>‹#›</a:t>
            </a:fld>
            <a:endParaRPr lang="en-GB" altLang="en-GB"/>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55EAC2E7-5F72-4B06-A9C4-29932B8A49C0}" type="slidenum">
              <a:rPr lang="en-GB" altLang="en-GB"/>
              <a:pPr/>
              <a:t>‹#›</a:t>
            </a:fld>
            <a:endParaRPr lang="en-GB" altLang="en-GB"/>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938" y="1258888"/>
            <a:ext cx="4484687" cy="5127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6025" y="1258888"/>
            <a:ext cx="4486275" cy="5127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F8759F1F-5C1B-4BF3-8534-EBE9C91F5121}" type="slidenum">
              <a:rPr lang="en-GB" altLang="en-GB"/>
              <a:pPr/>
              <a:t>‹#›</a:t>
            </a:fld>
            <a:endParaRPr lang="en-GB" alt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DF9F8466-FA69-4A75-8A1D-5A5294A300F6}" type="slidenum">
              <a:rPr lang="en-GB" altLang="en-GB"/>
              <a:pPr/>
              <a:t>‹#›</a:t>
            </a:fld>
            <a:endParaRPr lang="en-GB" altLang="en-GB"/>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508B0EBA-DC50-4F7D-948A-8A2B486A9600}" type="slidenum">
              <a:rPr lang="en-GB" altLang="en-GB"/>
              <a:pPr/>
              <a:t>‹#›</a:t>
            </a:fld>
            <a:endParaRPr lang="en-GB" altLang="en-GB"/>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BA8FE1E2-D9ED-4A3E-8D65-314C505D3AA9}" type="slidenum">
              <a:rPr lang="en-GB" altLang="en-GB"/>
              <a:pPr/>
              <a:t>‹#›</a:t>
            </a:fld>
            <a:endParaRPr lang="en-GB" altLang="en-GB"/>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EE7D51B2-A2B6-4DE0-ACCD-9B9AF521726F}" type="slidenum">
              <a:rPr lang="en-GB" altLang="en-GB"/>
              <a:pPr/>
              <a:t>‹#›</a:t>
            </a:fld>
            <a:endParaRPr lang="en-GB" altLang="en-GB"/>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5252B31A-5D5E-4759-B6ED-693FF972E4EA}" type="slidenum">
              <a:rPr lang="en-GB" altLang="en-GB"/>
              <a:pPr/>
              <a:t>‹#›</a:t>
            </a:fld>
            <a:endParaRPr lang="en-GB" altLang="en-GB"/>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FD1C85FF-963C-46B1-81DD-7140A2C1E0F0}" type="slidenum">
              <a:rPr lang="en-GB" altLang="en-GB"/>
              <a:pPr/>
              <a:t>‹#›</a:t>
            </a:fld>
            <a:endParaRPr lang="en-GB" altLang="en-GB"/>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92984273-A49D-4072-8177-B4FB061CF21A}" type="slidenum">
              <a:rPr lang="en-GB" altLang="en-GB"/>
              <a:pPr/>
              <a:t>‹#›</a:t>
            </a:fld>
            <a:endParaRPr lang="en-GB" altLang="en-GB"/>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2650" y="358775"/>
            <a:ext cx="2279650" cy="60277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8938" y="358775"/>
            <a:ext cx="6691312" cy="60277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E57E213-4A75-447B-B88E-CCBAD5B59EBB}" type="slidenum">
              <a:rPr lang="en-GB" altLang="en-GB"/>
              <a:pPr/>
              <a:t>‹#›</a:t>
            </a:fld>
            <a:endParaRPr lang="en-GB" altLang="en-GB"/>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47522" name="Rectangle 2"/>
          <p:cNvSpPr>
            <a:spLocks noGrp="1" noChangeArrowheads="1"/>
          </p:cNvSpPr>
          <p:nvPr>
            <p:ph type="ctrTitle"/>
          </p:nvPr>
        </p:nvSpPr>
        <p:spPr>
          <a:xfrm>
            <a:off x="387350" y="1973263"/>
            <a:ext cx="9082088" cy="1346200"/>
          </a:xfrm>
        </p:spPr>
        <p:txBody>
          <a:bodyPr/>
          <a:lstStyle>
            <a:lvl1pPr>
              <a:lnSpc>
                <a:spcPts val="5300"/>
              </a:lnSpc>
              <a:defRPr sz="6000">
                <a:latin typeface="Times New Roman" pitchFamily="18" charset="0"/>
              </a:defRPr>
            </a:lvl1pPr>
          </a:lstStyle>
          <a:p>
            <a:r>
              <a:rPr lang="en-GB" altLang="en-GB"/>
              <a:t>Click to edit Master title style</a:t>
            </a:r>
          </a:p>
        </p:txBody>
      </p:sp>
      <p:sp>
        <p:nvSpPr>
          <p:cNvPr id="747523" name="Rectangle 3"/>
          <p:cNvSpPr>
            <a:spLocks noGrp="1" noChangeArrowheads="1"/>
          </p:cNvSpPr>
          <p:nvPr>
            <p:ph type="subTitle" idx="1"/>
          </p:nvPr>
        </p:nvSpPr>
        <p:spPr>
          <a:xfrm>
            <a:off x="412750" y="3594100"/>
            <a:ext cx="5848350" cy="254000"/>
          </a:xfrm>
        </p:spPr>
        <p:txBody>
          <a:bodyPr/>
          <a:lstStyle>
            <a:lvl1pPr marL="0" indent="0">
              <a:lnSpc>
                <a:spcPct val="107000"/>
              </a:lnSpc>
              <a:spcAft>
                <a:spcPct val="0"/>
              </a:spcAft>
              <a:buFontTx/>
              <a:buNone/>
              <a:defRPr sz="1400"/>
            </a:lvl1pPr>
          </a:lstStyle>
          <a:p>
            <a:r>
              <a:rPr lang="en-GB" altLang="en-GB"/>
              <a:t>Click to edit Master subtitle style</a:t>
            </a:r>
          </a:p>
        </p:txBody>
      </p:sp>
      <p:sp>
        <p:nvSpPr>
          <p:cNvPr id="747524" name="Text Box 4"/>
          <p:cNvSpPr txBox="1">
            <a:spLocks noChangeArrowheads="1"/>
          </p:cNvSpPr>
          <p:nvPr/>
        </p:nvSpPr>
        <p:spPr bwMode="auto">
          <a:xfrm>
            <a:off x="3365500" y="6519863"/>
            <a:ext cx="6129338" cy="122237"/>
          </a:xfrm>
          <a:prstGeom prst="rect">
            <a:avLst/>
          </a:prstGeom>
          <a:noFill/>
          <a:ln w="9525">
            <a:noFill/>
            <a:miter lim="800000"/>
            <a:headEnd/>
            <a:tailEnd/>
          </a:ln>
          <a:effectLst/>
        </p:spPr>
        <p:txBody>
          <a:bodyPr lIns="0" tIns="0" rIns="0" bIns="0">
            <a:spAutoFit/>
          </a:bodyPr>
          <a:lstStyle/>
          <a:p>
            <a:pPr algn="r" eaLnBrk="0" hangingPunct="0">
              <a:spcBef>
                <a:spcPct val="50000"/>
              </a:spcBef>
            </a:pPr>
            <a:r>
              <a:rPr lang="en-GB" sz="800">
                <a:solidFill>
                  <a:srgbClr val="000066"/>
                </a:solidFill>
              </a:rPr>
              <a:t>©2007 Deloitte &amp; Touche LLP.  Private and confidential.</a:t>
            </a:r>
          </a:p>
        </p:txBody>
      </p:sp>
      <p:sp>
        <p:nvSpPr>
          <p:cNvPr id="747526" name="Rectangle 6"/>
          <p:cNvSpPr>
            <a:spLocks noGrp="1" noChangeArrowheads="1"/>
          </p:cNvSpPr>
          <p:nvPr>
            <p:ph type="sldNum" sz="quarter" idx="4"/>
          </p:nvPr>
        </p:nvSpPr>
        <p:spPr>
          <a:xfrm>
            <a:off x="404813" y="6526213"/>
            <a:ext cx="2063750" cy="122237"/>
          </a:xfrm>
        </p:spPr>
        <p:txBody>
          <a:bodyPr/>
          <a:lstStyle>
            <a:lvl1pPr>
              <a:defRPr/>
            </a:lvl1pPr>
          </a:lstStyle>
          <a:p>
            <a:fld id="{F29A905A-86B0-4C67-9B35-927D1EC4610F}" type="slidenum">
              <a:rPr lang="en-GB" altLang="en-GB"/>
              <a:pPr/>
              <a:t>‹#›</a:t>
            </a:fld>
            <a:endParaRPr lang="en-GB" altLang="en-GB"/>
          </a:p>
        </p:txBody>
      </p:sp>
      <p:pic>
        <p:nvPicPr>
          <p:cNvPr id="747527" name="Picture 7" descr="DEL_COL"/>
          <p:cNvPicPr>
            <a:picLocks noChangeAspect="1" noChangeArrowheads="1"/>
          </p:cNvPicPr>
          <p:nvPr/>
        </p:nvPicPr>
        <p:blipFill>
          <a:blip r:embed="rId3" cstate="print"/>
          <a:srcRect/>
          <a:stretch>
            <a:fillRect/>
          </a:stretch>
        </p:blipFill>
        <p:spPr bwMode="auto">
          <a:xfrm>
            <a:off x="411163" y="388938"/>
            <a:ext cx="1952625" cy="361950"/>
          </a:xfrm>
          <a:prstGeom prst="rect">
            <a:avLst/>
          </a:prstGeom>
          <a:noFill/>
        </p:spPr>
      </p:pic>
    </p:spTree>
  </p:cSld>
  <p:clrMapOvr>
    <a:overrideClrMapping bg1="dk2" tx1="lt1" bg2="dk1"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975E645-FD2E-452F-935C-4A2CBE9CCB44}" type="slidenum">
              <a:rPr lang="en-GB" altLang="en-GB"/>
              <a:pPr/>
              <a:t>‹#›</a:t>
            </a:fld>
            <a:endParaRPr lang="en-GB" altLang="en-GB"/>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65CFB98C-38BD-44D4-8F89-7370F2B79219}" type="slidenum">
              <a:rPr lang="en-GB" altLang="en-GB"/>
              <a:pPr/>
              <a:t>‹#›</a:t>
            </a:fld>
            <a:endParaRPr lang="en-GB" alt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B49B4D74-34AD-451D-B700-8173E1B1C456}" type="slidenum">
              <a:rPr lang="en-GB" altLang="en-GB"/>
              <a:pPr/>
              <a:t>‹#›</a:t>
            </a:fld>
            <a:endParaRPr lang="en-GB" altLang="en-GB"/>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8463" y="1308100"/>
            <a:ext cx="4470400" cy="50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1263" y="1308100"/>
            <a:ext cx="4471987" cy="50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5E57962C-670C-4CA0-A1EB-5748969F59D6}" type="slidenum">
              <a:rPr lang="en-GB" altLang="en-GB"/>
              <a:pPr/>
              <a:t>‹#›</a:t>
            </a:fld>
            <a:endParaRPr lang="en-GB" altLang="en-GB"/>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9F388957-B67F-4116-BAB5-51056565AE97}" type="slidenum">
              <a:rPr lang="en-GB" altLang="en-GB"/>
              <a:pPr/>
              <a:t>‹#›</a:t>
            </a:fld>
            <a:endParaRPr lang="en-GB" altLang="en-GB"/>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E1ACEAF6-2753-4ACD-9354-6BCD52DA41F6}" type="slidenum">
              <a:rPr lang="en-GB" altLang="en-GB"/>
              <a:pPr/>
              <a:t>‹#›</a:t>
            </a:fld>
            <a:endParaRPr lang="en-GB" altLang="en-GB"/>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A57945A8-E3E8-4638-ABF0-ADAC425DAEBB}" type="slidenum">
              <a:rPr lang="en-GB" altLang="en-GB"/>
              <a:pPr/>
              <a:t>‹#›</a:t>
            </a:fld>
            <a:endParaRPr lang="en-GB" altLang="en-GB"/>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21F00B15-D41A-428F-9144-85AA975E84B5}" type="slidenum">
              <a:rPr lang="en-GB" altLang="en-GB"/>
              <a:pPr/>
              <a:t>‹#›</a:t>
            </a:fld>
            <a:endParaRPr lang="en-GB" altLang="en-GB"/>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A2E45BB0-A39A-47B1-A2B5-51D5AB4832A7}" type="slidenum">
              <a:rPr lang="en-GB" altLang="en-GB"/>
              <a:pPr/>
              <a:t>‹#›</a:t>
            </a:fld>
            <a:endParaRPr lang="en-GB" altLang="en-GB"/>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B7E2200B-B6F2-40CC-9D4F-C961128C3C0B}" type="slidenum">
              <a:rPr lang="en-GB" altLang="en-GB"/>
              <a:pPr/>
              <a:t>‹#›</a:t>
            </a:fld>
            <a:endParaRPr lang="en-GB" altLang="en-GB"/>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9950" y="358775"/>
            <a:ext cx="2273300" cy="5957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8463" y="358775"/>
            <a:ext cx="6669087" cy="5957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2E7FB50-D562-4AF7-9960-80FF0FE072FA}" type="slidenum">
              <a:rPr lang="en-GB" altLang="en-GB"/>
              <a:pPr/>
              <a:t>‹#›</a:t>
            </a:fld>
            <a:endParaRPr lang="en-GB" altLang="en-GB"/>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51618" name="Rectangle 2"/>
          <p:cNvSpPr>
            <a:spLocks noGrp="1" noChangeArrowheads="1"/>
          </p:cNvSpPr>
          <p:nvPr>
            <p:ph type="ctrTitle"/>
          </p:nvPr>
        </p:nvSpPr>
        <p:spPr>
          <a:xfrm>
            <a:off x="387350" y="1973263"/>
            <a:ext cx="9082088" cy="1346200"/>
          </a:xfrm>
        </p:spPr>
        <p:txBody>
          <a:bodyPr/>
          <a:lstStyle>
            <a:lvl1pPr>
              <a:lnSpc>
                <a:spcPts val="5300"/>
              </a:lnSpc>
              <a:defRPr sz="6000">
                <a:latin typeface="Times New Roman" pitchFamily="18" charset="0"/>
              </a:defRPr>
            </a:lvl1pPr>
          </a:lstStyle>
          <a:p>
            <a:r>
              <a:rPr lang="en-GB" altLang="en-GB"/>
              <a:t>Click to edit Master title style</a:t>
            </a:r>
          </a:p>
        </p:txBody>
      </p:sp>
      <p:sp>
        <p:nvSpPr>
          <p:cNvPr id="751619" name="Rectangle 3"/>
          <p:cNvSpPr>
            <a:spLocks noGrp="1" noChangeArrowheads="1"/>
          </p:cNvSpPr>
          <p:nvPr>
            <p:ph type="subTitle" idx="1"/>
          </p:nvPr>
        </p:nvSpPr>
        <p:spPr>
          <a:xfrm>
            <a:off x="412750" y="3594100"/>
            <a:ext cx="5848350" cy="254000"/>
          </a:xfrm>
        </p:spPr>
        <p:txBody>
          <a:bodyPr/>
          <a:lstStyle>
            <a:lvl1pPr marL="0" indent="0">
              <a:lnSpc>
                <a:spcPct val="107000"/>
              </a:lnSpc>
              <a:spcAft>
                <a:spcPct val="0"/>
              </a:spcAft>
              <a:buFontTx/>
              <a:buNone/>
              <a:defRPr sz="1400"/>
            </a:lvl1pPr>
          </a:lstStyle>
          <a:p>
            <a:r>
              <a:rPr lang="en-GB" altLang="en-GB"/>
              <a:t>Click to edit Master subtitle style</a:t>
            </a:r>
          </a:p>
        </p:txBody>
      </p:sp>
      <p:sp>
        <p:nvSpPr>
          <p:cNvPr id="751621" name="Rectangle 5"/>
          <p:cNvSpPr>
            <a:spLocks noGrp="1" noChangeArrowheads="1"/>
          </p:cNvSpPr>
          <p:nvPr>
            <p:ph type="sldNum" sz="quarter" idx="4"/>
          </p:nvPr>
        </p:nvSpPr>
        <p:spPr>
          <a:xfrm>
            <a:off x="404813" y="6526213"/>
            <a:ext cx="2063750" cy="122237"/>
          </a:xfrm>
        </p:spPr>
        <p:txBody>
          <a:bodyPr/>
          <a:lstStyle>
            <a:lvl1pPr>
              <a:defRPr/>
            </a:lvl1pPr>
          </a:lstStyle>
          <a:p>
            <a:endParaRPr lang="en-GB" altLang="en-GB"/>
          </a:p>
        </p:txBody>
      </p:sp>
    </p:spTree>
  </p:cSld>
  <p:clrMapOvr>
    <a:overrideClrMapping bg1="dk2" tx1="lt1" bg2="dk1"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3ED51D13-DDC9-49B6-946B-019E242C55B3}" type="slidenum">
              <a:rPr lang="en-GB" altLang="en-GB"/>
              <a:pPr/>
              <a:t>‹#›</a:t>
            </a:fld>
            <a:endParaRPr lang="en-GB" alt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BD2D4E7-5750-40CB-8C27-E7968ABAB839}" type="slidenum">
              <a:rPr lang="en-GB" altLang="en-GB"/>
              <a:pPr/>
              <a:t>‹#›</a:t>
            </a:fld>
            <a:endParaRPr lang="en-GB" altLang="en-GB"/>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1F6E8066-A491-4F94-8DF0-B989313E80D9}" type="slidenum">
              <a:rPr lang="en-GB" altLang="en-GB"/>
              <a:pPr/>
              <a:t>‹#›</a:t>
            </a:fld>
            <a:endParaRPr lang="en-GB" altLang="en-GB"/>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98463" y="1308100"/>
            <a:ext cx="4470400" cy="50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1263" y="1308100"/>
            <a:ext cx="4471987" cy="5008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8D7875FD-0735-46DB-9B36-095A5E8CCB62}" type="slidenum">
              <a:rPr lang="en-GB" altLang="en-GB"/>
              <a:pPr/>
              <a:t>‹#›</a:t>
            </a:fld>
            <a:endParaRPr lang="en-GB" altLang="en-GB"/>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A6945C76-AECF-4F0E-9A04-0D5452E7CF17}" type="slidenum">
              <a:rPr lang="en-GB" altLang="en-GB"/>
              <a:pPr/>
              <a:t>‹#›</a:t>
            </a:fld>
            <a:endParaRPr lang="en-GB" altLang="en-GB"/>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F416E2F7-53A2-44D4-9B45-ED625D8B9E6D}" type="slidenum">
              <a:rPr lang="en-GB" altLang="en-GB"/>
              <a:pPr/>
              <a:t>‹#›</a:t>
            </a:fld>
            <a:endParaRPr lang="en-GB" altLang="en-GB"/>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B88D4427-C28D-4376-A373-FD475574A7D2}" type="slidenum">
              <a:rPr lang="en-GB" altLang="en-GB"/>
              <a:pPr/>
              <a:t>‹#›</a:t>
            </a:fld>
            <a:endParaRPr lang="en-GB" altLang="en-GB"/>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85EEFEE-56D5-4AD6-84EC-93A1456BC06E}" type="slidenum">
              <a:rPr lang="en-GB" altLang="en-GB"/>
              <a:pPr/>
              <a:t>‹#›</a:t>
            </a:fld>
            <a:endParaRPr lang="en-GB" altLang="en-GB"/>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05031FF-396D-411C-8F57-DF7F6B83D4E8}" type="slidenum">
              <a:rPr lang="en-GB" altLang="en-GB"/>
              <a:pPr/>
              <a:t>‹#›</a:t>
            </a:fld>
            <a:endParaRPr lang="en-GB" altLang="en-GB"/>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D087C900-7281-46B8-A1E8-85F1E50AB3F5}" type="slidenum">
              <a:rPr lang="en-GB" altLang="en-GB"/>
              <a:pPr/>
              <a:t>‹#›</a:t>
            </a:fld>
            <a:endParaRPr lang="en-GB" altLang="en-GB"/>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9950" y="358775"/>
            <a:ext cx="2273300" cy="5957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98463" y="358775"/>
            <a:ext cx="6669087" cy="5957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E46CDD0-820B-4E70-A8DF-5CEA3DB2F949}" type="slidenum">
              <a:rPr lang="en-GB" altLang="en-GB"/>
              <a:pPr/>
              <a:t>‹#›</a:t>
            </a:fld>
            <a:endParaRPr lang="en-GB" altLang="en-GB"/>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57762" name="Rectangle 2"/>
          <p:cNvSpPr>
            <a:spLocks noGrp="1" noChangeArrowheads="1"/>
          </p:cNvSpPr>
          <p:nvPr>
            <p:ph type="ctrTitle"/>
          </p:nvPr>
        </p:nvSpPr>
        <p:spPr>
          <a:xfrm>
            <a:off x="388938" y="2159000"/>
            <a:ext cx="9082087" cy="1346200"/>
          </a:xfrm>
        </p:spPr>
        <p:txBody>
          <a:bodyPr/>
          <a:lstStyle>
            <a:lvl1pPr>
              <a:lnSpc>
                <a:spcPts val="5300"/>
              </a:lnSpc>
              <a:defRPr sz="6000">
                <a:latin typeface="Times New Roman" pitchFamily="18" charset="0"/>
              </a:defRPr>
            </a:lvl1pPr>
          </a:lstStyle>
          <a:p>
            <a:r>
              <a:rPr lang="en-GB" altLang="en-GB"/>
              <a:t>Click to edit Master title style</a:t>
            </a:r>
          </a:p>
        </p:txBody>
      </p:sp>
      <p:sp>
        <p:nvSpPr>
          <p:cNvPr id="757763" name="Rectangle 3"/>
          <p:cNvSpPr>
            <a:spLocks noGrp="1" noChangeArrowheads="1"/>
          </p:cNvSpPr>
          <p:nvPr>
            <p:ph type="subTitle" idx="1"/>
          </p:nvPr>
        </p:nvSpPr>
        <p:spPr>
          <a:xfrm>
            <a:off x="412750" y="3594100"/>
            <a:ext cx="5848350" cy="254000"/>
          </a:xfrm>
        </p:spPr>
        <p:txBody>
          <a:bodyPr/>
          <a:lstStyle>
            <a:lvl1pPr marL="0" indent="0">
              <a:lnSpc>
                <a:spcPct val="107000"/>
              </a:lnSpc>
              <a:spcAft>
                <a:spcPct val="0"/>
              </a:spcAft>
              <a:buFontTx/>
              <a:buNone/>
              <a:defRPr sz="1400"/>
            </a:lvl1pPr>
          </a:lstStyle>
          <a:p>
            <a:r>
              <a:rPr lang="en-GB" altLang="en-GB"/>
              <a:t>Click to edit Master subtitle style</a:t>
            </a:r>
          </a:p>
        </p:txBody>
      </p:sp>
      <p:sp>
        <p:nvSpPr>
          <p:cNvPr id="757764" name="Text Box 4"/>
          <p:cNvSpPr txBox="1">
            <a:spLocks noChangeArrowheads="1"/>
          </p:cNvSpPr>
          <p:nvPr/>
        </p:nvSpPr>
        <p:spPr bwMode="auto">
          <a:xfrm>
            <a:off x="3365500" y="6519863"/>
            <a:ext cx="6129338" cy="122237"/>
          </a:xfrm>
          <a:prstGeom prst="rect">
            <a:avLst/>
          </a:prstGeom>
          <a:noFill/>
          <a:ln w="9525">
            <a:noFill/>
            <a:miter lim="800000"/>
            <a:headEnd/>
            <a:tailEnd/>
          </a:ln>
          <a:effectLst/>
        </p:spPr>
        <p:txBody>
          <a:bodyPr lIns="0" tIns="0" rIns="0" bIns="0">
            <a:spAutoFit/>
          </a:bodyPr>
          <a:lstStyle/>
          <a:p>
            <a:pPr algn="r" eaLnBrk="0" hangingPunct="0">
              <a:spcBef>
                <a:spcPct val="50000"/>
              </a:spcBef>
            </a:pPr>
            <a:r>
              <a:rPr lang="en-GB" sz="800">
                <a:solidFill>
                  <a:srgbClr val="000066"/>
                </a:solidFill>
              </a:rPr>
              <a:t>©2005 Deloitte &amp; Touche LLP</a:t>
            </a:r>
          </a:p>
        </p:txBody>
      </p:sp>
      <p:sp>
        <p:nvSpPr>
          <p:cNvPr id="757765" name="Rectangle 5"/>
          <p:cNvSpPr>
            <a:spLocks noGrp="1" noChangeArrowheads="1"/>
          </p:cNvSpPr>
          <p:nvPr>
            <p:ph type="sldNum" sz="quarter" idx="4"/>
          </p:nvPr>
        </p:nvSpPr>
        <p:spPr>
          <a:xfrm>
            <a:off x="404813" y="6526213"/>
            <a:ext cx="2063750" cy="122237"/>
          </a:xfrm>
        </p:spPr>
        <p:txBody>
          <a:bodyPr/>
          <a:lstStyle>
            <a:lvl1pPr>
              <a:defRPr>
                <a:latin typeface="Verdana" pitchFamily="34" charset="0"/>
              </a:defRPr>
            </a:lvl1pPr>
          </a:lstStyle>
          <a:p>
            <a:fld id="{626DEA37-6032-4B9B-924F-B6B7E9D20A50}" type="slidenum">
              <a:rPr lang="en-GB" altLang="en-GB"/>
              <a:pPr/>
              <a:t>‹#›</a:t>
            </a:fld>
            <a:endParaRPr lang="en-GB" altLang="en-GB"/>
          </a:p>
        </p:txBody>
      </p:sp>
      <p:pic>
        <p:nvPicPr>
          <p:cNvPr id="757766" name="Picture 6" descr="DEL_COL"/>
          <p:cNvPicPr>
            <a:picLocks noChangeAspect="1" noChangeArrowheads="1"/>
          </p:cNvPicPr>
          <p:nvPr/>
        </p:nvPicPr>
        <p:blipFill>
          <a:blip r:embed="rId2" cstate="print"/>
          <a:srcRect/>
          <a:stretch>
            <a:fillRect/>
          </a:stretch>
        </p:blipFill>
        <p:spPr bwMode="auto">
          <a:xfrm>
            <a:off x="411163" y="388938"/>
            <a:ext cx="1952625" cy="361950"/>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1AC9D71-FAE2-4D0C-936C-DA60EED42FF0}" type="slidenum">
              <a:rPr lang="en-GB" altLang="en-GB"/>
              <a:pPr/>
              <a:t>‹#›</a:t>
            </a:fld>
            <a:endParaRPr lang="en-GB" altLang="en-GB"/>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78DEB02-5EB8-49D7-8CD8-8B5F57E4E1EE}" type="slidenum">
              <a:rPr lang="en-GB" altLang="en-GB"/>
              <a:pPr/>
              <a:t>‹#›</a:t>
            </a:fld>
            <a:endParaRPr lang="en-GB" altLang="en-GB"/>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5D079471-F976-48D3-A023-0696E7F7932F}" type="slidenum">
              <a:rPr lang="en-GB" altLang="en-GB"/>
              <a:pPr/>
              <a:t>‹#›</a:t>
            </a:fld>
            <a:endParaRPr lang="en-GB" altLang="en-GB"/>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938" y="1258888"/>
            <a:ext cx="4470400" cy="5008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11738" y="1258888"/>
            <a:ext cx="4471987" cy="5008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34526973-B8B0-4BA4-AB8C-7CA46E69FDC2}" type="slidenum">
              <a:rPr lang="en-GB" altLang="en-GB"/>
              <a:pPr/>
              <a:t>‹#›</a:t>
            </a:fld>
            <a:endParaRPr lang="en-GB" altLang="en-GB"/>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DEA46C57-01FA-4E69-B268-9F2EEFF2CAB6}" type="slidenum">
              <a:rPr lang="en-GB" altLang="en-GB"/>
              <a:pPr/>
              <a:t>‹#›</a:t>
            </a:fld>
            <a:endParaRPr lang="en-GB" altLang="en-GB"/>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2D812ACC-0AB7-437C-94A2-07291C519C30}" type="slidenum">
              <a:rPr lang="en-GB" altLang="en-GB"/>
              <a:pPr/>
              <a:t>‹#›</a:t>
            </a:fld>
            <a:endParaRPr lang="en-GB" altLang="en-GB"/>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E75ECD62-80F4-42FC-A76A-45191829A861}" type="slidenum">
              <a:rPr lang="en-GB" altLang="en-GB"/>
              <a:pPr/>
              <a:t>‹#›</a:t>
            </a:fld>
            <a:endParaRPr lang="en-GB" altLang="en-GB"/>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3CE96C7-4B61-42D8-8DEC-31AF1F764F3E}" type="slidenum">
              <a:rPr lang="en-GB" altLang="en-GB"/>
              <a:pPr/>
              <a:t>‹#›</a:t>
            </a:fld>
            <a:endParaRPr lang="en-GB" altLang="en-GB"/>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682EEC6B-D88C-45A6-8145-E55A0EC773E6}" type="slidenum">
              <a:rPr lang="en-GB" altLang="en-GB"/>
              <a:pPr/>
              <a:t>‹#›</a:t>
            </a:fld>
            <a:endParaRPr lang="en-GB" altLang="en-GB"/>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A1E9FB9E-8BDF-460F-B951-68429BDAF90F}" type="slidenum">
              <a:rPr lang="en-GB" altLang="en-GB"/>
              <a:pPr/>
              <a:t>‹#›</a:t>
            </a:fld>
            <a:endParaRPr lang="en-GB" altLang="en-GB"/>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0425" y="358775"/>
            <a:ext cx="2273300" cy="5908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8938" y="358775"/>
            <a:ext cx="6669087" cy="5908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40F8E7D-B90A-4394-8CCE-83BADAC8AE4B}" type="slidenum">
              <a:rPr lang="en-GB" altLang="en-GB"/>
              <a:pPr/>
              <a:t>‹#›</a:t>
            </a:fld>
            <a:endParaRPr lang="en-GB" alt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theme" Target="../theme/theme11.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slideLayout" Target="../slideLayouts/slideLayout122.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66"/>
        </a:solidFill>
        <a:effectLst/>
      </p:bgPr>
    </p:bg>
    <p:spTree>
      <p:nvGrpSpPr>
        <p:cNvPr id="1" name=""/>
        <p:cNvGrpSpPr/>
        <p:nvPr/>
      </p:nvGrpSpPr>
      <p:grpSpPr>
        <a:xfrm>
          <a:off x="0" y="0"/>
          <a:ext cx="0" cy="0"/>
          <a:chOff x="0" y="0"/>
          <a:chExt cx="0" cy="0"/>
        </a:xfrm>
      </p:grpSpPr>
      <p:sp>
        <p:nvSpPr>
          <p:cNvPr id="3086" name="Rectangle 14"/>
          <p:cNvSpPr>
            <a:spLocks noGrp="1" noChangeArrowheads="1"/>
          </p:cNvSpPr>
          <p:nvPr>
            <p:ph type="title"/>
          </p:nvPr>
        </p:nvSpPr>
        <p:spPr bwMode="auto">
          <a:xfrm>
            <a:off x="398463" y="358775"/>
            <a:ext cx="9091612" cy="6191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altLang="en-GB" smtClean="0"/>
              <a:t>Click to edit Master title style</a:t>
            </a:r>
          </a:p>
        </p:txBody>
      </p:sp>
      <p:sp>
        <p:nvSpPr>
          <p:cNvPr id="3087" name="Rectangle 15"/>
          <p:cNvSpPr>
            <a:spLocks noGrp="1" noChangeArrowheads="1"/>
          </p:cNvSpPr>
          <p:nvPr>
            <p:ph type="body" idx="1"/>
          </p:nvPr>
        </p:nvSpPr>
        <p:spPr bwMode="auto">
          <a:xfrm>
            <a:off x="398463" y="1308100"/>
            <a:ext cx="9094787" cy="50085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altLang="en-GB" smtClean="0"/>
              <a:t>Click to edit Master text styles</a:t>
            </a:r>
          </a:p>
          <a:p>
            <a:pPr lvl="1"/>
            <a:r>
              <a:rPr lang="en-GB" altLang="en-GB" smtClean="0"/>
              <a:t>Second level</a:t>
            </a:r>
          </a:p>
          <a:p>
            <a:pPr lvl="2"/>
            <a:r>
              <a:rPr lang="en-GB" altLang="en-GB" smtClean="0"/>
              <a:t>Third level</a:t>
            </a:r>
          </a:p>
          <a:p>
            <a:pPr lvl="3"/>
            <a:r>
              <a:rPr lang="en-GB" altLang="en-GB" smtClean="0"/>
              <a:t>Fourth level</a:t>
            </a:r>
          </a:p>
        </p:txBody>
      </p:sp>
      <p:sp>
        <p:nvSpPr>
          <p:cNvPr id="3092" name="Rectangle 20"/>
          <p:cNvSpPr>
            <a:spLocks noGrp="1" noChangeArrowheads="1"/>
          </p:cNvSpPr>
          <p:nvPr>
            <p:ph type="sldNum" sz="quarter" idx="4"/>
          </p:nvPr>
        </p:nvSpPr>
        <p:spPr bwMode="auto">
          <a:xfrm>
            <a:off x="404813" y="6523038"/>
            <a:ext cx="2063750" cy="122237"/>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l">
              <a:defRPr sz="800"/>
            </a:lvl1pPr>
          </a:lstStyle>
          <a:p>
            <a:fld id="{9F44689E-5415-4997-B52C-97F422775579}" type="slidenum">
              <a:rPr lang="en-GB" altLang="en-GB"/>
              <a:pPr/>
              <a:t>‹#›</a:t>
            </a:fld>
            <a:endParaRPr lang="en-GB" altLang="en-GB"/>
          </a:p>
        </p:txBody>
      </p:sp>
      <p:sp>
        <p:nvSpPr>
          <p:cNvPr id="3094" name="Legal Entity"/>
          <p:cNvSpPr txBox="1">
            <a:spLocks noChangeArrowheads="1"/>
          </p:cNvSpPr>
          <p:nvPr/>
        </p:nvSpPr>
        <p:spPr bwMode="auto">
          <a:xfrm>
            <a:off x="3365500" y="6519863"/>
            <a:ext cx="6129338" cy="122237"/>
          </a:xfrm>
          <a:prstGeom prst="rect">
            <a:avLst/>
          </a:prstGeom>
          <a:noFill/>
          <a:ln w="9525">
            <a:noFill/>
            <a:miter lim="800000"/>
            <a:headEnd/>
            <a:tailEnd/>
          </a:ln>
          <a:effectLst/>
        </p:spPr>
        <p:txBody>
          <a:bodyPr lIns="0" tIns="0" rIns="0" bIns="0">
            <a:spAutoFit/>
          </a:bodyPr>
          <a:lstStyle/>
          <a:p>
            <a:pPr algn="r" eaLnBrk="0" hangingPunct="0">
              <a:spcBef>
                <a:spcPct val="50000"/>
              </a:spcBef>
            </a:pPr>
            <a:r>
              <a:rPr lang="en-GB" sz="800"/>
              <a:t> ©2008 Deloitte &amp; Touche LLP.  Private and confidential</a:t>
            </a:r>
          </a:p>
        </p:txBody>
      </p:sp>
    </p:spTree>
  </p:cSld>
  <p:clrMap bg1="dk2" tx1="lt1" bg2="dk1" tx2="lt2" accent1="accent1" accent2="accent2" accent3="accent3" accent4="accent4" accent5="accent5" accent6="accent6" hlink="hlink" folHlink="folHlink"/>
  <p:sldLayoutIdLst>
    <p:sldLayoutId id="2147483650"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fontAlgn="base">
        <a:lnSpc>
          <a:spcPts val="2400"/>
        </a:lnSpc>
        <a:spcBef>
          <a:spcPct val="0"/>
        </a:spcBef>
        <a:spcAft>
          <a:spcPct val="0"/>
        </a:spcAft>
        <a:defRPr sz="2200">
          <a:solidFill>
            <a:schemeClr val="tx1"/>
          </a:solidFill>
          <a:latin typeface="+mj-lt"/>
          <a:ea typeface="+mj-ea"/>
          <a:cs typeface="+mj-cs"/>
        </a:defRPr>
      </a:lvl1pPr>
      <a:lvl2pPr algn="l" rtl="0" fontAlgn="base">
        <a:lnSpc>
          <a:spcPts val="2400"/>
        </a:lnSpc>
        <a:spcBef>
          <a:spcPct val="0"/>
        </a:spcBef>
        <a:spcAft>
          <a:spcPct val="0"/>
        </a:spcAft>
        <a:defRPr sz="2200">
          <a:solidFill>
            <a:schemeClr val="tx1"/>
          </a:solidFill>
          <a:latin typeface="Arial" charset="0"/>
        </a:defRPr>
      </a:lvl2pPr>
      <a:lvl3pPr algn="l" rtl="0" fontAlgn="base">
        <a:lnSpc>
          <a:spcPts val="2400"/>
        </a:lnSpc>
        <a:spcBef>
          <a:spcPct val="0"/>
        </a:spcBef>
        <a:spcAft>
          <a:spcPct val="0"/>
        </a:spcAft>
        <a:defRPr sz="2200">
          <a:solidFill>
            <a:schemeClr val="tx1"/>
          </a:solidFill>
          <a:latin typeface="Arial" charset="0"/>
        </a:defRPr>
      </a:lvl3pPr>
      <a:lvl4pPr algn="l" rtl="0" fontAlgn="base">
        <a:lnSpc>
          <a:spcPts val="2400"/>
        </a:lnSpc>
        <a:spcBef>
          <a:spcPct val="0"/>
        </a:spcBef>
        <a:spcAft>
          <a:spcPct val="0"/>
        </a:spcAft>
        <a:defRPr sz="2200">
          <a:solidFill>
            <a:schemeClr val="tx1"/>
          </a:solidFill>
          <a:latin typeface="Arial" charset="0"/>
        </a:defRPr>
      </a:lvl4pPr>
      <a:lvl5pPr algn="l" rtl="0" fontAlgn="base">
        <a:lnSpc>
          <a:spcPts val="2400"/>
        </a:lnSpc>
        <a:spcBef>
          <a:spcPct val="0"/>
        </a:spcBef>
        <a:spcAft>
          <a:spcPct val="0"/>
        </a:spcAft>
        <a:defRPr sz="2200">
          <a:solidFill>
            <a:schemeClr val="tx1"/>
          </a:solidFill>
          <a:latin typeface="Arial" charset="0"/>
        </a:defRPr>
      </a:lvl5pPr>
      <a:lvl6pPr marL="457200" algn="l" rtl="0" fontAlgn="base">
        <a:lnSpc>
          <a:spcPts val="2400"/>
        </a:lnSpc>
        <a:spcBef>
          <a:spcPct val="0"/>
        </a:spcBef>
        <a:spcAft>
          <a:spcPct val="0"/>
        </a:spcAft>
        <a:defRPr sz="2200">
          <a:solidFill>
            <a:schemeClr val="tx1"/>
          </a:solidFill>
          <a:latin typeface="Arial" charset="0"/>
        </a:defRPr>
      </a:lvl6pPr>
      <a:lvl7pPr marL="914400" algn="l" rtl="0" fontAlgn="base">
        <a:lnSpc>
          <a:spcPts val="2400"/>
        </a:lnSpc>
        <a:spcBef>
          <a:spcPct val="0"/>
        </a:spcBef>
        <a:spcAft>
          <a:spcPct val="0"/>
        </a:spcAft>
        <a:defRPr sz="2200">
          <a:solidFill>
            <a:schemeClr val="tx1"/>
          </a:solidFill>
          <a:latin typeface="Arial" charset="0"/>
        </a:defRPr>
      </a:lvl7pPr>
      <a:lvl8pPr marL="1371600" algn="l" rtl="0" fontAlgn="base">
        <a:lnSpc>
          <a:spcPts val="2400"/>
        </a:lnSpc>
        <a:spcBef>
          <a:spcPct val="0"/>
        </a:spcBef>
        <a:spcAft>
          <a:spcPct val="0"/>
        </a:spcAft>
        <a:defRPr sz="2200">
          <a:solidFill>
            <a:schemeClr val="tx1"/>
          </a:solidFill>
          <a:latin typeface="Arial" charset="0"/>
        </a:defRPr>
      </a:lvl8pPr>
      <a:lvl9pPr marL="1828800" algn="l" rtl="0" fontAlgn="base">
        <a:lnSpc>
          <a:spcPts val="2400"/>
        </a:lnSpc>
        <a:spcBef>
          <a:spcPct val="0"/>
        </a:spcBef>
        <a:spcAft>
          <a:spcPct val="0"/>
        </a:spcAft>
        <a:defRPr sz="2200">
          <a:solidFill>
            <a:schemeClr val="tx1"/>
          </a:solidFill>
          <a:latin typeface="Arial" charset="0"/>
        </a:defRPr>
      </a:lvl9pPr>
    </p:titleStyle>
    <p:bodyStyle>
      <a:lvl1pPr marL="190500" indent="-190500" algn="l" rtl="0" fontAlgn="base">
        <a:lnSpc>
          <a:spcPct val="102000"/>
        </a:lnSpc>
        <a:spcBef>
          <a:spcPct val="0"/>
        </a:spcBef>
        <a:spcAft>
          <a:spcPct val="37000"/>
        </a:spcAft>
        <a:buFont typeface="Verdana" pitchFamily="34" charset="0"/>
        <a:buChar char="•"/>
        <a:tabLst>
          <a:tab pos="5715000" algn="l"/>
        </a:tabLst>
        <a:defRPr>
          <a:solidFill>
            <a:schemeClr val="tx1"/>
          </a:solidFill>
          <a:latin typeface="+mn-lt"/>
          <a:ea typeface="+mn-ea"/>
          <a:cs typeface="+mn-cs"/>
        </a:defRPr>
      </a:lvl1pPr>
      <a:lvl2pPr marL="382588" indent="-190500" algn="l" rtl="0" fontAlgn="base">
        <a:lnSpc>
          <a:spcPct val="94000"/>
        </a:lnSpc>
        <a:spcBef>
          <a:spcPct val="0"/>
        </a:spcBef>
        <a:spcAft>
          <a:spcPct val="36000"/>
        </a:spcAft>
        <a:buFont typeface="Times New Roman" pitchFamily="18" charset="0"/>
        <a:buChar char="–"/>
        <a:tabLst>
          <a:tab pos="5715000" algn="l"/>
        </a:tabLst>
        <a:defRPr sz="1600">
          <a:solidFill>
            <a:schemeClr val="tx1"/>
          </a:solidFill>
          <a:latin typeface="+mn-lt"/>
        </a:defRPr>
      </a:lvl2pPr>
      <a:lvl3pPr marL="574675" indent="-190500" algn="l" rtl="0" fontAlgn="base">
        <a:lnSpc>
          <a:spcPct val="95000"/>
        </a:lnSpc>
        <a:spcBef>
          <a:spcPct val="0"/>
        </a:spcBef>
        <a:spcAft>
          <a:spcPct val="30000"/>
        </a:spcAft>
        <a:buChar char="–"/>
        <a:tabLst>
          <a:tab pos="5715000" algn="l"/>
        </a:tabLst>
        <a:defRPr sz="1400">
          <a:solidFill>
            <a:srgbClr val="FFFFFF"/>
          </a:solidFill>
          <a:latin typeface="+mn-lt"/>
        </a:defRPr>
      </a:lvl3pPr>
      <a:lvl4pPr marL="771525" indent="-195263" algn="l" rtl="0" fontAlgn="base">
        <a:lnSpc>
          <a:spcPct val="97000"/>
        </a:lnSpc>
        <a:spcBef>
          <a:spcPct val="0"/>
        </a:spcBef>
        <a:spcAft>
          <a:spcPct val="28000"/>
        </a:spcAft>
        <a:buChar char="–"/>
        <a:tabLst>
          <a:tab pos="5715000" algn="l"/>
        </a:tabLst>
        <a:defRPr sz="1200">
          <a:solidFill>
            <a:schemeClr val="tx1"/>
          </a:solidFill>
          <a:latin typeface="+mn-lt"/>
        </a:defRPr>
      </a:lvl4pPr>
      <a:lvl5pPr marL="960438" indent="-187325" algn="l" rtl="0" fontAlgn="base">
        <a:lnSpc>
          <a:spcPts val="1600"/>
        </a:lnSpc>
        <a:spcBef>
          <a:spcPct val="0"/>
        </a:spcBef>
        <a:spcAft>
          <a:spcPct val="0"/>
        </a:spcAft>
        <a:buChar char="–"/>
        <a:tabLst>
          <a:tab pos="5715000" algn="l"/>
        </a:tabLst>
        <a:defRPr sz="1200">
          <a:solidFill>
            <a:schemeClr val="tx1"/>
          </a:solidFill>
          <a:latin typeface="Verdana" pitchFamily="34" charset="0"/>
        </a:defRPr>
      </a:lvl5pPr>
      <a:lvl6pPr marL="1417638" indent="-187325" algn="l" rtl="0" fontAlgn="base">
        <a:lnSpc>
          <a:spcPts val="1600"/>
        </a:lnSpc>
        <a:spcBef>
          <a:spcPct val="0"/>
        </a:spcBef>
        <a:spcAft>
          <a:spcPct val="0"/>
        </a:spcAft>
        <a:buChar char="–"/>
        <a:tabLst>
          <a:tab pos="5715000" algn="l"/>
        </a:tabLst>
        <a:defRPr sz="1200">
          <a:solidFill>
            <a:schemeClr val="tx1"/>
          </a:solidFill>
          <a:latin typeface="Verdana" pitchFamily="34" charset="0"/>
        </a:defRPr>
      </a:lvl6pPr>
      <a:lvl7pPr marL="1874838" indent="-187325" algn="l" rtl="0" fontAlgn="base">
        <a:lnSpc>
          <a:spcPts val="1600"/>
        </a:lnSpc>
        <a:spcBef>
          <a:spcPct val="0"/>
        </a:spcBef>
        <a:spcAft>
          <a:spcPct val="0"/>
        </a:spcAft>
        <a:buChar char="–"/>
        <a:tabLst>
          <a:tab pos="5715000" algn="l"/>
        </a:tabLst>
        <a:defRPr sz="1200">
          <a:solidFill>
            <a:schemeClr val="tx1"/>
          </a:solidFill>
          <a:latin typeface="Verdana" pitchFamily="34" charset="0"/>
        </a:defRPr>
      </a:lvl7pPr>
      <a:lvl8pPr marL="2332038" indent="-187325" algn="l" rtl="0" fontAlgn="base">
        <a:lnSpc>
          <a:spcPts val="1600"/>
        </a:lnSpc>
        <a:spcBef>
          <a:spcPct val="0"/>
        </a:spcBef>
        <a:spcAft>
          <a:spcPct val="0"/>
        </a:spcAft>
        <a:buChar char="–"/>
        <a:tabLst>
          <a:tab pos="5715000" algn="l"/>
        </a:tabLst>
        <a:defRPr sz="1200">
          <a:solidFill>
            <a:schemeClr val="tx1"/>
          </a:solidFill>
          <a:latin typeface="Verdana" pitchFamily="34" charset="0"/>
        </a:defRPr>
      </a:lvl8pPr>
      <a:lvl9pPr marL="2789238" indent="-187325" algn="l" rtl="0" fontAlgn="base">
        <a:lnSpc>
          <a:spcPts val="1600"/>
        </a:lnSpc>
        <a:spcBef>
          <a:spcPct val="0"/>
        </a:spcBef>
        <a:spcAft>
          <a:spcPct val="0"/>
        </a:spcAft>
        <a:buChar char="–"/>
        <a:tabLst>
          <a:tab pos="5715000" algn="l"/>
        </a:tabLst>
        <a:defRPr sz="1200">
          <a:solidFill>
            <a:schemeClr val="tx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000066"/>
        </a:solidFill>
        <a:effectLst/>
      </p:bgPr>
    </p:bg>
    <p:spTree>
      <p:nvGrpSpPr>
        <p:cNvPr id="1" name=""/>
        <p:cNvGrpSpPr/>
        <p:nvPr/>
      </p:nvGrpSpPr>
      <p:grpSpPr>
        <a:xfrm>
          <a:off x="0" y="0"/>
          <a:ext cx="0" cy="0"/>
          <a:chOff x="0" y="0"/>
          <a:chExt cx="0" cy="0"/>
        </a:xfrm>
      </p:grpSpPr>
      <p:sp>
        <p:nvSpPr>
          <p:cNvPr id="778242" name="Rectangle 2"/>
          <p:cNvSpPr>
            <a:spLocks noGrp="1" noChangeArrowheads="1"/>
          </p:cNvSpPr>
          <p:nvPr>
            <p:ph type="title"/>
          </p:nvPr>
        </p:nvSpPr>
        <p:spPr bwMode="auto">
          <a:xfrm>
            <a:off x="388938" y="358775"/>
            <a:ext cx="9123362" cy="630238"/>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GB" smtClean="0"/>
              <a:t>Click to edit Master title style</a:t>
            </a:r>
          </a:p>
        </p:txBody>
      </p:sp>
      <p:sp>
        <p:nvSpPr>
          <p:cNvPr id="778243" name="Rectangle 3"/>
          <p:cNvSpPr>
            <a:spLocks noGrp="1" noChangeArrowheads="1"/>
          </p:cNvSpPr>
          <p:nvPr>
            <p:ph type="body" idx="1"/>
          </p:nvPr>
        </p:nvSpPr>
        <p:spPr bwMode="auto">
          <a:xfrm>
            <a:off x="388938" y="1258888"/>
            <a:ext cx="9123362" cy="5127625"/>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GB" smtClean="0"/>
              <a:t>Click to edit Master text styles</a:t>
            </a:r>
          </a:p>
          <a:p>
            <a:pPr lvl="1"/>
            <a:r>
              <a:rPr lang="en-GB" smtClean="0"/>
              <a:t>First level</a:t>
            </a:r>
          </a:p>
          <a:p>
            <a:pPr lvl="2"/>
            <a:r>
              <a:rPr lang="en-GB" smtClean="0"/>
              <a:t>Second level</a:t>
            </a:r>
          </a:p>
          <a:p>
            <a:pPr lvl="3"/>
            <a:r>
              <a:rPr lang="en-GB" smtClean="0"/>
              <a:t>Third level</a:t>
            </a:r>
          </a:p>
        </p:txBody>
      </p:sp>
      <p:sp>
        <p:nvSpPr>
          <p:cNvPr id="778244" name="Rectangle 4"/>
          <p:cNvSpPr>
            <a:spLocks noGrp="1" noChangeArrowheads="1"/>
          </p:cNvSpPr>
          <p:nvPr>
            <p:ph type="ftr" sz="quarter" idx="3"/>
          </p:nvPr>
        </p:nvSpPr>
        <p:spPr bwMode="auto">
          <a:xfrm>
            <a:off x="784225" y="6548438"/>
            <a:ext cx="5680075" cy="122237"/>
          </a:xfrm>
          <a:prstGeom prst="rect">
            <a:avLst/>
          </a:prstGeom>
          <a:noFill/>
          <a:ln w="12700">
            <a:noFill/>
            <a:miter lim="800000"/>
            <a:headEnd/>
            <a:tailEnd/>
          </a:ln>
          <a:effectLst/>
        </p:spPr>
        <p:txBody>
          <a:bodyPr vert="horz" wrap="square" lIns="0" tIns="0" rIns="0" bIns="0" numCol="1" anchor="b" anchorCtr="0" compatLnSpc="1">
            <a:prstTxWarp prst="textNoShape">
              <a:avLst/>
            </a:prstTxWarp>
            <a:spAutoFit/>
          </a:bodyPr>
          <a:lstStyle>
            <a:lvl1pPr algn="l">
              <a:defRPr sz="800">
                <a:solidFill>
                  <a:srgbClr val="FFFFFF"/>
                </a:solidFill>
              </a:defRPr>
            </a:lvl1pPr>
          </a:lstStyle>
          <a:p>
            <a:r>
              <a:rPr lang="en-GB" altLang="en-GB"/>
              <a:t>Data Protection Audit Training</a:t>
            </a:r>
          </a:p>
        </p:txBody>
      </p:sp>
      <p:sp>
        <p:nvSpPr>
          <p:cNvPr id="778245" name="Rectangle 5"/>
          <p:cNvSpPr>
            <a:spLocks noGrp="1" noChangeArrowheads="1"/>
          </p:cNvSpPr>
          <p:nvPr>
            <p:ph type="sldNum" sz="quarter" idx="4"/>
          </p:nvPr>
        </p:nvSpPr>
        <p:spPr bwMode="auto">
          <a:xfrm>
            <a:off x="388938" y="6548438"/>
            <a:ext cx="385762" cy="122237"/>
          </a:xfrm>
          <a:prstGeom prst="rect">
            <a:avLst/>
          </a:prstGeom>
          <a:noFill/>
          <a:ln w="12700">
            <a:noFill/>
            <a:miter lim="800000"/>
            <a:headEnd/>
            <a:tailEnd/>
          </a:ln>
          <a:effectLst/>
        </p:spPr>
        <p:txBody>
          <a:bodyPr vert="horz" wrap="square" lIns="0" tIns="0" rIns="0" bIns="0" numCol="1" anchor="b" anchorCtr="0" compatLnSpc="1">
            <a:prstTxWarp prst="textNoShape">
              <a:avLst/>
            </a:prstTxWarp>
            <a:spAutoFit/>
          </a:bodyPr>
          <a:lstStyle>
            <a:lvl1pPr algn="l">
              <a:defRPr sz="800">
                <a:solidFill>
                  <a:srgbClr val="FFFFFF"/>
                </a:solidFill>
              </a:defRPr>
            </a:lvl1pPr>
          </a:lstStyle>
          <a:p>
            <a:fld id="{3310C8D1-3C13-4CD7-91B6-7C193AB9326F}" type="slidenum">
              <a:rPr lang="en-GB" altLang="en-GB"/>
              <a:pPr/>
              <a:t>‹#›</a:t>
            </a:fld>
            <a:endParaRPr lang="en-GB" altLang="en-GB"/>
          </a:p>
        </p:txBody>
      </p:sp>
      <p:sp>
        <p:nvSpPr>
          <p:cNvPr id="778246" name="Text Box 6"/>
          <p:cNvSpPr txBox="1">
            <a:spLocks noChangeArrowheads="1"/>
          </p:cNvSpPr>
          <p:nvPr/>
        </p:nvSpPr>
        <p:spPr bwMode="auto">
          <a:xfrm>
            <a:off x="7254875" y="6548438"/>
            <a:ext cx="2257425" cy="122237"/>
          </a:xfrm>
          <a:prstGeom prst="rect">
            <a:avLst/>
          </a:prstGeom>
          <a:noFill/>
          <a:ln w="12700" algn="ctr">
            <a:noFill/>
            <a:miter lim="800000"/>
            <a:headEnd/>
            <a:tailEnd/>
          </a:ln>
          <a:effectLst/>
        </p:spPr>
        <p:txBody>
          <a:bodyPr wrap="none" lIns="0" tIns="0" rIns="0" bIns="0" anchor="b">
            <a:spAutoFit/>
          </a:bodyPr>
          <a:lstStyle/>
          <a:p>
            <a:pPr algn="r" eaLnBrk="0" hangingPunct="0"/>
            <a:r>
              <a:rPr lang="en-GB" sz="800">
                <a:solidFill>
                  <a:srgbClr val="FFFFFF"/>
                </a:solidFill>
              </a:rPr>
              <a:t>©2007 Deloitte &amp; Touche LLP. All rights reserved.</a:t>
            </a:r>
          </a:p>
        </p:txBody>
      </p:sp>
    </p:spTree>
  </p:cSld>
  <p:clrMap bg1="dk2" tx1="lt1" bg2="dk1" tx2="lt2" accent1="accent1" accent2="accent2" accent3="accent3" accent4="accent4" accent5="accent5" accent6="accent6" hlink="hlink" folHlink="folHlink"/>
  <p:sldLayoutIdLst>
    <p:sldLayoutId id="214748367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hf hdr="0" dt="0"/>
  <p:txStyles>
    <p:titleStyle>
      <a:lvl1pPr algn="l" rtl="0" fontAlgn="base">
        <a:lnSpc>
          <a:spcPts val="2600"/>
        </a:lnSpc>
        <a:spcBef>
          <a:spcPct val="0"/>
        </a:spcBef>
        <a:spcAft>
          <a:spcPct val="0"/>
        </a:spcAft>
        <a:defRPr sz="2400">
          <a:solidFill>
            <a:srgbClr val="FFFFFF"/>
          </a:solidFill>
          <a:latin typeface="+mj-lt"/>
          <a:ea typeface="+mj-ea"/>
          <a:cs typeface="+mj-cs"/>
        </a:defRPr>
      </a:lvl1pPr>
      <a:lvl2pPr algn="l" rtl="0" fontAlgn="base">
        <a:lnSpc>
          <a:spcPts val="2600"/>
        </a:lnSpc>
        <a:spcBef>
          <a:spcPct val="0"/>
        </a:spcBef>
        <a:spcAft>
          <a:spcPct val="0"/>
        </a:spcAft>
        <a:defRPr sz="2400">
          <a:solidFill>
            <a:srgbClr val="FFFFFF"/>
          </a:solidFill>
          <a:latin typeface="Arial" charset="0"/>
        </a:defRPr>
      </a:lvl2pPr>
      <a:lvl3pPr algn="l" rtl="0" fontAlgn="base">
        <a:lnSpc>
          <a:spcPts val="2600"/>
        </a:lnSpc>
        <a:spcBef>
          <a:spcPct val="0"/>
        </a:spcBef>
        <a:spcAft>
          <a:spcPct val="0"/>
        </a:spcAft>
        <a:defRPr sz="2400">
          <a:solidFill>
            <a:srgbClr val="FFFFFF"/>
          </a:solidFill>
          <a:latin typeface="Arial" charset="0"/>
        </a:defRPr>
      </a:lvl3pPr>
      <a:lvl4pPr algn="l" rtl="0" fontAlgn="base">
        <a:lnSpc>
          <a:spcPts val="2600"/>
        </a:lnSpc>
        <a:spcBef>
          <a:spcPct val="0"/>
        </a:spcBef>
        <a:spcAft>
          <a:spcPct val="0"/>
        </a:spcAft>
        <a:defRPr sz="2400">
          <a:solidFill>
            <a:srgbClr val="FFFFFF"/>
          </a:solidFill>
          <a:latin typeface="Arial" charset="0"/>
        </a:defRPr>
      </a:lvl4pPr>
      <a:lvl5pPr algn="l" rtl="0" fontAlgn="base">
        <a:lnSpc>
          <a:spcPts val="2600"/>
        </a:lnSpc>
        <a:spcBef>
          <a:spcPct val="0"/>
        </a:spcBef>
        <a:spcAft>
          <a:spcPct val="0"/>
        </a:spcAft>
        <a:defRPr sz="2400">
          <a:solidFill>
            <a:srgbClr val="FFFFFF"/>
          </a:solidFill>
          <a:latin typeface="Arial" charset="0"/>
        </a:defRPr>
      </a:lvl5pPr>
      <a:lvl6pPr marL="457200" algn="l" rtl="0" fontAlgn="base">
        <a:lnSpc>
          <a:spcPts val="2600"/>
        </a:lnSpc>
        <a:spcBef>
          <a:spcPct val="0"/>
        </a:spcBef>
        <a:spcAft>
          <a:spcPct val="0"/>
        </a:spcAft>
        <a:defRPr sz="2400">
          <a:solidFill>
            <a:srgbClr val="FFFFFF"/>
          </a:solidFill>
          <a:latin typeface="Arial" charset="0"/>
        </a:defRPr>
      </a:lvl6pPr>
      <a:lvl7pPr marL="914400" algn="l" rtl="0" fontAlgn="base">
        <a:lnSpc>
          <a:spcPts val="2600"/>
        </a:lnSpc>
        <a:spcBef>
          <a:spcPct val="0"/>
        </a:spcBef>
        <a:spcAft>
          <a:spcPct val="0"/>
        </a:spcAft>
        <a:defRPr sz="2400">
          <a:solidFill>
            <a:srgbClr val="FFFFFF"/>
          </a:solidFill>
          <a:latin typeface="Arial" charset="0"/>
        </a:defRPr>
      </a:lvl7pPr>
      <a:lvl8pPr marL="1371600" algn="l" rtl="0" fontAlgn="base">
        <a:lnSpc>
          <a:spcPts val="2600"/>
        </a:lnSpc>
        <a:spcBef>
          <a:spcPct val="0"/>
        </a:spcBef>
        <a:spcAft>
          <a:spcPct val="0"/>
        </a:spcAft>
        <a:defRPr sz="2400">
          <a:solidFill>
            <a:srgbClr val="FFFFFF"/>
          </a:solidFill>
          <a:latin typeface="Arial" charset="0"/>
        </a:defRPr>
      </a:lvl8pPr>
      <a:lvl9pPr marL="1828800" algn="l" rtl="0" fontAlgn="base">
        <a:lnSpc>
          <a:spcPts val="2600"/>
        </a:lnSpc>
        <a:spcBef>
          <a:spcPct val="0"/>
        </a:spcBef>
        <a:spcAft>
          <a:spcPct val="0"/>
        </a:spcAft>
        <a:defRPr sz="2400">
          <a:solidFill>
            <a:srgbClr val="FFFFFF"/>
          </a:solidFill>
          <a:latin typeface="Arial" charset="0"/>
        </a:defRPr>
      </a:lvl9pPr>
    </p:titleStyle>
    <p:bodyStyle>
      <a:lvl1pPr algn="l" rtl="0" fontAlgn="base">
        <a:lnSpc>
          <a:spcPts val="2200"/>
        </a:lnSpc>
        <a:spcBef>
          <a:spcPct val="0"/>
        </a:spcBef>
        <a:spcAft>
          <a:spcPct val="25000"/>
        </a:spcAft>
        <a:defRPr sz="2000">
          <a:solidFill>
            <a:srgbClr val="FFFFFF"/>
          </a:solidFill>
          <a:latin typeface="+mn-lt"/>
          <a:ea typeface="+mn-ea"/>
          <a:cs typeface="+mn-cs"/>
        </a:defRPr>
      </a:lvl1pPr>
      <a:lvl2pPr marL="169863" indent="-168275" algn="l" rtl="0" fontAlgn="base">
        <a:lnSpc>
          <a:spcPts val="2200"/>
        </a:lnSpc>
        <a:spcBef>
          <a:spcPct val="0"/>
        </a:spcBef>
        <a:spcAft>
          <a:spcPct val="25000"/>
        </a:spcAft>
        <a:buChar char="•"/>
        <a:defRPr sz="2000">
          <a:solidFill>
            <a:srgbClr val="FFFFFF"/>
          </a:solidFill>
          <a:latin typeface="+mn-lt"/>
        </a:defRPr>
      </a:lvl2pPr>
      <a:lvl3pPr marL="457200" indent="-171450" algn="l" rtl="0" fontAlgn="base">
        <a:lnSpc>
          <a:spcPts val="2000"/>
        </a:lnSpc>
        <a:spcBef>
          <a:spcPct val="0"/>
        </a:spcBef>
        <a:spcAft>
          <a:spcPct val="25000"/>
        </a:spcAft>
        <a:buChar char="–"/>
        <a:defRPr>
          <a:solidFill>
            <a:srgbClr val="FFFFFF"/>
          </a:solidFill>
          <a:latin typeface="+mn-lt"/>
        </a:defRPr>
      </a:lvl3pPr>
      <a:lvl4pPr marL="742950" indent="-171450" algn="l" rtl="0" fontAlgn="base">
        <a:lnSpc>
          <a:spcPts val="1800"/>
        </a:lnSpc>
        <a:spcBef>
          <a:spcPct val="0"/>
        </a:spcBef>
        <a:spcAft>
          <a:spcPct val="25000"/>
        </a:spcAft>
        <a:buChar char="•"/>
        <a:defRPr sz="1600">
          <a:solidFill>
            <a:srgbClr val="FFFFFF"/>
          </a:solidFill>
          <a:latin typeface="+mn-lt"/>
        </a:defRPr>
      </a:lvl4pPr>
      <a:lvl5pPr marL="1028700" indent="-171450" algn="l" rtl="0" fontAlgn="base">
        <a:spcBef>
          <a:spcPct val="0"/>
        </a:spcBef>
        <a:spcAft>
          <a:spcPct val="25000"/>
        </a:spcAft>
        <a:buChar char="–"/>
        <a:defRPr sz="1200">
          <a:solidFill>
            <a:srgbClr val="FFFFFF"/>
          </a:solidFill>
          <a:latin typeface="+mn-lt"/>
        </a:defRPr>
      </a:lvl5pPr>
      <a:lvl6pPr marL="1485900" indent="-171450" algn="l" rtl="0" fontAlgn="base">
        <a:spcBef>
          <a:spcPct val="0"/>
        </a:spcBef>
        <a:spcAft>
          <a:spcPct val="25000"/>
        </a:spcAft>
        <a:buChar char="–"/>
        <a:defRPr sz="1200">
          <a:solidFill>
            <a:srgbClr val="FFFFFF"/>
          </a:solidFill>
          <a:latin typeface="+mn-lt"/>
        </a:defRPr>
      </a:lvl6pPr>
      <a:lvl7pPr marL="1943100" indent="-171450" algn="l" rtl="0" fontAlgn="base">
        <a:spcBef>
          <a:spcPct val="0"/>
        </a:spcBef>
        <a:spcAft>
          <a:spcPct val="25000"/>
        </a:spcAft>
        <a:buChar char="–"/>
        <a:defRPr sz="1200">
          <a:solidFill>
            <a:srgbClr val="FFFFFF"/>
          </a:solidFill>
          <a:latin typeface="+mn-lt"/>
        </a:defRPr>
      </a:lvl7pPr>
      <a:lvl8pPr marL="2400300" indent="-171450" algn="l" rtl="0" fontAlgn="base">
        <a:spcBef>
          <a:spcPct val="0"/>
        </a:spcBef>
        <a:spcAft>
          <a:spcPct val="25000"/>
        </a:spcAft>
        <a:buChar char="–"/>
        <a:defRPr sz="1200">
          <a:solidFill>
            <a:srgbClr val="FFFFFF"/>
          </a:solidFill>
          <a:latin typeface="+mn-lt"/>
        </a:defRPr>
      </a:lvl8pPr>
      <a:lvl9pPr marL="2857500" indent="-171450" algn="l" rtl="0" fontAlgn="base">
        <a:spcBef>
          <a:spcPct val="0"/>
        </a:spcBef>
        <a:spcAft>
          <a:spcPct val="25000"/>
        </a:spcAft>
        <a:buChar char="–"/>
        <a:defRPr sz="12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562075"/>
          </a:xfrm>
          <a:prstGeom prst="rect">
            <a:avLst/>
          </a:prstGeom>
        </p:spPr>
        <p:txBody>
          <a:bodyPr vert="horz" lIns="107281" tIns="53641" rIns="107281" bIns="53641"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980728"/>
            <a:ext cx="8915400" cy="5400600"/>
          </a:xfrm>
          <a:prstGeom prst="rect">
            <a:avLst/>
          </a:prstGeom>
        </p:spPr>
        <p:txBody>
          <a:bodyPr vert="horz" lIns="107281" tIns="53641" rIns="107281" bIns="53641"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300" y="6487986"/>
            <a:ext cx="2311400" cy="365126"/>
          </a:xfrm>
          <a:prstGeom prst="rect">
            <a:avLst/>
          </a:prstGeom>
        </p:spPr>
        <p:txBody>
          <a:bodyPr vert="horz" lIns="107281" tIns="53641" rIns="107281" bIns="53641" rtlCol="0" anchor="ctr"/>
          <a:lstStyle>
            <a:lvl1pPr algn="l">
              <a:defRPr sz="1400">
                <a:solidFill>
                  <a:schemeClr val="tx1">
                    <a:tint val="75000"/>
                  </a:schemeClr>
                </a:solidFill>
              </a:defRPr>
            </a:lvl1pPr>
          </a:lstStyle>
          <a:p>
            <a:pPr defTabSz="1072815" fontAlgn="auto">
              <a:spcBef>
                <a:spcPts val="0"/>
              </a:spcBef>
              <a:spcAft>
                <a:spcPts val="0"/>
              </a:spcAft>
            </a:pPr>
            <a:fld id="{532A548F-CF34-4B50-B370-B3732F5B80E4}" type="datetimeFigureOut">
              <a:rPr lang="zh-CN" altLang="en-US" smtClean="0">
                <a:solidFill>
                  <a:prstClr val="black">
                    <a:tint val="75000"/>
                  </a:prstClr>
                </a:solidFill>
                <a:latin typeface="Verdana"/>
                <a:cs typeface="Arial" charset="0"/>
              </a:rPr>
              <a:pPr defTabSz="1072815" fontAlgn="auto">
                <a:spcBef>
                  <a:spcPts val="0"/>
                </a:spcBef>
                <a:spcAft>
                  <a:spcPts val="0"/>
                </a:spcAft>
              </a:pPr>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384550" y="6487986"/>
            <a:ext cx="3136900" cy="365126"/>
          </a:xfrm>
          <a:prstGeom prst="rect">
            <a:avLst/>
          </a:prstGeom>
        </p:spPr>
        <p:txBody>
          <a:bodyPr vert="horz" lIns="107281" tIns="53641" rIns="107281" bIns="53641" rtlCol="0" anchor="ctr"/>
          <a:lstStyle>
            <a:lvl1pPr algn="ctr">
              <a:defRPr sz="1400">
                <a:solidFill>
                  <a:schemeClr val="tx1">
                    <a:tint val="75000"/>
                  </a:schemeClr>
                </a:solidFill>
              </a:defRPr>
            </a:lvl1pPr>
          </a:lstStyle>
          <a:p>
            <a:pPr defTabSz="1072815" fontAlgn="auto">
              <a:spcBef>
                <a:spcPts val="0"/>
              </a:spcBef>
              <a:spcAft>
                <a:spcPts val="0"/>
              </a:spcAft>
            </a:pPr>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7099300" y="6487986"/>
            <a:ext cx="2311400" cy="365126"/>
          </a:xfrm>
          <a:prstGeom prst="rect">
            <a:avLst/>
          </a:prstGeom>
        </p:spPr>
        <p:txBody>
          <a:bodyPr vert="horz" lIns="107281" tIns="53641" rIns="107281" bIns="53641" rtlCol="0" anchor="ctr"/>
          <a:lstStyle>
            <a:lvl1pPr algn="r">
              <a:defRPr sz="1400">
                <a:solidFill>
                  <a:schemeClr val="tx1">
                    <a:tint val="75000"/>
                  </a:schemeClr>
                </a:solidFill>
              </a:defRPr>
            </a:lvl1pPr>
          </a:lstStyle>
          <a:p>
            <a:pPr defTabSz="1072815" fontAlgn="auto">
              <a:spcBef>
                <a:spcPts val="0"/>
              </a:spcBef>
              <a:spcAft>
                <a:spcPts val="0"/>
              </a:spcAft>
            </a:pPr>
            <a:fld id="{E6F7F160-E61C-4897-94C3-BDF1D09C6643}" type="slidenum">
              <a:rPr lang="zh-CN" altLang="en-US" smtClean="0">
                <a:solidFill>
                  <a:prstClr val="black">
                    <a:tint val="75000"/>
                  </a:prstClr>
                </a:solidFill>
                <a:latin typeface="Verdana"/>
                <a:cs typeface="Arial" charset="0"/>
              </a:rPr>
              <a:pPr defTabSz="1072815" fontAlgn="auto">
                <a:spcBef>
                  <a:spcPts val="0"/>
                </a:spcBef>
                <a:spcAft>
                  <a:spcPts val="0"/>
                </a:spcAft>
              </a:pPr>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467602" y="908720"/>
            <a:ext cx="9009901"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Lst>
  <p:txStyles>
    <p:titleStyle>
      <a:lvl1pPr algn="l" defTabSz="1072815" rtl="0" eaLnBrk="1" latinLnBrk="0" hangingPunct="1">
        <a:spcBef>
          <a:spcPct val="0"/>
        </a:spcBef>
        <a:buNone/>
        <a:defRPr sz="2800" b="1" kern="1200">
          <a:solidFill>
            <a:schemeClr val="tx1">
              <a:lumMod val="65000"/>
              <a:lumOff val="35000"/>
            </a:schemeClr>
          </a:solidFill>
          <a:latin typeface="+mj-lt"/>
          <a:ea typeface="+mj-ea"/>
          <a:cs typeface="+mj-cs"/>
        </a:defRPr>
      </a:lvl1pPr>
    </p:titleStyle>
    <p:bodyStyle>
      <a:lvl1pPr marL="0" indent="0" algn="l" defTabSz="1072815" rtl="0" eaLnBrk="1" latinLnBrk="0" hangingPunct="1">
        <a:spcBef>
          <a:spcPct val="20000"/>
        </a:spcBef>
        <a:buFont typeface="Arial" pitchFamily="34" charset="0"/>
        <a:buNone/>
        <a:defRPr sz="2100" kern="1200">
          <a:solidFill>
            <a:schemeClr val="tx1"/>
          </a:solidFill>
          <a:latin typeface="+mn-lt"/>
          <a:ea typeface="+mn-ea"/>
          <a:cs typeface="+mn-cs"/>
        </a:defRPr>
      </a:lvl1pPr>
      <a:lvl2pPr marL="536408" indent="0" algn="l" defTabSz="1072815" rtl="0" eaLnBrk="1" latinLnBrk="0" hangingPunct="1">
        <a:spcBef>
          <a:spcPct val="20000"/>
        </a:spcBef>
        <a:buFont typeface="Arial" pitchFamily="34" charset="0"/>
        <a:buNone/>
        <a:defRPr sz="1900" kern="1200">
          <a:solidFill>
            <a:schemeClr val="tx1"/>
          </a:solidFill>
          <a:latin typeface="+mn-lt"/>
          <a:ea typeface="+mn-ea"/>
          <a:cs typeface="+mn-cs"/>
        </a:defRPr>
      </a:lvl2pPr>
      <a:lvl3pPr marL="1072815" indent="0" algn="l" defTabSz="1072815" rtl="0" eaLnBrk="1" latinLnBrk="0" hangingPunct="1">
        <a:spcBef>
          <a:spcPct val="20000"/>
        </a:spcBef>
        <a:buFont typeface="Arial" pitchFamily="34" charset="0"/>
        <a:buNone/>
        <a:defRPr sz="1600" kern="1200">
          <a:solidFill>
            <a:schemeClr val="tx1"/>
          </a:solidFill>
          <a:latin typeface="+mn-lt"/>
          <a:ea typeface="+mn-ea"/>
          <a:cs typeface="+mn-cs"/>
        </a:defRPr>
      </a:lvl3pPr>
      <a:lvl4pPr marL="1609223" indent="0" algn="l" defTabSz="1072815" rtl="0" eaLnBrk="1" latinLnBrk="0" hangingPunct="1">
        <a:spcBef>
          <a:spcPct val="20000"/>
        </a:spcBef>
        <a:buFont typeface="Arial" pitchFamily="34" charset="0"/>
        <a:buNone/>
        <a:defRPr sz="1400" kern="1200">
          <a:solidFill>
            <a:schemeClr val="tx1"/>
          </a:solidFill>
          <a:latin typeface="+mn-lt"/>
          <a:ea typeface="+mn-ea"/>
          <a:cs typeface="+mn-cs"/>
        </a:defRPr>
      </a:lvl4pPr>
      <a:lvl5pPr marL="2145630" indent="0" algn="l" defTabSz="1072815" rtl="0" eaLnBrk="1" latinLnBrk="0" hangingPunct="1">
        <a:spcBef>
          <a:spcPct val="20000"/>
        </a:spcBef>
        <a:buFont typeface="Arial" pitchFamily="34" charset="0"/>
        <a:buNone/>
        <a:defRPr sz="1400" kern="1200">
          <a:solidFill>
            <a:schemeClr val="tx1"/>
          </a:solidFill>
          <a:latin typeface="+mn-lt"/>
          <a:ea typeface="+mn-ea"/>
          <a:cs typeface="+mn-cs"/>
        </a:defRPr>
      </a:lvl5pPr>
      <a:lvl6pPr marL="2950242" indent="-268204" algn="l" defTabSz="1072815"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486649" indent="-268204" algn="l" defTabSz="1072815"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23056" indent="-268204" algn="l" defTabSz="1072815"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559464" indent="-268204" algn="l" defTabSz="1072815"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72815" rtl="0" eaLnBrk="1" latinLnBrk="0" hangingPunct="1">
        <a:defRPr sz="2100" kern="1200">
          <a:solidFill>
            <a:schemeClr val="tx1"/>
          </a:solidFill>
          <a:latin typeface="+mn-lt"/>
          <a:ea typeface="+mn-ea"/>
          <a:cs typeface="+mn-cs"/>
        </a:defRPr>
      </a:lvl1pPr>
      <a:lvl2pPr marL="536408" algn="l" defTabSz="1072815" rtl="0" eaLnBrk="1" latinLnBrk="0" hangingPunct="1">
        <a:defRPr sz="2100" kern="1200">
          <a:solidFill>
            <a:schemeClr val="tx1"/>
          </a:solidFill>
          <a:latin typeface="+mn-lt"/>
          <a:ea typeface="+mn-ea"/>
          <a:cs typeface="+mn-cs"/>
        </a:defRPr>
      </a:lvl2pPr>
      <a:lvl3pPr marL="1072815" algn="l" defTabSz="1072815" rtl="0" eaLnBrk="1" latinLnBrk="0" hangingPunct="1">
        <a:defRPr sz="2100" kern="1200">
          <a:solidFill>
            <a:schemeClr val="tx1"/>
          </a:solidFill>
          <a:latin typeface="+mn-lt"/>
          <a:ea typeface="+mn-ea"/>
          <a:cs typeface="+mn-cs"/>
        </a:defRPr>
      </a:lvl3pPr>
      <a:lvl4pPr marL="1609223" algn="l" defTabSz="1072815" rtl="0" eaLnBrk="1" latinLnBrk="0" hangingPunct="1">
        <a:defRPr sz="2100" kern="1200">
          <a:solidFill>
            <a:schemeClr val="tx1"/>
          </a:solidFill>
          <a:latin typeface="+mn-lt"/>
          <a:ea typeface="+mn-ea"/>
          <a:cs typeface="+mn-cs"/>
        </a:defRPr>
      </a:lvl4pPr>
      <a:lvl5pPr marL="2145630" algn="l" defTabSz="1072815" rtl="0" eaLnBrk="1" latinLnBrk="0" hangingPunct="1">
        <a:defRPr sz="2100" kern="1200">
          <a:solidFill>
            <a:schemeClr val="tx1"/>
          </a:solidFill>
          <a:latin typeface="+mn-lt"/>
          <a:ea typeface="+mn-ea"/>
          <a:cs typeface="+mn-cs"/>
        </a:defRPr>
      </a:lvl5pPr>
      <a:lvl6pPr marL="2682038" algn="l" defTabSz="1072815" rtl="0" eaLnBrk="1" latinLnBrk="0" hangingPunct="1">
        <a:defRPr sz="2100" kern="1200">
          <a:solidFill>
            <a:schemeClr val="tx1"/>
          </a:solidFill>
          <a:latin typeface="+mn-lt"/>
          <a:ea typeface="+mn-ea"/>
          <a:cs typeface="+mn-cs"/>
        </a:defRPr>
      </a:lvl6pPr>
      <a:lvl7pPr marL="3218446" algn="l" defTabSz="1072815" rtl="0" eaLnBrk="1" latinLnBrk="0" hangingPunct="1">
        <a:defRPr sz="2100" kern="1200">
          <a:solidFill>
            <a:schemeClr val="tx1"/>
          </a:solidFill>
          <a:latin typeface="+mn-lt"/>
          <a:ea typeface="+mn-ea"/>
          <a:cs typeface="+mn-cs"/>
        </a:defRPr>
      </a:lvl7pPr>
      <a:lvl8pPr marL="3754852" algn="l" defTabSz="1072815" rtl="0" eaLnBrk="1" latinLnBrk="0" hangingPunct="1">
        <a:defRPr sz="2100" kern="1200">
          <a:solidFill>
            <a:schemeClr val="tx1"/>
          </a:solidFill>
          <a:latin typeface="+mn-lt"/>
          <a:ea typeface="+mn-ea"/>
          <a:cs typeface="+mn-cs"/>
        </a:defRPr>
      </a:lvl8pPr>
      <a:lvl9pPr marL="4291260" algn="l" defTabSz="1072815"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bwMode="auto">
          <a:xfrm>
            <a:off x="398463" y="358775"/>
            <a:ext cx="9091612" cy="6191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altLang="en-GB" smtClean="0"/>
              <a:t>Click to edit Master title style</a:t>
            </a:r>
          </a:p>
        </p:txBody>
      </p:sp>
      <p:sp>
        <p:nvSpPr>
          <p:cNvPr id="185347" name="Rectangle 3"/>
          <p:cNvSpPr>
            <a:spLocks noGrp="1" noChangeArrowheads="1"/>
          </p:cNvSpPr>
          <p:nvPr>
            <p:ph type="body" idx="1"/>
          </p:nvPr>
        </p:nvSpPr>
        <p:spPr bwMode="auto">
          <a:xfrm>
            <a:off x="398463" y="1308100"/>
            <a:ext cx="9094787" cy="50085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altLang="en-GB" smtClean="0"/>
              <a:t>Click to edit Master text styles</a:t>
            </a:r>
          </a:p>
          <a:p>
            <a:pPr lvl="1"/>
            <a:r>
              <a:rPr lang="en-GB" altLang="en-GB" smtClean="0"/>
              <a:t>Second level</a:t>
            </a:r>
          </a:p>
          <a:p>
            <a:pPr lvl="2"/>
            <a:r>
              <a:rPr lang="en-GB" altLang="en-GB" smtClean="0"/>
              <a:t>Third level</a:t>
            </a:r>
          </a:p>
          <a:p>
            <a:pPr lvl="3"/>
            <a:r>
              <a:rPr lang="en-GB" altLang="en-GB" smtClean="0"/>
              <a:t>Fourth level</a:t>
            </a:r>
          </a:p>
        </p:txBody>
      </p:sp>
      <p:sp>
        <p:nvSpPr>
          <p:cNvPr id="185349" name="Rectangle 5"/>
          <p:cNvSpPr>
            <a:spLocks noGrp="1" noChangeArrowheads="1"/>
          </p:cNvSpPr>
          <p:nvPr>
            <p:ph type="sldNum" sz="quarter" idx="4"/>
          </p:nvPr>
        </p:nvSpPr>
        <p:spPr bwMode="auto">
          <a:xfrm>
            <a:off x="404813" y="6523038"/>
            <a:ext cx="2063750" cy="122237"/>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l">
              <a:defRPr sz="800">
                <a:solidFill>
                  <a:srgbClr val="000066"/>
                </a:solidFill>
              </a:defRPr>
            </a:lvl1pPr>
          </a:lstStyle>
          <a:p>
            <a:fld id="{AB6697B2-D487-4311-818C-99772CBF15D7}" type="slidenum">
              <a:rPr lang="en-GB" altLang="en-GB"/>
              <a:pPr/>
              <a:t>‹#›</a:t>
            </a:fld>
            <a:endParaRPr lang="en-GB" altLang="en-GB"/>
          </a:p>
        </p:txBody>
      </p:sp>
      <p:sp>
        <p:nvSpPr>
          <p:cNvPr id="185350" name="Legal Entity"/>
          <p:cNvSpPr txBox="1">
            <a:spLocks noChangeArrowheads="1"/>
          </p:cNvSpPr>
          <p:nvPr/>
        </p:nvSpPr>
        <p:spPr bwMode="auto">
          <a:xfrm>
            <a:off x="3365500" y="6519863"/>
            <a:ext cx="6129338" cy="122237"/>
          </a:xfrm>
          <a:prstGeom prst="rect">
            <a:avLst/>
          </a:prstGeom>
          <a:noFill/>
          <a:ln w="9525">
            <a:noFill/>
            <a:miter lim="800000"/>
            <a:headEnd/>
            <a:tailEnd/>
          </a:ln>
          <a:effectLst/>
        </p:spPr>
        <p:txBody>
          <a:bodyPr lIns="0" tIns="0" rIns="0" bIns="0">
            <a:spAutoFit/>
          </a:bodyPr>
          <a:lstStyle/>
          <a:p>
            <a:pPr algn="r" eaLnBrk="0" hangingPunct="0">
              <a:spcBef>
                <a:spcPct val="50000"/>
              </a:spcBef>
            </a:pPr>
            <a:r>
              <a:rPr lang="en-GB" sz="800">
                <a:solidFill>
                  <a:srgbClr val="000066"/>
                </a:solidFill>
              </a:rPr>
              <a:t> ©2009 Deloitte LLP.  Private and confidential.</a:t>
            </a:r>
          </a:p>
        </p:txBody>
      </p:sp>
    </p:spTree>
  </p:cSld>
  <p:clrMap bg1="lt1" tx1="dk1" bg2="lt2" tx2="dk2" accent1="accent1" accent2="accent2" accent3="accent3" accent4="accent4" accent5="accent5" accent6="accent6" hlink="hlink" folHlink="folHlink"/>
  <p:sldLayoutIdLst>
    <p:sldLayoutId id="2147483654"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dt="0"/>
  <p:txStyles>
    <p:titleStyle>
      <a:lvl1pPr algn="l" rtl="0" fontAlgn="base">
        <a:lnSpc>
          <a:spcPts val="2400"/>
        </a:lnSpc>
        <a:spcBef>
          <a:spcPct val="0"/>
        </a:spcBef>
        <a:spcAft>
          <a:spcPct val="0"/>
        </a:spcAft>
        <a:defRPr sz="2200">
          <a:solidFill>
            <a:srgbClr val="000066"/>
          </a:solidFill>
          <a:latin typeface="+mj-lt"/>
          <a:ea typeface="+mj-ea"/>
          <a:cs typeface="+mj-cs"/>
        </a:defRPr>
      </a:lvl1pPr>
      <a:lvl2pPr algn="l" rtl="0" fontAlgn="base">
        <a:lnSpc>
          <a:spcPts val="2400"/>
        </a:lnSpc>
        <a:spcBef>
          <a:spcPct val="0"/>
        </a:spcBef>
        <a:spcAft>
          <a:spcPct val="0"/>
        </a:spcAft>
        <a:defRPr sz="2200">
          <a:solidFill>
            <a:srgbClr val="000066"/>
          </a:solidFill>
          <a:latin typeface="Arial" charset="0"/>
        </a:defRPr>
      </a:lvl2pPr>
      <a:lvl3pPr algn="l" rtl="0" fontAlgn="base">
        <a:lnSpc>
          <a:spcPts val="2400"/>
        </a:lnSpc>
        <a:spcBef>
          <a:spcPct val="0"/>
        </a:spcBef>
        <a:spcAft>
          <a:spcPct val="0"/>
        </a:spcAft>
        <a:defRPr sz="2200">
          <a:solidFill>
            <a:srgbClr val="000066"/>
          </a:solidFill>
          <a:latin typeface="Arial" charset="0"/>
        </a:defRPr>
      </a:lvl3pPr>
      <a:lvl4pPr algn="l" rtl="0" fontAlgn="base">
        <a:lnSpc>
          <a:spcPts val="2400"/>
        </a:lnSpc>
        <a:spcBef>
          <a:spcPct val="0"/>
        </a:spcBef>
        <a:spcAft>
          <a:spcPct val="0"/>
        </a:spcAft>
        <a:defRPr sz="2200">
          <a:solidFill>
            <a:srgbClr val="000066"/>
          </a:solidFill>
          <a:latin typeface="Arial" charset="0"/>
        </a:defRPr>
      </a:lvl4pPr>
      <a:lvl5pPr algn="l" rtl="0" fontAlgn="base">
        <a:lnSpc>
          <a:spcPts val="2400"/>
        </a:lnSpc>
        <a:spcBef>
          <a:spcPct val="0"/>
        </a:spcBef>
        <a:spcAft>
          <a:spcPct val="0"/>
        </a:spcAft>
        <a:defRPr sz="2200">
          <a:solidFill>
            <a:srgbClr val="000066"/>
          </a:solidFill>
          <a:latin typeface="Arial" charset="0"/>
        </a:defRPr>
      </a:lvl5pPr>
      <a:lvl6pPr marL="457200" algn="l" rtl="0" fontAlgn="base">
        <a:lnSpc>
          <a:spcPts val="2400"/>
        </a:lnSpc>
        <a:spcBef>
          <a:spcPct val="0"/>
        </a:spcBef>
        <a:spcAft>
          <a:spcPct val="0"/>
        </a:spcAft>
        <a:defRPr sz="2200">
          <a:solidFill>
            <a:srgbClr val="000066"/>
          </a:solidFill>
          <a:latin typeface="Arial" charset="0"/>
        </a:defRPr>
      </a:lvl6pPr>
      <a:lvl7pPr marL="914400" algn="l" rtl="0" fontAlgn="base">
        <a:lnSpc>
          <a:spcPts val="2400"/>
        </a:lnSpc>
        <a:spcBef>
          <a:spcPct val="0"/>
        </a:spcBef>
        <a:spcAft>
          <a:spcPct val="0"/>
        </a:spcAft>
        <a:defRPr sz="2200">
          <a:solidFill>
            <a:srgbClr val="000066"/>
          </a:solidFill>
          <a:latin typeface="Arial" charset="0"/>
        </a:defRPr>
      </a:lvl7pPr>
      <a:lvl8pPr marL="1371600" algn="l" rtl="0" fontAlgn="base">
        <a:lnSpc>
          <a:spcPts val="2400"/>
        </a:lnSpc>
        <a:spcBef>
          <a:spcPct val="0"/>
        </a:spcBef>
        <a:spcAft>
          <a:spcPct val="0"/>
        </a:spcAft>
        <a:defRPr sz="2200">
          <a:solidFill>
            <a:srgbClr val="000066"/>
          </a:solidFill>
          <a:latin typeface="Arial" charset="0"/>
        </a:defRPr>
      </a:lvl8pPr>
      <a:lvl9pPr marL="1828800" algn="l" rtl="0" fontAlgn="base">
        <a:lnSpc>
          <a:spcPts val="2400"/>
        </a:lnSpc>
        <a:spcBef>
          <a:spcPct val="0"/>
        </a:spcBef>
        <a:spcAft>
          <a:spcPct val="0"/>
        </a:spcAft>
        <a:defRPr sz="2200">
          <a:solidFill>
            <a:srgbClr val="000066"/>
          </a:solidFill>
          <a:latin typeface="Arial" charset="0"/>
        </a:defRPr>
      </a:lvl9pPr>
    </p:titleStyle>
    <p:bodyStyle>
      <a:lvl1pPr marL="190500" indent="-190500" algn="l" rtl="0" fontAlgn="base">
        <a:lnSpc>
          <a:spcPct val="102000"/>
        </a:lnSpc>
        <a:spcBef>
          <a:spcPct val="0"/>
        </a:spcBef>
        <a:spcAft>
          <a:spcPct val="37000"/>
        </a:spcAft>
        <a:buChar char="•"/>
        <a:tabLst>
          <a:tab pos="5715000" algn="l"/>
        </a:tabLst>
        <a:defRPr>
          <a:solidFill>
            <a:srgbClr val="000066"/>
          </a:solidFill>
          <a:latin typeface="+mn-lt"/>
          <a:ea typeface="+mn-ea"/>
          <a:cs typeface="+mn-cs"/>
        </a:defRPr>
      </a:lvl1pPr>
      <a:lvl2pPr marL="382588" indent="-190500" algn="l" rtl="0" fontAlgn="base">
        <a:lnSpc>
          <a:spcPct val="94000"/>
        </a:lnSpc>
        <a:spcBef>
          <a:spcPct val="0"/>
        </a:spcBef>
        <a:spcAft>
          <a:spcPct val="36000"/>
        </a:spcAft>
        <a:buChar char="–"/>
        <a:tabLst>
          <a:tab pos="5715000" algn="l"/>
        </a:tabLst>
        <a:defRPr sz="1600">
          <a:solidFill>
            <a:srgbClr val="000066"/>
          </a:solidFill>
          <a:latin typeface="+mn-lt"/>
        </a:defRPr>
      </a:lvl2pPr>
      <a:lvl3pPr marL="574675" indent="-190500" algn="l" rtl="0" fontAlgn="base">
        <a:lnSpc>
          <a:spcPct val="95000"/>
        </a:lnSpc>
        <a:spcBef>
          <a:spcPct val="0"/>
        </a:spcBef>
        <a:spcAft>
          <a:spcPct val="30000"/>
        </a:spcAft>
        <a:buChar char="–"/>
        <a:tabLst>
          <a:tab pos="5715000" algn="l"/>
        </a:tabLst>
        <a:defRPr sz="1400">
          <a:solidFill>
            <a:srgbClr val="000066"/>
          </a:solidFill>
          <a:latin typeface="+mn-lt"/>
        </a:defRPr>
      </a:lvl3pPr>
      <a:lvl4pPr marL="771525" indent="-195263" algn="l" rtl="0" fontAlgn="base">
        <a:lnSpc>
          <a:spcPct val="97000"/>
        </a:lnSpc>
        <a:spcBef>
          <a:spcPct val="0"/>
        </a:spcBef>
        <a:spcAft>
          <a:spcPct val="28000"/>
        </a:spcAft>
        <a:buChar char="–"/>
        <a:tabLst>
          <a:tab pos="5715000" algn="l"/>
        </a:tabLst>
        <a:defRPr sz="1200">
          <a:solidFill>
            <a:srgbClr val="000066"/>
          </a:solidFill>
          <a:latin typeface="+mn-lt"/>
        </a:defRPr>
      </a:lvl4pPr>
      <a:lvl5pPr marL="960438" indent="-187325" algn="l" rtl="0" fontAlgn="base">
        <a:lnSpc>
          <a:spcPts val="1600"/>
        </a:lnSpc>
        <a:spcBef>
          <a:spcPct val="0"/>
        </a:spcBef>
        <a:spcAft>
          <a:spcPct val="0"/>
        </a:spcAft>
        <a:buChar char="–"/>
        <a:tabLst>
          <a:tab pos="5715000" algn="l"/>
        </a:tabLst>
        <a:defRPr sz="1200">
          <a:solidFill>
            <a:schemeClr val="tx1"/>
          </a:solidFill>
          <a:latin typeface="Verdana" pitchFamily="34" charset="0"/>
        </a:defRPr>
      </a:lvl5pPr>
      <a:lvl6pPr marL="1417638" indent="-187325" algn="l" rtl="0" fontAlgn="base">
        <a:lnSpc>
          <a:spcPts val="1600"/>
        </a:lnSpc>
        <a:spcBef>
          <a:spcPct val="0"/>
        </a:spcBef>
        <a:spcAft>
          <a:spcPct val="0"/>
        </a:spcAft>
        <a:buChar char="–"/>
        <a:tabLst>
          <a:tab pos="5715000" algn="l"/>
        </a:tabLst>
        <a:defRPr sz="1200">
          <a:solidFill>
            <a:schemeClr val="tx1"/>
          </a:solidFill>
          <a:latin typeface="Verdana" pitchFamily="34" charset="0"/>
        </a:defRPr>
      </a:lvl6pPr>
      <a:lvl7pPr marL="1874838" indent="-187325" algn="l" rtl="0" fontAlgn="base">
        <a:lnSpc>
          <a:spcPts val="1600"/>
        </a:lnSpc>
        <a:spcBef>
          <a:spcPct val="0"/>
        </a:spcBef>
        <a:spcAft>
          <a:spcPct val="0"/>
        </a:spcAft>
        <a:buChar char="–"/>
        <a:tabLst>
          <a:tab pos="5715000" algn="l"/>
        </a:tabLst>
        <a:defRPr sz="1200">
          <a:solidFill>
            <a:schemeClr val="tx1"/>
          </a:solidFill>
          <a:latin typeface="Verdana" pitchFamily="34" charset="0"/>
        </a:defRPr>
      </a:lvl7pPr>
      <a:lvl8pPr marL="2332038" indent="-187325" algn="l" rtl="0" fontAlgn="base">
        <a:lnSpc>
          <a:spcPts val="1600"/>
        </a:lnSpc>
        <a:spcBef>
          <a:spcPct val="0"/>
        </a:spcBef>
        <a:spcAft>
          <a:spcPct val="0"/>
        </a:spcAft>
        <a:buChar char="–"/>
        <a:tabLst>
          <a:tab pos="5715000" algn="l"/>
        </a:tabLst>
        <a:defRPr sz="1200">
          <a:solidFill>
            <a:schemeClr val="tx1"/>
          </a:solidFill>
          <a:latin typeface="Verdana" pitchFamily="34" charset="0"/>
        </a:defRPr>
      </a:lvl8pPr>
      <a:lvl9pPr marL="2789238" indent="-187325" algn="l" rtl="0" fontAlgn="base">
        <a:lnSpc>
          <a:spcPts val="1600"/>
        </a:lnSpc>
        <a:spcBef>
          <a:spcPct val="0"/>
        </a:spcBef>
        <a:spcAft>
          <a:spcPct val="0"/>
        </a:spcAft>
        <a:buChar char="–"/>
        <a:tabLst>
          <a:tab pos="5715000" algn="l"/>
        </a:tabLst>
        <a:defRPr sz="1200">
          <a:solidFill>
            <a:schemeClr val="tx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bwMode="auto">
          <a:xfrm>
            <a:off x="398463" y="358775"/>
            <a:ext cx="9091612" cy="6191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altLang="en-GB" smtClean="0"/>
              <a:t>Click to edit Master title style</a:t>
            </a:r>
          </a:p>
        </p:txBody>
      </p:sp>
      <p:sp>
        <p:nvSpPr>
          <p:cNvPr id="345091" name="Rectangle 3"/>
          <p:cNvSpPr>
            <a:spLocks noGrp="1" noChangeArrowheads="1"/>
          </p:cNvSpPr>
          <p:nvPr>
            <p:ph type="body" idx="1"/>
          </p:nvPr>
        </p:nvSpPr>
        <p:spPr bwMode="auto">
          <a:xfrm>
            <a:off x="398463" y="1308100"/>
            <a:ext cx="9094787" cy="50085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altLang="en-GB" smtClean="0"/>
              <a:t>Click to edit Master text styles</a:t>
            </a:r>
          </a:p>
          <a:p>
            <a:pPr lvl="1"/>
            <a:r>
              <a:rPr lang="en-GB" altLang="en-GB" smtClean="0"/>
              <a:t>Second level</a:t>
            </a:r>
          </a:p>
          <a:p>
            <a:pPr lvl="2"/>
            <a:r>
              <a:rPr lang="en-GB" altLang="en-GB" smtClean="0"/>
              <a:t>Third level</a:t>
            </a:r>
          </a:p>
          <a:p>
            <a:pPr lvl="3"/>
            <a:r>
              <a:rPr lang="en-GB" altLang="en-GB" smtClean="0"/>
              <a:t>Fourth level</a:t>
            </a:r>
          </a:p>
        </p:txBody>
      </p:sp>
      <p:sp>
        <p:nvSpPr>
          <p:cNvPr id="345093" name="Rectangle 5"/>
          <p:cNvSpPr>
            <a:spLocks noGrp="1" noChangeArrowheads="1"/>
          </p:cNvSpPr>
          <p:nvPr>
            <p:ph type="sldNum" sz="quarter" idx="4"/>
          </p:nvPr>
        </p:nvSpPr>
        <p:spPr bwMode="auto">
          <a:xfrm>
            <a:off x="404813" y="6523038"/>
            <a:ext cx="2063750" cy="122237"/>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l">
              <a:defRPr sz="800">
                <a:solidFill>
                  <a:schemeClr val="bg1"/>
                </a:solidFill>
                <a:latin typeface="+mn-lt"/>
              </a:defRPr>
            </a:lvl1pPr>
          </a:lstStyle>
          <a:p>
            <a:fld id="{26807812-BF9F-4825-B284-D3F00DBE5D9C}" type="slidenum">
              <a:rPr lang="en-GB" altLang="en-GB"/>
              <a:pPr/>
              <a:t>‹#›</a:t>
            </a:fld>
            <a:endParaRPr lang="en-GB" altLang="en-GB"/>
          </a:p>
        </p:txBody>
      </p:sp>
      <p:sp>
        <p:nvSpPr>
          <p:cNvPr id="345094" name="Text Box 6"/>
          <p:cNvSpPr txBox="1">
            <a:spLocks noChangeArrowheads="1"/>
          </p:cNvSpPr>
          <p:nvPr/>
        </p:nvSpPr>
        <p:spPr bwMode="auto">
          <a:xfrm>
            <a:off x="3365500" y="6519863"/>
            <a:ext cx="6129338" cy="122237"/>
          </a:xfrm>
          <a:prstGeom prst="rect">
            <a:avLst/>
          </a:prstGeom>
          <a:noFill/>
          <a:ln w="9525">
            <a:noFill/>
            <a:miter lim="800000"/>
            <a:headEnd/>
            <a:tailEnd/>
          </a:ln>
          <a:effectLst/>
        </p:spPr>
        <p:txBody>
          <a:bodyPr lIns="0" tIns="0" rIns="0" bIns="0">
            <a:spAutoFit/>
          </a:bodyPr>
          <a:lstStyle/>
          <a:p>
            <a:pPr algn="r" eaLnBrk="0" hangingPunct="0">
              <a:spcBef>
                <a:spcPct val="50000"/>
              </a:spcBef>
            </a:pPr>
            <a:r>
              <a:rPr lang="en-GB" sz="800">
                <a:solidFill>
                  <a:srgbClr val="000066"/>
                </a:solidFill>
              </a:rPr>
              <a:t>©2009 Deloitte LLP.  Private and confidential.</a:t>
            </a:r>
          </a:p>
        </p:txBody>
      </p:sp>
    </p:spTree>
  </p:cSld>
  <p:clrMap bg1="dk2" tx1="lt1" bg2="dk1" tx2="lt2" accent1="accent1" accent2="accent2" accent3="accent3" accent4="accent4" accent5="accent5" accent6="accent6" hlink="hlink" folHlink="folHlink"/>
  <p:sldLayoutIdLst>
    <p:sldLayoutId id="214748366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rtl="0" fontAlgn="base">
        <a:lnSpc>
          <a:spcPts val="2400"/>
        </a:lnSpc>
        <a:spcBef>
          <a:spcPct val="0"/>
        </a:spcBef>
        <a:spcAft>
          <a:spcPct val="0"/>
        </a:spcAft>
        <a:defRPr sz="2200">
          <a:solidFill>
            <a:schemeClr val="bg1"/>
          </a:solidFill>
          <a:latin typeface="+mj-lt"/>
          <a:ea typeface="+mj-ea"/>
          <a:cs typeface="+mj-cs"/>
        </a:defRPr>
      </a:lvl1pPr>
      <a:lvl2pPr algn="l" rtl="0" fontAlgn="base">
        <a:lnSpc>
          <a:spcPts val="2400"/>
        </a:lnSpc>
        <a:spcBef>
          <a:spcPct val="0"/>
        </a:spcBef>
        <a:spcAft>
          <a:spcPct val="0"/>
        </a:spcAft>
        <a:defRPr sz="2200">
          <a:solidFill>
            <a:schemeClr val="bg1"/>
          </a:solidFill>
          <a:latin typeface="Arial" charset="0"/>
        </a:defRPr>
      </a:lvl2pPr>
      <a:lvl3pPr algn="l" rtl="0" fontAlgn="base">
        <a:lnSpc>
          <a:spcPts val="2400"/>
        </a:lnSpc>
        <a:spcBef>
          <a:spcPct val="0"/>
        </a:spcBef>
        <a:spcAft>
          <a:spcPct val="0"/>
        </a:spcAft>
        <a:defRPr sz="2200">
          <a:solidFill>
            <a:schemeClr val="bg1"/>
          </a:solidFill>
          <a:latin typeface="Arial" charset="0"/>
        </a:defRPr>
      </a:lvl3pPr>
      <a:lvl4pPr algn="l" rtl="0" fontAlgn="base">
        <a:lnSpc>
          <a:spcPts val="2400"/>
        </a:lnSpc>
        <a:spcBef>
          <a:spcPct val="0"/>
        </a:spcBef>
        <a:spcAft>
          <a:spcPct val="0"/>
        </a:spcAft>
        <a:defRPr sz="2200">
          <a:solidFill>
            <a:schemeClr val="bg1"/>
          </a:solidFill>
          <a:latin typeface="Arial" charset="0"/>
        </a:defRPr>
      </a:lvl4pPr>
      <a:lvl5pPr algn="l" rtl="0" fontAlgn="base">
        <a:lnSpc>
          <a:spcPts val="2400"/>
        </a:lnSpc>
        <a:spcBef>
          <a:spcPct val="0"/>
        </a:spcBef>
        <a:spcAft>
          <a:spcPct val="0"/>
        </a:spcAft>
        <a:defRPr sz="2200">
          <a:solidFill>
            <a:schemeClr val="bg1"/>
          </a:solidFill>
          <a:latin typeface="Arial" charset="0"/>
        </a:defRPr>
      </a:lvl5pPr>
      <a:lvl6pPr marL="457200" algn="l" rtl="0" fontAlgn="base">
        <a:lnSpc>
          <a:spcPts val="2400"/>
        </a:lnSpc>
        <a:spcBef>
          <a:spcPct val="0"/>
        </a:spcBef>
        <a:spcAft>
          <a:spcPct val="0"/>
        </a:spcAft>
        <a:defRPr sz="2200">
          <a:solidFill>
            <a:schemeClr val="bg1"/>
          </a:solidFill>
          <a:latin typeface="Arial" charset="0"/>
        </a:defRPr>
      </a:lvl6pPr>
      <a:lvl7pPr marL="914400" algn="l" rtl="0" fontAlgn="base">
        <a:lnSpc>
          <a:spcPts val="2400"/>
        </a:lnSpc>
        <a:spcBef>
          <a:spcPct val="0"/>
        </a:spcBef>
        <a:spcAft>
          <a:spcPct val="0"/>
        </a:spcAft>
        <a:defRPr sz="2200">
          <a:solidFill>
            <a:schemeClr val="bg1"/>
          </a:solidFill>
          <a:latin typeface="Arial" charset="0"/>
        </a:defRPr>
      </a:lvl7pPr>
      <a:lvl8pPr marL="1371600" algn="l" rtl="0" fontAlgn="base">
        <a:lnSpc>
          <a:spcPts val="2400"/>
        </a:lnSpc>
        <a:spcBef>
          <a:spcPct val="0"/>
        </a:spcBef>
        <a:spcAft>
          <a:spcPct val="0"/>
        </a:spcAft>
        <a:defRPr sz="2200">
          <a:solidFill>
            <a:schemeClr val="bg1"/>
          </a:solidFill>
          <a:latin typeface="Arial" charset="0"/>
        </a:defRPr>
      </a:lvl8pPr>
      <a:lvl9pPr marL="1828800" algn="l" rtl="0" fontAlgn="base">
        <a:lnSpc>
          <a:spcPts val="2400"/>
        </a:lnSpc>
        <a:spcBef>
          <a:spcPct val="0"/>
        </a:spcBef>
        <a:spcAft>
          <a:spcPct val="0"/>
        </a:spcAft>
        <a:defRPr sz="2200">
          <a:solidFill>
            <a:schemeClr val="bg1"/>
          </a:solidFill>
          <a:latin typeface="Arial" charset="0"/>
        </a:defRPr>
      </a:lvl9pPr>
    </p:titleStyle>
    <p:bodyStyle>
      <a:lvl1pPr marL="190500" indent="-190500" algn="l" rtl="0" fontAlgn="base">
        <a:lnSpc>
          <a:spcPct val="102000"/>
        </a:lnSpc>
        <a:spcBef>
          <a:spcPct val="0"/>
        </a:spcBef>
        <a:spcAft>
          <a:spcPct val="37000"/>
        </a:spcAft>
        <a:buChar char="•"/>
        <a:tabLst>
          <a:tab pos="5715000" algn="l"/>
        </a:tabLst>
        <a:defRPr>
          <a:solidFill>
            <a:schemeClr val="bg1"/>
          </a:solidFill>
          <a:latin typeface="+mn-lt"/>
          <a:ea typeface="+mn-ea"/>
          <a:cs typeface="+mn-cs"/>
        </a:defRPr>
      </a:lvl1pPr>
      <a:lvl2pPr marL="382588" indent="-190500" algn="l" rtl="0" fontAlgn="base">
        <a:lnSpc>
          <a:spcPct val="94000"/>
        </a:lnSpc>
        <a:spcBef>
          <a:spcPct val="0"/>
        </a:spcBef>
        <a:spcAft>
          <a:spcPct val="36000"/>
        </a:spcAft>
        <a:buChar char="–"/>
        <a:tabLst>
          <a:tab pos="5715000" algn="l"/>
        </a:tabLst>
        <a:defRPr sz="1600">
          <a:solidFill>
            <a:schemeClr val="bg1"/>
          </a:solidFill>
          <a:latin typeface="+mn-lt"/>
        </a:defRPr>
      </a:lvl2pPr>
      <a:lvl3pPr marL="574675" indent="-190500" algn="l" rtl="0" fontAlgn="base">
        <a:lnSpc>
          <a:spcPct val="95000"/>
        </a:lnSpc>
        <a:spcBef>
          <a:spcPct val="0"/>
        </a:spcBef>
        <a:spcAft>
          <a:spcPct val="30000"/>
        </a:spcAft>
        <a:buChar char="–"/>
        <a:tabLst>
          <a:tab pos="5715000" algn="l"/>
        </a:tabLst>
        <a:defRPr sz="1400">
          <a:solidFill>
            <a:schemeClr val="bg1"/>
          </a:solidFill>
          <a:latin typeface="+mn-lt"/>
        </a:defRPr>
      </a:lvl3pPr>
      <a:lvl4pPr marL="771525" indent="-195263" algn="l" rtl="0" fontAlgn="base">
        <a:lnSpc>
          <a:spcPct val="97000"/>
        </a:lnSpc>
        <a:spcBef>
          <a:spcPct val="0"/>
        </a:spcBef>
        <a:spcAft>
          <a:spcPct val="28000"/>
        </a:spcAft>
        <a:buChar char="–"/>
        <a:tabLst>
          <a:tab pos="5715000" algn="l"/>
        </a:tabLst>
        <a:defRPr sz="1200">
          <a:solidFill>
            <a:schemeClr val="bg1"/>
          </a:solidFill>
          <a:latin typeface="+mn-lt"/>
        </a:defRPr>
      </a:lvl4pPr>
      <a:lvl5pPr marL="960438" indent="-187325" algn="l" rtl="0" fontAlgn="base">
        <a:lnSpc>
          <a:spcPts val="1600"/>
        </a:lnSpc>
        <a:spcBef>
          <a:spcPct val="0"/>
        </a:spcBef>
        <a:spcAft>
          <a:spcPct val="0"/>
        </a:spcAft>
        <a:buChar char="–"/>
        <a:tabLst>
          <a:tab pos="5715000" algn="l"/>
        </a:tabLst>
        <a:defRPr sz="1200">
          <a:solidFill>
            <a:schemeClr val="tx1"/>
          </a:solidFill>
          <a:latin typeface="+mn-lt"/>
        </a:defRPr>
      </a:lvl5pPr>
      <a:lvl6pPr marL="1417638" indent="-187325" algn="l" rtl="0" fontAlgn="base">
        <a:lnSpc>
          <a:spcPts val="1600"/>
        </a:lnSpc>
        <a:spcBef>
          <a:spcPct val="0"/>
        </a:spcBef>
        <a:spcAft>
          <a:spcPct val="0"/>
        </a:spcAft>
        <a:buChar char="–"/>
        <a:tabLst>
          <a:tab pos="5715000" algn="l"/>
        </a:tabLst>
        <a:defRPr sz="1200">
          <a:solidFill>
            <a:schemeClr val="tx1"/>
          </a:solidFill>
          <a:latin typeface="+mn-lt"/>
        </a:defRPr>
      </a:lvl6pPr>
      <a:lvl7pPr marL="1874838" indent="-187325" algn="l" rtl="0" fontAlgn="base">
        <a:lnSpc>
          <a:spcPts val="1600"/>
        </a:lnSpc>
        <a:spcBef>
          <a:spcPct val="0"/>
        </a:spcBef>
        <a:spcAft>
          <a:spcPct val="0"/>
        </a:spcAft>
        <a:buChar char="–"/>
        <a:tabLst>
          <a:tab pos="5715000" algn="l"/>
        </a:tabLst>
        <a:defRPr sz="1200">
          <a:solidFill>
            <a:schemeClr val="tx1"/>
          </a:solidFill>
          <a:latin typeface="+mn-lt"/>
        </a:defRPr>
      </a:lvl7pPr>
      <a:lvl8pPr marL="2332038" indent="-187325" algn="l" rtl="0" fontAlgn="base">
        <a:lnSpc>
          <a:spcPts val="1600"/>
        </a:lnSpc>
        <a:spcBef>
          <a:spcPct val="0"/>
        </a:spcBef>
        <a:spcAft>
          <a:spcPct val="0"/>
        </a:spcAft>
        <a:buChar char="–"/>
        <a:tabLst>
          <a:tab pos="5715000" algn="l"/>
        </a:tabLst>
        <a:defRPr sz="1200">
          <a:solidFill>
            <a:schemeClr val="tx1"/>
          </a:solidFill>
          <a:latin typeface="+mn-lt"/>
        </a:defRPr>
      </a:lvl8pPr>
      <a:lvl9pPr marL="2789238" indent="-187325" algn="l" rtl="0" fontAlgn="base">
        <a:lnSpc>
          <a:spcPts val="1600"/>
        </a:lnSpc>
        <a:spcBef>
          <a:spcPct val="0"/>
        </a:spcBef>
        <a:spcAft>
          <a:spcPct val="0"/>
        </a:spcAft>
        <a:buChar char="–"/>
        <a:tabLst>
          <a:tab pos="5715000" algn="l"/>
        </a:tabLst>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bwMode="auto">
          <a:xfrm>
            <a:off x="398463" y="358775"/>
            <a:ext cx="9091612" cy="6191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altLang="en-GB" smtClean="0"/>
              <a:t>Click to edit Master title style</a:t>
            </a:r>
          </a:p>
        </p:txBody>
      </p:sp>
      <p:sp>
        <p:nvSpPr>
          <p:cNvPr id="352259" name="Rectangle 3"/>
          <p:cNvSpPr>
            <a:spLocks noGrp="1" noChangeArrowheads="1"/>
          </p:cNvSpPr>
          <p:nvPr>
            <p:ph type="body" idx="1"/>
          </p:nvPr>
        </p:nvSpPr>
        <p:spPr bwMode="auto">
          <a:xfrm>
            <a:off x="398463" y="1308100"/>
            <a:ext cx="9094787" cy="50085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altLang="en-GB" smtClean="0"/>
              <a:t>Click to edit Master text styles</a:t>
            </a:r>
          </a:p>
          <a:p>
            <a:pPr lvl="1"/>
            <a:r>
              <a:rPr lang="en-GB" altLang="en-GB" smtClean="0"/>
              <a:t>Second level</a:t>
            </a:r>
          </a:p>
          <a:p>
            <a:pPr lvl="2"/>
            <a:r>
              <a:rPr lang="en-GB" altLang="en-GB" smtClean="0"/>
              <a:t>Third level</a:t>
            </a:r>
          </a:p>
          <a:p>
            <a:pPr lvl="3"/>
            <a:r>
              <a:rPr lang="en-GB" altLang="en-GB" smtClean="0"/>
              <a:t>Fourth level</a:t>
            </a:r>
          </a:p>
        </p:txBody>
      </p:sp>
      <p:sp>
        <p:nvSpPr>
          <p:cNvPr id="352261" name="Text Box 5"/>
          <p:cNvSpPr txBox="1">
            <a:spLocks noChangeArrowheads="1"/>
          </p:cNvSpPr>
          <p:nvPr/>
        </p:nvSpPr>
        <p:spPr bwMode="auto">
          <a:xfrm>
            <a:off x="692150" y="6581775"/>
            <a:ext cx="0" cy="122238"/>
          </a:xfrm>
          <a:prstGeom prst="rect">
            <a:avLst/>
          </a:prstGeom>
          <a:noFill/>
          <a:ln w="9525" algn="ctr">
            <a:noFill/>
            <a:miter lim="800000"/>
            <a:headEnd/>
            <a:tailEnd/>
          </a:ln>
          <a:effectLst/>
        </p:spPr>
        <p:txBody>
          <a:bodyPr wrap="none" lIns="0" tIns="0" rIns="0" bIns="0">
            <a:spAutoFit/>
          </a:bodyPr>
          <a:lstStyle/>
          <a:p>
            <a:pPr algn="l" eaLnBrk="0" hangingPunct="0"/>
            <a:endParaRPr lang="en-US" sz="800">
              <a:solidFill>
                <a:schemeClr val="bg1"/>
              </a:solidFill>
              <a:latin typeface="Verdana" pitchFamily="34" charset="0"/>
            </a:endParaRPr>
          </a:p>
        </p:txBody>
      </p:sp>
      <p:sp>
        <p:nvSpPr>
          <p:cNvPr id="352264" name="Text Box 8"/>
          <p:cNvSpPr txBox="1">
            <a:spLocks noChangeArrowheads="1"/>
          </p:cNvSpPr>
          <p:nvPr/>
        </p:nvSpPr>
        <p:spPr bwMode="auto">
          <a:xfrm>
            <a:off x="3365500" y="6519863"/>
            <a:ext cx="6129338" cy="122237"/>
          </a:xfrm>
          <a:prstGeom prst="rect">
            <a:avLst/>
          </a:prstGeom>
          <a:noFill/>
          <a:ln w="9525">
            <a:noFill/>
            <a:miter lim="800000"/>
            <a:headEnd/>
            <a:tailEnd/>
          </a:ln>
          <a:effectLst/>
        </p:spPr>
        <p:txBody>
          <a:bodyPr lIns="0" tIns="0" rIns="0" bIns="0">
            <a:spAutoFit/>
          </a:bodyPr>
          <a:lstStyle/>
          <a:p>
            <a:pPr algn="r" eaLnBrk="0" hangingPunct="0">
              <a:spcBef>
                <a:spcPct val="50000"/>
              </a:spcBef>
            </a:pPr>
            <a:r>
              <a:rPr lang="en-GB" sz="800">
                <a:solidFill>
                  <a:srgbClr val="000066"/>
                </a:solidFill>
              </a:rPr>
              <a:t>©2009 Deloitte LLP.  Private and confidential.</a:t>
            </a:r>
          </a:p>
        </p:txBody>
      </p:sp>
      <p:sp>
        <p:nvSpPr>
          <p:cNvPr id="352266" name="Rectangle 10"/>
          <p:cNvSpPr>
            <a:spLocks noChangeArrowheads="1"/>
          </p:cNvSpPr>
          <p:nvPr/>
        </p:nvSpPr>
        <p:spPr bwMode="auto">
          <a:xfrm>
            <a:off x="404813" y="6523038"/>
            <a:ext cx="2063750" cy="122237"/>
          </a:xfrm>
          <a:prstGeom prst="rect">
            <a:avLst/>
          </a:prstGeom>
          <a:noFill/>
          <a:ln w="9525">
            <a:noFill/>
            <a:miter lim="800000"/>
            <a:headEnd/>
            <a:tailEnd/>
          </a:ln>
          <a:effectLst/>
        </p:spPr>
        <p:txBody>
          <a:bodyPr lIns="0" tIns="0" rIns="0" bIns="0" anchor="b">
            <a:spAutoFit/>
          </a:bodyPr>
          <a:lstStyle/>
          <a:p>
            <a:pPr algn="l"/>
            <a:fld id="{F3D04E8C-D6E8-40FE-8122-43CE47ED29B5}" type="slidenum">
              <a:rPr lang="en-GB" altLang="en-GB" sz="800">
                <a:solidFill>
                  <a:schemeClr val="bg1"/>
                </a:solidFill>
                <a:latin typeface="Verdana" pitchFamily="34" charset="0"/>
              </a:rPr>
              <a:pPr algn="l"/>
              <a:t>‹#›</a:t>
            </a:fld>
            <a:endParaRPr lang="en-GB" altLang="en-GB" sz="800">
              <a:solidFill>
                <a:schemeClr val="bg1"/>
              </a:solidFill>
              <a:latin typeface="Verdana" pitchFamily="34" charset="0"/>
            </a:endParaRPr>
          </a:p>
        </p:txBody>
      </p:sp>
    </p:spTree>
  </p:cSld>
  <p:clrMap bg1="dk2" tx1="lt1" bg2="dk1" tx2="lt2" accent1="accent1" accent2="accent2" accent3="accent3" accent4="accent4" accent5="accent5" accent6="accent6" hlink="hlink" folHlink="folHlink"/>
  <p:sldLayoutIdLst>
    <p:sldLayoutId id="2147483662"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rtl="0" fontAlgn="base">
        <a:lnSpc>
          <a:spcPts val="2400"/>
        </a:lnSpc>
        <a:spcBef>
          <a:spcPct val="0"/>
        </a:spcBef>
        <a:spcAft>
          <a:spcPct val="0"/>
        </a:spcAft>
        <a:defRPr sz="2200">
          <a:solidFill>
            <a:srgbClr val="000066"/>
          </a:solidFill>
          <a:latin typeface="+mj-lt"/>
          <a:ea typeface="+mj-ea"/>
          <a:cs typeface="+mj-cs"/>
        </a:defRPr>
      </a:lvl1pPr>
      <a:lvl2pPr algn="l" rtl="0" fontAlgn="base">
        <a:lnSpc>
          <a:spcPts val="2400"/>
        </a:lnSpc>
        <a:spcBef>
          <a:spcPct val="0"/>
        </a:spcBef>
        <a:spcAft>
          <a:spcPct val="0"/>
        </a:spcAft>
        <a:defRPr sz="2200">
          <a:solidFill>
            <a:srgbClr val="000066"/>
          </a:solidFill>
          <a:latin typeface="Verdana" pitchFamily="34" charset="0"/>
        </a:defRPr>
      </a:lvl2pPr>
      <a:lvl3pPr algn="l" rtl="0" fontAlgn="base">
        <a:lnSpc>
          <a:spcPts val="2400"/>
        </a:lnSpc>
        <a:spcBef>
          <a:spcPct val="0"/>
        </a:spcBef>
        <a:spcAft>
          <a:spcPct val="0"/>
        </a:spcAft>
        <a:defRPr sz="2200">
          <a:solidFill>
            <a:srgbClr val="000066"/>
          </a:solidFill>
          <a:latin typeface="Verdana" pitchFamily="34" charset="0"/>
        </a:defRPr>
      </a:lvl3pPr>
      <a:lvl4pPr algn="l" rtl="0" fontAlgn="base">
        <a:lnSpc>
          <a:spcPts val="2400"/>
        </a:lnSpc>
        <a:spcBef>
          <a:spcPct val="0"/>
        </a:spcBef>
        <a:spcAft>
          <a:spcPct val="0"/>
        </a:spcAft>
        <a:defRPr sz="2200">
          <a:solidFill>
            <a:srgbClr val="000066"/>
          </a:solidFill>
          <a:latin typeface="Verdana" pitchFamily="34" charset="0"/>
        </a:defRPr>
      </a:lvl4pPr>
      <a:lvl5pPr algn="l" rtl="0" fontAlgn="base">
        <a:lnSpc>
          <a:spcPts val="2400"/>
        </a:lnSpc>
        <a:spcBef>
          <a:spcPct val="0"/>
        </a:spcBef>
        <a:spcAft>
          <a:spcPct val="0"/>
        </a:spcAft>
        <a:defRPr sz="2200">
          <a:solidFill>
            <a:srgbClr val="000066"/>
          </a:solidFill>
          <a:latin typeface="Verdana" pitchFamily="34" charset="0"/>
        </a:defRPr>
      </a:lvl5pPr>
      <a:lvl6pPr marL="457200" algn="l" rtl="0" fontAlgn="base">
        <a:lnSpc>
          <a:spcPts val="2400"/>
        </a:lnSpc>
        <a:spcBef>
          <a:spcPct val="0"/>
        </a:spcBef>
        <a:spcAft>
          <a:spcPct val="0"/>
        </a:spcAft>
        <a:defRPr sz="2200">
          <a:solidFill>
            <a:srgbClr val="000066"/>
          </a:solidFill>
          <a:latin typeface="Verdana" pitchFamily="34" charset="0"/>
        </a:defRPr>
      </a:lvl6pPr>
      <a:lvl7pPr marL="914400" algn="l" rtl="0" fontAlgn="base">
        <a:lnSpc>
          <a:spcPts val="2400"/>
        </a:lnSpc>
        <a:spcBef>
          <a:spcPct val="0"/>
        </a:spcBef>
        <a:spcAft>
          <a:spcPct val="0"/>
        </a:spcAft>
        <a:defRPr sz="2200">
          <a:solidFill>
            <a:srgbClr val="000066"/>
          </a:solidFill>
          <a:latin typeface="Verdana" pitchFamily="34" charset="0"/>
        </a:defRPr>
      </a:lvl7pPr>
      <a:lvl8pPr marL="1371600" algn="l" rtl="0" fontAlgn="base">
        <a:lnSpc>
          <a:spcPts val="2400"/>
        </a:lnSpc>
        <a:spcBef>
          <a:spcPct val="0"/>
        </a:spcBef>
        <a:spcAft>
          <a:spcPct val="0"/>
        </a:spcAft>
        <a:defRPr sz="2200">
          <a:solidFill>
            <a:srgbClr val="000066"/>
          </a:solidFill>
          <a:latin typeface="Verdana" pitchFamily="34" charset="0"/>
        </a:defRPr>
      </a:lvl8pPr>
      <a:lvl9pPr marL="1828800" algn="l" rtl="0" fontAlgn="base">
        <a:lnSpc>
          <a:spcPts val="2400"/>
        </a:lnSpc>
        <a:spcBef>
          <a:spcPct val="0"/>
        </a:spcBef>
        <a:spcAft>
          <a:spcPct val="0"/>
        </a:spcAft>
        <a:defRPr sz="2200">
          <a:solidFill>
            <a:srgbClr val="000066"/>
          </a:solidFill>
          <a:latin typeface="Verdana" pitchFamily="34" charset="0"/>
        </a:defRPr>
      </a:lvl9pPr>
    </p:titleStyle>
    <p:bodyStyle>
      <a:lvl1pPr marL="190500" indent="-190500" algn="l" rtl="0" fontAlgn="base">
        <a:lnSpc>
          <a:spcPct val="102000"/>
        </a:lnSpc>
        <a:spcBef>
          <a:spcPct val="0"/>
        </a:spcBef>
        <a:spcAft>
          <a:spcPct val="37000"/>
        </a:spcAft>
        <a:buChar char="•"/>
        <a:tabLst>
          <a:tab pos="5715000" algn="l"/>
        </a:tabLst>
        <a:defRPr>
          <a:solidFill>
            <a:srgbClr val="000066"/>
          </a:solidFill>
          <a:latin typeface="+mn-lt"/>
          <a:ea typeface="+mn-ea"/>
          <a:cs typeface="+mn-cs"/>
        </a:defRPr>
      </a:lvl1pPr>
      <a:lvl2pPr marL="382588" indent="-190500" algn="l" rtl="0" fontAlgn="base">
        <a:lnSpc>
          <a:spcPct val="94000"/>
        </a:lnSpc>
        <a:spcBef>
          <a:spcPct val="0"/>
        </a:spcBef>
        <a:spcAft>
          <a:spcPct val="36000"/>
        </a:spcAft>
        <a:buChar char="–"/>
        <a:tabLst>
          <a:tab pos="5715000" algn="l"/>
        </a:tabLst>
        <a:defRPr sz="1600">
          <a:solidFill>
            <a:srgbClr val="000066"/>
          </a:solidFill>
          <a:latin typeface="+mn-lt"/>
        </a:defRPr>
      </a:lvl2pPr>
      <a:lvl3pPr marL="574675" indent="-190500" algn="l" rtl="0" fontAlgn="base">
        <a:lnSpc>
          <a:spcPct val="95000"/>
        </a:lnSpc>
        <a:spcBef>
          <a:spcPct val="0"/>
        </a:spcBef>
        <a:spcAft>
          <a:spcPct val="30000"/>
        </a:spcAft>
        <a:buChar char="–"/>
        <a:tabLst>
          <a:tab pos="5715000" algn="l"/>
        </a:tabLst>
        <a:defRPr sz="1400">
          <a:solidFill>
            <a:srgbClr val="000066"/>
          </a:solidFill>
          <a:latin typeface="+mn-lt"/>
        </a:defRPr>
      </a:lvl3pPr>
      <a:lvl4pPr marL="771525" indent="-195263" algn="l" rtl="0" fontAlgn="base">
        <a:lnSpc>
          <a:spcPct val="97000"/>
        </a:lnSpc>
        <a:spcBef>
          <a:spcPct val="0"/>
        </a:spcBef>
        <a:spcAft>
          <a:spcPct val="28000"/>
        </a:spcAft>
        <a:buChar char="–"/>
        <a:tabLst>
          <a:tab pos="5715000" algn="l"/>
        </a:tabLst>
        <a:defRPr sz="1200">
          <a:solidFill>
            <a:srgbClr val="000066"/>
          </a:solidFill>
          <a:latin typeface="+mn-lt"/>
        </a:defRPr>
      </a:lvl4pPr>
      <a:lvl5pPr marL="960438" indent="-187325" algn="l" rtl="0" fontAlgn="base">
        <a:lnSpc>
          <a:spcPts val="1600"/>
        </a:lnSpc>
        <a:spcBef>
          <a:spcPct val="0"/>
        </a:spcBef>
        <a:spcAft>
          <a:spcPct val="0"/>
        </a:spcAft>
        <a:buChar char="–"/>
        <a:tabLst>
          <a:tab pos="5715000" algn="l"/>
        </a:tabLst>
        <a:defRPr sz="1200">
          <a:solidFill>
            <a:schemeClr val="tx1"/>
          </a:solidFill>
          <a:latin typeface="+mn-lt"/>
        </a:defRPr>
      </a:lvl5pPr>
      <a:lvl6pPr marL="1417638" indent="-187325" algn="l" rtl="0" fontAlgn="base">
        <a:lnSpc>
          <a:spcPts val="1600"/>
        </a:lnSpc>
        <a:spcBef>
          <a:spcPct val="0"/>
        </a:spcBef>
        <a:spcAft>
          <a:spcPct val="0"/>
        </a:spcAft>
        <a:buChar char="–"/>
        <a:tabLst>
          <a:tab pos="5715000" algn="l"/>
        </a:tabLst>
        <a:defRPr sz="1200">
          <a:solidFill>
            <a:schemeClr val="tx1"/>
          </a:solidFill>
          <a:latin typeface="+mn-lt"/>
        </a:defRPr>
      </a:lvl6pPr>
      <a:lvl7pPr marL="1874838" indent="-187325" algn="l" rtl="0" fontAlgn="base">
        <a:lnSpc>
          <a:spcPts val="1600"/>
        </a:lnSpc>
        <a:spcBef>
          <a:spcPct val="0"/>
        </a:spcBef>
        <a:spcAft>
          <a:spcPct val="0"/>
        </a:spcAft>
        <a:buChar char="–"/>
        <a:tabLst>
          <a:tab pos="5715000" algn="l"/>
        </a:tabLst>
        <a:defRPr sz="1200">
          <a:solidFill>
            <a:schemeClr val="tx1"/>
          </a:solidFill>
          <a:latin typeface="+mn-lt"/>
        </a:defRPr>
      </a:lvl7pPr>
      <a:lvl8pPr marL="2332038" indent="-187325" algn="l" rtl="0" fontAlgn="base">
        <a:lnSpc>
          <a:spcPts val="1600"/>
        </a:lnSpc>
        <a:spcBef>
          <a:spcPct val="0"/>
        </a:spcBef>
        <a:spcAft>
          <a:spcPct val="0"/>
        </a:spcAft>
        <a:buChar char="–"/>
        <a:tabLst>
          <a:tab pos="5715000" algn="l"/>
        </a:tabLst>
        <a:defRPr sz="1200">
          <a:solidFill>
            <a:schemeClr val="tx1"/>
          </a:solidFill>
          <a:latin typeface="+mn-lt"/>
        </a:defRPr>
      </a:lvl8pPr>
      <a:lvl9pPr marL="2789238" indent="-187325" algn="l" rtl="0" fontAlgn="base">
        <a:lnSpc>
          <a:spcPts val="1600"/>
        </a:lnSpc>
        <a:spcBef>
          <a:spcPct val="0"/>
        </a:spcBef>
        <a:spcAft>
          <a:spcPct val="0"/>
        </a:spcAft>
        <a:buChar char="–"/>
        <a:tabLst>
          <a:tab pos="5715000" algn="l"/>
        </a:tabLst>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bwMode="auto">
          <a:xfrm>
            <a:off x="388938" y="358775"/>
            <a:ext cx="9123362" cy="630238"/>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GB" smtClean="0"/>
              <a:t>Click to edit Master title style</a:t>
            </a:r>
          </a:p>
        </p:txBody>
      </p:sp>
      <p:sp>
        <p:nvSpPr>
          <p:cNvPr id="702467" name="Rectangle 3"/>
          <p:cNvSpPr>
            <a:spLocks noGrp="1" noChangeArrowheads="1"/>
          </p:cNvSpPr>
          <p:nvPr>
            <p:ph type="body" idx="1"/>
          </p:nvPr>
        </p:nvSpPr>
        <p:spPr bwMode="auto">
          <a:xfrm>
            <a:off x="388938" y="1258888"/>
            <a:ext cx="9123362" cy="5127625"/>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GB" smtClean="0"/>
              <a:t>Click to edit Master text styles</a:t>
            </a:r>
          </a:p>
          <a:p>
            <a:pPr lvl="1"/>
            <a:r>
              <a:rPr lang="en-GB" smtClean="0"/>
              <a:t>First level</a:t>
            </a:r>
          </a:p>
          <a:p>
            <a:pPr lvl="2"/>
            <a:r>
              <a:rPr lang="en-GB" smtClean="0"/>
              <a:t>Second level</a:t>
            </a:r>
          </a:p>
          <a:p>
            <a:pPr lvl="3"/>
            <a:r>
              <a:rPr lang="en-GB" smtClean="0"/>
              <a:t>Third level</a:t>
            </a:r>
          </a:p>
        </p:txBody>
      </p:sp>
      <p:sp>
        <p:nvSpPr>
          <p:cNvPr id="702469" name="Rectangle 5"/>
          <p:cNvSpPr>
            <a:spLocks noGrp="1" noChangeArrowheads="1"/>
          </p:cNvSpPr>
          <p:nvPr>
            <p:ph type="sldNum" sz="quarter" idx="4"/>
          </p:nvPr>
        </p:nvSpPr>
        <p:spPr bwMode="auto">
          <a:xfrm>
            <a:off x="388938" y="6548438"/>
            <a:ext cx="385762" cy="122237"/>
          </a:xfrm>
          <a:prstGeom prst="rect">
            <a:avLst/>
          </a:prstGeom>
          <a:noFill/>
          <a:ln w="12700">
            <a:noFill/>
            <a:miter lim="800000"/>
            <a:headEnd/>
            <a:tailEnd/>
          </a:ln>
          <a:effectLst/>
        </p:spPr>
        <p:txBody>
          <a:bodyPr vert="horz" wrap="square" lIns="0" tIns="0" rIns="0" bIns="0" numCol="1" anchor="b" anchorCtr="0" compatLnSpc="1">
            <a:prstTxWarp prst="textNoShape">
              <a:avLst/>
            </a:prstTxWarp>
            <a:spAutoFit/>
          </a:bodyPr>
          <a:lstStyle>
            <a:lvl1pPr algn="l">
              <a:defRPr sz="800">
                <a:solidFill>
                  <a:srgbClr val="000066"/>
                </a:solidFill>
              </a:defRPr>
            </a:lvl1pPr>
          </a:lstStyle>
          <a:p>
            <a:fld id="{0FA055DA-3356-42C9-A0D4-1FD170A6F212}" type="slidenum">
              <a:rPr lang="en-GB" altLang="en-GB"/>
              <a:pPr/>
              <a:t>‹#›</a:t>
            </a:fld>
            <a:endParaRPr lang="en-GB" altLang="en-GB"/>
          </a:p>
        </p:txBody>
      </p:sp>
      <p:sp>
        <p:nvSpPr>
          <p:cNvPr id="702470" name="Text Box 6"/>
          <p:cNvSpPr txBox="1">
            <a:spLocks noChangeArrowheads="1"/>
          </p:cNvSpPr>
          <p:nvPr/>
        </p:nvSpPr>
        <p:spPr bwMode="auto">
          <a:xfrm>
            <a:off x="7473950" y="6548438"/>
            <a:ext cx="2038350" cy="122237"/>
          </a:xfrm>
          <a:prstGeom prst="rect">
            <a:avLst/>
          </a:prstGeom>
          <a:noFill/>
          <a:ln w="12700" algn="ctr">
            <a:noFill/>
            <a:miter lim="800000"/>
            <a:headEnd/>
            <a:tailEnd/>
          </a:ln>
          <a:effectLst/>
        </p:spPr>
        <p:txBody>
          <a:bodyPr wrap="none" lIns="0" tIns="0" rIns="0" bIns="0" anchor="b">
            <a:spAutoFit/>
          </a:bodyPr>
          <a:lstStyle/>
          <a:p>
            <a:pPr algn="r" eaLnBrk="0" hangingPunct="0"/>
            <a:r>
              <a:rPr lang="en-GB" sz="800">
                <a:solidFill>
                  <a:srgbClr val="000066"/>
                </a:solidFill>
              </a:rPr>
              <a:t>©2009 Deloitte LLP. Private and confidential.</a:t>
            </a:r>
          </a:p>
        </p:txBody>
      </p:sp>
    </p:spTree>
  </p:cSld>
  <p:clrMap bg1="dk2" tx1="lt1" bg2="dk1" tx2="lt2" accent1="accent1" accent2="accent2" accent3="accent3" accent4="accent4" accent5="accent5" accent6="accent6" hlink="hlink" folHlink="folHlink"/>
  <p:sldLayoutIdLst>
    <p:sldLayoutId id="214748366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hdr="0" ftr="0" dt="0"/>
  <p:txStyles>
    <p:titleStyle>
      <a:lvl1pPr algn="l" rtl="0" fontAlgn="base">
        <a:lnSpc>
          <a:spcPts val="2600"/>
        </a:lnSpc>
        <a:spcBef>
          <a:spcPct val="0"/>
        </a:spcBef>
        <a:spcAft>
          <a:spcPct val="0"/>
        </a:spcAft>
        <a:defRPr sz="2400">
          <a:solidFill>
            <a:srgbClr val="000066"/>
          </a:solidFill>
          <a:latin typeface="+mj-lt"/>
          <a:ea typeface="+mj-ea"/>
          <a:cs typeface="+mj-cs"/>
        </a:defRPr>
      </a:lvl1pPr>
      <a:lvl2pPr algn="l" rtl="0" fontAlgn="base">
        <a:lnSpc>
          <a:spcPts val="2600"/>
        </a:lnSpc>
        <a:spcBef>
          <a:spcPct val="0"/>
        </a:spcBef>
        <a:spcAft>
          <a:spcPct val="0"/>
        </a:spcAft>
        <a:defRPr sz="2400">
          <a:solidFill>
            <a:srgbClr val="000066"/>
          </a:solidFill>
          <a:latin typeface="Arial" charset="0"/>
        </a:defRPr>
      </a:lvl2pPr>
      <a:lvl3pPr algn="l" rtl="0" fontAlgn="base">
        <a:lnSpc>
          <a:spcPts val="2600"/>
        </a:lnSpc>
        <a:spcBef>
          <a:spcPct val="0"/>
        </a:spcBef>
        <a:spcAft>
          <a:spcPct val="0"/>
        </a:spcAft>
        <a:defRPr sz="2400">
          <a:solidFill>
            <a:srgbClr val="000066"/>
          </a:solidFill>
          <a:latin typeface="Arial" charset="0"/>
        </a:defRPr>
      </a:lvl3pPr>
      <a:lvl4pPr algn="l" rtl="0" fontAlgn="base">
        <a:lnSpc>
          <a:spcPts val="2600"/>
        </a:lnSpc>
        <a:spcBef>
          <a:spcPct val="0"/>
        </a:spcBef>
        <a:spcAft>
          <a:spcPct val="0"/>
        </a:spcAft>
        <a:defRPr sz="2400">
          <a:solidFill>
            <a:srgbClr val="000066"/>
          </a:solidFill>
          <a:latin typeface="Arial" charset="0"/>
        </a:defRPr>
      </a:lvl4pPr>
      <a:lvl5pPr algn="l" rtl="0" fontAlgn="base">
        <a:lnSpc>
          <a:spcPts val="2600"/>
        </a:lnSpc>
        <a:spcBef>
          <a:spcPct val="0"/>
        </a:spcBef>
        <a:spcAft>
          <a:spcPct val="0"/>
        </a:spcAft>
        <a:defRPr sz="2400">
          <a:solidFill>
            <a:srgbClr val="000066"/>
          </a:solidFill>
          <a:latin typeface="Arial" charset="0"/>
        </a:defRPr>
      </a:lvl5pPr>
      <a:lvl6pPr marL="457200" algn="l" rtl="0" fontAlgn="base">
        <a:lnSpc>
          <a:spcPts val="2600"/>
        </a:lnSpc>
        <a:spcBef>
          <a:spcPct val="0"/>
        </a:spcBef>
        <a:spcAft>
          <a:spcPct val="0"/>
        </a:spcAft>
        <a:defRPr sz="2400">
          <a:solidFill>
            <a:srgbClr val="000066"/>
          </a:solidFill>
          <a:latin typeface="Arial" charset="0"/>
        </a:defRPr>
      </a:lvl6pPr>
      <a:lvl7pPr marL="914400" algn="l" rtl="0" fontAlgn="base">
        <a:lnSpc>
          <a:spcPts val="2600"/>
        </a:lnSpc>
        <a:spcBef>
          <a:spcPct val="0"/>
        </a:spcBef>
        <a:spcAft>
          <a:spcPct val="0"/>
        </a:spcAft>
        <a:defRPr sz="2400">
          <a:solidFill>
            <a:srgbClr val="000066"/>
          </a:solidFill>
          <a:latin typeface="Arial" charset="0"/>
        </a:defRPr>
      </a:lvl7pPr>
      <a:lvl8pPr marL="1371600" algn="l" rtl="0" fontAlgn="base">
        <a:lnSpc>
          <a:spcPts val="2600"/>
        </a:lnSpc>
        <a:spcBef>
          <a:spcPct val="0"/>
        </a:spcBef>
        <a:spcAft>
          <a:spcPct val="0"/>
        </a:spcAft>
        <a:defRPr sz="2400">
          <a:solidFill>
            <a:srgbClr val="000066"/>
          </a:solidFill>
          <a:latin typeface="Arial" charset="0"/>
        </a:defRPr>
      </a:lvl8pPr>
      <a:lvl9pPr marL="1828800" algn="l" rtl="0" fontAlgn="base">
        <a:lnSpc>
          <a:spcPts val="2600"/>
        </a:lnSpc>
        <a:spcBef>
          <a:spcPct val="0"/>
        </a:spcBef>
        <a:spcAft>
          <a:spcPct val="0"/>
        </a:spcAft>
        <a:defRPr sz="2400">
          <a:solidFill>
            <a:srgbClr val="000066"/>
          </a:solidFill>
          <a:latin typeface="Arial" charset="0"/>
        </a:defRPr>
      </a:lvl9pPr>
    </p:titleStyle>
    <p:bodyStyle>
      <a:lvl1pPr algn="l" rtl="0" fontAlgn="base">
        <a:lnSpc>
          <a:spcPts val="2200"/>
        </a:lnSpc>
        <a:spcBef>
          <a:spcPct val="0"/>
        </a:spcBef>
        <a:spcAft>
          <a:spcPct val="25000"/>
        </a:spcAft>
        <a:defRPr sz="2000">
          <a:solidFill>
            <a:srgbClr val="000066"/>
          </a:solidFill>
          <a:latin typeface="+mn-lt"/>
          <a:ea typeface="+mn-ea"/>
          <a:cs typeface="+mn-cs"/>
        </a:defRPr>
      </a:lvl1pPr>
      <a:lvl2pPr marL="169863" indent="-168275" algn="l" rtl="0" fontAlgn="base">
        <a:lnSpc>
          <a:spcPts val="2200"/>
        </a:lnSpc>
        <a:spcBef>
          <a:spcPct val="0"/>
        </a:spcBef>
        <a:spcAft>
          <a:spcPct val="25000"/>
        </a:spcAft>
        <a:buChar char="•"/>
        <a:defRPr sz="2000">
          <a:solidFill>
            <a:srgbClr val="000066"/>
          </a:solidFill>
          <a:latin typeface="+mn-lt"/>
        </a:defRPr>
      </a:lvl2pPr>
      <a:lvl3pPr marL="457200" indent="-171450" algn="l" rtl="0" fontAlgn="base">
        <a:lnSpc>
          <a:spcPts val="2000"/>
        </a:lnSpc>
        <a:spcBef>
          <a:spcPct val="0"/>
        </a:spcBef>
        <a:spcAft>
          <a:spcPct val="25000"/>
        </a:spcAft>
        <a:buChar char="–"/>
        <a:defRPr>
          <a:solidFill>
            <a:srgbClr val="000066"/>
          </a:solidFill>
          <a:latin typeface="+mn-lt"/>
        </a:defRPr>
      </a:lvl3pPr>
      <a:lvl4pPr marL="742950" indent="-171450" algn="l" rtl="0" fontAlgn="base">
        <a:lnSpc>
          <a:spcPts val="1800"/>
        </a:lnSpc>
        <a:spcBef>
          <a:spcPct val="0"/>
        </a:spcBef>
        <a:spcAft>
          <a:spcPct val="25000"/>
        </a:spcAft>
        <a:buChar char="•"/>
        <a:defRPr sz="1600">
          <a:solidFill>
            <a:srgbClr val="000066"/>
          </a:solidFill>
          <a:latin typeface="+mn-lt"/>
        </a:defRPr>
      </a:lvl4pPr>
      <a:lvl5pPr marL="1028700" indent="-171450" algn="l" rtl="0" fontAlgn="base">
        <a:spcBef>
          <a:spcPct val="0"/>
        </a:spcBef>
        <a:spcAft>
          <a:spcPct val="25000"/>
        </a:spcAft>
        <a:buChar char="–"/>
        <a:defRPr sz="1200">
          <a:solidFill>
            <a:srgbClr val="000066"/>
          </a:solidFill>
          <a:latin typeface="+mn-lt"/>
        </a:defRPr>
      </a:lvl5pPr>
      <a:lvl6pPr marL="1485900" indent="-171450" algn="l" rtl="0" fontAlgn="base">
        <a:spcBef>
          <a:spcPct val="0"/>
        </a:spcBef>
        <a:spcAft>
          <a:spcPct val="25000"/>
        </a:spcAft>
        <a:buChar char="–"/>
        <a:defRPr sz="1200">
          <a:solidFill>
            <a:srgbClr val="000066"/>
          </a:solidFill>
          <a:latin typeface="+mn-lt"/>
        </a:defRPr>
      </a:lvl6pPr>
      <a:lvl7pPr marL="1943100" indent="-171450" algn="l" rtl="0" fontAlgn="base">
        <a:spcBef>
          <a:spcPct val="0"/>
        </a:spcBef>
        <a:spcAft>
          <a:spcPct val="25000"/>
        </a:spcAft>
        <a:buChar char="–"/>
        <a:defRPr sz="1200">
          <a:solidFill>
            <a:srgbClr val="000066"/>
          </a:solidFill>
          <a:latin typeface="+mn-lt"/>
        </a:defRPr>
      </a:lvl7pPr>
      <a:lvl8pPr marL="2400300" indent="-171450" algn="l" rtl="0" fontAlgn="base">
        <a:spcBef>
          <a:spcPct val="0"/>
        </a:spcBef>
        <a:spcAft>
          <a:spcPct val="25000"/>
        </a:spcAft>
        <a:buChar char="–"/>
        <a:defRPr sz="1200">
          <a:solidFill>
            <a:srgbClr val="000066"/>
          </a:solidFill>
          <a:latin typeface="+mn-lt"/>
        </a:defRPr>
      </a:lvl8pPr>
      <a:lvl9pPr marL="2857500" indent="-171450" algn="l" rtl="0" fontAlgn="base">
        <a:spcBef>
          <a:spcPct val="0"/>
        </a:spcBef>
        <a:spcAft>
          <a:spcPct val="25000"/>
        </a:spcAft>
        <a:buChar char="–"/>
        <a:defRPr sz="1200">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bwMode="auto">
          <a:xfrm>
            <a:off x="388938" y="358775"/>
            <a:ext cx="9123362" cy="630238"/>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GB" smtClean="0"/>
              <a:t>Click to edit Master title style</a:t>
            </a:r>
          </a:p>
        </p:txBody>
      </p:sp>
      <p:sp>
        <p:nvSpPr>
          <p:cNvPr id="737283" name="Rectangle 3"/>
          <p:cNvSpPr>
            <a:spLocks noGrp="1" noChangeArrowheads="1"/>
          </p:cNvSpPr>
          <p:nvPr>
            <p:ph type="body" idx="1"/>
          </p:nvPr>
        </p:nvSpPr>
        <p:spPr bwMode="auto">
          <a:xfrm>
            <a:off x="388938" y="1258888"/>
            <a:ext cx="9123362" cy="5127625"/>
          </a:xfrm>
          <a:prstGeom prst="rect">
            <a:avLst/>
          </a:prstGeom>
          <a:noFill/>
          <a:ln w="12700">
            <a:noFill/>
            <a:miter lim="800000"/>
            <a:headEnd/>
            <a:tailEnd/>
          </a:ln>
          <a:effectLst/>
        </p:spPr>
        <p:txBody>
          <a:bodyPr vert="horz" wrap="square" lIns="0" tIns="0" rIns="0" bIns="0" numCol="1" anchor="t" anchorCtr="0" compatLnSpc="1">
            <a:prstTxWarp prst="textNoShape">
              <a:avLst/>
            </a:prstTxWarp>
          </a:bodyPr>
          <a:lstStyle/>
          <a:p>
            <a:pPr lvl="0"/>
            <a:r>
              <a:rPr lang="en-GB" smtClean="0"/>
              <a:t>Click to edit Master text styles</a:t>
            </a:r>
          </a:p>
          <a:p>
            <a:pPr lvl="1"/>
            <a:r>
              <a:rPr lang="en-GB" smtClean="0"/>
              <a:t>First level</a:t>
            </a:r>
          </a:p>
          <a:p>
            <a:pPr lvl="2"/>
            <a:r>
              <a:rPr lang="en-GB" smtClean="0"/>
              <a:t>Second level</a:t>
            </a:r>
          </a:p>
          <a:p>
            <a:pPr lvl="3"/>
            <a:r>
              <a:rPr lang="en-GB" smtClean="0"/>
              <a:t>Third level</a:t>
            </a:r>
          </a:p>
        </p:txBody>
      </p:sp>
      <p:sp>
        <p:nvSpPr>
          <p:cNvPr id="737285" name="Rectangle 5"/>
          <p:cNvSpPr>
            <a:spLocks noGrp="1" noChangeArrowheads="1"/>
          </p:cNvSpPr>
          <p:nvPr>
            <p:ph type="sldNum" sz="quarter" idx="4"/>
          </p:nvPr>
        </p:nvSpPr>
        <p:spPr bwMode="auto">
          <a:xfrm>
            <a:off x="388938" y="6548438"/>
            <a:ext cx="385762" cy="122237"/>
          </a:xfrm>
          <a:prstGeom prst="rect">
            <a:avLst/>
          </a:prstGeom>
          <a:noFill/>
          <a:ln w="12700">
            <a:noFill/>
            <a:miter lim="800000"/>
            <a:headEnd/>
            <a:tailEnd/>
          </a:ln>
          <a:effectLst/>
        </p:spPr>
        <p:txBody>
          <a:bodyPr vert="horz" wrap="square" lIns="0" tIns="0" rIns="0" bIns="0" numCol="1" anchor="b" anchorCtr="0" compatLnSpc="1">
            <a:prstTxWarp prst="textNoShape">
              <a:avLst/>
            </a:prstTxWarp>
            <a:spAutoFit/>
          </a:bodyPr>
          <a:lstStyle>
            <a:lvl1pPr algn="l">
              <a:defRPr sz="800">
                <a:solidFill>
                  <a:srgbClr val="000066"/>
                </a:solidFill>
              </a:defRPr>
            </a:lvl1pPr>
          </a:lstStyle>
          <a:p>
            <a:fld id="{69911CCB-5B71-4B81-889A-D160D56569AC}" type="slidenum">
              <a:rPr lang="en-GB" altLang="en-GB"/>
              <a:pPr/>
              <a:t>‹#›</a:t>
            </a:fld>
            <a:endParaRPr lang="en-GB" altLang="en-GB"/>
          </a:p>
        </p:txBody>
      </p:sp>
      <p:sp>
        <p:nvSpPr>
          <p:cNvPr id="737286" name="Text Box 6"/>
          <p:cNvSpPr txBox="1">
            <a:spLocks noChangeArrowheads="1"/>
          </p:cNvSpPr>
          <p:nvPr/>
        </p:nvSpPr>
        <p:spPr bwMode="auto">
          <a:xfrm>
            <a:off x="7065963" y="6548438"/>
            <a:ext cx="2446337" cy="122237"/>
          </a:xfrm>
          <a:prstGeom prst="rect">
            <a:avLst/>
          </a:prstGeom>
          <a:noFill/>
          <a:ln w="12700" algn="ctr">
            <a:noFill/>
            <a:miter lim="800000"/>
            <a:headEnd/>
            <a:tailEnd/>
          </a:ln>
          <a:effectLst/>
        </p:spPr>
        <p:txBody>
          <a:bodyPr wrap="none" lIns="0" tIns="0" rIns="0" bIns="0" anchor="b">
            <a:spAutoFit/>
          </a:bodyPr>
          <a:lstStyle/>
          <a:p>
            <a:pPr algn="r" eaLnBrk="0" hangingPunct="0"/>
            <a:r>
              <a:rPr lang="en-GB" sz="800">
                <a:solidFill>
                  <a:srgbClr val="000066"/>
                </a:solidFill>
              </a:rPr>
              <a:t>©2007 Deloitte &amp; Touche LLP. All rights reserved.</a:t>
            </a:r>
          </a:p>
        </p:txBody>
      </p:sp>
    </p:spTree>
  </p:cSld>
  <p:clrMap bg1="dk2" tx1="lt1" bg2="dk1" tx2="lt2" accent1="accent1" accent2="accent2" accent3="accent3" accent4="accent4" accent5="accent5" accent6="accent6" hlink="hlink" folHlink="folHlink"/>
  <p:sldLayoutIdLst>
    <p:sldLayoutId id="2147483670"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hf hdr="0" ftr="0" dt="0"/>
  <p:txStyles>
    <p:titleStyle>
      <a:lvl1pPr algn="l" rtl="0" fontAlgn="base">
        <a:lnSpc>
          <a:spcPts val="2600"/>
        </a:lnSpc>
        <a:spcBef>
          <a:spcPct val="0"/>
        </a:spcBef>
        <a:spcAft>
          <a:spcPct val="0"/>
        </a:spcAft>
        <a:defRPr sz="2400">
          <a:solidFill>
            <a:srgbClr val="000066"/>
          </a:solidFill>
          <a:latin typeface="+mj-lt"/>
          <a:ea typeface="+mj-ea"/>
          <a:cs typeface="+mj-cs"/>
        </a:defRPr>
      </a:lvl1pPr>
      <a:lvl2pPr algn="l" rtl="0" fontAlgn="base">
        <a:lnSpc>
          <a:spcPts val="2600"/>
        </a:lnSpc>
        <a:spcBef>
          <a:spcPct val="0"/>
        </a:spcBef>
        <a:spcAft>
          <a:spcPct val="0"/>
        </a:spcAft>
        <a:defRPr sz="2400">
          <a:solidFill>
            <a:srgbClr val="000066"/>
          </a:solidFill>
          <a:latin typeface="Arial" charset="0"/>
        </a:defRPr>
      </a:lvl2pPr>
      <a:lvl3pPr algn="l" rtl="0" fontAlgn="base">
        <a:lnSpc>
          <a:spcPts val="2600"/>
        </a:lnSpc>
        <a:spcBef>
          <a:spcPct val="0"/>
        </a:spcBef>
        <a:spcAft>
          <a:spcPct val="0"/>
        </a:spcAft>
        <a:defRPr sz="2400">
          <a:solidFill>
            <a:srgbClr val="000066"/>
          </a:solidFill>
          <a:latin typeface="Arial" charset="0"/>
        </a:defRPr>
      </a:lvl3pPr>
      <a:lvl4pPr algn="l" rtl="0" fontAlgn="base">
        <a:lnSpc>
          <a:spcPts val="2600"/>
        </a:lnSpc>
        <a:spcBef>
          <a:spcPct val="0"/>
        </a:spcBef>
        <a:spcAft>
          <a:spcPct val="0"/>
        </a:spcAft>
        <a:defRPr sz="2400">
          <a:solidFill>
            <a:srgbClr val="000066"/>
          </a:solidFill>
          <a:latin typeface="Arial" charset="0"/>
        </a:defRPr>
      </a:lvl4pPr>
      <a:lvl5pPr algn="l" rtl="0" fontAlgn="base">
        <a:lnSpc>
          <a:spcPts val="2600"/>
        </a:lnSpc>
        <a:spcBef>
          <a:spcPct val="0"/>
        </a:spcBef>
        <a:spcAft>
          <a:spcPct val="0"/>
        </a:spcAft>
        <a:defRPr sz="2400">
          <a:solidFill>
            <a:srgbClr val="000066"/>
          </a:solidFill>
          <a:latin typeface="Arial" charset="0"/>
        </a:defRPr>
      </a:lvl5pPr>
      <a:lvl6pPr marL="457200" algn="l" rtl="0" fontAlgn="base">
        <a:lnSpc>
          <a:spcPts val="2600"/>
        </a:lnSpc>
        <a:spcBef>
          <a:spcPct val="0"/>
        </a:spcBef>
        <a:spcAft>
          <a:spcPct val="0"/>
        </a:spcAft>
        <a:defRPr sz="2400">
          <a:solidFill>
            <a:srgbClr val="000066"/>
          </a:solidFill>
          <a:latin typeface="Arial" charset="0"/>
        </a:defRPr>
      </a:lvl6pPr>
      <a:lvl7pPr marL="914400" algn="l" rtl="0" fontAlgn="base">
        <a:lnSpc>
          <a:spcPts val="2600"/>
        </a:lnSpc>
        <a:spcBef>
          <a:spcPct val="0"/>
        </a:spcBef>
        <a:spcAft>
          <a:spcPct val="0"/>
        </a:spcAft>
        <a:defRPr sz="2400">
          <a:solidFill>
            <a:srgbClr val="000066"/>
          </a:solidFill>
          <a:latin typeface="Arial" charset="0"/>
        </a:defRPr>
      </a:lvl7pPr>
      <a:lvl8pPr marL="1371600" algn="l" rtl="0" fontAlgn="base">
        <a:lnSpc>
          <a:spcPts val="2600"/>
        </a:lnSpc>
        <a:spcBef>
          <a:spcPct val="0"/>
        </a:spcBef>
        <a:spcAft>
          <a:spcPct val="0"/>
        </a:spcAft>
        <a:defRPr sz="2400">
          <a:solidFill>
            <a:srgbClr val="000066"/>
          </a:solidFill>
          <a:latin typeface="Arial" charset="0"/>
        </a:defRPr>
      </a:lvl8pPr>
      <a:lvl9pPr marL="1828800" algn="l" rtl="0" fontAlgn="base">
        <a:lnSpc>
          <a:spcPts val="2600"/>
        </a:lnSpc>
        <a:spcBef>
          <a:spcPct val="0"/>
        </a:spcBef>
        <a:spcAft>
          <a:spcPct val="0"/>
        </a:spcAft>
        <a:defRPr sz="2400">
          <a:solidFill>
            <a:srgbClr val="000066"/>
          </a:solidFill>
          <a:latin typeface="Arial" charset="0"/>
        </a:defRPr>
      </a:lvl9pPr>
    </p:titleStyle>
    <p:bodyStyle>
      <a:lvl1pPr algn="l" rtl="0" fontAlgn="base">
        <a:lnSpc>
          <a:spcPts val="2200"/>
        </a:lnSpc>
        <a:spcBef>
          <a:spcPct val="0"/>
        </a:spcBef>
        <a:spcAft>
          <a:spcPct val="25000"/>
        </a:spcAft>
        <a:defRPr sz="2000">
          <a:solidFill>
            <a:srgbClr val="000066"/>
          </a:solidFill>
          <a:latin typeface="+mn-lt"/>
          <a:ea typeface="+mn-ea"/>
          <a:cs typeface="+mn-cs"/>
        </a:defRPr>
      </a:lvl1pPr>
      <a:lvl2pPr marL="169863" indent="-168275" algn="l" rtl="0" fontAlgn="base">
        <a:lnSpc>
          <a:spcPts val="2200"/>
        </a:lnSpc>
        <a:spcBef>
          <a:spcPct val="0"/>
        </a:spcBef>
        <a:spcAft>
          <a:spcPct val="25000"/>
        </a:spcAft>
        <a:buChar char="•"/>
        <a:defRPr sz="2000">
          <a:solidFill>
            <a:srgbClr val="000066"/>
          </a:solidFill>
          <a:latin typeface="+mn-lt"/>
        </a:defRPr>
      </a:lvl2pPr>
      <a:lvl3pPr marL="457200" indent="-171450" algn="l" rtl="0" fontAlgn="base">
        <a:lnSpc>
          <a:spcPts val="2000"/>
        </a:lnSpc>
        <a:spcBef>
          <a:spcPct val="0"/>
        </a:spcBef>
        <a:spcAft>
          <a:spcPct val="25000"/>
        </a:spcAft>
        <a:buChar char="–"/>
        <a:defRPr>
          <a:solidFill>
            <a:srgbClr val="000066"/>
          </a:solidFill>
          <a:latin typeface="+mn-lt"/>
        </a:defRPr>
      </a:lvl3pPr>
      <a:lvl4pPr marL="742950" indent="-171450" algn="l" rtl="0" fontAlgn="base">
        <a:lnSpc>
          <a:spcPts val="1800"/>
        </a:lnSpc>
        <a:spcBef>
          <a:spcPct val="0"/>
        </a:spcBef>
        <a:spcAft>
          <a:spcPct val="25000"/>
        </a:spcAft>
        <a:buChar char="•"/>
        <a:defRPr sz="1600">
          <a:solidFill>
            <a:srgbClr val="000066"/>
          </a:solidFill>
          <a:latin typeface="+mn-lt"/>
        </a:defRPr>
      </a:lvl4pPr>
      <a:lvl5pPr marL="1028700" indent="-171450" algn="l" rtl="0" fontAlgn="base">
        <a:spcBef>
          <a:spcPct val="0"/>
        </a:spcBef>
        <a:spcAft>
          <a:spcPct val="25000"/>
        </a:spcAft>
        <a:buChar char="–"/>
        <a:defRPr sz="1200">
          <a:solidFill>
            <a:srgbClr val="000066"/>
          </a:solidFill>
          <a:latin typeface="+mn-lt"/>
        </a:defRPr>
      </a:lvl5pPr>
      <a:lvl6pPr marL="1485900" indent="-171450" algn="l" rtl="0" fontAlgn="base">
        <a:spcBef>
          <a:spcPct val="0"/>
        </a:spcBef>
        <a:spcAft>
          <a:spcPct val="25000"/>
        </a:spcAft>
        <a:buChar char="–"/>
        <a:defRPr sz="1200">
          <a:solidFill>
            <a:srgbClr val="000066"/>
          </a:solidFill>
          <a:latin typeface="+mn-lt"/>
        </a:defRPr>
      </a:lvl6pPr>
      <a:lvl7pPr marL="1943100" indent="-171450" algn="l" rtl="0" fontAlgn="base">
        <a:spcBef>
          <a:spcPct val="0"/>
        </a:spcBef>
        <a:spcAft>
          <a:spcPct val="25000"/>
        </a:spcAft>
        <a:buChar char="–"/>
        <a:defRPr sz="1200">
          <a:solidFill>
            <a:srgbClr val="000066"/>
          </a:solidFill>
          <a:latin typeface="+mn-lt"/>
        </a:defRPr>
      </a:lvl7pPr>
      <a:lvl8pPr marL="2400300" indent="-171450" algn="l" rtl="0" fontAlgn="base">
        <a:spcBef>
          <a:spcPct val="0"/>
        </a:spcBef>
        <a:spcAft>
          <a:spcPct val="25000"/>
        </a:spcAft>
        <a:buChar char="–"/>
        <a:defRPr sz="1200">
          <a:solidFill>
            <a:srgbClr val="000066"/>
          </a:solidFill>
          <a:latin typeface="+mn-lt"/>
        </a:defRPr>
      </a:lvl8pPr>
      <a:lvl9pPr marL="2857500" indent="-171450" algn="l" rtl="0" fontAlgn="base">
        <a:spcBef>
          <a:spcPct val="0"/>
        </a:spcBef>
        <a:spcAft>
          <a:spcPct val="25000"/>
        </a:spcAft>
        <a:buChar char="–"/>
        <a:defRPr sz="1200">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bwMode="auto">
          <a:xfrm>
            <a:off x="398463" y="358775"/>
            <a:ext cx="9091612" cy="6191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altLang="en-GB" smtClean="0"/>
              <a:t>Click to edit Master title style</a:t>
            </a:r>
          </a:p>
        </p:txBody>
      </p:sp>
      <p:sp>
        <p:nvSpPr>
          <p:cNvPr id="746499" name="Rectangle 3"/>
          <p:cNvSpPr>
            <a:spLocks noGrp="1" noChangeArrowheads="1"/>
          </p:cNvSpPr>
          <p:nvPr>
            <p:ph type="body" idx="1"/>
          </p:nvPr>
        </p:nvSpPr>
        <p:spPr bwMode="auto">
          <a:xfrm>
            <a:off x="398463" y="1308100"/>
            <a:ext cx="9094787" cy="50085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altLang="en-GB" smtClean="0"/>
              <a:t>Click to edit Master text styles</a:t>
            </a:r>
          </a:p>
          <a:p>
            <a:pPr lvl="1"/>
            <a:r>
              <a:rPr lang="en-GB" altLang="en-GB" smtClean="0"/>
              <a:t>Second level</a:t>
            </a:r>
          </a:p>
          <a:p>
            <a:pPr lvl="2"/>
            <a:r>
              <a:rPr lang="en-GB" altLang="en-GB" smtClean="0"/>
              <a:t>Third level</a:t>
            </a:r>
          </a:p>
          <a:p>
            <a:pPr lvl="3"/>
            <a:r>
              <a:rPr lang="en-GB" altLang="en-GB" smtClean="0"/>
              <a:t>Fourth level</a:t>
            </a:r>
          </a:p>
        </p:txBody>
      </p:sp>
      <p:sp>
        <p:nvSpPr>
          <p:cNvPr id="746501" name="Rectangle 5"/>
          <p:cNvSpPr>
            <a:spLocks noGrp="1" noChangeArrowheads="1"/>
          </p:cNvSpPr>
          <p:nvPr>
            <p:ph type="sldNum" sz="quarter" idx="4"/>
          </p:nvPr>
        </p:nvSpPr>
        <p:spPr bwMode="auto">
          <a:xfrm>
            <a:off x="404813" y="6523038"/>
            <a:ext cx="2063750" cy="122237"/>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l">
              <a:defRPr sz="800">
                <a:solidFill>
                  <a:schemeClr val="bg1"/>
                </a:solidFill>
                <a:latin typeface="+mn-lt"/>
              </a:defRPr>
            </a:lvl1pPr>
          </a:lstStyle>
          <a:p>
            <a:fld id="{3A1E937E-1FF8-4DE7-8342-E6B1EBFC8D55}" type="slidenum">
              <a:rPr lang="en-GB" altLang="en-GB"/>
              <a:pPr/>
              <a:t>‹#›</a:t>
            </a:fld>
            <a:endParaRPr lang="en-GB" altLang="en-GB"/>
          </a:p>
        </p:txBody>
      </p:sp>
      <p:sp>
        <p:nvSpPr>
          <p:cNvPr id="746502" name="Text Box 6"/>
          <p:cNvSpPr txBox="1">
            <a:spLocks noChangeArrowheads="1"/>
          </p:cNvSpPr>
          <p:nvPr/>
        </p:nvSpPr>
        <p:spPr bwMode="auto">
          <a:xfrm>
            <a:off x="3365500" y="6519863"/>
            <a:ext cx="6129338" cy="122237"/>
          </a:xfrm>
          <a:prstGeom prst="rect">
            <a:avLst/>
          </a:prstGeom>
          <a:noFill/>
          <a:ln w="9525">
            <a:noFill/>
            <a:miter lim="800000"/>
            <a:headEnd/>
            <a:tailEnd/>
          </a:ln>
          <a:effectLst/>
        </p:spPr>
        <p:txBody>
          <a:bodyPr lIns="0" tIns="0" rIns="0" bIns="0">
            <a:spAutoFit/>
          </a:bodyPr>
          <a:lstStyle/>
          <a:p>
            <a:pPr algn="r" eaLnBrk="0" hangingPunct="0">
              <a:spcBef>
                <a:spcPct val="50000"/>
              </a:spcBef>
            </a:pPr>
            <a:r>
              <a:rPr lang="en-GB" sz="800">
                <a:solidFill>
                  <a:srgbClr val="000066"/>
                </a:solidFill>
              </a:rPr>
              <a:t>©2007 Deloitte &amp; Touche LLP.  Private and confidential.</a:t>
            </a:r>
          </a:p>
        </p:txBody>
      </p:sp>
    </p:spTree>
  </p:cSld>
  <p:clrMap bg1="dk2" tx1="lt1" bg2="dk1" tx2="lt2" accent1="accent1" accent2="accent2" accent3="accent3" accent4="accent4" accent5="accent5" accent6="accent6" hlink="hlink" folHlink="folHlink"/>
  <p:sldLayoutIdLst>
    <p:sldLayoutId id="2147483672"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ftr="0" dt="0"/>
  <p:txStyles>
    <p:titleStyle>
      <a:lvl1pPr algn="l" rtl="0" fontAlgn="base">
        <a:lnSpc>
          <a:spcPts val="2400"/>
        </a:lnSpc>
        <a:spcBef>
          <a:spcPct val="0"/>
        </a:spcBef>
        <a:spcAft>
          <a:spcPct val="0"/>
        </a:spcAft>
        <a:defRPr sz="2200">
          <a:solidFill>
            <a:schemeClr val="bg1"/>
          </a:solidFill>
          <a:latin typeface="+mj-lt"/>
          <a:ea typeface="+mj-ea"/>
          <a:cs typeface="+mj-cs"/>
        </a:defRPr>
      </a:lvl1pPr>
      <a:lvl2pPr algn="l" rtl="0" fontAlgn="base">
        <a:lnSpc>
          <a:spcPts val="2400"/>
        </a:lnSpc>
        <a:spcBef>
          <a:spcPct val="0"/>
        </a:spcBef>
        <a:spcAft>
          <a:spcPct val="0"/>
        </a:spcAft>
        <a:defRPr sz="2200">
          <a:solidFill>
            <a:schemeClr val="bg1"/>
          </a:solidFill>
          <a:latin typeface="Verdana" pitchFamily="34" charset="0"/>
        </a:defRPr>
      </a:lvl2pPr>
      <a:lvl3pPr algn="l" rtl="0" fontAlgn="base">
        <a:lnSpc>
          <a:spcPts val="2400"/>
        </a:lnSpc>
        <a:spcBef>
          <a:spcPct val="0"/>
        </a:spcBef>
        <a:spcAft>
          <a:spcPct val="0"/>
        </a:spcAft>
        <a:defRPr sz="2200">
          <a:solidFill>
            <a:schemeClr val="bg1"/>
          </a:solidFill>
          <a:latin typeface="Verdana" pitchFamily="34" charset="0"/>
        </a:defRPr>
      </a:lvl3pPr>
      <a:lvl4pPr algn="l" rtl="0" fontAlgn="base">
        <a:lnSpc>
          <a:spcPts val="2400"/>
        </a:lnSpc>
        <a:spcBef>
          <a:spcPct val="0"/>
        </a:spcBef>
        <a:spcAft>
          <a:spcPct val="0"/>
        </a:spcAft>
        <a:defRPr sz="2200">
          <a:solidFill>
            <a:schemeClr val="bg1"/>
          </a:solidFill>
          <a:latin typeface="Verdana" pitchFamily="34" charset="0"/>
        </a:defRPr>
      </a:lvl4pPr>
      <a:lvl5pPr algn="l" rtl="0" fontAlgn="base">
        <a:lnSpc>
          <a:spcPts val="2400"/>
        </a:lnSpc>
        <a:spcBef>
          <a:spcPct val="0"/>
        </a:spcBef>
        <a:spcAft>
          <a:spcPct val="0"/>
        </a:spcAft>
        <a:defRPr sz="2200">
          <a:solidFill>
            <a:schemeClr val="bg1"/>
          </a:solidFill>
          <a:latin typeface="Verdana" pitchFamily="34" charset="0"/>
        </a:defRPr>
      </a:lvl5pPr>
      <a:lvl6pPr marL="457200" algn="l" rtl="0" fontAlgn="base">
        <a:lnSpc>
          <a:spcPts val="2400"/>
        </a:lnSpc>
        <a:spcBef>
          <a:spcPct val="0"/>
        </a:spcBef>
        <a:spcAft>
          <a:spcPct val="0"/>
        </a:spcAft>
        <a:defRPr sz="2200">
          <a:solidFill>
            <a:schemeClr val="bg1"/>
          </a:solidFill>
          <a:latin typeface="Verdana" pitchFamily="34" charset="0"/>
        </a:defRPr>
      </a:lvl6pPr>
      <a:lvl7pPr marL="914400" algn="l" rtl="0" fontAlgn="base">
        <a:lnSpc>
          <a:spcPts val="2400"/>
        </a:lnSpc>
        <a:spcBef>
          <a:spcPct val="0"/>
        </a:spcBef>
        <a:spcAft>
          <a:spcPct val="0"/>
        </a:spcAft>
        <a:defRPr sz="2200">
          <a:solidFill>
            <a:schemeClr val="bg1"/>
          </a:solidFill>
          <a:latin typeface="Verdana" pitchFamily="34" charset="0"/>
        </a:defRPr>
      </a:lvl7pPr>
      <a:lvl8pPr marL="1371600" algn="l" rtl="0" fontAlgn="base">
        <a:lnSpc>
          <a:spcPts val="2400"/>
        </a:lnSpc>
        <a:spcBef>
          <a:spcPct val="0"/>
        </a:spcBef>
        <a:spcAft>
          <a:spcPct val="0"/>
        </a:spcAft>
        <a:defRPr sz="2200">
          <a:solidFill>
            <a:schemeClr val="bg1"/>
          </a:solidFill>
          <a:latin typeface="Verdana" pitchFamily="34" charset="0"/>
        </a:defRPr>
      </a:lvl8pPr>
      <a:lvl9pPr marL="1828800" algn="l" rtl="0" fontAlgn="base">
        <a:lnSpc>
          <a:spcPts val="2400"/>
        </a:lnSpc>
        <a:spcBef>
          <a:spcPct val="0"/>
        </a:spcBef>
        <a:spcAft>
          <a:spcPct val="0"/>
        </a:spcAft>
        <a:defRPr sz="2200">
          <a:solidFill>
            <a:schemeClr val="bg1"/>
          </a:solidFill>
          <a:latin typeface="Verdana" pitchFamily="34" charset="0"/>
        </a:defRPr>
      </a:lvl9pPr>
    </p:titleStyle>
    <p:bodyStyle>
      <a:lvl1pPr marL="190500" indent="-190500" algn="l" rtl="0" fontAlgn="base">
        <a:lnSpc>
          <a:spcPct val="102000"/>
        </a:lnSpc>
        <a:spcBef>
          <a:spcPct val="0"/>
        </a:spcBef>
        <a:spcAft>
          <a:spcPct val="37000"/>
        </a:spcAft>
        <a:buChar char="•"/>
        <a:tabLst>
          <a:tab pos="5715000" algn="l"/>
        </a:tabLst>
        <a:defRPr>
          <a:solidFill>
            <a:schemeClr val="bg1"/>
          </a:solidFill>
          <a:latin typeface="+mn-lt"/>
          <a:ea typeface="+mn-ea"/>
          <a:cs typeface="+mn-cs"/>
        </a:defRPr>
      </a:lvl1pPr>
      <a:lvl2pPr marL="382588" indent="-190500" algn="l" rtl="0" fontAlgn="base">
        <a:lnSpc>
          <a:spcPct val="94000"/>
        </a:lnSpc>
        <a:spcBef>
          <a:spcPct val="0"/>
        </a:spcBef>
        <a:spcAft>
          <a:spcPct val="36000"/>
        </a:spcAft>
        <a:buChar char="–"/>
        <a:tabLst>
          <a:tab pos="5715000" algn="l"/>
        </a:tabLst>
        <a:defRPr sz="1600">
          <a:solidFill>
            <a:schemeClr val="bg1"/>
          </a:solidFill>
          <a:latin typeface="+mn-lt"/>
        </a:defRPr>
      </a:lvl2pPr>
      <a:lvl3pPr marL="574675" indent="-190500" algn="l" rtl="0" fontAlgn="base">
        <a:lnSpc>
          <a:spcPct val="95000"/>
        </a:lnSpc>
        <a:spcBef>
          <a:spcPct val="0"/>
        </a:spcBef>
        <a:spcAft>
          <a:spcPct val="30000"/>
        </a:spcAft>
        <a:buChar char="–"/>
        <a:tabLst>
          <a:tab pos="5715000" algn="l"/>
        </a:tabLst>
        <a:defRPr sz="1400">
          <a:solidFill>
            <a:schemeClr val="bg1"/>
          </a:solidFill>
          <a:latin typeface="+mn-lt"/>
        </a:defRPr>
      </a:lvl3pPr>
      <a:lvl4pPr marL="771525" indent="-195263" algn="l" rtl="0" fontAlgn="base">
        <a:lnSpc>
          <a:spcPct val="97000"/>
        </a:lnSpc>
        <a:spcBef>
          <a:spcPct val="0"/>
        </a:spcBef>
        <a:spcAft>
          <a:spcPct val="28000"/>
        </a:spcAft>
        <a:buChar char="–"/>
        <a:tabLst>
          <a:tab pos="5715000" algn="l"/>
        </a:tabLst>
        <a:defRPr sz="1200">
          <a:solidFill>
            <a:schemeClr val="bg1"/>
          </a:solidFill>
          <a:latin typeface="+mn-lt"/>
        </a:defRPr>
      </a:lvl4pPr>
      <a:lvl5pPr marL="960438" indent="-187325" algn="l" rtl="0" fontAlgn="base">
        <a:lnSpc>
          <a:spcPts val="1600"/>
        </a:lnSpc>
        <a:spcBef>
          <a:spcPct val="0"/>
        </a:spcBef>
        <a:spcAft>
          <a:spcPct val="0"/>
        </a:spcAft>
        <a:buChar char="–"/>
        <a:tabLst>
          <a:tab pos="5715000" algn="l"/>
        </a:tabLst>
        <a:defRPr sz="1200">
          <a:solidFill>
            <a:schemeClr val="tx1"/>
          </a:solidFill>
          <a:latin typeface="+mn-lt"/>
        </a:defRPr>
      </a:lvl5pPr>
      <a:lvl6pPr marL="1417638" indent="-187325" algn="l" rtl="0" fontAlgn="base">
        <a:lnSpc>
          <a:spcPts val="1600"/>
        </a:lnSpc>
        <a:spcBef>
          <a:spcPct val="0"/>
        </a:spcBef>
        <a:spcAft>
          <a:spcPct val="0"/>
        </a:spcAft>
        <a:buChar char="–"/>
        <a:tabLst>
          <a:tab pos="5715000" algn="l"/>
        </a:tabLst>
        <a:defRPr sz="1200">
          <a:solidFill>
            <a:schemeClr val="tx1"/>
          </a:solidFill>
          <a:latin typeface="+mn-lt"/>
        </a:defRPr>
      </a:lvl6pPr>
      <a:lvl7pPr marL="1874838" indent="-187325" algn="l" rtl="0" fontAlgn="base">
        <a:lnSpc>
          <a:spcPts val="1600"/>
        </a:lnSpc>
        <a:spcBef>
          <a:spcPct val="0"/>
        </a:spcBef>
        <a:spcAft>
          <a:spcPct val="0"/>
        </a:spcAft>
        <a:buChar char="–"/>
        <a:tabLst>
          <a:tab pos="5715000" algn="l"/>
        </a:tabLst>
        <a:defRPr sz="1200">
          <a:solidFill>
            <a:schemeClr val="tx1"/>
          </a:solidFill>
          <a:latin typeface="+mn-lt"/>
        </a:defRPr>
      </a:lvl7pPr>
      <a:lvl8pPr marL="2332038" indent="-187325" algn="l" rtl="0" fontAlgn="base">
        <a:lnSpc>
          <a:spcPts val="1600"/>
        </a:lnSpc>
        <a:spcBef>
          <a:spcPct val="0"/>
        </a:spcBef>
        <a:spcAft>
          <a:spcPct val="0"/>
        </a:spcAft>
        <a:buChar char="–"/>
        <a:tabLst>
          <a:tab pos="5715000" algn="l"/>
        </a:tabLst>
        <a:defRPr sz="1200">
          <a:solidFill>
            <a:schemeClr val="tx1"/>
          </a:solidFill>
          <a:latin typeface="+mn-lt"/>
        </a:defRPr>
      </a:lvl8pPr>
      <a:lvl9pPr marL="2789238" indent="-187325" algn="l" rtl="0" fontAlgn="base">
        <a:lnSpc>
          <a:spcPts val="1600"/>
        </a:lnSpc>
        <a:spcBef>
          <a:spcPct val="0"/>
        </a:spcBef>
        <a:spcAft>
          <a:spcPct val="0"/>
        </a:spcAft>
        <a:buChar char="–"/>
        <a:tabLst>
          <a:tab pos="5715000" algn="l"/>
        </a:tabLst>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bwMode="auto">
          <a:xfrm>
            <a:off x="398463" y="358775"/>
            <a:ext cx="9091612" cy="6191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altLang="en-GB" smtClean="0"/>
              <a:t>Click to edit Master title style</a:t>
            </a:r>
          </a:p>
        </p:txBody>
      </p:sp>
      <p:sp>
        <p:nvSpPr>
          <p:cNvPr id="750595" name="Rectangle 3"/>
          <p:cNvSpPr>
            <a:spLocks noGrp="1" noChangeArrowheads="1"/>
          </p:cNvSpPr>
          <p:nvPr>
            <p:ph type="body" idx="1"/>
          </p:nvPr>
        </p:nvSpPr>
        <p:spPr bwMode="auto">
          <a:xfrm>
            <a:off x="398463" y="1308100"/>
            <a:ext cx="9094787" cy="50085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altLang="en-GB" smtClean="0"/>
              <a:t>Click to edit Master text styles</a:t>
            </a:r>
          </a:p>
          <a:p>
            <a:pPr lvl="1"/>
            <a:r>
              <a:rPr lang="en-GB" altLang="en-GB" smtClean="0"/>
              <a:t>Second level</a:t>
            </a:r>
          </a:p>
          <a:p>
            <a:pPr lvl="2"/>
            <a:r>
              <a:rPr lang="en-GB" altLang="en-GB" smtClean="0"/>
              <a:t>Third level</a:t>
            </a:r>
          </a:p>
          <a:p>
            <a:pPr lvl="3"/>
            <a:r>
              <a:rPr lang="en-GB" altLang="en-GB" smtClean="0"/>
              <a:t>Fourth level</a:t>
            </a:r>
          </a:p>
        </p:txBody>
      </p:sp>
      <p:sp>
        <p:nvSpPr>
          <p:cNvPr id="750597" name="Rectangle 5"/>
          <p:cNvSpPr>
            <a:spLocks noGrp="1" noChangeArrowheads="1"/>
          </p:cNvSpPr>
          <p:nvPr>
            <p:ph type="sldNum" sz="quarter" idx="4"/>
          </p:nvPr>
        </p:nvSpPr>
        <p:spPr bwMode="auto">
          <a:xfrm>
            <a:off x="404813" y="6523038"/>
            <a:ext cx="2063750" cy="122237"/>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l">
              <a:defRPr sz="800">
                <a:solidFill>
                  <a:srgbClr val="000066"/>
                </a:solidFill>
              </a:defRPr>
            </a:lvl1pPr>
          </a:lstStyle>
          <a:p>
            <a:fld id="{8830145A-E398-4269-B28E-C03B1E3A37B6}" type="slidenum">
              <a:rPr lang="en-GB" altLang="en-GB"/>
              <a:pPr/>
              <a:t>‹#›</a:t>
            </a:fld>
            <a:endParaRPr lang="en-GB" altLang="en-GB"/>
          </a:p>
        </p:txBody>
      </p:sp>
      <p:sp>
        <p:nvSpPr>
          <p:cNvPr id="750598" name="Copyright"/>
          <p:cNvSpPr txBox="1">
            <a:spLocks noChangeArrowheads="1"/>
          </p:cNvSpPr>
          <p:nvPr/>
        </p:nvSpPr>
        <p:spPr bwMode="auto">
          <a:xfrm>
            <a:off x="3365500" y="6519863"/>
            <a:ext cx="6129338" cy="122237"/>
          </a:xfrm>
          <a:prstGeom prst="rect">
            <a:avLst/>
          </a:prstGeom>
          <a:noFill/>
          <a:ln w="9525">
            <a:noFill/>
            <a:miter lim="800000"/>
            <a:headEnd/>
            <a:tailEnd/>
          </a:ln>
          <a:effectLst/>
        </p:spPr>
        <p:txBody>
          <a:bodyPr lIns="0" tIns="0" rIns="0" bIns="0">
            <a:spAutoFit/>
          </a:bodyPr>
          <a:lstStyle/>
          <a:p>
            <a:pPr algn="r" eaLnBrk="0" hangingPunct="0">
              <a:spcBef>
                <a:spcPct val="50000"/>
              </a:spcBef>
            </a:pPr>
            <a:r>
              <a:rPr lang="en-GB" sz="800">
                <a:solidFill>
                  <a:srgbClr val="000066"/>
                </a:solidFill>
              </a:rPr>
              <a:t>©2007 Deloitte &amp; Touche LLP.  Private and confidential.</a:t>
            </a:r>
            <a:endParaRPr lang="en-US" sz="800">
              <a:solidFill>
                <a:srgbClr val="000066"/>
              </a:solidFill>
            </a:endParaRPr>
          </a:p>
        </p:txBody>
      </p:sp>
    </p:spTree>
  </p:cSld>
  <p:clrMap bg1="dk2" tx1="lt1" bg2="dk1" tx2="lt2" accent1="accent1" accent2="accent2" accent3="accent3" accent4="accent4" accent5="accent5" accent6="accent6" hlink="hlink" folHlink="folHlink"/>
  <p:sldLayoutIdLst>
    <p:sldLayoutId id="2147483674"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hf hdr="0" ftr="0" dt="0"/>
  <p:txStyles>
    <p:titleStyle>
      <a:lvl1pPr algn="l" rtl="0" fontAlgn="base">
        <a:lnSpc>
          <a:spcPts val="2400"/>
        </a:lnSpc>
        <a:spcBef>
          <a:spcPct val="0"/>
        </a:spcBef>
        <a:spcAft>
          <a:spcPct val="0"/>
        </a:spcAft>
        <a:defRPr sz="2200">
          <a:solidFill>
            <a:srgbClr val="000066"/>
          </a:solidFill>
          <a:latin typeface="+mj-lt"/>
          <a:ea typeface="+mj-ea"/>
          <a:cs typeface="+mj-cs"/>
        </a:defRPr>
      </a:lvl1pPr>
      <a:lvl2pPr algn="l" rtl="0" fontAlgn="base">
        <a:lnSpc>
          <a:spcPts val="2400"/>
        </a:lnSpc>
        <a:spcBef>
          <a:spcPct val="0"/>
        </a:spcBef>
        <a:spcAft>
          <a:spcPct val="0"/>
        </a:spcAft>
        <a:defRPr sz="2200">
          <a:solidFill>
            <a:srgbClr val="000066"/>
          </a:solidFill>
          <a:latin typeface="Arial" charset="0"/>
        </a:defRPr>
      </a:lvl2pPr>
      <a:lvl3pPr algn="l" rtl="0" fontAlgn="base">
        <a:lnSpc>
          <a:spcPts val="2400"/>
        </a:lnSpc>
        <a:spcBef>
          <a:spcPct val="0"/>
        </a:spcBef>
        <a:spcAft>
          <a:spcPct val="0"/>
        </a:spcAft>
        <a:defRPr sz="2200">
          <a:solidFill>
            <a:srgbClr val="000066"/>
          </a:solidFill>
          <a:latin typeface="Arial" charset="0"/>
        </a:defRPr>
      </a:lvl3pPr>
      <a:lvl4pPr algn="l" rtl="0" fontAlgn="base">
        <a:lnSpc>
          <a:spcPts val="2400"/>
        </a:lnSpc>
        <a:spcBef>
          <a:spcPct val="0"/>
        </a:spcBef>
        <a:spcAft>
          <a:spcPct val="0"/>
        </a:spcAft>
        <a:defRPr sz="2200">
          <a:solidFill>
            <a:srgbClr val="000066"/>
          </a:solidFill>
          <a:latin typeface="Arial" charset="0"/>
        </a:defRPr>
      </a:lvl4pPr>
      <a:lvl5pPr algn="l" rtl="0" fontAlgn="base">
        <a:lnSpc>
          <a:spcPts val="2400"/>
        </a:lnSpc>
        <a:spcBef>
          <a:spcPct val="0"/>
        </a:spcBef>
        <a:spcAft>
          <a:spcPct val="0"/>
        </a:spcAft>
        <a:defRPr sz="2200">
          <a:solidFill>
            <a:srgbClr val="000066"/>
          </a:solidFill>
          <a:latin typeface="Arial" charset="0"/>
        </a:defRPr>
      </a:lvl5pPr>
      <a:lvl6pPr marL="457200" algn="l" rtl="0" fontAlgn="base">
        <a:lnSpc>
          <a:spcPts val="2400"/>
        </a:lnSpc>
        <a:spcBef>
          <a:spcPct val="0"/>
        </a:spcBef>
        <a:spcAft>
          <a:spcPct val="0"/>
        </a:spcAft>
        <a:defRPr sz="2200">
          <a:solidFill>
            <a:srgbClr val="000066"/>
          </a:solidFill>
          <a:latin typeface="Arial" charset="0"/>
        </a:defRPr>
      </a:lvl6pPr>
      <a:lvl7pPr marL="914400" algn="l" rtl="0" fontAlgn="base">
        <a:lnSpc>
          <a:spcPts val="2400"/>
        </a:lnSpc>
        <a:spcBef>
          <a:spcPct val="0"/>
        </a:spcBef>
        <a:spcAft>
          <a:spcPct val="0"/>
        </a:spcAft>
        <a:defRPr sz="2200">
          <a:solidFill>
            <a:srgbClr val="000066"/>
          </a:solidFill>
          <a:latin typeface="Arial" charset="0"/>
        </a:defRPr>
      </a:lvl7pPr>
      <a:lvl8pPr marL="1371600" algn="l" rtl="0" fontAlgn="base">
        <a:lnSpc>
          <a:spcPts val="2400"/>
        </a:lnSpc>
        <a:spcBef>
          <a:spcPct val="0"/>
        </a:spcBef>
        <a:spcAft>
          <a:spcPct val="0"/>
        </a:spcAft>
        <a:defRPr sz="2200">
          <a:solidFill>
            <a:srgbClr val="000066"/>
          </a:solidFill>
          <a:latin typeface="Arial" charset="0"/>
        </a:defRPr>
      </a:lvl8pPr>
      <a:lvl9pPr marL="1828800" algn="l" rtl="0" fontAlgn="base">
        <a:lnSpc>
          <a:spcPts val="2400"/>
        </a:lnSpc>
        <a:spcBef>
          <a:spcPct val="0"/>
        </a:spcBef>
        <a:spcAft>
          <a:spcPct val="0"/>
        </a:spcAft>
        <a:defRPr sz="2200">
          <a:solidFill>
            <a:srgbClr val="000066"/>
          </a:solidFill>
          <a:latin typeface="Arial" charset="0"/>
        </a:defRPr>
      </a:lvl9pPr>
    </p:titleStyle>
    <p:bodyStyle>
      <a:lvl1pPr marL="190500" indent="-190500" algn="l" rtl="0" fontAlgn="base">
        <a:lnSpc>
          <a:spcPct val="102000"/>
        </a:lnSpc>
        <a:spcBef>
          <a:spcPct val="0"/>
        </a:spcBef>
        <a:spcAft>
          <a:spcPct val="37000"/>
        </a:spcAft>
        <a:buChar char="•"/>
        <a:tabLst>
          <a:tab pos="5715000" algn="l"/>
        </a:tabLst>
        <a:defRPr>
          <a:solidFill>
            <a:srgbClr val="000066"/>
          </a:solidFill>
          <a:latin typeface="+mn-lt"/>
          <a:ea typeface="+mn-ea"/>
          <a:cs typeface="+mn-cs"/>
        </a:defRPr>
      </a:lvl1pPr>
      <a:lvl2pPr marL="382588" indent="-190500" algn="l" rtl="0" fontAlgn="base">
        <a:lnSpc>
          <a:spcPct val="94000"/>
        </a:lnSpc>
        <a:spcBef>
          <a:spcPct val="0"/>
        </a:spcBef>
        <a:spcAft>
          <a:spcPct val="36000"/>
        </a:spcAft>
        <a:buChar char="–"/>
        <a:tabLst>
          <a:tab pos="5715000" algn="l"/>
        </a:tabLst>
        <a:defRPr sz="1600">
          <a:solidFill>
            <a:srgbClr val="000066"/>
          </a:solidFill>
          <a:latin typeface="+mn-lt"/>
        </a:defRPr>
      </a:lvl2pPr>
      <a:lvl3pPr marL="574675" indent="-190500" algn="l" rtl="0" fontAlgn="base">
        <a:lnSpc>
          <a:spcPct val="95000"/>
        </a:lnSpc>
        <a:spcBef>
          <a:spcPct val="0"/>
        </a:spcBef>
        <a:spcAft>
          <a:spcPct val="30000"/>
        </a:spcAft>
        <a:buChar char="–"/>
        <a:tabLst>
          <a:tab pos="5715000" algn="l"/>
        </a:tabLst>
        <a:defRPr sz="1400">
          <a:solidFill>
            <a:srgbClr val="000066"/>
          </a:solidFill>
          <a:latin typeface="+mn-lt"/>
        </a:defRPr>
      </a:lvl3pPr>
      <a:lvl4pPr marL="771525" indent="-195263" algn="l" rtl="0" fontAlgn="base">
        <a:lnSpc>
          <a:spcPct val="97000"/>
        </a:lnSpc>
        <a:spcBef>
          <a:spcPct val="0"/>
        </a:spcBef>
        <a:spcAft>
          <a:spcPct val="28000"/>
        </a:spcAft>
        <a:buChar char="–"/>
        <a:tabLst>
          <a:tab pos="5715000" algn="l"/>
        </a:tabLst>
        <a:defRPr sz="1200">
          <a:solidFill>
            <a:srgbClr val="000066"/>
          </a:solidFill>
          <a:latin typeface="+mn-lt"/>
        </a:defRPr>
      </a:lvl4pPr>
      <a:lvl5pPr marL="960438" indent="-187325" algn="l" rtl="0" fontAlgn="base">
        <a:lnSpc>
          <a:spcPts val="1600"/>
        </a:lnSpc>
        <a:spcBef>
          <a:spcPct val="0"/>
        </a:spcBef>
        <a:spcAft>
          <a:spcPct val="0"/>
        </a:spcAft>
        <a:buChar char="–"/>
        <a:tabLst>
          <a:tab pos="5715000" algn="l"/>
        </a:tabLst>
        <a:defRPr sz="1200">
          <a:solidFill>
            <a:schemeClr val="tx1"/>
          </a:solidFill>
          <a:latin typeface="Verdana" pitchFamily="34" charset="0"/>
        </a:defRPr>
      </a:lvl5pPr>
      <a:lvl6pPr marL="1417638" indent="-187325" algn="l" rtl="0" fontAlgn="base">
        <a:lnSpc>
          <a:spcPts val="1600"/>
        </a:lnSpc>
        <a:spcBef>
          <a:spcPct val="0"/>
        </a:spcBef>
        <a:spcAft>
          <a:spcPct val="0"/>
        </a:spcAft>
        <a:buChar char="–"/>
        <a:tabLst>
          <a:tab pos="5715000" algn="l"/>
        </a:tabLst>
        <a:defRPr sz="1200">
          <a:solidFill>
            <a:schemeClr val="tx1"/>
          </a:solidFill>
          <a:latin typeface="Verdana" pitchFamily="34" charset="0"/>
        </a:defRPr>
      </a:lvl6pPr>
      <a:lvl7pPr marL="1874838" indent="-187325" algn="l" rtl="0" fontAlgn="base">
        <a:lnSpc>
          <a:spcPts val="1600"/>
        </a:lnSpc>
        <a:spcBef>
          <a:spcPct val="0"/>
        </a:spcBef>
        <a:spcAft>
          <a:spcPct val="0"/>
        </a:spcAft>
        <a:buChar char="–"/>
        <a:tabLst>
          <a:tab pos="5715000" algn="l"/>
        </a:tabLst>
        <a:defRPr sz="1200">
          <a:solidFill>
            <a:schemeClr val="tx1"/>
          </a:solidFill>
          <a:latin typeface="Verdana" pitchFamily="34" charset="0"/>
        </a:defRPr>
      </a:lvl7pPr>
      <a:lvl8pPr marL="2332038" indent="-187325" algn="l" rtl="0" fontAlgn="base">
        <a:lnSpc>
          <a:spcPts val="1600"/>
        </a:lnSpc>
        <a:spcBef>
          <a:spcPct val="0"/>
        </a:spcBef>
        <a:spcAft>
          <a:spcPct val="0"/>
        </a:spcAft>
        <a:buChar char="–"/>
        <a:tabLst>
          <a:tab pos="5715000" algn="l"/>
        </a:tabLst>
        <a:defRPr sz="1200">
          <a:solidFill>
            <a:schemeClr val="tx1"/>
          </a:solidFill>
          <a:latin typeface="Verdana" pitchFamily="34" charset="0"/>
        </a:defRPr>
      </a:lvl8pPr>
      <a:lvl9pPr marL="2789238" indent="-187325" algn="l" rtl="0" fontAlgn="base">
        <a:lnSpc>
          <a:spcPts val="1600"/>
        </a:lnSpc>
        <a:spcBef>
          <a:spcPct val="0"/>
        </a:spcBef>
        <a:spcAft>
          <a:spcPct val="0"/>
        </a:spcAft>
        <a:buChar char="–"/>
        <a:tabLst>
          <a:tab pos="5715000" algn="l"/>
        </a:tabLst>
        <a:defRPr sz="1200">
          <a:solidFill>
            <a:schemeClr val="tx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bwMode="auto">
          <a:xfrm>
            <a:off x="388938" y="358775"/>
            <a:ext cx="9090025" cy="6191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altLang="en-GB" smtClean="0"/>
              <a:t>Click to edit Master title style</a:t>
            </a:r>
          </a:p>
        </p:txBody>
      </p:sp>
      <p:sp>
        <p:nvSpPr>
          <p:cNvPr id="756739" name="Rectangle 3"/>
          <p:cNvSpPr>
            <a:spLocks noGrp="1" noChangeArrowheads="1"/>
          </p:cNvSpPr>
          <p:nvPr>
            <p:ph type="body" idx="1"/>
          </p:nvPr>
        </p:nvSpPr>
        <p:spPr bwMode="auto">
          <a:xfrm>
            <a:off x="388938" y="1258888"/>
            <a:ext cx="9094787" cy="500856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altLang="en-GB" smtClean="0"/>
              <a:t>Click to edit Master text styles</a:t>
            </a:r>
          </a:p>
          <a:p>
            <a:pPr lvl="1"/>
            <a:r>
              <a:rPr lang="en-GB" altLang="en-GB" smtClean="0"/>
              <a:t>Second level</a:t>
            </a:r>
          </a:p>
          <a:p>
            <a:pPr lvl="2"/>
            <a:r>
              <a:rPr lang="en-GB" altLang="en-GB" smtClean="0"/>
              <a:t>Third level</a:t>
            </a:r>
          </a:p>
          <a:p>
            <a:pPr lvl="3"/>
            <a:r>
              <a:rPr lang="en-GB" altLang="en-GB" smtClean="0"/>
              <a:t>Fourth level</a:t>
            </a:r>
          </a:p>
        </p:txBody>
      </p:sp>
      <p:sp>
        <p:nvSpPr>
          <p:cNvPr id="756741" name="Rectangle 5"/>
          <p:cNvSpPr>
            <a:spLocks noGrp="1" noChangeArrowheads="1"/>
          </p:cNvSpPr>
          <p:nvPr>
            <p:ph type="sldNum" sz="quarter" idx="4"/>
          </p:nvPr>
        </p:nvSpPr>
        <p:spPr bwMode="auto">
          <a:xfrm>
            <a:off x="404813" y="6523038"/>
            <a:ext cx="2063750" cy="122237"/>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lvl1pPr algn="l">
              <a:defRPr sz="800">
                <a:solidFill>
                  <a:srgbClr val="000066"/>
                </a:solidFill>
              </a:defRPr>
            </a:lvl1pPr>
          </a:lstStyle>
          <a:p>
            <a:fld id="{978923A8-A9F6-4AA5-AB29-C81513715B6A}" type="slidenum">
              <a:rPr lang="en-GB" altLang="en-GB"/>
              <a:pPr/>
              <a:t>‹#›</a:t>
            </a:fld>
            <a:endParaRPr lang="en-GB" altLang="en-GB"/>
          </a:p>
        </p:txBody>
      </p:sp>
      <p:sp>
        <p:nvSpPr>
          <p:cNvPr id="756742" name="Legal Entity"/>
          <p:cNvSpPr txBox="1">
            <a:spLocks noChangeArrowheads="1"/>
          </p:cNvSpPr>
          <p:nvPr/>
        </p:nvSpPr>
        <p:spPr bwMode="auto">
          <a:xfrm>
            <a:off x="3365500" y="6519863"/>
            <a:ext cx="6129338" cy="122237"/>
          </a:xfrm>
          <a:prstGeom prst="rect">
            <a:avLst/>
          </a:prstGeom>
          <a:noFill/>
          <a:ln w="9525">
            <a:noFill/>
            <a:miter lim="800000"/>
            <a:headEnd/>
            <a:tailEnd/>
          </a:ln>
          <a:effectLst/>
        </p:spPr>
        <p:txBody>
          <a:bodyPr lIns="0" tIns="0" rIns="0" bIns="0">
            <a:spAutoFit/>
          </a:bodyPr>
          <a:lstStyle/>
          <a:p>
            <a:pPr algn="r" eaLnBrk="0" hangingPunct="0">
              <a:spcBef>
                <a:spcPct val="50000"/>
              </a:spcBef>
            </a:pPr>
            <a:r>
              <a:rPr lang="en-GB" sz="800">
                <a:solidFill>
                  <a:srgbClr val="000066"/>
                </a:solidFill>
              </a:rPr>
              <a:t> ©2009 Deloitte LLP.  Private and confidential.</a:t>
            </a:r>
          </a:p>
        </p:txBody>
      </p:sp>
    </p:spTree>
  </p:cSld>
  <p:clrMap bg1="lt1" tx1="dk1" bg2="lt2" tx2="dk2" accent1="accent1" accent2="accent2" accent3="accent3" accent4="accent4" accent5="accent5" accent6="accent6" hlink="hlink" folHlink="folHlink"/>
  <p:sldLayoutIdLst>
    <p:sldLayoutId id="2147483676"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hdr="0" ftr="0" dt="0"/>
  <p:txStyles>
    <p:titleStyle>
      <a:lvl1pPr algn="l" rtl="0" fontAlgn="base">
        <a:lnSpc>
          <a:spcPts val="2400"/>
        </a:lnSpc>
        <a:spcBef>
          <a:spcPct val="0"/>
        </a:spcBef>
        <a:spcAft>
          <a:spcPct val="0"/>
        </a:spcAft>
        <a:defRPr sz="2200">
          <a:solidFill>
            <a:srgbClr val="000066"/>
          </a:solidFill>
          <a:latin typeface="+mj-lt"/>
          <a:ea typeface="+mj-ea"/>
          <a:cs typeface="+mj-cs"/>
        </a:defRPr>
      </a:lvl1pPr>
      <a:lvl2pPr algn="l" rtl="0" fontAlgn="base">
        <a:lnSpc>
          <a:spcPts val="2400"/>
        </a:lnSpc>
        <a:spcBef>
          <a:spcPct val="0"/>
        </a:spcBef>
        <a:spcAft>
          <a:spcPct val="0"/>
        </a:spcAft>
        <a:defRPr sz="2200">
          <a:solidFill>
            <a:srgbClr val="000066"/>
          </a:solidFill>
          <a:latin typeface="Arial" charset="0"/>
        </a:defRPr>
      </a:lvl2pPr>
      <a:lvl3pPr algn="l" rtl="0" fontAlgn="base">
        <a:lnSpc>
          <a:spcPts val="2400"/>
        </a:lnSpc>
        <a:spcBef>
          <a:spcPct val="0"/>
        </a:spcBef>
        <a:spcAft>
          <a:spcPct val="0"/>
        </a:spcAft>
        <a:defRPr sz="2200">
          <a:solidFill>
            <a:srgbClr val="000066"/>
          </a:solidFill>
          <a:latin typeface="Arial" charset="0"/>
        </a:defRPr>
      </a:lvl3pPr>
      <a:lvl4pPr algn="l" rtl="0" fontAlgn="base">
        <a:lnSpc>
          <a:spcPts val="2400"/>
        </a:lnSpc>
        <a:spcBef>
          <a:spcPct val="0"/>
        </a:spcBef>
        <a:spcAft>
          <a:spcPct val="0"/>
        </a:spcAft>
        <a:defRPr sz="2200">
          <a:solidFill>
            <a:srgbClr val="000066"/>
          </a:solidFill>
          <a:latin typeface="Arial" charset="0"/>
        </a:defRPr>
      </a:lvl4pPr>
      <a:lvl5pPr algn="l" rtl="0" fontAlgn="base">
        <a:lnSpc>
          <a:spcPts val="2400"/>
        </a:lnSpc>
        <a:spcBef>
          <a:spcPct val="0"/>
        </a:spcBef>
        <a:spcAft>
          <a:spcPct val="0"/>
        </a:spcAft>
        <a:defRPr sz="2200">
          <a:solidFill>
            <a:srgbClr val="000066"/>
          </a:solidFill>
          <a:latin typeface="Arial" charset="0"/>
        </a:defRPr>
      </a:lvl5pPr>
      <a:lvl6pPr marL="457200" algn="l" rtl="0" fontAlgn="base">
        <a:lnSpc>
          <a:spcPts val="2400"/>
        </a:lnSpc>
        <a:spcBef>
          <a:spcPct val="0"/>
        </a:spcBef>
        <a:spcAft>
          <a:spcPct val="0"/>
        </a:spcAft>
        <a:defRPr sz="2200">
          <a:solidFill>
            <a:srgbClr val="000066"/>
          </a:solidFill>
          <a:latin typeface="Arial" charset="0"/>
        </a:defRPr>
      </a:lvl6pPr>
      <a:lvl7pPr marL="914400" algn="l" rtl="0" fontAlgn="base">
        <a:lnSpc>
          <a:spcPts val="2400"/>
        </a:lnSpc>
        <a:spcBef>
          <a:spcPct val="0"/>
        </a:spcBef>
        <a:spcAft>
          <a:spcPct val="0"/>
        </a:spcAft>
        <a:defRPr sz="2200">
          <a:solidFill>
            <a:srgbClr val="000066"/>
          </a:solidFill>
          <a:latin typeface="Arial" charset="0"/>
        </a:defRPr>
      </a:lvl7pPr>
      <a:lvl8pPr marL="1371600" algn="l" rtl="0" fontAlgn="base">
        <a:lnSpc>
          <a:spcPts val="2400"/>
        </a:lnSpc>
        <a:spcBef>
          <a:spcPct val="0"/>
        </a:spcBef>
        <a:spcAft>
          <a:spcPct val="0"/>
        </a:spcAft>
        <a:defRPr sz="2200">
          <a:solidFill>
            <a:srgbClr val="000066"/>
          </a:solidFill>
          <a:latin typeface="Arial" charset="0"/>
        </a:defRPr>
      </a:lvl8pPr>
      <a:lvl9pPr marL="1828800" algn="l" rtl="0" fontAlgn="base">
        <a:lnSpc>
          <a:spcPts val="2400"/>
        </a:lnSpc>
        <a:spcBef>
          <a:spcPct val="0"/>
        </a:spcBef>
        <a:spcAft>
          <a:spcPct val="0"/>
        </a:spcAft>
        <a:defRPr sz="2200">
          <a:solidFill>
            <a:srgbClr val="000066"/>
          </a:solidFill>
          <a:latin typeface="Arial" charset="0"/>
        </a:defRPr>
      </a:lvl9pPr>
    </p:titleStyle>
    <p:bodyStyle>
      <a:lvl1pPr marL="190500" indent="-190500" algn="l" rtl="0" fontAlgn="base">
        <a:lnSpc>
          <a:spcPct val="102000"/>
        </a:lnSpc>
        <a:spcBef>
          <a:spcPct val="0"/>
        </a:spcBef>
        <a:spcAft>
          <a:spcPct val="37000"/>
        </a:spcAft>
        <a:buChar char="•"/>
        <a:tabLst>
          <a:tab pos="5715000" algn="l"/>
        </a:tabLst>
        <a:defRPr>
          <a:solidFill>
            <a:srgbClr val="000066"/>
          </a:solidFill>
          <a:latin typeface="+mn-lt"/>
          <a:ea typeface="+mn-ea"/>
          <a:cs typeface="+mn-cs"/>
        </a:defRPr>
      </a:lvl1pPr>
      <a:lvl2pPr marL="382588" indent="-190500" algn="l" rtl="0" fontAlgn="base">
        <a:lnSpc>
          <a:spcPct val="94000"/>
        </a:lnSpc>
        <a:spcBef>
          <a:spcPct val="0"/>
        </a:spcBef>
        <a:spcAft>
          <a:spcPct val="36000"/>
        </a:spcAft>
        <a:buChar char="–"/>
        <a:tabLst>
          <a:tab pos="5715000" algn="l"/>
        </a:tabLst>
        <a:defRPr sz="1600">
          <a:solidFill>
            <a:srgbClr val="000066"/>
          </a:solidFill>
          <a:latin typeface="+mn-lt"/>
        </a:defRPr>
      </a:lvl2pPr>
      <a:lvl3pPr marL="574675" indent="-190500" algn="l" rtl="0" fontAlgn="base">
        <a:lnSpc>
          <a:spcPct val="95000"/>
        </a:lnSpc>
        <a:spcBef>
          <a:spcPct val="0"/>
        </a:spcBef>
        <a:spcAft>
          <a:spcPct val="30000"/>
        </a:spcAft>
        <a:buChar char="–"/>
        <a:tabLst>
          <a:tab pos="5715000" algn="l"/>
        </a:tabLst>
        <a:defRPr sz="1400">
          <a:solidFill>
            <a:srgbClr val="000066"/>
          </a:solidFill>
          <a:latin typeface="+mn-lt"/>
        </a:defRPr>
      </a:lvl3pPr>
      <a:lvl4pPr marL="771525" indent="-195263" algn="l" rtl="0" fontAlgn="base">
        <a:lnSpc>
          <a:spcPct val="97000"/>
        </a:lnSpc>
        <a:spcBef>
          <a:spcPct val="0"/>
        </a:spcBef>
        <a:spcAft>
          <a:spcPct val="28000"/>
        </a:spcAft>
        <a:buChar char="–"/>
        <a:tabLst>
          <a:tab pos="5715000" algn="l"/>
        </a:tabLst>
        <a:defRPr sz="1200">
          <a:solidFill>
            <a:srgbClr val="000066"/>
          </a:solidFill>
          <a:latin typeface="+mn-lt"/>
        </a:defRPr>
      </a:lvl4pPr>
      <a:lvl5pPr marL="960438" indent="-187325" algn="l" rtl="0" fontAlgn="base">
        <a:lnSpc>
          <a:spcPts val="1600"/>
        </a:lnSpc>
        <a:spcBef>
          <a:spcPct val="0"/>
        </a:spcBef>
        <a:spcAft>
          <a:spcPct val="0"/>
        </a:spcAft>
        <a:buChar char="–"/>
        <a:tabLst>
          <a:tab pos="5715000" algn="l"/>
        </a:tabLst>
        <a:defRPr sz="1200">
          <a:solidFill>
            <a:schemeClr val="tx1"/>
          </a:solidFill>
          <a:latin typeface="Verdana" pitchFamily="34" charset="0"/>
        </a:defRPr>
      </a:lvl5pPr>
      <a:lvl6pPr marL="1417638" indent="-187325" algn="l" rtl="0" fontAlgn="base">
        <a:lnSpc>
          <a:spcPts val="1600"/>
        </a:lnSpc>
        <a:spcBef>
          <a:spcPct val="0"/>
        </a:spcBef>
        <a:spcAft>
          <a:spcPct val="0"/>
        </a:spcAft>
        <a:buChar char="–"/>
        <a:tabLst>
          <a:tab pos="5715000" algn="l"/>
        </a:tabLst>
        <a:defRPr sz="1200">
          <a:solidFill>
            <a:schemeClr val="tx1"/>
          </a:solidFill>
          <a:latin typeface="Verdana" pitchFamily="34" charset="0"/>
        </a:defRPr>
      </a:lvl6pPr>
      <a:lvl7pPr marL="1874838" indent="-187325" algn="l" rtl="0" fontAlgn="base">
        <a:lnSpc>
          <a:spcPts val="1600"/>
        </a:lnSpc>
        <a:spcBef>
          <a:spcPct val="0"/>
        </a:spcBef>
        <a:spcAft>
          <a:spcPct val="0"/>
        </a:spcAft>
        <a:buChar char="–"/>
        <a:tabLst>
          <a:tab pos="5715000" algn="l"/>
        </a:tabLst>
        <a:defRPr sz="1200">
          <a:solidFill>
            <a:schemeClr val="tx1"/>
          </a:solidFill>
          <a:latin typeface="Verdana" pitchFamily="34" charset="0"/>
        </a:defRPr>
      </a:lvl7pPr>
      <a:lvl8pPr marL="2332038" indent="-187325" algn="l" rtl="0" fontAlgn="base">
        <a:lnSpc>
          <a:spcPts val="1600"/>
        </a:lnSpc>
        <a:spcBef>
          <a:spcPct val="0"/>
        </a:spcBef>
        <a:spcAft>
          <a:spcPct val="0"/>
        </a:spcAft>
        <a:buChar char="–"/>
        <a:tabLst>
          <a:tab pos="5715000" algn="l"/>
        </a:tabLst>
        <a:defRPr sz="1200">
          <a:solidFill>
            <a:schemeClr val="tx1"/>
          </a:solidFill>
          <a:latin typeface="Verdana" pitchFamily="34" charset="0"/>
        </a:defRPr>
      </a:lvl8pPr>
      <a:lvl9pPr marL="2789238" indent="-187325" algn="l" rtl="0" fontAlgn="base">
        <a:lnSpc>
          <a:spcPts val="1600"/>
        </a:lnSpc>
        <a:spcBef>
          <a:spcPct val="0"/>
        </a:spcBef>
        <a:spcAft>
          <a:spcPct val="0"/>
        </a:spcAft>
        <a:buChar char="–"/>
        <a:tabLst>
          <a:tab pos="5715000" algn="l"/>
        </a:tabLst>
        <a:defRPr sz="1200">
          <a:solidFill>
            <a:schemeClr val="tx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0.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8.xml"/><Relationship Id="rId1" Type="http://schemas.openxmlformats.org/officeDocument/2006/relationships/themeOverride" Target="../theme/themeOverride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0.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hemeOverride" Target="../theme/themeOverride8.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6.xml"/><Relationship Id="rId1" Type="http://schemas.openxmlformats.org/officeDocument/2006/relationships/slideLayout" Target="../slideLayouts/slideLayout11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8.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80290" name="ThoughtTitle"/>
          <p:cNvSpPr>
            <a:spLocks noChangeArrowheads="1"/>
          </p:cNvSpPr>
          <p:nvPr/>
        </p:nvSpPr>
        <p:spPr bwMode="auto">
          <a:xfrm>
            <a:off x="387350" y="1976438"/>
            <a:ext cx="9082088" cy="1346200"/>
          </a:xfrm>
          <a:prstGeom prst="rect">
            <a:avLst/>
          </a:prstGeom>
          <a:noFill/>
          <a:ln w="9525">
            <a:noFill/>
            <a:miter lim="800000"/>
            <a:headEnd/>
            <a:tailEnd/>
          </a:ln>
          <a:effectLst/>
        </p:spPr>
        <p:txBody>
          <a:bodyPr lIns="0" tIns="0" rIns="0" bIns="0"/>
          <a:lstStyle/>
          <a:p>
            <a:pPr algn="l">
              <a:lnSpc>
                <a:spcPts val="5500"/>
              </a:lnSpc>
            </a:pPr>
            <a:r>
              <a:rPr lang="en-GB" altLang="en-GB" sz="3200" dirty="0">
                <a:solidFill>
                  <a:srgbClr val="FFFFFF"/>
                </a:solidFill>
                <a:latin typeface="Times New Roman" pitchFamily="18" charset="0"/>
              </a:rPr>
              <a:t>Payment Services Directive (PSD)</a:t>
            </a:r>
            <a:r>
              <a:rPr lang="en-GB" altLang="en-GB" sz="3200" dirty="0">
                <a:solidFill>
                  <a:srgbClr val="9CD100"/>
                </a:solidFill>
                <a:latin typeface="Times New Roman" pitchFamily="18" charset="0"/>
              </a:rPr>
              <a:t>.</a:t>
            </a:r>
          </a:p>
        </p:txBody>
      </p:sp>
      <p:sp>
        <p:nvSpPr>
          <p:cNvPr id="780291" name="Date"/>
          <p:cNvSpPr>
            <a:spLocks noChangeArrowheads="1"/>
          </p:cNvSpPr>
          <p:nvPr/>
        </p:nvSpPr>
        <p:spPr bwMode="auto">
          <a:xfrm>
            <a:off x="412750" y="3860800"/>
            <a:ext cx="5848350" cy="488950"/>
          </a:xfrm>
          <a:prstGeom prst="rect">
            <a:avLst/>
          </a:prstGeom>
          <a:noFill/>
          <a:ln w="9525">
            <a:noFill/>
            <a:miter lim="800000"/>
            <a:headEnd/>
            <a:tailEnd/>
          </a:ln>
          <a:effectLst/>
        </p:spPr>
        <p:txBody>
          <a:bodyPr lIns="0" tIns="0" rIns="0" bIns="0">
            <a:spAutoFit/>
          </a:bodyPr>
          <a:lstStyle/>
          <a:p>
            <a:pPr algn="l"/>
            <a:r>
              <a:rPr lang="en-GB" sz="1600">
                <a:solidFill>
                  <a:srgbClr val="FFFFFF"/>
                </a:solidFill>
              </a:rPr>
              <a:t>Rob Robinson</a:t>
            </a:r>
          </a:p>
          <a:p>
            <a:pPr algn="l"/>
            <a:r>
              <a:rPr lang="en-GB" sz="1600">
                <a:solidFill>
                  <a:srgbClr val="FFFFFF"/>
                </a:solidFill>
              </a:rPr>
              <a:t>28 May 2009</a:t>
            </a:r>
            <a:endParaRPr lang="en-GB" sz="1600"/>
          </a:p>
        </p:txBody>
      </p:sp>
      <p:sp>
        <p:nvSpPr>
          <p:cNvPr id="780292" name="CoBrand"/>
          <p:cNvSpPr>
            <a:spLocks noChangeArrowheads="1"/>
          </p:cNvSpPr>
          <p:nvPr/>
        </p:nvSpPr>
        <p:spPr bwMode="auto">
          <a:xfrm>
            <a:off x="7683500" y="404813"/>
            <a:ext cx="1792288" cy="319087"/>
          </a:xfrm>
          <a:prstGeom prst="rect">
            <a:avLst/>
          </a:prstGeom>
          <a:noFill/>
          <a:ln w="9525">
            <a:noFill/>
            <a:miter lim="800000"/>
            <a:headEnd/>
            <a:tailEnd/>
          </a:ln>
          <a:effectLst/>
        </p:spPr>
        <p:txBody>
          <a:bodyPr lIns="0" tIns="0" rIns="0" bIns="0" anchor="ctr"/>
          <a:lstStyle/>
          <a:p>
            <a:endParaRPr lang="en-US" sz="1200">
              <a:latin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52643" name="ThoughtTitle"/>
          <p:cNvSpPr>
            <a:spLocks noChangeArrowheads="1"/>
          </p:cNvSpPr>
          <p:nvPr/>
        </p:nvSpPr>
        <p:spPr bwMode="auto">
          <a:xfrm>
            <a:off x="387350" y="4098925"/>
            <a:ext cx="6005513" cy="1346200"/>
          </a:xfrm>
          <a:prstGeom prst="rect">
            <a:avLst/>
          </a:prstGeom>
          <a:noFill/>
          <a:ln w="9525">
            <a:noFill/>
            <a:miter lim="800000"/>
            <a:headEnd/>
            <a:tailEnd/>
          </a:ln>
          <a:effectLst/>
        </p:spPr>
        <p:txBody>
          <a:bodyPr lIns="0" tIns="0" rIns="0" bIns="0"/>
          <a:lstStyle/>
          <a:p>
            <a:pPr algn="l">
              <a:lnSpc>
                <a:spcPts val="5300"/>
              </a:lnSpc>
            </a:pPr>
            <a:r>
              <a:rPr lang="en-GB" sz="3200">
                <a:solidFill>
                  <a:srgbClr val="000066"/>
                </a:solidFill>
                <a:latin typeface="Times New Roman" pitchFamily="18" charset="0"/>
              </a:rPr>
              <a:t>Insights and industry issues from our experience</a:t>
            </a:r>
            <a:endParaRPr lang="en-GB" altLang="en-GB" sz="3200">
              <a:solidFill>
                <a:srgbClr val="000066"/>
              </a:solidFill>
              <a:latin typeface="Times New Roman" pitchFamily="18" charset="0"/>
            </a:endParaRPr>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D3E92BDC-A6C8-4174-8A07-BFCA93EB99CB}" type="slidenum">
              <a:rPr lang="en-GB" altLang="en-GB"/>
              <a:pPr/>
              <a:t>11</a:t>
            </a:fld>
            <a:endParaRPr lang="en-GB" altLang="en-GB"/>
          </a:p>
        </p:txBody>
      </p:sp>
      <p:sp>
        <p:nvSpPr>
          <p:cNvPr id="721923" name="Rectangle 3"/>
          <p:cNvSpPr>
            <a:spLocks noGrp="1" noChangeArrowheads="1"/>
          </p:cNvSpPr>
          <p:nvPr>
            <p:ph type="body" idx="1"/>
          </p:nvPr>
        </p:nvSpPr>
        <p:spPr>
          <a:xfrm>
            <a:off x="398463" y="1582738"/>
            <a:ext cx="9094787" cy="4687887"/>
          </a:xfrm>
        </p:spPr>
        <p:txBody>
          <a:bodyPr/>
          <a:lstStyle/>
          <a:p>
            <a:pPr marL="266700" indent="-266700">
              <a:buFontTx/>
              <a:buNone/>
            </a:pPr>
            <a:r>
              <a:rPr lang="en-GB" sz="1400" b="1"/>
              <a:t>Corporate opt out – </a:t>
            </a:r>
            <a:r>
              <a:rPr lang="en-GB" sz="1400"/>
              <a:t>Banks are having to apply the PSD to corporate as well as retail customers.</a:t>
            </a:r>
          </a:p>
          <a:p>
            <a:pPr marL="266700" indent="-266700">
              <a:buFontTx/>
              <a:buNone/>
            </a:pPr>
            <a:r>
              <a:rPr lang="en-GB" sz="1400" b="1"/>
              <a:t>Interest rates – </a:t>
            </a:r>
            <a:r>
              <a:rPr lang="en-GB" sz="1400"/>
              <a:t>Banks may have to give 2 months notice of downward rate changes.</a:t>
            </a:r>
          </a:p>
          <a:p>
            <a:pPr marL="266700" indent="-266700">
              <a:buFontTx/>
              <a:buNone/>
            </a:pPr>
            <a:r>
              <a:rPr lang="en-GB" sz="1400" b="1"/>
              <a:t>Payment account definition – </a:t>
            </a:r>
            <a:r>
              <a:rPr lang="en-GB" sz="1400"/>
              <a:t>Still uncertainty as to which savings accounts are in scope.</a:t>
            </a:r>
          </a:p>
          <a:p>
            <a:pPr marL="266700" indent="-266700">
              <a:buFontTx/>
              <a:buNone/>
            </a:pPr>
            <a:r>
              <a:rPr lang="en-GB" sz="1400" b="1"/>
              <a:t>Unpaid item fees – </a:t>
            </a:r>
            <a:r>
              <a:rPr lang="en-GB" sz="1400"/>
              <a:t>Charges will have to correspond to the actual costs incurred.</a:t>
            </a:r>
          </a:p>
          <a:p>
            <a:pPr marL="266700" indent="-266700">
              <a:buFontTx/>
              <a:buNone/>
            </a:pPr>
            <a:r>
              <a:rPr lang="en-GB" sz="1400" b="1"/>
              <a:t>Immediate credits – </a:t>
            </a:r>
            <a:r>
              <a:rPr lang="en-GB" sz="1400"/>
              <a:t>Banks will have to make cash paid to an account available immediately.</a:t>
            </a:r>
          </a:p>
          <a:p>
            <a:pPr marL="266700" indent="-266700">
              <a:buFontTx/>
              <a:buNone/>
            </a:pPr>
            <a:endParaRPr lang="en-GB" sz="1200" b="1"/>
          </a:p>
          <a:p>
            <a:pPr marL="266700" indent="-266700">
              <a:buFontTx/>
              <a:buNone/>
            </a:pPr>
            <a:endParaRPr lang="en-GB" sz="1200" b="1"/>
          </a:p>
          <a:p>
            <a:pPr marL="266700" indent="-266700"/>
            <a:endParaRPr lang="en-GB" sz="1200"/>
          </a:p>
          <a:p>
            <a:pPr marL="266700" indent="-266700"/>
            <a:r>
              <a:rPr lang="en-GB" sz="1400"/>
              <a:t>Turbulent banking environment where organisational focus and resource are concentrated elsewhere.</a:t>
            </a:r>
          </a:p>
          <a:p>
            <a:pPr marL="266700" indent="-266700"/>
            <a:r>
              <a:rPr lang="en-GB" sz="1400"/>
              <a:t>Implementing PSD at the same time as new liquidity requirements.</a:t>
            </a:r>
          </a:p>
          <a:p>
            <a:pPr marL="266700" indent="-266700"/>
            <a:r>
              <a:rPr lang="en-GB" sz="1400"/>
              <a:t>Co-ordination across multiple jurisdictions and business areas.</a:t>
            </a:r>
          </a:p>
          <a:p>
            <a:pPr marL="266700" indent="-266700"/>
            <a:r>
              <a:rPr lang="en-GB" sz="1400"/>
              <a:t>Time is tight to investigate IT implications and design and implement solutions.</a:t>
            </a:r>
          </a:p>
          <a:p>
            <a:pPr marL="266700" indent="-266700"/>
            <a:r>
              <a:rPr lang="en-GB" sz="1400"/>
              <a:t>Unclear how to use the discretion provided by a more outcome-focussed regulatory framework.</a:t>
            </a:r>
          </a:p>
        </p:txBody>
      </p:sp>
      <p:sp>
        <p:nvSpPr>
          <p:cNvPr id="721924" name="Rectangle 4"/>
          <p:cNvSpPr>
            <a:spLocks noGrp="1" noChangeArrowheads="1"/>
          </p:cNvSpPr>
          <p:nvPr>
            <p:ph type="title"/>
          </p:nvPr>
        </p:nvSpPr>
        <p:spPr>
          <a:noFill/>
          <a:ln/>
        </p:spPr>
        <p:txBody>
          <a:bodyPr/>
          <a:lstStyle/>
          <a:p>
            <a:r>
              <a:rPr lang="en-GB"/>
              <a:t>Industry issues - summary</a:t>
            </a:r>
          </a:p>
        </p:txBody>
      </p:sp>
      <p:sp>
        <p:nvSpPr>
          <p:cNvPr id="721926" name="Text Box 6"/>
          <p:cNvSpPr txBox="1">
            <a:spLocks noChangeArrowheads="1"/>
          </p:cNvSpPr>
          <p:nvPr/>
        </p:nvSpPr>
        <p:spPr bwMode="auto">
          <a:xfrm>
            <a:off x="393700" y="1117600"/>
            <a:ext cx="8913813" cy="400050"/>
          </a:xfrm>
          <a:prstGeom prst="rect">
            <a:avLst/>
          </a:prstGeom>
          <a:solidFill>
            <a:schemeClr val="bg1"/>
          </a:solidFill>
          <a:ln w="6350" algn="ctr">
            <a:noFill/>
            <a:miter lim="800000"/>
            <a:headEnd/>
            <a:tailEnd/>
          </a:ln>
          <a:effectLst/>
        </p:spPr>
        <p:txBody>
          <a:bodyPr lIns="72000" tIns="91440" rIns="72000" bIns="91440" anchor="ctr"/>
          <a:lstStyle/>
          <a:p>
            <a:pPr marL="185738" indent="-185738" algn="l">
              <a:lnSpc>
                <a:spcPct val="92000"/>
              </a:lnSpc>
              <a:spcAft>
                <a:spcPct val="37000"/>
              </a:spcAft>
            </a:pPr>
            <a:r>
              <a:rPr lang="en-GB" b="1">
                <a:latin typeface="Verdana" pitchFamily="34" charset="0"/>
              </a:rPr>
              <a:t>Key themes</a:t>
            </a:r>
          </a:p>
        </p:txBody>
      </p:sp>
      <p:sp>
        <p:nvSpPr>
          <p:cNvPr id="721927" name="Text Box 7"/>
          <p:cNvSpPr txBox="1">
            <a:spLocks noChangeArrowheads="1"/>
          </p:cNvSpPr>
          <p:nvPr/>
        </p:nvSpPr>
        <p:spPr bwMode="auto">
          <a:xfrm>
            <a:off x="400050" y="3309938"/>
            <a:ext cx="8913813" cy="400050"/>
          </a:xfrm>
          <a:prstGeom prst="rect">
            <a:avLst/>
          </a:prstGeom>
          <a:solidFill>
            <a:schemeClr val="bg1"/>
          </a:solidFill>
          <a:ln w="6350" algn="ctr">
            <a:noFill/>
            <a:miter lim="800000"/>
            <a:headEnd/>
            <a:tailEnd/>
          </a:ln>
          <a:effectLst/>
        </p:spPr>
        <p:txBody>
          <a:bodyPr lIns="72000" tIns="91440" rIns="72000" bIns="91440" anchor="ctr"/>
          <a:lstStyle/>
          <a:p>
            <a:pPr marL="185738" indent="-185738" algn="l">
              <a:lnSpc>
                <a:spcPct val="92000"/>
              </a:lnSpc>
              <a:spcAft>
                <a:spcPct val="37000"/>
              </a:spcAft>
            </a:pPr>
            <a:r>
              <a:rPr lang="en-GB" b="1">
                <a:latin typeface="Verdana" pitchFamily="34" charset="0"/>
              </a:rPr>
              <a:t>Death by a thousand cuts</a:t>
            </a:r>
          </a:p>
        </p:txBody>
      </p:sp>
      <p:sp>
        <p:nvSpPr>
          <p:cNvPr id="721940" name="AutoShape 20"/>
          <p:cNvSpPr>
            <a:spLocks noChangeArrowheads="1"/>
          </p:cNvSpPr>
          <p:nvPr/>
        </p:nvSpPr>
        <p:spPr bwMode="auto">
          <a:xfrm>
            <a:off x="6203950" y="7938"/>
            <a:ext cx="1216025" cy="236537"/>
          </a:xfrm>
          <a:prstGeom prst="chevron">
            <a:avLst>
              <a:gd name="adj" fmla="val 68713"/>
            </a:avLst>
          </a:prstGeom>
          <a:solidFill>
            <a:schemeClr val="bg1"/>
          </a:solidFill>
          <a:ln w="9525" algn="ctr">
            <a:solidFill>
              <a:schemeClr val="bg1"/>
            </a:solidFill>
            <a:miter lim="800000"/>
            <a:headEnd/>
            <a:tailEnd/>
          </a:ln>
          <a:effectLst/>
        </p:spPr>
        <p:txBody>
          <a:bodyPr wrap="none" lIns="0" tIns="0" rIns="0" bIns="0" anchor="ctr"/>
          <a:lstStyle/>
          <a:p>
            <a:r>
              <a:rPr lang="en-GB" sz="1000">
                <a:latin typeface="Verdana" pitchFamily="34" charset="0"/>
              </a:rPr>
              <a:t>   Background</a:t>
            </a:r>
          </a:p>
        </p:txBody>
      </p:sp>
      <p:sp>
        <p:nvSpPr>
          <p:cNvPr id="721941" name="AutoShape 21"/>
          <p:cNvSpPr>
            <a:spLocks noChangeArrowheads="1"/>
          </p:cNvSpPr>
          <p:nvPr/>
        </p:nvSpPr>
        <p:spPr bwMode="auto">
          <a:xfrm>
            <a:off x="7364413" y="7938"/>
            <a:ext cx="1216025" cy="236537"/>
          </a:xfrm>
          <a:prstGeom prst="chevron">
            <a:avLst>
              <a:gd name="adj" fmla="val 68713"/>
            </a:avLst>
          </a:prstGeom>
          <a:solidFill>
            <a:schemeClr val="bg1"/>
          </a:solidFill>
          <a:ln w="9525" algn="ctr">
            <a:solidFill>
              <a:schemeClr val="bg1"/>
            </a:solidFill>
            <a:miter lim="800000"/>
            <a:headEnd/>
            <a:tailEnd/>
          </a:ln>
          <a:effectLst/>
        </p:spPr>
        <p:txBody>
          <a:bodyPr wrap="none" lIns="0" tIns="0" rIns="0" bIns="0" anchor="ctr"/>
          <a:lstStyle/>
          <a:p>
            <a:r>
              <a:rPr lang="en-GB" sz="1000">
                <a:latin typeface="Verdana" pitchFamily="34" charset="0"/>
              </a:rPr>
              <a:t>  Impacts</a:t>
            </a:r>
          </a:p>
        </p:txBody>
      </p:sp>
      <p:sp>
        <p:nvSpPr>
          <p:cNvPr id="721942" name="AutoShape 22"/>
          <p:cNvSpPr>
            <a:spLocks noChangeArrowheads="1"/>
          </p:cNvSpPr>
          <p:nvPr/>
        </p:nvSpPr>
        <p:spPr bwMode="auto">
          <a:xfrm>
            <a:off x="8523288" y="7938"/>
            <a:ext cx="1216025" cy="236537"/>
          </a:xfrm>
          <a:prstGeom prst="chevron">
            <a:avLst>
              <a:gd name="adj" fmla="val 68713"/>
            </a:avLst>
          </a:prstGeom>
          <a:solidFill>
            <a:srgbClr val="DDDDDD"/>
          </a:solidFill>
          <a:ln w="6350" algn="ctr">
            <a:noFill/>
            <a:miter lim="800000"/>
            <a:headEnd/>
            <a:tailEnd/>
          </a:ln>
          <a:effectLst/>
        </p:spPr>
        <p:txBody>
          <a:bodyPr lIns="72000" tIns="91440" rIns="72000" bIns="91440" anchor="ctr"/>
          <a:lstStyle/>
          <a:p>
            <a:pPr marL="185738" indent="-185738">
              <a:lnSpc>
                <a:spcPct val="102000"/>
              </a:lnSpc>
              <a:spcAft>
                <a:spcPct val="37000"/>
              </a:spcAft>
            </a:pPr>
            <a:r>
              <a:rPr lang="en-GB" sz="1000" b="1">
                <a:solidFill>
                  <a:schemeClr val="bg1"/>
                </a:solidFill>
                <a:latin typeface="Verdana" pitchFamily="34" charset="0"/>
              </a:rPr>
              <a:t>  Insights</a:t>
            </a:r>
          </a:p>
        </p:txBody>
      </p:sp>
      <p:sp>
        <p:nvSpPr>
          <p:cNvPr id="721943" name="Rectangle 23"/>
          <p:cNvSpPr>
            <a:spLocks noChangeArrowheads="1"/>
          </p:cNvSpPr>
          <p:nvPr/>
        </p:nvSpPr>
        <p:spPr bwMode="auto">
          <a:xfrm>
            <a:off x="403225" y="692150"/>
            <a:ext cx="9490075" cy="425450"/>
          </a:xfrm>
          <a:prstGeom prst="rect">
            <a:avLst/>
          </a:prstGeom>
          <a:noFill/>
          <a:ln w="9525" algn="ctr">
            <a:noFill/>
            <a:miter lim="800000"/>
            <a:headEnd/>
            <a:tailEnd/>
          </a:ln>
          <a:effectLst/>
        </p:spPr>
        <p:txBody>
          <a:bodyPr lIns="0" tIns="0" rIns="0" bIns="0">
            <a:spAutoFit/>
          </a:bodyPr>
          <a:lstStyle/>
          <a:p>
            <a:pPr algn="l"/>
            <a:r>
              <a:rPr lang="en-GB" sz="1400" b="1">
                <a:solidFill>
                  <a:srgbClr val="9CD100"/>
                </a:solidFill>
                <a:latin typeface="Verdana" pitchFamily="34" charset="0"/>
              </a:rPr>
              <a:t>Banks are struggling to comply with all the provisions of the directive</a:t>
            </a:r>
          </a:p>
          <a:p>
            <a:pPr algn="l"/>
            <a:endParaRPr lang="en-GB" sz="1400" b="1">
              <a:solidFill>
                <a:srgbClr val="9CD100"/>
              </a:solidFill>
              <a:latin typeface="Verdan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0"/>
          </p:nvPr>
        </p:nvSpPr>
        <p:spPr/>
        <p:txBody>
          <a:bodyPr/>
          <a:lstStyle/>
          <a:p>
            <a:fld id="{395011DB-BB67-4F8D-A4A8-25660ACDAF6A}" type="slidenum">
              <a:rPr lang="en-GB" altLang="en-GB"/>
              <a:pPr/>
              <a:t>12</a:t>
            </a:fld>
            <a:endParaRPr lang="en-GB" altLang="en-GB"/>
          </a:p>
        </p:txBody>
      </p:sp>
      <p:sp>
        <p:nvSpPr>
          <p:cNvPr id="741380" name="Rectangle 4"/>
          <p:cNvSpPr>
            <a:spLocks noChangeArrowheads="1"/>
          </p:cNvSpPr>
          <p:nvPr/>
        </p:nvSpPr>
        <p:spPr bwMode="auto">
          <a:xfrm>
            <a:off x="2000250" y="1049338"/>
            <a:ext cx="7567613" cy="868362"/>
          </a:xfrm>
          <a:prstGeom prst="rect">
            <a:avLst/>
          </a:prstGeom>
          <a:solidFill>
            <a:srgbClr val="DDDDDD"/>
          </a:solidFill>
          <a:ln w="6350" algn="ctr">
            <a:noFill/>
            <a:miter lim="800000"/>
            <a:headEnd type="none" w="sm" len="sm"/>
            <a:tailEnd type="none" w="sm" len="sm"/>
          </a:ln>
          <a:effectLst>
            <a:outerShdw dist="35921" dir="2700000" algn="ctr" rotWithShape="0">
              <a:schemeClr val="bg1"/>
            </a:outerShdw>
          </a:effectLst>
        </p:spPr>
        <p:txBody>
          <a:bodyPr lIns="720000" tIns="91440" bIns="91440" anchor="ctr"/>
          <a:lstStyle/>
          <a:p>
            <a:pPr marL="355600" indent="-6350" algn="l">
              <a:spcAft>
                <a:spcPct val="10000"/>
              </a:spcAft>
            </a:pPr>
            <a:r>
              <a:rPr lang="en-GB" sz="1200">
                <a:solidFill>
                  <a:schemeClr val="bg1"/>
                </a:solidFill>
                <a:latin typeface="Verdana" pitchFamily="34" charset="0"/>
              </a:rPr>
              <a:t>If banks are not able to identify their corporate customers that fall outside the definition of a “micro-enterprise” then they will be unable to take advantage of the opt out, and will have to apply the full PSD information requirements to all of their corporate accounts as well as retail accounts.</a:t>
            </a:r>
            <a:endParaRPr lang="en-US" sz="1200">
              <a:solidFill>
                <a:schemeClr val="bg1"/>
              </a:solidFill>
              <a:latin typeface="Verdana" pitchFamily="34" charset="0"/>
            </a:endParaRPr>
          </a:p>
        </p:txBody>
      </p:sp>
      <p:sp>
        <p:nvSpPr>
          <p:cNvPr id="741381" name="AutoShape 5"/>
          <p:cNvSpPr>
            <a:spLocks noChangeArrowheads="1"/>
          </p:cNvSpPr>
          <p:nvPr/>
        </p:nvSpPr>
        <p:spPr bwMode="auto">
          <a:xfrm>
            <a:off x="341313" y="1046163"/>
            <a:ext cx="2644775" cy="896937"/>
          </a:xfrm>
          <a:prstGeom prst="homePlate">
            <a:avLst>
              <a:gd name="adj" fmla="val 73717"/>
            </a:avLst>
          </a:prstGeom>
          <a:solidFill>
            <a:schemeClr val="bg1"/>
          </a:solidFill>
          <a:ln w="6350" algn="ctr">
            <a:noFill/>
            <a:miter lim="800000"/>
            <a:headEnd type="none" w="sm" len="sm"/>
            <a:tailEnd type="none" w="sm" len="sm"/>
          </a:ln>
          <a:effectLst/>
        </p:spPr>
        <p:txBody>
          <a:bodyPr tIns="91440" bIns="91440" anchor="ctr"/>
          <a:lstStyle/>
          <a:p>
            <a:pPr eaLnBrk="0" hangingPunct="0">
              <a:spcAft>
                <a:spcPct val="10000"/>
              </a:spcAft>
            </a:pPr>
            <a:r>
              <a:rPr lang="en-GB" sz="1500" b="1">
                <a:latin typeface="Verdana" pitchFamily="34" charset="0"/>
              </a:rPr>
              <a:t>Issue</a:t>
            </a:r>
          </a:p>
        </p:txBody>
      </p:sp>
      <p:sp>
        <p:nvSpPr>
          <p:cNvPr id="741382" name="Rectangle 6"/>
          <p:cNvSpPr>
            <a:spLocks noChangeArrowheads="1"/>
          </p:cNvSpPr>
          <p:nvPr/>
        </p:nvSpPr>
        <p:spPr bwMode="auto">
          <a:xfrm>
            <a:off x="2144713" y="2127250"/>
            <a:ext cx="7413625" cy="798513"/>
          </a:xfrm>
          <a:prstGeom prst="rect">
            <a:avLst/>
          </a:prstGeom>
          <a:solidFill>
            <a:srgbClr val="DDDDDD"/>
          </a:solidFill>
          <a:ln w="6350" algn="ctr">
            <a:noFill/>
            <a:miter lim="800000"/>
            <a:headEnd type="none" w="sm" len="sm"/>
            <a:tailEnd type="none" w="sm" len="sm"/>
          </a:ln>
          <a:effectLst>
            <a:outerShdw dist="35921" dir="2700000" algn="ctr" rotWithShape="0">
              <a:schemeClr val="bg1"/>
            </a:outerShdw>
          </a:effectLst>
        </p:spPr>
        <p:txBody>
          <a:bodyPr lIns="720000" tIns="91440" bIns="91440" anchor="ctr"/>
          <a:lstStyle/>
          <a:p>
            <a:pPr marL="192088" indent="-6350" algn="l">
              <a:spcAft>
                <a:spcPct val="10000"/>
              </a:spcAft>
            </a:pPr>
            <a:r>
              <a:rPr lang="en-GB" sz="1200">
                <a:solidFill>
                  <a:schemeClr val="bg1"/>
                </a:solidFill>
                <a:latin typeface="Verdana" pitchFamily="34" charset="0"/>
              </a:rPr>
              <a:t>Identifying firms that qualify for the opt-out, maintaining accurate data going forward, potentially implementing “split” systems.</a:t>
            </a:r>
          </a:p>
        </p:txBody>
      </p:sp>
      <p:sp>
        <p:nvSpPr>
          <p:cNvPr id="741383" name="AutoShape 7"/>
          <p:cNvSpPr>
            <a:spLocks noChangeArrowheads="1"/>
          </p:cNvSpPr>
          <p:nvPr/>
        </p:nvSpPr>
        <p:spPr bwMode="auto">
          <a:xfrm>
            <a:off x="344488" y="2127250"/>
            <a:ext cx="2644775" cy="822325"/>
          </a:xfrm>
          <a:prstGeom prst="homePlate">
            <a:avLst>
              <a:gd name="adj" fmla="val 80405"/>
            </a:avLst>
          </a:prstGeom>
          <a:solidFill>
            <a:schemeClr val="bg1"/>
          </a:solidFill>
          <a:ln w="6350" algn="ctr">
            <a:noFill/>
            <a:miter lim="800000"/>
            <a:headEnd type="none" w="sm" len="sm"/>
            <a:tailEnd type="none" w="sm" len="sm"/>
          </a:ln>
          <a:effectLst/>
        </p:spPr>
        <p:txBody>
          <a:bodyPr tIns="91440" bIns="91440" anchor="ctr"/>
          <a:lstStyle/>
          <a:p>
            <a:pPr eaLnBrk="0" hangingPunct="0">
              <a:spcAft>
                <a:spcPct val="10000"/>
              </a:spcAft>
            </a:pPr>
            <a:r>
              <a:rPr lang="en-GB" sz="1500" b="1">
                <a:latin typeface="Verdana" pitchFamily="34" charset="0"/>
              </a:rPr>
              <a:t>Potential impact</a:t>
            </a:r>
          </a:p>
        </p:txBody>
      </p:sp>
      <p:sp>
        <p:nvSpPr>
          <p:cNvPr id="741385" name="Rectangle 9"/>
          <p:cNvSpPr>
            <a:spLocks noGrp="1" noChangeArrowheads="1"/>
          </p:cNvSpPr>
          <p:nvPr>
            <p:ph type="title"/>
          </p:nvPr>
        </p:nvSpPr>
        <p:spPr>
          <a:xfrm>
            <a:off x="398463" y="358775"/>
            <a:ext cx="9091612" cy="304800"/>
          </a:xfrm>
          <a:noFill/>
          <a:ln/>
        </p:spPr>
        <p:txBody>
          <a:bodyPr/>
          <a:lstStyle/>
          <a:p>
            <a:r>
              <a:rPr lang="en-GB"/>
              <a:t>Industry issues - corporate opt out</a:t>
            </a:r>
          </a:p>
        </p:txBody>
      </p:sp>
      <p:sp>
        <p:nvSpPr>
          <p:cNvPr id="741388" name="Rectangle 12"/>
          <p:cNvSpPr>
            <a:spLocks noGrp="1" noChangeArrowheads="1"/>
          </p:cNvSpPr>
          <p:nvPr>
            <p:ph type="body" idx="1"/>
          </p:nvPr>
        </p:nvSpPr>
        <p:spPr>
          <a:xfrm>
            <a:off x="428625" y="3070225"/>
            <a:ext cx="9139238" cy="3743325"/>
          </a:xfrm>
          <a:noFill/>
          <a:ln/>
        </p:spPr>
        <p:txBody>
          <a:bodyPr/>
          <a:lstStyle/>
          <a:p>
            <a:pPr>
              <a:buFontTx/>
              <a:buNone/>
            </a:pPr>
            <a:r>
              <a:rPr lang="en-GB" sz="1400" b="1"/>
              <a:t>Current interpretation of definition</a:t>
            </a:r>
          </a:p>
          <a:p>
            <a:r>
              <a:rPr lang="en-GB" sz="1400" b="1"/>
              <a:t>PSD/HMT –</a:t>
            </a:r>
            <a:r>
              <a:rPr lang="en-GB" sz="1400"/>
              <a:t> Article 30 allows member states discretion in whether to apply the opt out. The Payment Services Regulations state that “parties may agree that any or all of the [information requirements] provisions…do not apply to a contract for payment services”.</a:t>
            </a:r>
          </a:p>
          <a:p>
            <a:r>
              <a:rPr lang="en-GB" sz="1400" b="1"/>
              <a:t>FSA –</a:t>
            </a:r>
            <a:r>
              <a:rPr lang="en-GB" sz="1400"/>
              <a:t> as above.</a:t>
            </a:r>
          </a:p>
          <a:p>
            <a:r>
              <a:rPr lang="en-GB" sz="1400" b="1"/>
              <a:t>Legal/Commentators –</a:t>
            </a:r>
            <a:r>
              <a:rPr lang="en-GB" sz="1400"/>
              <a:t> as above.</a:t>
            </a:r>
          </a:p>
          <a:p>
            <a:pPr>
              <a:buFontTx/>
              <a:buNone/>
            </a:pPr>
            <a:endParaRPr lang="en-GB" sz="1400"/>
          </a:p>
          <a:p>
            <a:pPr>
              <a:buFontTx/>
              <a:buNone/>
            </a:pPr>
            <a:r>
              <a:rPr lang="en-GB" sz="1400" b="1"/>
              <a:t>Industry view</a:t>
            </a:r>
          </a:p>
          <a:p>
            <a:r>
              <a:rPr lang="en-GB" sz="1400" b="1"/>
              <a:t>UK view –</a:t>
            </a:r>
            <a:r>
              <a:rPr lang="en-GB" sz="1400"/>
              <a:t> this is regarded, especially by banks, as being primarily a UK issue.</a:t>
            </a:r>
          </a:p>
          <a:p>
            <a:r>
              <a:rPr lang="en-GB" sz="1400" b="1"/>
              <a:t>European View –</a:t>
            </a:r>
            <a:r>
              <a:rPr lang="en-GB" sz="1400"/>
              <a:t> the discretion given to member states on this issue has created a lack of consistency within the EU on the treatment of micro enterprises as consumers.</a:t>
            </a:r>
          </a:p>
        </p:txBody>
      </p:sp>
      <p:sp>
        <p:nvSpPr>
          <p:cNvPr id="741405" name="AutoShape 29"/>
          <p:cNvSpPr>
            <a:spLocks noChangeArrowheads="1"/>
          </p:cNvSpPr>
          <p:nvPr/>
        </p:nvSpPr>
        <p:spPr bwMode="auto">
          <a:xfrm>
            <a:off x="6203950" y="7938"/>
            <a:ext cx="1216025" cy="236537"/>
          </a:xfrm>
          <a:prstGeom prst="chevron">
            <a:avLst>
              <a:gd name="adj" fmla="val 68713"/>
            </a:avLst>
          </a:prstGeom>
          <a:solidFill>
            <a:schemeClr val="bg1"/>
          </a:solidFill>
          <a:ln w="9525" algn="ctr">
            <a:solidFill>
              <a:schemeClr val="bg1"/>
            </a:solidFill>
            <a:miter lim="800000"/>
            <a:headEnd/>
            <a:tailEnd/>
          </a:ln>
          <a:effectLst/>
        </p:spPr>
        <p:txBody>
          <a:bodyPr wrap="none" lIns="0" tIns="0" rIns="0" bIns="0" anchor="ctr"/>
          <a:lstStyle/>
          <a:p>
            <a:r>
              <a:rPr lang="en-GB" sz="1000">
                <a:latin typeface="Verdana" pitchFamily="34" charset="0"/>
              </a:rPr>
              <a:t>   Background</a:t>
            </a:r>
          </a:p>
        </p:txBody>
      </p:sp>
      <p:sp>
        <p:nvSpPr>
          <p:cNvPr id="741406" name="AutoShape 30"/>
          <p:cNvSpPr>
            <a:spLocks noChangeArrowheads="1"/>
          </p:cNvSpPr>
          <p:nvPr/>
        </p:nvSpPr>
        <p:spPr bwMode="auto">
          <a:xfrm>
            <a:off x="7364413" y="7938"/>
            <a:ext cx="1216025" cy="236537"/>
          </a:xfrm>
          <a:prstGeom prst="chevron">
            <a:avLst>
              <a:gd name="adj" fmla="val 68713"/>
            </a:avLst>
          </a:prstGeom>
          <a:solidFill>
            <a:schemeClr val="bg1"/>
          </a:solidFill>
          <a:ln w="9525" algn="ctr">
            <a:solidFill>
              <a:schemeClr val="bg1"/>
            </a:solidFill>
            <a:miter lim="800000"/>
            <a:headEnd/>
            <a:tailEnd/>
          </a:ln>
          <a:effectLst/>
        </p:spPr>
        <p:txBody>
          <a:bodyPr wrap="none" lIns="0" tIns="0" rIns="0" bIns="0" anchor="ctr"/>
          <a:lstStyle/>
          <a:p>
            <a:r>
              <a:rPr lang="en-GB" sz="1000">
                <a:latin typeface="Verdana" pitchFamily="34" charset="0"/>
              </a:rPr>
              <a:t>  Impacts</a:t>
            </a:r>
          </a:p>
        </p:txBody>
      </p:sp>
      <p:sp>
        <p:nvSpPr>
          <p:cNvPr id="741407" name="AutoShape 31"/>
          <p:cNvSpPr>
            <a:spLocks noChangeArrowheads="1"/>
          </p:cNvSpPr>
          <p:nvPr/>
        </p:nvSpPr>
        <p:spPr bwMode="auto">
          <a:xfrm>
            <a:off x="8523288" y="7938"/>
            <a:ext cx="1216025" cy="236537"/>
          </a:xfrm>
          <a:prstGeom prst="chevron">
            <a:avLst>
              <a:gd name="adj" fmla="val 68713"/>
            </a:avLst>
          </a:prstGeom>
          <a:solidFill>
            <a:srgbClr val="DDDDDD"/>
          </a:solidFill>
          <a:ln w="6350" algn="ctr">
            <a:noFill/>
            <a:miter lim="800000"/>
            <a:headEnd/>
            <a:tailEnd/>
          </a:ln>
          <a:effectLst/>
        </p:spPr>
        <p:txBody>
          <a:bodyPr lIns="72000" tIns="91440" rIns="72000" bIns="91440" anchor="ctr"/>
          <a:lstStyle/>
          <a:p>
            <a:pPr marL="185738" indent="-185738">
              <a:lnSpc>
                <a:spcPct val="102000"/>
              </a:lnSpc>
              <a:spcAft>
                <a:spcPct val="37000"/>
              </a:spcAft>
            </a:pPr>
            <a:r>
              <a:rPr lang="en-GB" sz="1000" b="1">
                <a:solidFill>
                  <a:schemeClr val="bg1"/>
                </a:solidFill>
                <a:latin typeface="Verdana" pitchFamily="34" charset="0"/>
              </a:rPr>
              <a:t>  Insights</a:t>
            </a:r>
          </a:p>
        </p:txBody>
      </p:sp>
      <p:sp>
        <p:nvSpPr>
          <p:cNvPr id="741408" name="Rectangle 32"/>
          <p:cNvSpPr>
            <a:spLocks noChangeArrowheads="1"/>
          </p:cNvSpPr>
          <p:nvPr/>
        </p:nvSpPr>
        <p:spPr bwMode="auto">
          <a:xfrm>
            <a:off x="403225" y="692150"/>
            <a:ext cx="9490075" cy="425450"/>
          </a:xfrm>
          <a:prstGeom prst="rect">
            <a:avLst/>
          </a:prstGeom>
          <a:noFill/>
          <a:ln w="9525" algn="ctr">
            <a:noFill/>
            <a:miter lim="800000"/>
            <a:headEnd/>
            <a:tailEnd/>
          </a:ln>
          <a:effectLst/>
        </p:spPr>
        <p:txBody>
          <a:bodyPr lIns="0" tIns="0" rIns="0" bIns="0">
            <a:spAutoFit/>
          </a:bodyPr>
          <a:lstStyle/>
          <a:p>
            <a:pPr algn="l"/>
            <a:r>
              <a:rPr lang="en-GB" sz="1400" b="1">
                <a:solidFill>
                  <a:srgbClr val="9CD100"/>
                </a:solidFill>
                <a:latin typeface="Verdana" pitchFamily="34" charset="0"/>
              </a:rPr>
              <a:t>Banks are having to apply the PSD to corporate as well as retail customers</a:t>
            </a:r>
          </a:p>
          <a:p>
            <a:pPr algn="l"/>
            <a:endParaRPr lang="en-GB" sz="1400" b="1">
              <a:solidFill>
                <a:srgbClr val="9CD100"/>
              </a:solidFill>
              <a:latin typeface="Verdana"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0"/>
          </p:nvPr>
        </p:nvSpPr>
        <p:spPr/>
        <p:txBody>
          <a:bodyPr/>
          <a:lstStyle/>
          <a:p>
            <a:fld id="{79823A28-2E0E-45A4-AD1E-AFBBB3936579}" type="slidenum">
              <a:rPr lang="en-GB" altLang="en-GB"/>
              <a:pPr/>
              <a:t>13</a:t>
            </a:fld>
            <a:endParaRPr lang="en-GB" altLang="en-GB"/>
          </a:p>
        </p:txBody>
      </p:sp>
      <p:sp>
        <p:nvSpPr>
          <p:cNvPr id="722946" name="Rectangle 2"/>
          <p:cNvSpPr>
            <a:spLocks noGrp="1" noChangeArrowheads="1"/>
          </p:cNvSpPr>
          <p:nvPr>
            <p:ph type="title"/>
          </p:nvPr>
        </p:nvSpPr>
        <p:spPr>
          <a:xfrm>
            <a:off x="398463" y="358775"/>
            <a:ext cx="9091612" cy="304800"/>
          </a:xfrm>
          <a:noFill/>
          <a:ln/>
        </p:spPr>
        <p:txBody>
          <a:bodyPr/>
          <a:lstStyle/>
          <a:p>
            <a:r>
              <a:rPr lang="en-GB"/>
              <a:t>Industry issues - interest rates</a:t>
            </a:r>
          </a:p>
        </p:txBody>
      </p:sp>
      <p:sp>
        <p:nvSpPr>
          <p:cNvPr id="722947" name="Rectangle 3"/>
          <p:cNvSpPr>
            <a:spLocks noGrp="1" noChangeArrowheads="1"/>
          </p:cNvSpPr>
          <p:nvPr>
            <p:ph type="body" idx="1"/>
          </p:nvPr>
        </p:nvSpPr>
        <p:spPr>
          <a:xfrm>
            <a:off x="428625" y="2708275"/>
            <a:ext cx="9139238" cy="3816350"/>
          </a:xfrm>
          <a:noFill/>
          <a:ln/>
        </p:spPr>
        <p:txBody>
          <a:bodyPr/>
          <a:lstStyle/>
          <a:p>
            <a:pPr>
              <a:lnSpc>
                <a:spcPct val="92000"/>
              </a:lnSpc>
              <a:buFontTx/>
              <a:buNone/>
            </a:pPr>
            <a:r>
              <a:rPr lang="en-GB" sz="1400" b="1"/>
              <a:t>Current interpretation of definition</a:t>
            </a:r>
          </a:p>
          <a:p>
            <a:pPr>
              <a:lnSpc>
                <a:spcPct val="92000"/>
              </a:lnSpc>
            </a:pPr>
            <a:r>
              <a:rPr lang="en-GB" sz="1400" b="1"/>
              <a:t>PSD/HMT –</a:t>
            </a:r>
            <a:r>
              <a:rPr lang="en-GB" sz="1400"/>
              <a:t> refers to interest rates being applicable to payment transactions. </a:t>
            </a:r>
          </a:p>
          <a:p>
            <a:pPr>
              <a:lnSpc>
                <a:spcPct val="92000"/>
              </a:lnSpc>
            </a:pPr>
            <a:r>
              <a:rPr lang="en-GB" sz="1400" b="1"/>
              <a:t>FSA –</a:t>
            </a:r>
            <a:r>
              <a:rPr lang="en-GB" sz="1400"/>
              <a:t> have indicated in their Perimeter Guidance (Annex 8, Q13/14) that they see payment accounts as separate from payment transactions.</a:t>
            </a:r>
          </a:p>
          <a:p>
            <a:pPr>
              <a:lnSpc>
                <a:spcPct val="92000"/>
              </a:lnSpc>
            </a:pPr>
            <a:r>
              <a:rPr lang="en-GB" sz="1400" b="1"/>
              <a:t>Legal/Commentators –</a:t>
            </a:r>
            <a:r>
              <a:rPr lang="en-GB" sz="1400"/>
              <a:t> some commentators have interpreted this requirement as applying to interest on payments accounts as well as transactions.</a:t>
            </a:r>
          </a:p>
          <a:p>
            <a:pPr>
              <a:lnSpc>
                <a:spcPct val="92000"/>
              </a:lnSpc>
              <a:buFontTx/>
              <a:buNone/>
            </a:pPr>
            <a:endParaRPr lang="en-GB" sz="600"/>
          </a:p>
          <a:p>
            <a:pPr>
              <a:lnSpc>
                <a:spcPct val="92000"/>
              </a:lnSpc>
              <a:buFontTx/>
              <a:buNone/>
            </a:pPr>
            <a:r>
              <a:rPr lang="en-GB" sz="1400" b="1"/>
              <a:t>Industry view</a:t>
            </a:r>
          </a:p>
          <a:p>
            <a:pPr>
              <a:lnSpc>
                <a:spcPct val="92000"/>
              </a:lnSpc>
            </a:pPr>
            <a:r>
              <a:rPr lang="en-GB" sz="1400" b="1"/>
              <a:t>UK view –</a:t>
            </a:r>
            <a:r>
              <a:rPr lang="en-GB" sz="1400"/>
              <a:t> some lawyers have taken the view that PSD does apply to notification of interest rates on accounts. However, other lawyers have taken the opposite view. Some firms are using a working assumption that interest rates applying to accounts are excluded. Interest rates against payment transactions are more likely to apply to the new category of payment institutions.</a:t>
            </a:r>
          </a:p>
          <a:p>
            <a:pPr>
              <a:lnSpc>
                <a:spcPct val="92000"/>
              </a:lnSpc>
            </a:pPr>
            <a:r>
              <a:rPr lang="en-GB" sz="1400" b="1"/>
              <a:t>European View –</a:t>
            </a:r>
            <a:r>
              <a:rPr lang="en-GB" sz="1400"/>
              <a:t> Euro Commission Q&amp;A 146 asks “is interest on payments accounts in scope?” The answer is yes, but there is no expansion given to confirm if this applies to Payment Transaction Account held by a non deposit taking firm, compared to a sophisticated savings account held with a credit institution.</a:t>
            </a:r>
          </a:p>
        </p:txBody>
      </p:sp>
      <p:sp>
        <p:nvSpPr>
          <p:cNvPr id="722951" name="Rectangle 7"/>
          <p:cNvSpPr>
            <a:spLocks noChangeArrowheads="1"/>
          </p:cNvSpPr>
          <p:nvPr/>
        </p:nvSpPr>
        <p:spPr bwMode="auto">
          <a:xfrm>
            <a:off x="2000250" y="1047750"/>
            <a:ext cx="7567613" cy="765175"/>
          </a:xfrm>
          <a:prstGeom prst="rect">
            <a:avLst/>
          </a:prstGeom>
          <a:solidFill>
            <a:srgbClr val="DDDDDD"/>
          </a:solidFill>
          <a:ln w="6350" algn="ctr">
            <a:noFill/>
            <a:miter lim="800000"/>
            <a:headEnd type="none" w="sm" len="sm"/>
            <a:tailEnd type="none" w="sm" len="sm"/>
          </a:ln>
          <a:effectLst>
            <a:outerShdw dist="35921" dir="2700000" algn="ctr" rotWithShape="0">
              <a:schemeClr val="bg1"/>
            </a:outerShdw>
          </a:effectLst>
        </p:spPr>
        <p:txBody>
          <a:bodyPr lIns="720000" tIns="91440" bIns="91440" anchor="ctr"/>
          <a:lstStyle/>
          <a:p>
            <a:pPr marL="357188" indent="-3175" algn="l">
              <a:lnSpc>
                <a:spcPct val="92000"/>
              </a:lnSpc>
              <a:spcAft>
                <a:spcPct val="37000"/>
              </a:spcAft>
            </a:pPr>
            <a:r>
              <a:rPr lang="en-GB" sz="1200">
                <a:solidFill>
                  <a:schemeClr val="bg1"/>
                </a:solidFill>
                <a:latin typeface="Verdana" pitchFamily="34" charset="0"/>
              </a:rPr>
              <a:t>If interest rates applying to payment accounts are deemed to be within the scope of the PSD, banks will be required to give 2 months notice of downward rate changes on all accounts, or alternatively they would be required to link the interest rate to an external interest rate.</a:t>
            </a:r>
          </a:p>
        </p:txBody>
      </p:sp>
      <p:sp>
        <p:nvSpPr>
          <p:cNvPr id="722952" name="AutoShape 8"/>
          <p:cNvSpPr>
            <a:spLocks noChangeArrowheads="1"/>
          </p:cNvSpPr>
          <p:nvPr/>
        </p:nvSpPr>
        <p:spPr bwMode="auto">
          <a:xfrm>
            <a:off x="341313" y="1044575"/>
            <a:ext cx="2644775" cy="798513"/>
          </a:xfrm>
          <a:prstGeom prst="homePlate">
            <a:avLst>
              <a:gd name="adj" fmla="val 82803"/>
            </a:avLst>
          </a:prstGeom>
          <a:solidFill>
            <a:schemeClr val="bg1"/>
          </a:solidFill>
          <a:ln w="6350" algn="ctr">
            <a:noFill/>
            <a:miter lim="800000"/>
            <a:headEnd type="none" w="sm" len="sm"/>
            <a:tailEnd type="none" w="sm" len="sm"/>
          </a:ln>
          <a:effectLst/>
        </p:spPr>
        <p:txBody>
          <a:bodyPr tIns="91440" bIns="91440" anchor="ctr"/>
          <a:lstStyle/>
          <a:p>
            <a:pPr eaLnBrk="0" hangingPunct="0">
              <a:spcAft>
                <a:spcPct val="10000"/>
              </a:spcAft>
            </a:pPr>
            <a:r>
              <a:rPr lang="en-GB" sz="1500" b="1">
                <a:latin typeface="Verdana" pitchFamily="34" charset="0"/>
              </a:rPr>
              <a:t>Issue</a:t>
            </a:r>
          </a:p>
        </p:txBody>
      </p:sp>
      <p:sp>
        <p:nvSpPr>
          <p:cNvPr id="722953" name="Rectangle 9"/>
          <p:cNvSpPr>
            <a:spLocks noChangeArrowheads="1"/>
          </p:cNvSpPr>
          <p:nvPr/>
        </p:nvSpPr>
        <p:spPr bwMode="auto">
          <a:xfrm>
            <a:off x="2144713" y="1933575"/>
            <a:ext cx="7413625" cy="669925"/>
          </a:xfrm>
          <a:prstGeom prst="rect">
            <a:avLst/>
          </a:prstGeom>
          <a:solidFill>
            <a:srgbClr val="DDDDDD"/>
          </a:solidFill>
          <a:ln w="6350" algn="ctr">
            <a:noFill/>
            <a:miter lim="800000"/>
            <a:headEnd type="none" w="sm" len="sm"/>
            <a:tailEnd type="none" w="sm" len="sm"/>
          </a:ln>
          <a:effectLst>
            <a:outerShdw dist="35921" dir="2700000" algn="ctr" rotWithShape="0">
              <a:schemeClr val="bg1"/>
            </a:outerShdw>
          </a:effectLst>
        </p:spPr>
        <p:txBody>
          <a:bodyPr lIns="720000" tIns="91440" bIns="91440" anchor="ctr"/>
          <a:lstStyle/>
          <a:p>
            <a:pPr marL="182563" algn="l">
              <a:lnSpc>
                <a:spcPct val="82000"/>
              </a:lnSpc>
              <a:spcAft>
                <a:spcPct val="37000"/>
              </a:spcAft>
            </a:pPr>
            <a:r>
              <a:rPr lang="en-GB" sz="1200">
                <a:solidFill>
                  <a:schemeClr val="bg1"/>
                </a:solidFill>
                <a:latin typeface="Verdana" pitchFamily="34" charset="0"/>
              </a:rPr>
              <a:t>Either quoting all rates in relation to reference rates (e.g. base rates), or advising rate changes individually to customers 2 months in advance.</a:t>
            </a:r>
          </a:p>
        </p:txBody>
      </p:sp>
      <p:sp>
        <p:nvSpPr>
          <p:cNvPr id="722954" name="AutoShape 10"/>
          <p:cNvSpPr>
            <a:spLocks noChangeArrowheads="1"/>
          </p:cNvSpPr>
          <p:nvPr/>
        </p:nvSpPr>
        <p:spPr bwMode="auto">
          <a:xfrm>
            <a:off x="344488" y="1933575"/>
            <a:ext cx="2644775" cy="693738"/>
          </a:xfrm>
          <a:prstGeom prst="homePlate">
            <a:avLst>
              <a:gd name="adj" fmla="val 95309"/>
            </a:avLst>
          </a:prstGeom>
          <a:solidFill>
            <a:schemeClr val="bg1"/>
          </a:solidFill>
          <a:ln w="6350" algn="ctr">
            <a:noFill/>
            <a:miter lim="800000"/>
            <a:headEnd type="none" w="sm" len="sm"/>
            <a:tailEnd type="none" w="sm" len="sm"/>
          </a:ln>
          <a:effectLst/>
        </p:spPr>
        <p:txBody>
          <a:bodyPr tIns="91440" bIns="91440" anchor="ctr"/>
          <a:lstStyle/>
          <a:p>
            <a:pPr eaLnBrk="0" hangingPunct="0">
              <a:spcAft>
                <a:spcPct val="10000"/>
              </a:spcAft>
            </a:pPr>
            <a:r>
              <a:rPr lang="en-GB" sz="1500" b="1">
                <a:latin typeface="Verdana" pitchFamily="34" charset="0"/>
              </a:rPr>
              <a:t>Potential impact</a:t>
            </a:r>
          </a:p>
        </p:txBody>
      </p:sp>
      <p:sp>
        <p:nvSpPr>
          <p:cNvPr id="722971" name="AutoShape 27"/>
          <p:cNvSpPr>
            <a:spLocks noChangeArrowheads="1"/>
          </p:cNvSpPr>
          <p:nvPr/>
        </p:nvSpPr>
        <p:spPr bwMode="auto">
          <a:xfrm>
            <a:off x="6203950" y="7938"/>
            <a:ext cx="1216025" cy="236537"/>
          </a:xfrm>
          <a:prstGeom prst="chevron">
            <a:avLst>
              <a:gd name="adj" fmla="val 68713"/>
            </a:avLst>
          </a:prstGeom>
          <a:solidFill>
            <a:schemeClr val="bg1"/>
          </a:solidFill>
          <a:ln w="9525" algn="ctr">
            <a:solidFill>
              <a:schemeClr val="bg1"/>
            </a:solidFill>
            <a:miter lim="800000"/>
            <a:headEnd/>
            <a:tailEnd/>
          </a:ln>
          <a:effectLst/>
        </p:spPr>
        <p:txBody>
          <a:bodyPr wrap="none" lIns="0" tIns="0" rIns="0" bIns="0" anchor="ctr"/>
          <a:lstStyle/>
          <a:p>
            <a:r>
              <a:rPr lang="en-GB" sz="1000">
                <a:latin typeface="Verdana" pitchFamily="34" charset="0"/>
              </a:rPr>
              <a:t>   Background</a:t>
            </a:r>
          </a:p>
        </p:txBody>
      </p:sp>
      <p:sp>
        <p:nvSpPr>
          <p:cNvPr id="722972" name="AutoShape 28"/>
          <p:cNvSpPr>
            <a:spLocks noChangeArrowheads="1"/>
          </p:cNvSpPr>
          <p:nvPr/>
        </p:nvSpPr>
        <p:spPr bwMode="auto">
          <a:xfrm>
            <a:off x="7364413" y="7938"/>
            <a:ext cx="1216025" cy="236537"/>
          </a:xfrm>
          <a:prstGeom prst="chevron">
            <a:avLst>
              <a:gd name="adj" fmla="val 68713"/>
            </a:avLst>
          </a:prstGeom>
          <a:solidFill>
            <a:schemeClr val="bg1"/>
          </a:solidFill>
          <a:ln w="9525" algn="ctr">
            <a:solidFill>
              <a:schemeClr val="bg1"/>
            </a:solidFill>
            <a:miter lim="800000"/>
            <a:headEnd/>
            <a:tailEnd/>
          </a:ln>
          <a:effectLst/>
        </p:spPr>
        <p:txBody>
          <a:bodyPr wrap="none" lIns="0" tIns="0" rIns="0" bIns="0" anchor="ctr"/>
          <a:lstStyle/>
          <a:p>
            <a:r>
              <a:rPr lang="en-GB" sz="1000">
                <a:latin typeface="Verdana" pitchFamily="34" charset="0"/>
              </a:rPr>
              <a:t>  Impacts</a:t>
            </a:r>
          </a:p>
        </p:txBody>
      </p:sp>
      <p:sp>
        <p:nvSpPr>
          <p:cNvPr id="722973" name="AutoShape 29"/>
          <p:cNvSpPr>
            <a:spLocks noChangeArrowheads="1"/>
          </p:cNvSpPr>
          <p:nvPr/>
        </p:nvSpPr>
        <p:spPr bwMode="auto">
          <a:xfrm>
            <a:off x="8523288" y="7938"/>
            <a:ext cx="1216025" cy="236537"/>
          </a:xfrm>
          <a:prstGeom prst="chevron">
            <a:avLst>
              <a:gd name="adj" fmla="val 68713"/>
            </a:avLst>
          </a:prstGeom>
          <a:solidFill>
            <a:srgbClr val="DDDDDD"/>
          </a:solidFill>
          <a:ln w="6350" algn="ctr">
            <a:noFill/>
            <a:miter lim="800000"/>
            <a:headEnd/>
            <a:tailEnd/>
          </a:ln>
          <a:effectLst/>
        </p:spPr>
        <p:txBody>
          <a:bodyPr lIns="72000" tIns="91440" rIns="72000" bIns="91440" anchor="ctr"/>
          <a:lstStyle/>
          <a:p>
            <a:pPr marL="185738" indent="-185738">
              <a:lnSpc>
                <a:spcPct val="102000"/>
              </a:lnSpc>
              <a:spcAft>
                <a:spcPct val="37000"/>
              </a:spcAft>
            </a:pPr>
            <a:r>
              <a:rPr lang="en-GB" sz="1000" b="1">
                <a:solidFill>
                  <a:schemeClr val="bg1"/>
                </a:solidFill>
                <a:latin typeface="Verdana" pitchFamily="34" charset="0"/>
              </a:rPr>
              <a:t>  Insights</a:t>
            </a:r>
          </a:p>
        </p:txBody>
      </p:sp>
      <p:sp>
        <p:nvSpPr>
          <p:cNvPr id="722974" name="Rectangle 30"/>
          <p:cNvSpPr>
            <a:spLocks noChangeArrowheads="1"/>
          </p:cNvSpPr>
          <p:nvPr/>
        </p:nvSpPr>
        <p:spPr bwMode="auto">
          <a:xfrm>
            <a:off x="403225" y="692150"/>
            <a:ext cx="9490075" cy="425450"/>
          </a:xfrm>
          <a:prstGeom prst="rect">
            <a:avLst/>
          </a:prstGeom>
          <a:noFill/>
          <a:ln w="9525" algn="ctr">
            <a:noFill/>
            <a:miter lim="800000"/>
            <a:headEnd/>
            <a:tailEnd/>
          </a:ln>
          <a:effectLst/>
        </p:spPr>
        <p:txBody>
          <a:bodyPr lIns="0" tIns="0" rIns="0" bIns="0">
            <a:spAutoFit/>
          </a:bodyPr>
          <a:lstStyle/>
          <a:p>
            <a:pPr algn="l"/>
            <a:r>
              <a:rPr lang="en-GB" sz="1400" b="1">
                <a:solidFill>
                  <a:srgbClr val="9CD100"/>
                </a:solidFill>
                <a:latin typeface="Verdana" pitchFamily="34" charset="0"/>
              </a:rPr>
              <a:t>Banks may have to give 2 months notice of downward rate changes</a:t>
            </a:r>
          </a:p>
          <a:p>
            <a:pPr algn="l"/>
            <a:endParaRPr lang="en-GB" sz="1400" b="1">
              <a:solidFill>
                <a:srgbClr val="9CD100"/>
              </a:solidFill>
              <a:latin typeface="Verdana"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0"/>
          </p:nvPr>
        </p:nvSpPr>
        <p:spPr/>
        <p:txBody>
          <a:bodyPr/>
          <a:lstStyle/>
          <a:p>
            <a:fld id="{FC3F783C-56C9-4EF0-A805-DA96796AAB3C}" type="slidenum">
              <a:rPr lang="en-GB" altLang="en-GB"/>
              <a:pPr/>
              <a:t>14</a:t>
            </a:fld>
            <a:endParaRPr lang="en-GB" altLang="en-GB"/>
          </a:p>
        </p:txBody>
      </p:sp>
      <p:sp>
        <p:nvSpPr>
          <p:cNvPr id="723970" name="Rectangle 2"/>
          <p:cNvSpPr>
            <a:spLocks noGrp="1" noChangeArrowheads="1"/>
          </p:cNvSpPr>
          <p:nvPr>
            <p:ph type="title"/>
          </p:nvPr>
        </p:nvSpPr>
        <p:spPr>
          <a:xfrm>
            <a:off x="398463" y="358775"/>
            <a:ext cx="9091612" cy="304800"/>
          </a:xfrm>
          <a:noFill/>
          <a:ln/>
        </p:spPr>
        <p:txBody>
          <a:bodyPr/>
          <a:lstStyle/>
          <a:p>
            <a:r>
              <a:rPr lang="en-GB"/>
              <a:t>Industry issues - definition of a payment account</a:t>
            </a:r>
          </a:p>
        </p:txBody>
      </p:sp>
      <p:sp>
        <p:nvSpPr>
          <p:cNvPr id="723974" name="Rectangle 6"/>
          <p:cNvSpPr>
            <a:spLocks noChangeArrowheads="1"/>
          </p:cNvSpPr>
          <p:nvPr/>
        </p:nvSpPr>
        <p:spPr bwMode="auto">
          <a:xfrm>
            <a:off x="2000250" y="1046163"/>
            <a:ext cx="7497763" cy="668337"/>
          </a:xfrm>
          <a:prstGeom prst="rect">
            <a:avLst/>
          </a:prstGeom>
          <a:solidFill>
            <a:srgbClr val="DDDDDD"/>
          </a:solidFill>
          <a:ln w="6350" algn="ctr">
            <a:noFill/>
            <a:miter lim="800000"/>
            <a:headEnd type="none" w="sm" len="sm"/>
            <a:tailEnd type="none" w="sm" len="sm"/>
          </a:ln>
          <a:effectLst>
            <a:outerShdw dist="35921" dir="2700000" algn="ctr" rotWithShape="0">
              <a:schemeClr val="bg1"/>
            </a:outerShdw>
          </a:effectLst>
        </p:spPr>
        <p:txBody>
          <a:bodyPr lIns="720000" tIns="91440" bIns="91440" anchor="ctr"/>
          <a:lstStyle/>
          <a:p>
            <a:pPr marL="365125" indent="-11113" algn="l">
              <a:lnSpc>
                <a:spcPct val="102000"/>
              </a:lnSpc>
              <a:spcAft>
                <a:spcPct val="37000"/>
              </a:spcAft>
            </a:pPr>
            <a:r>
              <a:rPr lang="en-GB" sz="1200">
                <a:solidFill>
                  <a:schemeClr val="bg1"/>
                </a:solidFill>
                <a:latin typeface="Verdana" pitchFamily="34" charset="0"/>
              </a:rPr>
              <a:t>If the definition of a payment account remains as broad as it is sometimes being interpreted then almost all savings accounts will be in the scope of PSD and would need remedial action to comply with PSD information requirements.</a:t>
            </a:r>
          </a:p>
        </p:txBody>
      </p:sp>
      <p:sp>
        <p:nvSpPr>
          <p:cNvPr id="723975" name="AutoShape 7"/>
          <p:cNvSpPr>
            <a:spLocks noChangeArrowheads="1"/>
          </p:cNvSpPr>
          <p:nvPr/>
        </p:nvSpPr>
        <p:spPr bwMode="auto">
          <a:xfrm>
            <a:off x="341313" y="1046163"/>
            <a:ext cx="2644775" cy="685800"/>
          </a:xfrm>
          <a:prstGeom prst="homePlate">
            <a:avLst>
              <a:gd name="adj" fmla="val 96412"/>
            </a:avLst>
          </a:prstGeom>
          <a:solidFill>
            <a:schemeClr val="bg1"/>
          </a:solidFill>
          <a:ln w="6350" algn="ctr">
            <a:noFill/>
            <a:miter lim="800000"/>
            <a:headEnd type="none" w="sm" len="sm"/>
            <a:tailEnd type="none" w="sm" len="sm"/>
          </a:ln>
          <a:effectLst/>
        </p:spPr>
        <p:txBody>
          <a:bodyPr tIns="91440" bIns="91440" anchor="ctr"/>
          <a:lstStyle/>
          <a:p>
            <a:pPr eaLnBrk="0" hangingPunct="0">
              <a:spcAft>
                <a:spcPct val="10000"/>
              </a:spcAft>
            </a:pPr>
            <a:r>
              <a:rPr lang="en-GB" sz="1500" b="1">
                <a:latin typeface="Verdana" pitchFamily="34" charset="0"/>
              </a:rPr>
              <a:t>Issue</a:t>
            </a:r>
          </a:p>
        </p:txBody>
      </p:sp>
      <p:sp>
        <p:nvSpPr>
          <p:cNvPr id="723976" name="Rectangle 8"/>
          <p:cNvSpPr>
            <a:spLocks noChangeArrowheads="1"/>
          </p:cNvSpPr>
          <p:nvPr/>
        </p:nvSpPr>
        <p:spPr bwMode="auto">
          <a:xfrm>
            <a:off x="2000250" y="1844675"/>
            <a:ext cx="7489825" cy="850900"/>
          </a:xfrm>
          <a:prstGeom prst="rect">
            <a:avLst/>
          </a:prstGeom>
          <a:solidFill>
            <a:srgbClr val="DDDDDD"/>
          </a:solidFill>
          <a:ln w="6350" algn="ctr">
            <a:noFill/>
            <a:miter lim="800000"/>
            <a:headEnd type="none" w="sm" len="sm"/>
            <a:tailEnd type="none" w="sm" len="sm"/>
          </a:ln>
          <a:effectLst>
            <a:outerShdw dist="35921" dir="2700000" algn="ctr" rotWithShape="0">
              <a:schemeClr val="bg1"/>
            </a:outerShdw>
          </a:effectLst>
        </p:spPr>
        <p:txBody>
          <a:bodyPr lIns="720000" tIns="91440" bIns="91440" anchor="ctr"/>
          <a:lstStyle/>
          <a:p>
            <a:pPr marL="360363" algn="l">
              <a:lnSpc>
                <a:spcPct val="90000"/>
              </a:lnSpc>
            </a:pPr>
            <a:r>
              <a:rPr lang="en-GB" sz="1200">
                <a:solidFill>
                  <a:schemeClr val="bg1"/>
                </a:solidFill>
                <a:latin typeface="Verdana" pitchFamily="34" charset="0"/>
              </a:rPr>
              <a:t>Reviewing and reissuing terms and conditions; notifying customers of interest rates; uncertainty around impact on savings accounts (e.g. ISAs, which have annual limits).</a:t>
            </a:r>
          </a:p>
        </p:txBody>
      </p:sp>
      <p:sp>
        <p:nvSpPr>
          <p:cNvPr id="723977" name="AutoShape 9"/>
          <p:cNvSpPr>
            <a:spLocks noChangeArrowheads="1"/>
          </p:cNvSpPr>
          <p:nvPr/>
        </p:nvSpPr>
        <p:spPr bwMode="auto">
          <a:xfrm>
            <a:off x="344488" y="1844675"/>
            <a:ext cx="2644775" cy="876300"/>
          </a:xfrm>
          <a:prstGeom prst="homePlate">
            <a:avLst>
              <a:gd name="adj" fmla="val 75453"/>
            </a:avLst>
          </a:prstGeom>
          <a:solidFill>
            <a:schemeClr val="bg1"/>
          </a:solidFill>
          <a:ln w="6350" algn="ctr">
            <a:noFill/>
            <a:miter lim="800000"/>
            <a:headEnd type="none" w="sm" len="sm"/>
            <a:tailEnd type="none" w="sm" len="sm"/>
          </a:ln>
          <a:effectLst/>
        </p:spPr>
        <p:txBody>
          <a:bodyPr tIns="91440" bIns="91440" anchor="ctr"/>
          <a:lstStyle/>
          <a:p>
            <a:pPr eaLnBrk="0" hangingPunct="0">
              <a:spcAft>
                <a:spcPct val="10000"/>
              </a:spcAft>
            </a:pPr>
            <a:r>
              <a:rPr lang="en-GB" sz="1500" b="1">
                <a:latin typeface="Verdana" pitchFamily="34" charset="0"/>
              </a:rPr>
              <a:t>Potential impact</a:t>
            </a:r>
          </a:p>
        </p:txBody>
      </p:sp>
      <p:sp>
        <p:nvSpPr>
          <p:cNvPr id="723979" name="Rectangle 11"/>
          <p:cNvSpPr>
            <a:spLocks noGrp="1" noChangeArrowheads="1"/>
          </p:cNvSpPr>
          <p:nvPr>
            <p:ph type="body" idx="1"/>
          </p:nvPr>
        </p:nvSpPr>
        <p:spPr>
          <a:xfrm>
            <a:off x="428625" y="2998788"/>
            <a:ext cx="9139238" cy="3382962"/>
          </a:xfrm>
          <a:noFill/>
          <a:ln/>
        </p:spPr>
        <p:txBody>
          <a:bodyPr/>
          <a:lstStyle/>
          <a:p>
            <a:pPr>
              <a:lnSpc>
                <a:spcPct val="92000"/>
              </a:lnSpc>
              <a:buFontTx/>
              <a:buNone/>
            </a:pPr>
            <a:r>
              <a:rPr lang="en-GB" sz="1400" b="1"/>
              <a:t>Current interpretation of definition</a:t>
            </a:r>
          </a:p>
          <a:p>
            <a:pPr>
              <a:lnSpc>
                <a:spcPct val="92000"/>
              </a:lnSpc>
            </a:pPr>
            <a:r>
              <a:rPr lang="en-GB" sz="1400" b="1"/>
              <a:t>PSD/HMT –</a:t>
            </a:r>
            <a:r>
              <a:rPr lang="en-GB" sz="1400"/>
              <a:t> defines a payment account as “an account…which is used for the execution of payment transactions”.</a:t>
            </a:r>
          </a:p>
          <a:p>
            <a:pPr>
              <a:lnSpc>
                <a:spcPct val="92000"/>
              </a:lnSpc>
            </a:pPr>
            <a:r>
              <a:rPr lang="en-GB" sz="1400" b="1"/>
              <a:t>FSA –</a:t>
            </a:r>
            <a:r>
              <a:rPr lang="en-GB" sz="1400"/>
              <a:t> repeat PSD/HMT definition and expand to say that this captures for example current accounts, credits cards and flexible savings accounts. A distinction is made between payment transactions and the underlying account features, with the latter being out of scope of the PSD.</a:t>
            </a:r>
          </a:p>
          <a:p>
            <a:pPr>
              <a:lnSpc>
                <a:spcPct val="92000"/>
              </a:lnSpc>
            </a:pPr>
            <a:r>
              <a:rPr lang="en-GB" sz="1400" b="1"/>
              <a:t>Legal/Commentators –</a:t>
            </a:r>
            <a:r>
              <a:rPr lang="en-GB" sz="1400"/>
              <a:t> some have interpreted this as catching almost all types of savings account, for example notice accounts.</a:t>
            </a:r>
          </a:p>
          <a:p>
            <a:pPr>
              <a:lnSpc>
                <a:spcPct val="92000"/>
              </a:lnSpc>
              <a:buFontTx/>
              <a:buNone/>
            </a:pPr>
            <a:endParaRPr lang="en-GB" sz="1400"/>
          </a:p>
          <a:p>
            <a:pPr>
              <a:lnSpc>
                <a:spcPct val="92000"/>
              </a:lnSpc>
              <a:buFontTx/>
              <a:buNone/>
            </a:pPr>
            <a:r>
              <a:rPr lang="en-GB" sz="1400" b="1"/>
              <a:t>Industry view</a:t>
            </a:r>
          </a:p>
          <a:p>
            <a:pPr>
              <a:lnSpc>
                <a:spcPct val="92000"/>
              </a:lnSpc>
            </a:pPr>
            <a:r>
              <a:rPr lang="en-GB" sz="1400" b="1"/>
              <a:t>UK view –</a:t>
            </a:r>
            <a:r>
              <a:rPr lang="en-GB" sz="1400"/>
              <a:t> current accounts and flexible savings accounts with similar features could be considered as being in scope, whereas savings accounts with restrictive features are out of scope.</a:t>
            </a:r>
          </a:p>
          <a:p>
            <a:pPr>
              <a:lnSpc>
                <a:spcPct val="92000"/>
              </a:lnSpc>
            </a:pPr>
            <a:r>
              <a:rPr lang="en-GB" sz="1400" b="1"/>
              <a:t>European View –</a:t>
            </a:r>
            <a:r>
              <a:rPr lang="en-GB" sz="1400"/>
              <a:t> Q&amp;A 150 also supports this view.</a:t>
            </a:r>
          </a:p>
        </p:txBody>
      </p:sp>
      <p:sp>
        <p:nvSpPr>
          <p:cNvPr id="723996" name="AutoShape 28"/>
          <p:cNvSpPr>
            <a:spLocks noChangeArrowheads="1"/>
          </p:cNvSpPr>
          <p:nvPr/>
        </p:nvSpPr>
        <p:spPr bwMode="auto">
          <a:xfrm>
            <a:off x="6203950" y="7938"/>
            <a:ext cx="1216025" cy="236537"/>
          </a:xfrm>
          <a:prstGeom prst="chevron">
            <a:avLst>
              <a:gd name="adj" fmla="val 68713"/>
            </a:avLst>
          </a:prstGeom>
          <a:solidFill>
            <a:schemeClr val="bg1"/>
          </a:solidFill>
          <a:ln w="9525" algn="ctr">
            <a:solidFill>
              <a:schemeClr val="bg1"/>
            </a:solidFill>
            <a:miter lim="800000"/>
            <a:headEnd/>
            <a:tailEnd/>
          </a:ln>
          <a:effectLst/>
        </p:spPr>
        <p:txBody>
          <a:bodyPr wrap="none" lIns="0" tIns="0" rIns="0" bIns="0" anchor="ctr"/>
          <a:lstStyle/>
          <a:p>
            <a:r>
              <a:rPr lang="en-GB" sz="1000">
                <a:latin typeface="Verdana" pitchFamily="34" charset="0"/>
              </a:rPr>
              <a:t>   Background</a:t>
            </a:r>
          </a:p>
        </p:txBody>
      </p:sp>
      <p:sp>
        <p:nvSpPr>
          <p:cNvPr id="723997" name="AutoShape 29"/>
          <p:cNvSpPr>
            <a:spLocks noChangeArrowheads="1"/>
          </p:cNvSpPr>
          <p:nvPr/>
        </p:nvSpPr>
        <p:spPr bwMode="auto">
          <a:xfrm>
            <a:off x="7364413" y="7938"/>
            <a:ext cx="1216025" cy="236537"/>
          </a:xfrm>
          <a:prstGeom prst="chevron">
            <a:avLst>
              <a:gd name="adj" fmla="val 68713"/>
            </a:avLst>
          </a:prstGeom>
          <a:solidFill>
            <a:schemeClr val="bg1"/>
          </a:solidFill>
          <a:ln w="9525" algn="ctr">
            <a:solidFill>
              <a:schemeClr val="bg1"/>
            </a:solidFill>
            <a:miter lim="800000"/>
            <a:headEnd/>
            <a:tailEnd/>
          </a:ln>
          <a:effectLst/>
        </p:spPr>
        <p:txBody>
          <a:bodyPr wrap="none" lIns="0" tIns="0" rIns="0" bIns="0" anchor="ctr"/>
          <a:lstStyle/>
          <a:p>
            <a:r>
              <a:rPr lang="en-GB" sz="1000">
                <a:latin typeface="Verdana" pitchFamily="34" charset="0"/>
              </a:rPr>
              <a:t>  Impacts</a:t>
            </a:r>
          </a:p>
        </p:txBody>
      </p:sp>
      <p:sp>
        <p:nvSpPr>
          <p:cNvPr id="723998" name="AutoShape 30"/>
          <p:cNvSpPr>
            <a:spLocks noChangeArrowheads="1"/>
          </p:cNvSpPr>
          <p:nvPr/>
        </p:nvSpPr>
        <p:spPr bwMode="auto">
          <a:xfrm>
            <a:off x="8523288" y="7938"/>
            <a:ext cx="1216025" cy="236537"/>
          </a:xfrm>
          <a:prstGeom prst="chevron">
            <a:avLst>
              <a:gd name="adj" fmla="val 68713"/>
            </a:avLst>
          </a:prstGeom>
          <a:solidFill>
            <a:srgbClr val="DDDDDD"/>
          </a:solidFill>
          <a:ln w="6350" algn="ctr">
            <a:noFill/>
            <a:miter lim="800000"/>
            <a:headEnd/>
            <a:tailEnd/>
          </a:ln>
          <a:effectLst/>
        </p:spPr>
        <p:txBody>
          <a:bodyPr lIns="72000" tIns="91440" rIns="72000" bIns="91440" anchor="ctr"/>
          <a:lstStyle/>
          <a:p>
            <a:pPr marL="185738" indent="-185738">
              <a:lnSpc>
                <a:spcPct val="102000"/>
              </a:lnSpc>
              <a:spcAft>
                <a:spcPct val="37000"/>
              </a:spcAft>
            </a:pPr>
            <a:r>
              <a:rPr lang="en-GB" sz="1000" b="1">
                <a:solidFill>
                  <a:schemeClr val="bg1"/>
                </a:solidFill>
                <a:latin typeface="Verdana" pitchFamily="34" charset="0"/>
              </a:rPr>
              <a:t>  Insights</a:t>
            </a:r>
          </a:p>
        </p:txBody>
      </p:sp>
      <p:sp>
        <p:nvSpPr>
          <p:cNvPr id="723999" name="Rectangle 31"/>
          <p:cNvSpPr>
            <a:spLocks noChangeArrowheads="1"/>
          </p:cNvSpPr>
          <p:nvPr/>
        </p:nvSpPr>
        <p:spPr bwMode="auto">
          <a:xfrm>
            <a:off x="403225" y="692150"/>
            <a:ext cx="9490075" cy="212725"/>
          </a:xfrm>
          <a:prstGeom prst="rect">
            <a:avLst/>
          </a:prstGeom>
          <a:noFill/>
          <a:ln w="9525" algn="ctr">
            <a:noFill/>
            <a:miter lim="800000"/>
            <a:headEnd/>
            <a:tailEnd/>
          </a:ln>
          <a:effectLst/>
        </p:spPr>
        <p:txBody>
          <a:bodyPr lIns="0" tIns="0" rIns="0" bIns="0">
            <a:spAutoFit/>
          </a:bodyPr>
          <a:lstStyle/>
          <a:p>
            <a:pPr algn="l"/>
            <a:r>
              <a:rPr lang="en-GB" sz="1400" b="1">
                <a:solidFill>
                  <a:srgbClr val="9CD100"/>
                </a:solidFill>
                <a:latin typeface="Verdana" pitchFamily="34" charset="0"/>
              </a:rPr>
              <a:t>Still uncertainty as to which savings accounts are in scope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0"/>
          </p:nvPr>
        </p:nvSpPr>
        <p:spPr/>
        <p:txBody>
          <a:bodyPr/>
          <a:lstStyle/>
          <a:p>
            <a:fld id="{92CA3F44-EC87-4BEA-AA9F-05B6BB3B908F}" type="slidenum">
              <a:rPr lang="en-GB" altLang="en-GB"/>
              <a:pPr/>
              <a:t>15</a:t>
            </a:fld>
            <a:endParaRPr lang="en-GB" altLang="en-GB"/>
          </a:p>
        </p:txBody>
      </p:sp>
      <p:sp>
        <p:nvSpPr>
          <p:cNvPr id="724994" name="Rectangle 2"/>
          <p:cNvSpPr>
            <a:spLocks noGrp="1" noChangeArrowheads="1"/>
          </p:cNvSpPr>
          <p:nvPr>
            <p:ph type="title"/>
          </p:nvPr>
        </p:nvSpPr>
        <p:spPr>
          <a:xfrm>
            <a:off x="398463" y="358775"/>
            <a:ext cx="9091612" cy="304800"/>
          </a:xfrm>
        </p:spPr>
        <p:txBody>
          <a:bodyPr/>
          <a:lstStyle/>
          <a:p>
            <a:r>
              <a:rPr lang="en-GB"/>
              <a:t>Industry issues - unpaid item fees</a:t>
            </a:r>
          </a:p>
        </p:txBody>
      </p:sp>
      <p:sp>
        <p:nvSpPr>
          <p:cNvPr id="725002" name="Rectangle 10"/>
          <p:cNvSpPr>
            <a:spLocks noChangeArrowheads="1"/>
          </p:cNvSpPr>
          <p:nvPr/>
        </p:nvSpPr>
        <p:spPr bwMode="auto">
          <a:xfrm>
            <a:off x="2000250" y="1035050"/>
            <a:ext cx="7497763" cy="668338"/>
          </a:xfrm>
          <a:prstGeom prst="rect">
            <a:avLst/>
          </a:prstGeom>
          <a:solidFill>
            <a:srgbClr val="DDDDDD"/>
          </a:solidFill>
          <a:ln w="6350" algn="ctr">
            <a:noFill/>
            <a:miter lim="800000"/>
            <a:headEnd type="none" w="sm" len="sm"/>
            <a:tailEnd type="none" w="sm" len="sm"/>
          </a:ln>
          <a:effectLst>
            <a:outerShdw dist="35921" dir="2700000" algn="ctr" rotWithShape="0">
              <a:schemeClr val="bg1"/>
            </a:outerShdw>
          </a:effectLst>
        </p:spPr>
        <p:txBody>
          <a:bodyPr lIns="720000" tIns="91440" bIns="91440" anchor="ctr"/>
          <a:lstStyle/>
          <a:p>
            <a:pPr marL="365125" indent="-11113" algn="l">
              <a:lnSpc>
                <a:spcPct val="102000"/>
              </a:lnSpc>
              <a:spcAft>
                <a:spcPct val="37000"/>
              </a:spcAft>
            </a:pPr>
            <a:r>
              <a:rPr lang="en-GB" sz="1200">
                <a:solidFill>
                  <a:schemeClr val="bg1"/>
                </a:solidFill>
                <a:latin typeface="Verdana" pitchFamily="34" charset="0"/>
              </a:rPr>
              <a:t>If banks comply with the PSD requirement that charges must reasonably correspond to actual costs, this may impact on how such charges are currently made and reported, affecting existing revenue streams.</a:t>
            </a:r>
          </a:p>
        </p:txBody>
      </p:sp>
      <p:sp>
        <p:nvSpPr>
          <p:cNvPr id="725003" name="AutoShape 11"/>
          <p:cNvSpPr>
            <a:spLocks noChangeArrowheads="1"/>
          </p:cNvSpPr>
          <p:nvPr/>
        </p:nvSpPr>
        <p:spPr bwMode="auto">
          <a:xfrm>
            <a:off x="341313" y="1047750"/>
            <a:ext cx="2644775" cy="673100"/>
          </a:xfrm>
          <a:prstGeom prst="homePlate">
            <a:avLst>
              <a:gd name="adj" fmla="val 98231"/>
            </a:avLst>
          </a:prstGeom>
          <a:solidFill>
            <a:schemeClr val="bg1"/>
          </a:solidFill>
          <a:ln w="6350" algn="ctr">
            <a:noFill/>
            <a:miter lim="800000"/>
            <a:headEnd type="none" w="sm" len="sm"/>
            <a:tailEnd type="none" w="sm" len="sm"/>
          </a:ln>
          <a:effectLst/>
        </p:spPr>
        <p:txBody>
          <a:bodyPr tIns="91440" bIns="91440" anchor="ctr"/>
          <a:lstStyle/>
          <a:p>
            <a:pPr eaLnBrk="0" hangingPunct="0">
              <a:spcAft>
                <a:spcPct val="10000"/>
              </a:spcAft>
            </a:pPr>
            <a:r>
              <a:rPr lang="en-GB" sz="1500" b="1">
                <a:latin typeface="Verdana" pitchFamily="34" charset="0"/>
              </a:rPr>
              <a:t>Issue</a:t>
            </a:r>
          </a:p>
        </p:txBody>
      </p:sp>
      <p:sp>
        <p:nvSpPr>
          <p:cNvPr id="725004" name="Rectangle 12"/>
          <p:cNvSpPr>
            <a:spLocks noChangeArrowheads="1"/>
          </p:cNvSpPr>
          <p:nvPr/>
        </p:nvSpPr>
        <p:spPr bwMode="auto">
          <a:xfrm>
            <a:off x="2203450" y="1846263"/>
            <a:ext cx="7286625" cy="847725"/>
          </a:xfrm>
          <a:prstGeom prst="rect">
            <a:avLst/>
          </a:prstGeom>
          <a:solidFill>
            <a:srgbClr val="DDDDDD"/>
          </a:solidFill>
          <a:ln w="6350" algn="ctr">
            <a:noFill/>
            <a:miter lim="800000"/>
            <a:headEnd type="none" w="sm" len="sm"/>
            <a:tailEnd type="none" w="sm" len="sm"/>
          </a:ln>
          <a:effectLst>
            <a:outerShdw dist="35921" dir="2700000" algn="ctr" rotWithShape="0">
              <a:schemeClr val="bg1"/>
            </a:outerShdw>
          </a:effectLst>
        </p:spPr>
        <p:txBody>
          <a:bodyPr lIns="720000" tIns="91440" bIns="91440" anchor="ctr"/>
          <a:lstStyle/>
          <a:p>
            <a:pPr marL="177800" algn="l"/>
            <a:r>
              <a:rPr lang="en-GB" sz="1200">
                <a:solidFill>
                  <a:schemeClr val="bg1"/>
                </a:solidFill>
                <a:latin typeface="Verdana" pitchFamily="34" charset="0"/>
              </a:rPr>
              <a:t>Current fees for unpaid items generate significant revenues. There could be a significant gap if the basis for fees were to be changed.</a:t>
            </a:r>
          </a:p>
        </p:txBody>
      </p:sp>
      <p:sp>
        <p:nvSpPr>
          <p:cNvPr id="725005" name="AutoShape 13"/>
          <p:cNvSpPr>
            <a:spLocks noChangeArrowheads="1"/>
          </p:cNvSpPr>
          <p:nvPr/>
        </p:nvSpPr>
        <p:spPr bwMode="auto">
          <a:xfrm>
            <a:off x="344488" y="1846263"/>
            <a:ext cx="2644775" cy="873125"/>
          </a:xfrm>
          <a:prstGeom prst="homePlate">
            <a:avLst>
              <a:gd name="adj" fmla="val 75727"/>
            </a:avLst>
          </a:prstGeom>
          <a:solidFill>
            <a:schemeClr val="bg1"/>
          </a:solidFill>
          <a:ln w="6350" algn="ctr">
            <a:noFill/>
            <a:miter lim="800000"/>
            <a:headEnd type="none" w="sm" len="sm"/>
            <a:tailEnd type="none" w="sm" len="sm"/>
          </a:ln>
          <a:effectLst/>
        </p:spPr>
        <p:txBody>
          <a:bodyPr tIns="91440" bIns="91440" anchor="ctr"/>
          <a:lstStyle/>
          <a:p>
            <a:pPr eaLnBrk="0" hangingPunct="0">
              <a:spcAft>
                <a:spcPct val="10000"/>
              </a:spcAft>
            </a:pPr>
            <a:r>
              <a:rPr lang="en-GB" sz="1500" b="1">
                <a:latin typeface="Verdana" pitchFamily="34" charset="0"/>
              </a:rPr>
              <a:t>Potential impact</a:t>
            </a:r>
          </a:p>
        </p:txBody>
      </p:sp>
      <p:sp>
        <p:nvSpPr>
          <p:cNvPr id="725007" name="Rectangle 15"/>
          <p:cNvSpPr>
            <a:spLocks noGrp="1" noChangeArrowheads="1"/>
          </p:cNvSpPr>
          <p:nvPr>
            <p:ph type="body" idx="1"/>
          </p:nvPr>
        </p:nvSpPr>
        <p:spPr>
          <a:xfrm>
            <a:off x="428625" y="2998788"/>
            <a:ext cx="9139238" cy="3382962"/>
          </a:xfrm>
          <a:noFill/>
          <a:ln/>
        </p:spPr>
        <p:txBody>
          <a:bodyPr/>
          <a:lstStyle/>
          <a:p>
            <a:pPr>
              <a:lnSpc>
                <a:spcPct val="92000"/>
              </a:lnSpc>
              <a:buFontTx/>
              <a:buNone/>
            </a:pPr>
            <a:r>
              <a:rPr lang="en-GB" sz="1400" b="1"/>
              <a:t>Current interpretation of definition</a:t>
            </a:r>
          </a:p>
          <a:p>
            <a:pPr>
              <a:lnSpc>
                <a:spcPct val="92000"/>
              </a:lnSpc>
            </a:pPr>
            <a:r>
              <a:rPr lang="en-GB" sz="1400" b="1"/>
              <a:t>PSD/HMT –</a:t>
            </a:r>
            <a:r>
              <a:rPr lang="en-GB" sz="1400"/>
              <a:t> states that a Payment Service Provider (“PSP”) is entitled to charge for notification of non-payment where “charges reasonably correspond to the PSP’s actual costs”.</a:t>
            </a:r>
          </a:p>
          <a:p>
            <a:pPr>
              <a:lnSpc>
                <a:spcPct val="92000"/>
              </a:lnSpc>
            </a:pPr>
            <a:r>
              <a:rPr lang="en-GB" sz="1400" b="1"/>
              <a:t>FSA – </a:t>
            </a:r>
            <a:r>
              <a:rPr lang="en-GB" sz="1400"/>
              <a:t>charges must be agreed with customers and be in line with the PSP’s actual costs for making the notification.</a:t>
            </a:r>
          </a:p>
          <a:p>
            <a:pPr>
              <a:lnSpc>
                <a:spcPct val="92000"/>
              </a:lnSpc>
            </a:pPr>
            <a:r>
              <a:rPr lang="en-GB" sz="1400" b="1"/>
              <a:t>Legal/Commentators –</a:t>
            </a:r>
            <a:r>
              <a:rPr lang="en-GB" sz="1400"/>
              <a:t> give different outcomes based on legal risks and commercial considerations. It has been suggested that charges could be based on average costs rather than any precise costs.</a:t>
            </a:r>
          </a:p>
          <a:p>
            <a:pPr>
              <a:lnSpc>
                <a:spcPct val="92000"/>
              </a:lnSpc>
            </a:pPr>
            <a:endParaRPr lang="en-GB" sz="1400"/>
          </a:p>
          <a:p>
            <a:pPr>
              <a:lnSpc>
                <a:spcPct val="92000"/>
              </a:lnSpc>
              <a:buFontTx/>
              <a:buNone/>
            </a:pPr>
            <a:r>
              <a:rPr lang="en-GB" sz="1400" b="1"/>
              <a:t>Industry view</a:t>
            </a:r>
          </a:p>
          <a:p>
            <a:pPr>
              <a:lnSpc>
                <a:spcPct val="92000"/>
              </a:lnSpc>
            </a:pPr>
            <a:r>
              <a:rPr lang="en-GB" sz="1400" b="1"/>
              <a:t>UK view –</a:t>
            </a:r>
            <a:r>
              <a:rPr lang="en-GB" sz="1400"/>
              <a:t> awaiting outcome of ongoing court case on bank overdraft charges.</a:t>
            </a:r>
          </a:p>
          <a:p>
            <a:pPr>
              <a:lnSpc>
                <a:spcPct val="92000"/>
              </a:lnSpc>
            </a:pPr>
            <a:r>
              <a:rPr lang="en-GB" sz="1400" b="1"/>
              <a:t>European View –</a:t>
            </a:r>
            <a:r>
              <a:rPr lang="en-GB" sz="1400"/>
              <a:t> UK issue.</a:t>
            </a:r>
          </a:p>
          <a:p>
            <a:pPr>
              <a:lnSpc>
                <a:spcPct val="92000"/>
              </a:lnSpc>
            </a:pPr>
            <a:endParaRPr lang="en-GB" sz="1400"/>
          </a:p>
        </p:txBody>
      </p:sp>
      <p:sp>
        <p:nvSpPr>
          <p:cNvPr id="725024" name="AutoShape 32"/>
          <p:cNvSpPr>
            <a:spLocks noChangeArrowheads="1"/>
          </p:cNvSpPr>
          <p:nvPr/>
        </p:nvSpPr>
        <p:spPr bwMode="auto">
          <a:xfrm>
            <a:off x="6203950" y="7938"/>
            <a:ext cx="1216025" cy="236537"/>
          </a:xfrm>
          <a:prstGeom prst="chevron">
            <a:avLst>
              <a:gd name="adj" fmla="val 68713"/>
            </a:avLst>
          </a:prstGeom>
          <a:solidFill>
            <a:schemeClr val="bg1"/>
          </a:solidFill>
          <a:ln w="9525" algn="ctr">
            <a:solidFill>
              <a:schemeClr val="bg1"/>
            </a:solidFill>
            <a:miter lim="800000"/>
            <a:headEnd/>
            <a:tailEnd/>
          </a:ln>
          <a:effectLst/>
        </p:spPr>
        <p:txBody>
          <a:bodyPr wrap="none" lIns="0" tIns="0" rIns="0" bIns="0" anchor="ctr"/>
          <a:lstStyle/>
          <a:p>
            <a:r>
              <a:rPr lang="en-GB" sz="1000">
                <a:latin typeface="Verdana" pitchFamily="34" charset="0"/>
              </a:rPr>
              <a:t>   Background</a:t>
            </a:r>
          </a:p>
        </p:txBody>
      </p:sp>
      <p:sp>
        <p:nvSpPr>
          <p:cNvPr id="725025" name="AutoShape 33"/>
          <p:cNvSpPr>
            <a:spLocks noChangeArrowheads="1"/>
          </p:cNvSpPr>
          <p:nvPr/>
        </p:nvSpPr>
        <p:spPr bwMode="auto">
          <a:xfrm>
            <a:off x="7364413" y="7938"/>
            <a:ext cx="1216025" cy="236537"/>
          </a:xfrm>
          <a:prstGeom prst="chevron">
            <a:avLst>
              <a:gd name="adj" fmla="val 68713"/>
            </a:avLst>
          </a:prstGeom>
          <a:solidFill>
            <a:schemeClr val="bg1"/>
          </a:solidFill>
          <a:ln w="9525" algn="ctr">
            <a:solidFill>
              <a:schemeClr val="bg1"/>
            </a:solidFill>
            <a:miter lim="800000"/>
            <a:headEnd/>
            <a:tailEnd/>
          </a:ln>
          <a:effectLst/>
        </p:spPr>
        <p:txBody>
          <a:bodyPr wrap="none" lIns="0" tIns="0" rIns="0" bIns="0" anchor="ctr"/>
          <a:lstStyle/>
          <a:p>
            <a:r>
              <a:rPr lang="en-GB" sz="1000">
                <a:latin typeface="Verdana" pitchFamily="34" charset="0"/>
              </a:rPr>
              <a:t>  Impacts</a:t>
            </a:r>
          </a:p>
        </p:txBody>
      </p:sp>
      <p:sp>
        <p:nvSpPr>
          <p:cNvPr id="725026" name="AutoShape 34"/>
          <p:cNvSpPr>
            <a:spLocks noChangeArrowheads="1"/>
          </p:cNvSpPr>
          <p:nvPr/>
        </p:nvSpPr>
        <p:spPr bwMode="auto">
          <a:xfrm>
            <a:off x="8523288" y="7938"/>
            <a:ext cx="1216025" cy="236537"/>
          </a:xfrm>
          <a:prstGeom prst="chevron">
            <a:avLst>
              <a:gd name="adj" fmla="val 68713"/>
            </a:avLst>
          </a:prstGeom>
          <a:solidFill>
            <a:srgbClr val="DDDDDD"/>
          </a:solidFill>
          <a:ln w="6350" algn="ctr">
            <a:noFill/>
            <a:miter lim="800000"/>
            <a:headEnd/>
            <a:tailEnd/>
          </a:ln>
          <a:effectLst/>
        </p:spPr>
        <p:txBody>
          <a:bodyPr lIns="72000" tIns="91440" rIns="72000" bIns="91440" anchor="ctr"/>
          <a:lstStyle/>
          <a:p>
            <a:pPr marL="185738" indent="-185738">
              <a:lnSpc>
                <a:spcPct val="102000"/>
              </a:lnSpc>
              <a:spcAft>
                <a:spcPct val="37000"/>
              </a:spcAft>
            </a:pPr>
            <a:r>
              <a:rPr lang="en-GB" sz="1000" b="1">
                <a:solidFill>
                  <a:schemeClr val="bg1"/>
                </a:solidFill>
                <a:latin typeface="Verdana" pitchFamily="34" charset="0"/>
              </a:rPr>
              <a:t>  Insights</a:t>
            </a:r>
          </a:p>
        </p:txBody>
      </p:sp>
      <p:sp>
        <p:nvSpPr>
          <p:cNvPr id="725027" name="Rectangle 35"/>
          <p:cNvSpPr>
            <a:spLocks noChangeArrowheads="1"/>
          </p:cNvSpPr>
          <p:nvPr/>
        </p:nvSpPr>
        <p:spPr bwMode="auto">
          <a:xfrm>
            <a:off x="403225" y="692150"/>
            <a:ext cx="9490075" cy="425450"/>
          </a:xfrm>
          <a:prstGeom prst="rect">
            <a:avLst/>
          </a:prstGeom>
          <a:noFill/>
          <a:ln w="9525" algn="ctr">
            <a:noFill/>
            <a:miter lim="800000"/>
            <a:headEnd/>
            <a:tailEnd/>
          </a:ln>
          <a:effectLst/>
        </p:spPr>
        <p:txBody>
          <a:bodyPr lIns="0" tIns="0" rIns="0" bIns="0">
            <a:spAutoFit/>
          </a:bodyPr>
          <a:lstStyle/>
          <a:p>
            <a:pPr algn="l"/>
            <a:r>
              <a:rPr lang="en-GB" sz="1400" b="1">
                <a:solidFill>
                  <a:srgbClr val="9CD100"/>
                </a:solidFill>
                <a:latin typeface="Verdana" pitchFamily="34" charset="0"/>
              </a:rPr>
              <a:t>Charges will have to correspond to the actual costs incurred</a:t>
            </a:r>
          </a:p>
          <a:p>
            <a:pPr algn="l"/>
            <a:endParaRPr lang="en-GB" sz="1400" b="1">
              <a:solidFill>
                <a:srgbClr val="9CD100"/>
              </a:solidFill>
              <a:latin typeface="Verdan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0"/>
          </p:nvPr>
        </p:nvSpPr>
        <p:spPr/>
        <p:txBody>
          <a:bodyPr/>
          <a:lstStyle/>
          <a:p>
            <a:fld id="{4A8CDD98-00B0-439B-9141-FFE2D58D90DD}" type="slidenum">
              <a:rPr lang="en-GB" altLang="en-GB"/>
              <a:pPr/>
              <a:t>16</a:t>
            </a:fld>
            <a:endParaRPr lang="en-GB" altLang="en-GB"/>
          </a:p>
        </p:txBody>
      </p:sp>
      <p:sp>
        <p:nvSpPr>
          <p:cNvPr id="727046" name="Rectangle 6"/>
          <p:cNvSpPr>
            <a:spLocks noChangeArrowheads="1"/>
          </p:cNvSpPr>
          <p:nvPr/>
        </p:nvSpPr>
        <p:spPr bwMode="auto">
          <a:xfrm>
            <a:off x="2000250" y="1046163"/>
            <a:ext cx="7497763" cy="636587"/>
          </a:xfrm>
          <a:prstGeom prst="rect">
            <a:avLst/>
          </a:prstGeom>
          <a:solidFill>
            <a:srgbClr val="DDDDDD"/>
          </a:solidFill>
          <a:ln w="6350" algn="ctr">
            <a:noFill/>
            <a:miter lim="800000"/>
            <a:headEnd type="none" w="sm" len="sm"/>
            <a:tailEnd type="none" w="sm" len="sm"/>
          </a:ln>
          <a:effectLst>
            <a:outerShdw dist="35921" dir="2700000" algn="ctr" rotWithShape="0">
              <a:schemeClr val="bg1"/>
            </a:outerShdw>
          </a:effectLst>
        </p:spPr>
        <p:txBody>
          <a:bodyPr lIns="720000" tIns="91440" bIns="91440" anchor="ctr"/>
          <a:lstStyle/>
          <a:p>
            <a:pPr marL="365125" indent="-11113" algn="l">
              <a:lnSpc>
                <a:spcPct val="102000"/>
              </a:lnSpc>
              <a:spcAft>
                <a:spcPct val="37000"/>
              </a:spcAft>
            </a:pPr>
            <a:r>
              <a:rPr lang="en-GB" sz="1200">
                <a:solidFill>
                  <a:schemeClr val="bg1"/>
                </a:solidFill>
                <a:latin typeface="Verdana" pitchFamily="34" charset="0"/>
              </a:rPr>
              <a:t>To comply with the PSD requirement that cash placed on a payment account must be available immediately, banks would have to alter their batch based systems where accounts are currently only updated overnight.</a:t>
            </a:r>
          </a:p>
        </p:txBody>
      </p:sp>
      <p:sp>
        <p:nvSpPr>
          <p:cNvPr id="727047" name="AutoShape 7"/>
          <p:cNvSpPr>
            <a:spLocks noChangeArrowheads="1"/>
          </p:cNvSpPr>
          <p:nvPr/>
        </p:nvSpPr>
        <p:spPr bwMode="auto">
          <a:xfrm>
            <a:off x="341313" y="1046163"/>
            <a:ext cx="2644775" cy="660400"/>
          </a:xfrm>
          <a:prstGeom prst="homePlate">
            <a:avLst>
              <a:gd name="adj" fmla="val 100120"/>
            </a:avLst>
          </a:prstGeom>
          <a:solidFill>
            <a:schemeClr val="bg1"/>
          </a:solidFill>
          <a:ln w="6350" algn="ctr">
            <a:noFill/>
            <a:miter lim="800000"/>
            <a:headEnd type="none" w="sm" len="sm"/>
            <a:tailEnd type="none" w="sm" len="sm"/>
          </a:ln>
          <a:effectLst/>
        </p:spPr>
        <p:txBody>
          <a:bodyPr tIns="91440" bIns="91440" anchor="ctr"/>
          <a:lstStyle/>
          <a:p>
            <a:pPr eaLnBrk="0" hangingPunct="0">
              <a:spcAft>
                <a:spcPct val="10000"/>
              </a:spcAft>
            </a:pPr>
            <a:r>
              <a:rPr lang="en-GB" sz="1500" b="1">
                <a:latin typeface="Verdana" pitchFamily="34" charset="0"/>
              </a:rPr>
              <a:t>Issue</a:t>
            </a:r>
          </a:p>
        </p:txBody>
      </p:sp>
      <p:sp>
        <p:nvSpPr>
          <p:cNvPr id="727048" name="Rectangle 8"/>
          <p:cNvSpPr>
            <a:spLocks noChangeArrowheads="1"/>
          </p:cNvSpPr>
          <p:nvPr/>
        </p:nvSpPr>
        <p:spPr bwMode="auto">
          <a:xfrm>
            <a:off x="2216150" y="1857375"/>
            <a:ext cx="7273925" cy="779463"/>
          </a:xfrm>
          <a:prstGeom prst="rect">
            <a:avLst/>
          </a:prstGeom>
          <a:solidFill>
            <a:srgbClr val="DDDDDD"/>
          </a:solidFill>
          <a:ln w="6350" algn="ctr">
            <a:noFill/>
            <a:miter lim="800000"/>
            <a:headEnd type="none" w="sm" len="sm"/>
            <a:tailEnd type="none" w="sm" len="sm"/>
          </a:ln>
          <a:effectLst>
            <a:outerShdw dist="35921" dir="2700000" algn="ctr" rotWithShape="0">
              <a:schemeClr val="bg1"/>
            </a:outerShdw>
          </a:effectLst>
        </p:spPr>
        <p:txBody>
          <a:bodyPr lIns="720000" tIns="91440" bIns="91440" anchor="ctr"/>
          <a:lstStyle/>
          <a:p>
            <a:pPr marL="176213" indent="-11113" algn="l">
              <a:lnSpc>
                <a:spcPct val="102000"/>
              </a:lnSpc>
              <a:spcAft>
                <a:spcPct val="37000"/>
              </a:spcAft>
            </a:pPr>
            <a:r>
              <a:rPr lang="en-GB" sz="1200">
                <a:solidFill>
                  <a:schemeClr val="bg1"/>
                </a:solidFill>
                <a:latin typeface="Verdana" pitchFamily="34" charset="0"/>
              </a:rPr>
              <a:t>Customer accounts cards on batch based systems are not updated immediately which may require some non core systems to change to generate immediate posting.</a:t>
            </a:r>
          </a:p>
        </p:txBody>
      </p:sp>
      <p:sp>
        <p:nvSpPr>
          <p:cNvPr id="727049" name="AutoShape 9"/>
          <p:cNvSpPr>
            <a:spLocks noChangeArrowheads="1"/>
          </p:cNvSpPr>
          <p:nvPr/>
        </p:nvSpPr>
        <p:spPr bwMode="auto">
          <a:xfrm>
            <a:off x="344488" y="1857375"/>
            <a:ext cx="2644775" cy="804863"/>
          </a:xfrm>
          <a:prstGeom prst="homePlate">
            <a:avLst>
              <a:gd name="adj" fmla="val 82150"/>
            </a:avLst>
          </a:prstGeom>
          <a:solidFill>
            <a:schemeClr val="bg1"/>
          </a:solidFill>
          <a:ln w="6350" algn="ctr">
            <a:noFill/>
            <a:miter lim="800000"/>
            <a:headEnd type="none" w="sm" len="sm"/>
            <a:tailEnd type="none" w="sm" len="sm"/>
          </a:ln>
          <a:effectLst/>
        </p:spPr>
        <p:txBody>
          <a:bodyPr tIns="91440" bIns="91440" anchor="ctr"/>
          <a:lstStyle/>
          <a:p>
            <a:pPr eaLnBrk="0" hangingPunct="0">
              <a:spcAft>
                <a:spcPct val="10000"/>
              </a:spcAft>
            </a:pPr>
            <a:r>
              <a:rPr lang="en-GB" sz="1500" b="1">
                <a:latin typeface="Verdana" pitchFamily="34" charset="0"/>
              </a:rPr>
              <a:t>Potential impact</a:t>
            </a:r>
          </a:p>
        </p:txBody>
      </p:sp>
      <p:sp>
        <p:nvSpPr>
          <p:cNvPr id="727050" name="Rectangle 10"/>
          <p:cNvSpPr>
            <a:spLocks noChangeArrowheads="1"/>
          </p:cNvSpPr>
          <p:nvPr/>
        </p:nvSpPr>
        <p:spPr bwMode="auto">
          <a:xfrm>
            <a:off x="398463" y="358775"/>
            <a:ext cx="9091612" cy="304800"/>
          </a:xfrm>
          <a:prstGeom prst="rect">
            <a:avLst/>
          </a:prstGeom>
          <a:noFill/>
          <a:ln w="9525">
            <a:noFill/>
            <a:miter lim="800000"/>
            <a:headEnd/>
            <a:tailEnd/>
          </a:ln>
          <a:effectLst/>
        </p:spPr>
        <p:txBody>
          <a:bodyPr lIns="0" tIns="0" rIns="0" bIns="0"/>
          <a:lstStyle/>
          <a:p>
            <a:pPr algn="l">
              <a:lnSpc>
                <a:spcPts val="2400"/>
              </a:lnSpc>
            </a:pPr>
            <a:r>
              <a:rPr lang="en-GB" sz="2200">
                <a:solidFill>
                  <a:schemeClr val="bg1"/>
                </a:solidFill>
              </a:rPr>
              <a:t>Industry issues - immediate credits to non real time systems</a:t>
            </a:r>
          </a:p>
        </p:txBody>
      </p:sp>
      <p:sp>
        <p:nvSpPr>
          <p:cNvPr id="727052" name="Rectangle 12"/>
          <p:cNvSpPr>
            <a:spLocks noGrp="1" noChangeArrowheads="1"/>
          </p:cNvSpPr>
          <p:nvPr>
            <p:ph type="body" idx="1"/>
          </p:nvPr>
        </p:nvSpPr>
        <p:spPr>
          <a:xfrm>
            <a:off x="428625" y="2971800"/>
            <a:ext cx="9139238" cy="3625850"/>
          </a:xfrm>
          <a:noFill/>
          <a:ln/>
        </p:spPr>
        <p:txBody>
          <a:bodyPr/>
          <a:lstStyle/>
          <a:p>
            <a:pPr>
              <a:lnSpc>
                <a:spcPct val="92000"/>
              </a:lnSpc>
              <a:buFontTx/>
              <a:buNone/>
            </a:pPr>
            <a:r>
              <a:rPr lang="en-GB" sz="1400" b="1"/>
              <a:t>Current interpretation of definition</a:t>
            </a:r>
          </a:p>
          <a:p>
            <a:pPr>
              <a:lnSpc>
                <a:spcPct val="92000"/>
              </a:lnSpc>
            </a:pPr>
            <a:r>
              <a:rPr lang="en-GB" sz="1400" b="1"/>
              <a:t>PSD/HMT –</a:t>
            </a:r>
            <a:r>
              <a:rPr lang="en-GB" sz="1400"/>
              <a:t> states that cash placed on a payment account must be made available and value dated immediately at the time of receipt.</a:t>
            </a:r>
          </a:p>
          <a:p>
            <a:pPr>
              <a:lnSpc>
                <a:spcPct val="92000"/>
              </a:lnSpc>
            </a:pPr>
            <a:r>
              <a:rPr lang="en-GB" sz="1400" b="1"/>
              <a:t>FSA –</a:t>
            </a:r>
            <a:r>
              <a:rPr lang="en-GB" sz="1400"/>
              <a:t> as above.</a:t>
            </a:r>
          </a:p>
          <a:p>
            <a:pPr>
              <a:lnSpc>
                <a:spcPct val="92000"/>
              </a:lnSpc>
            </a:pPr>
            <a:r>
              <a:rPr lang="en-GB" sz="1400" b="1"/>
              <a:t>Legal/Commentators –</a:t>
            </a:r>
            <a:r>
              <a:rPr lang="en-GB" sz="1400"/>
              <a:t> as above.</a:t>
            </a:r>
          </a:p>
          <a:p>
            <a:pPr>
              <a:lnSpc>
                <a:spcPct val="92000"/>
              </a:lnSpc>
              <a:buFontTx/>
              <a:buNone/>
            </a:pPr>
            <a:endParaRPr lang="en-GB" sz="1000"/>
          </a:p>
          <a:p>
            <a:pPr>
              <a:lnSpc>
                <a:spcPct val="92000"/>
              </a:lnSpc>
              <a:buFontTx/>
              <a:buNone/>
            </a:pPr>
            <a:r>
              <a:rPr lang="en-GB" sz="1400" b="1"/>
              <a:t>Industry view</a:t>
            </a:r>
          </a:p>
          <a:p>
            <a:pPr>
              <a:lnSpc>
                <a:spcPct val="92000"/>
              </a:lnSpc>
            </a:pPr>
            <a:r>
              <a:rPr lang="en-GB" sz="1400" b="1"/>
              <a:t>UK view –</a:t>
            </a:r>
            <a:r>
              <a:rPr lang="en-GB" sz="1400"/>
              <a:t> no dispute that “immediately” does apply to a normal payment account. This is a common problem for all firms with batch based systems, including all major UK banks. Consideration is being given to the interpretation that it is acceptable to run batch updates provided that immediate value can be shown from time of receipt (for example, on a shadow balance or file). The view in the case of credit cards is that a cash lodgement is made with the purpose of repaying a debt and not to have the funds immediately available to spend.</a:t>
            </a:r>
          </a:p>
          <a:p>
            <a:pPr>
              <a:lnSpc>
                <a:spcPct val="92000"/>
              </a:lnSpc>
            </a:pPr>
            <a:r>
              <a:rPr lang="en-GB" sz="1400" b="1"/>
              <a:t>European View –</a:t>
            </a:r>
            <a:r>
              <a:rPr lang="en-GB" sz="1400"/>
              <a:t> bulk of European Countries do not provide credit card accounts, or accept cash payments to them.</a:t>
            </a:r>
          </a:p>
        </p:txBody>
      </p:sp>
      <p:sp>
        <p:nvSpPr>
          <p:cNvPr id="727069" name="AutoShape 29"/>
          <p:cNvSpPr>
            <a:spLocks noChangeArrowheads="1"/>
          </p:cNvSpPr>
          <p:nvPr/>
        </p:nvSpPr>
        <p:spPr bwMode="auto">
          <a:xfrm>
            <a:off x="6203950" y="7938"/>
            <a:ext cx="1216025" cy="236537"/>
          </a:xfrm>
          <a:prstGeom prst="chevron">
            <a:avLst>
              <a:gd name="adj" fmla="val 68713"/>
            </a:avLst>
          </a:prstGeom>
          <a:solidFill>
            <a:schemeClr val="bg1"/>
          </a:solidFill>
          <a:ln w="9525" algn="ctr">
            <a:solidFill>
              <a:schemeClr val="bg1"/>
            </a:solidFill>
            <a:miter lim="800000"/>
            <a:headEnd/>
            <a:tailEnd/>
          </a:ln>
          <a:effectLst/>
        </p:spPr>
        <p:txBody>
          <a:bodyPr wrap="none" lIns="0" tIns="0" rIns="0" bIns="0" anchor="ctr"/>
          <a:lstStyle/>
          <a:p>
            <a:r>
              <a:rPr lang="en-GB" sz="1000">
                <a:latin typeface="Verdana" pitchFamily="34" charset="0"/>
              </a:rPr>
              <a:t>   Background</a:t>
            </a:r>
          </a:p>
        </p:txBody>
      </p:sp>
      <p:sp>
        <p:nvSpPr>
          <p:cNvPr id="727070" name="AutoShape 30"/>
          <p:cNvSpPr>
            <a:spLocks noChangeArrowheads="1"/>
          </p:cNvSpPr>
          <p:nvPr/>
        </p:nvSpPr>
        <p:spPr bwMode="auto">
          <a:xfrm>
            <a:off x="7364413" y="7938"/>
            <a:ext cx="1216025" cy="236537"/>
          </a:xfrm>
          <a:prstGeom prst="chevron">
            <a:avLst>
              <a:gd name="adj" fmla="val 68713"/>
            </a:avLst>
          </a:prstGeom>
          <a:solidFill>
            <a:schemeClr val="bg1"/>
          </a:solidFill>
          <a:ln w="9525" algn="ctr">
            <a:solidFill>
              <a:schemeClr val="bg1"/>
            </a:solidFill>
            <a:miter lim="800000"/>
            <a:headEnd/>
            <a:tailEnd/>
          </a:ln>
          <a:effectLst/>
        </p:spPr>
        <p:txBody>
          <a:bodyPr wrap="none" lIns="0" tIns="0" rIns="0" bIns="0" anchor="ctr"/>
          <a:lstStyle/>
          <a:p>
            <a:r>
              <a:rPr lang="en-GB" sz="1000">
                <a:latin typeface="Verdana" pitchFamily="34" charset="0"/>
              </a:rPr>
              <a:t>  Impacts</a:t>
            </a:r>
          </a:p>
        </p:txBody>
      </p:sp>
      <p:sp>
        <p:nvSpPr>
          <p:cNvPr id="727071" name="AutoShape 31"/>
          <p:cNvSpPr>
            <a:spLocks noChangeArrowheads="1"/>
          </p:cNvSpPr>
          <p:nvPr/>
        </p:nvSpPr>
        <p:spPr bwMode="auto">
          <a:xfrm>
            <a:off x="8523288" y="7938"/>
            <a:ext cx="1216025" cy="236537"/>
          </a:xfrm>
          <a:prstGeom prst="chevron">
            <a:avLst>
              <a:gd name="adj" fmla="val 68713"/>
            </a:avLst>
          </a:prstGeom>
          <a:solidFill>
            <a:srgbClr val="DDDDDD"/>
          </a:solidFill>
          <a:ln w="6350" algn="ctr">
            <a:noFill/>
            <a:miter lim="800000"/>
            <a:headEnd/>
            <a:tailEnd/>
          </a:ln>
          <a:effectLst/>
        </p:spPr>
        <p:txBody>
          <a:bodyPr lIns="72000" tIns="91440" rIns="72000" bIns="91440" anchor="ctr"/>
          <a:lstStyle/>
          <a:p>
            <a:pPr marL="185738" indent="-185738">
              <a:lnSpc>
                <a:spcPct val="102000"/>
              </a:lnSpc>
              <a:spcAft>
                <a:spcPct val="37000"/>
              </a:spcAft>
            </a:pPr>
            <a:r>
              <a:rPr lang="en-GB" sz="1000" b="1">
                <a:solidFill>
                  <a:schemeClr val="bg1"/>
                </a:solidFill>
                <a:latin typeface="Verdana" pitchFamily="34" charset="0"/>
              </a:rPr>
              <a:t>  Insights</a:t>
            </a:r>
          </a:p>
        </p:txBody>
      </p:sp>
      <p:sp>
        <p:nvSpPr>
          <p:cNvPr id="727072" name="Rectangle 32"/>
          <p:cNvSpPr>
            <a:spLocks noChangeArrowheads="1"/>
          </p:cNvSpPr>
          <p:nvPr/>
        </p:nvSpPr>
        <p:spPr bwMode="auto">
          <a:xfrm>
            <a:off x="403225" y="692150"/>
            <a:ext cx="9490075" cy="425450"/>
          </a:xfrm>
          <a:prstGeom prst="rect">
            <a:avLst/>
          </a:prstGeom>
          <a:noFill/>
          <a:ln w="9525" algn="ctr">
            <a:noFill/>
            <a:miter lim="800000"/>
            <a:headEnd/>
            <a:tailEnd/>
          </a:ln>
          <a:effectLst/>
        </p:spPr>
        <p:txBody>
          <a:bodyPr lIns="0" tIns="0" rIns="0" bIns="0">
            <a:spAutoFit/>
          </a:bodyPr>
          <a:lstStyle/>
          <a:p>
            <a:pPr algn="l"/>
            <a:r>
              <a:rPr lang="en-GB" sz="1400" b="1">
                <a:solidFill>
                  <a:srgbClr val="9CD100"/>
                </a:solidFill>
                <a:latin typeface="Verdana" pitchFamily="34" charset="0"/>
              </a:rPr>
              <a:t>Banks will have to make cash paid to an account available immediately</a:t>
            </a:r>
          </a:p>
          <a:p>
            <a:pPr algn="l"/>
            <a:endParaRPr lang="en-GB" sz="1400" b="1">
              <a:solidFill>
                <a:srgbClr val="9CD100"/>
              </a:solidFill>
              <a:latin typeface="Verdana"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3022EF93-A5E3-4BC3-9492-7FBE01233E73}" type="slidenum">
              <a:rPr lang="en-GB" altLang="en-GB"/>
              <a:pPr/>
              <a:t>17</a:t>
            </a:fld>
            <a:endParaRPr lang="en-GB" altLang="en-GB"/>
          </a:p>
        </p:txBody>
      </p:sp>
      <p:sp>
        <p:nvSpPr>
          <p:cNvPr id="714754" name="Rectangle 2"/>
          <p:cNvSpPr>
            <a:spLocks noGrp="1" noChangeArrowheads="1"/>
          </p:cNvSpPr>
          <p:nvPr>
            <p:ph type="title"/>
          </p:nvPr>
        </p:nvSpPr>
        <p:spPr/>
        <p:txBody>
          <a:bodyPr/>
          <a:lstStyle/>
          <a:p>
            <a:r>
              <a:rPr lang="en-US"/>
              <a:t>Questions?</a:t>
            </a:r>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fld id="{D5AD8742-F676-4AB6-9622-7DADD7BF0069}" type="slidenum">
              <a:rPr lang="en-GB" altLang="en-GB"/>
              <a:pPr/>
              <a:t>18</a:t>
            </a:fld>
            <a:endParaRPr lang="en-GB" altLang="en-GB"/>
          </a:p>
        </p:txBody>
      </p:sp>
      <p:sp>
        <p:nvSpPr>
          <p:cNvPr id="775170" name="Rectangle 2"/>
          <p:cNvSpPr>
            <a:spLocks noGrp="1" noChangeArrowheads="1"/>
          </p:cNvSpPr>
          <p:nvPr>
            <p:ph type="title"/>
          </p:nvPr>
        </p:nvSpPr>
        <p:spPr>
          <a:xfrm>
            <a:off x="412750" y="358775"/>
            <a:ext cx="9091613" cy="619125"/>
          </a:xfrm>
        </p:spPr>
        <p:txBody>
          <a:bodyPr/>
          <a:lstStyle/>
          <a:p>
            <a:r>
              <a:rPr lang="en-US" dirty="0"/>
              <a:t>PSD – how Deloitte can help</a:t>
            </a:r>
            <a:endParaRPr lang="en-GB" dirty="0"/>
          </a:p>
        </p:txBody>
      </p:sp>
      <p:sp>
        <p:nvSpPr>
          <p:cNvPr id="775171" name="Rectangle 3"/>
          <p:cNvSpPr>
            <a:spLocks noChangeArrowheads="1"/>
          </p:cNvSpPr>
          <p:nvPr/>
        </p:nvSpPr>
        <p:spPr bwMode="auto">
          <a:xfrm>
            <a:off x="403225" y="692150"/>
            <a:ext cx="9490075" cy="212725"/>
          </a:xfrm>
          <a:prstGeom prst="rect">
            <a:avLst/>
          </a:prstGeom>
          <a:noFill/>
          <a:ln w="9525" algn="ctr">
            <a:noFill/>
            <a:miter lim="800000"/>
            <a:headEnd/>
            <a:tailEnd/>
          </a:ln>
          <a:effectLst/>
        </p:spPr>
        <p:txBody>
          <a:bodyPr lIns="0" tIns="0" rIns="0" bIns="0">
            <a:spAutoFit/>
          </a:bodyPr>
          <a:lstStyle/>
          <a:p>
            <a:pPr algn="l"/>
            <a:r>
              <a:rPr lang="en-GB" sz="1400" b="1">
                <a:solidFill>
                  <a:srgbClr val="9CD100"/>
                </a:solidFill>
                <a:latin typeface="Verdana" pitchFamily="34" charset="0"/>
              </a:rPr>
              <a:t>Banks need help to meet the PSD compliance deadline of 1 November 2009</a:t>
            </a:r>
          </a:p>
        </p:txBody>
      </p:sp>
      <p:sp>
        <p:nvSpPr>
          <p:cNvPr id="775172" name="Rectangle 4"/>
          <p:cNvSpPr>
            <a:spLocks noChangeArrowheads="1"/>
          </p:cNvSpPr>
          <p:nvPr/>
        </p:nvSpPr>
        <p:spPr bwMode="auto">
          <a:xfrm>
            <a:off x="423863" y="1125538"/>
            <a:ext cx="8969375" cy="1217612"/>
          </a:xfrm>
          <a:prstGeom prst="rect">
            <a:avLst/>
          </a:prstGeom>
          <a:solidFill>
            <a:srgbClr val="DDDDDD"/>
          </a:solidFill>
          <a:ln w="6350" algn="ctr">
            <a:noFill/>
            <a:miter lim="800000"/>
            <a:headEnd/>
            <a:tailEnd/>
          </a:ln>
          <a:effectLst>
            <a:outerShdw dist="35921" dir="2700000" algn="ctr" rotWithShape="0">
              <a:schemeClr val="bg1"/>
            </a:outerShdw>
          </a:effectLst>
        </p:spPr>
        <p:txBody>
          <a:bodyPr lIns="72000" tIns="91440" rIns="72000" bIns="91440" anchor="ctr"/>
          <a:lstStyle/>
          <a:p>
            <a:pPr marL="185738" indent="-185738" algn="l">
              <a:lnSpc>
                <a:spcPct val="102000"/>
              </a:lnSpc>
              <a:spcAft>
                <a:spcPct val="37000"/>
              </a:spcAft>
            </a:pPr>
            <a:r>
              <a:rPr lang="en-GB" sz="1400" b="1" dirty="0">
                <a:solidFill>
                  <a:schemeClr val="bg1"/>
                </a:solidFill>
                <a:latin typeface="Verdana" pitchFamily="34" charset="0"/>
              </a:rPr>
              <a:t>Why now?</a:t>
            </a:r>
          </a:p>
          <a:p>
            <a:pPr marL="185738" indent="-185738" algn="l">
              <a:lnSpc>
                <a:spcPct val="102000"/>
              </a:lnSpc>
              <a:spcAft>
                <a:spcPct val="37000"/>
              </a:spcAft>
              <a:buFontTx/>
              <a:buChar char="•"/>
            </a:pPr>
            <a:r>
              <a:rPr lang="en-GB" sz="1200" dirty="0">
                <a:solidFill>
                  <a:schemeClr val="bg1"/>
                </a:solidFill>
                <a:latin typeface="Verdana" pitchFamily="34" charset="0"/>
              </a:rPr>
              <a:t>PSD compliance is a high priority for banks – the level of effort required has been underestimated.</a:t>
            </a:r>
          </a:p>
          <a:p>
            <a:pPr marL="185738" indent="-185738" algn="l">
              <a:lnSpc>
                <a:spcPct val="102000"/>
              </a:lnSpc>
              <a:spcAft>
                <a:spcPct val="37000"/>
              </a:spcAft>
              <a:buFontTx/>
              <a:buChar char="•"/>
            </a:pPr>
            <a:r>
              <a:rPr lang="en-GB" sz="1200" dirty="0">
                <a:solidFill>
                  <a:schemeClr val="bg1"/>
                </a:solidFill>
                <a:latin typeface="Verdana" pitchFamily="34" charset="0"/>
              </a:rPr>
              <a:t>Compliance with PSD is a mandatory requirement for banks and building societies.</a:t>
            </a:r>
          </a:p>
          <a:p>
            <a:pPr marL="185738" indent="-185738" algn="l">
              <a:lnSpc>
                <a:spcPct val="102000"/>
              </a:lnSpc>
              <a:spcAft>
                <a:spcPct val="37000"/>
              </a:spcAft>
              <a:buFontTx/>
              <a:buChar char="•"/>
            </a:pPr>
            <a:r>
              <a:rPr lang="en-GB" sz="1200" dirty="0">
                <a:solidFill>
                  <a:schemeClr val="bg1"/>
                </a:solidFill>
                <a:latin typeface="Verdana" pitchFamily="34" charset="0"/>
              </a:rPr>
              <a:t>The </a:t>
            </a:r>
            <a:r>
              <a:rPr lang="en-GB" sz="1200" dirty="0" smtClean="0">
                <a:solidFill>
                  <a:schemeClr val="bg1"/>
                </a:solidFill>
                <a:latin typeface="Verdana" pitchFamily="34" charset="0"/>
              </a:rPr>
              <a:t>FR </a:t>
            </a:r>
            <a:r>
              <a:rPr lang="en-GB" sz="1200" dirty="0">
                <a:solidFill>
                  <a:schemeClr val="bg1"/>
                </a:solidFill>
                <a:latin typeface="Verdana" pitchFamily="34" charset="0"/>
              </a:rPr>
              <a:t>can take enforcement action against firms who fail to comply by </a:t>
            </a:r>
            <a:r>
              <a:rPr lang="en-GB" sz="1200" b="1" dirty="0">
                <a:solidFill>
                  <a:schemeClr val="bg1"/>
                </a:solidFill>
                <a:latin typeface="Verdana" pitchFamily="34" charset="0"/>
              </a:rPr>
              <a:t>1 November 2009</a:t>
            </a:r>
            <a:r>
              <a:rPr lang="en-GB" sz="1200" dirty="0">
                <a:solidFill>
                  <a:schemeClr val="bg1"/>
                </a:solidFill>
                <a:latin typeface="Verdana" pitchFamily="34" charset="0"/>
              </a:rPr>
              <a:t>.</a:t>
            </a:r>
          </a:p>
        </p:txBody>
      </p:sp>
      <p:sp>
        <p:nvSpPr>
          <p:cNvPr id="775181" name="Rectangle 13"/>
          <p:cNvSpPr>
            <a:spLocks noChangeArrowheads="1"/>
          </p:cNvSpPr>
          <p:nvPr/>
        </p:nvSpPr>
        <p:spPr bwMode="auto">
          <a:xfrm>
            <a:off x="415925" y="4860925"/>
            <a:ext cx="8969375" cy="1406525"/>
          </a:xfrm>
          <a:prstGeom prst="rect">
            <a:avLst/>
          </a:prstGeom>
          <a:solidFill>
            <a:srgbClr val="DDDDDD"/>
          </a:solidFill>
          <a:ln w="6350" algn="ctr">
            <a:noFill/>
            <a:miter lim="800000"/>
            <a:headEnd/>
            <a:tailEnd/>
          </a:ln>
          <a:effectLst>
            <a:outerShdw dist="35921" dir="2700000" algn="ctr" rotWithShape="0">
              <a:schemeClr val="bg1"/>
            </a:outerShdw>
          </a:effectLst>
        </p:spPr>
        <p:txBody>
          <a:bodyPr lIns="72000" tIns="91440" rIns="72000" bIns="91440" anchor="ctr"/>
          <a:lstStyle/>
          <a:p>
            <a:pPr marL="185738" indent="-185738" algn="l">
              <a:lnSpc>
                <a:spcPct val="102000"/>
              </a:lnSpc>
              <a:spcAft>
                <a:spcPct val="37000"/>
              </a:spcAft>
            </a:pPr>
            <a:r>
              <a:rPr lang="en-GB" sz="1400" b="1" dirty="0">
                <a:solidFill>
                  <a:schemeClr val="bg1"/>
                </a:solidFill>
                <a:latin typeface="Verdana" pitchFamily="34" charset="0"/>
              </a:rPr>
              <a:t>Why Deloitte?</a:t>
            </a:r>
          </a:p>
          <a:p>
            <a:pPr marL="185738" indent="-185738" algn="l">
              <a:lnSpc>
                <a:spcPct val="102000"/>
              </a:lnSpc>
              <a:spcAft>
                <a:spcPct val="37000"/>
              </a:spcAft>
              <a:buFontTx/>
              <a:buChar char="•"/>
            </a:pPr>
            <a:r>
              <a:rPr lang="en-GB" sz="1200" dirty="0">
                <a:solidFill>
                  <a:schemeClr val="bg1"/>
                </a:solidFill>
                <a:latin typeface="Verdana" pitchFamily="34" charset="0"/>
              </a:rPr>
              <a:t>We have been working on some of the largest PSD programmes in the banking and credit card sectors.</a:t>
            </a:r>
          </a:p>
          <a:p>
            <a:pPr marL="185738" indent="-185738" algn="l">
              <a:lnSpc>
                <a:spcPct val="102000"/>
              </a:lnSpc>
              <a:spcAft>
                <a:spcPct val="37000"/>
              </a:spcAft>
              <a:buFontTx/>
              <a:buChar char="•"/>
            </a:pPr>
            <a:r>
              <a:rPr lang="en-GB" sz="1200" dirty="0">
                <a:solidFill>
                  <a:schemeClr val="bg1"/>
                </a:solidFill>
                <a:latin typeface="Verdana" pitchFamily="34" charset="0"/>
              </a:rPr>
              <a:t>We have a cross-firm proposition that leverages compliance, programme management and technology skills.</a:t>
            </a:r>
          </a:p>
          <a:p>
            <a:pPr marL="185738" indent="-185738" algn="l">
              <a:lnSpc>
                <a:spcPct val="102000"/>
              </a:lnSpc>
              <a:spcAft>
                <a:spcPct val="37000"/>
              </a:spcAft>
              <a:buFontTx/>
              <a:buChar char="•"/>
            </a:pPr>
            <a:r>
              <a:rPr lang="en-GB" sz="1200" dirty="0">
                <a:solidFill>
                  <a:schemeClr val="bg1"/>
                </a:solidFill>
                <a:latin typeface="Verdana" pitchFamily="34" charset="0"/>
              </a:rPr>
              <a:t>The delivery team combines FSA, industry and trade body experience.</a:t>
            </a:r>
          </a:p>
          <a:p>
            <a:pPr marL="185738" indent="-185738" algn="l">
              <a:lnSpc>
                <a:spcPct val="102000"/>
              </a:lnSpc>
              <a:spcAft>
                <a:spcPct val="37000"/>
              </a:spcAft>
              <a:buFontTx/>
              <a:buChar char="•"/>
            </a:pPr>
            <a:r>
              <a:rPr lang="en-GB" sz="1200" dirty="0">
                <a:solidFill>
                  <a:schemeClr val="bg1"/>
                </a:solidFill>
                <a:latin typeface="Verdana" pitchFamily="34" charset="0"/>
              </a:rPr>
              <a:t>We have been tracking the PSD for over 2 years and we understand the challenges facing banks.</a:t>
            </a:r>
          </a:p>
        </p:txBody>
      </p:sp>
      <p:sp>
        <p:nvSpPr>
          <p:cNvPr id="775187" name="Rectangle 19"/>
          <p:cNvSpPr>
            <a:spLocks noChangeArrowheads="1"/>
          </p:cNvSpPr>
          <p:nvPr/>
        </p:nvSpPr>
        <p:spPr bwMode="auto">
          <a:xfrm>
            <a:off x="403225" y="2898775"/>
            <a:ext cx="8969375" cy="1406525"/>
          </a:xfrm>
          <a:prstGeom prst="rect">
            <a:avLst/>
          </a:prstGeom>
          <a:solidFill>
            <a:srgbClr val="DDDDDD"/>
          </a:solidFill>
          <a:ln w="6350" algn="ctr">
            <a:noFill/>
            <a:miter lim="800000"/>
            <a:headEnd/>
            <a:tailEnd/>
          </a:ln>
          <a:effectLst>
            <a:outerShdw dist="35921" dir="2700000" algn="ctr" rotWithShape="0">
              <a:schemeClr val="bg1"/>
            </a:outerShdw>
          </a:effectLst>
        </p:spPr>
        <p:txBody>
          <a:bodyPr lIns="72000" tIns="91440" rIns="72000" bIns="91440" anchor="ctr"/>
          <a:lstStyle/>
          <a:p>
            <a:pPr marL="185738" indent="-185738" algn="l">
              <a:lnSpc>
                <a:spcPct val="102000"/>
              </a:lnSpc>
              <a:spcAft>
                <a:spcPct val="37000"/>
              </a:spcAft>
            </a:pPr>
            <a:r>
              <a:rPr lang="en-GB" sz="1400" b="1">
                <a:solidFill>
                  <a:schemeClr val="bg1"/>
                </a:solidFill>
                <a:latin typeface="Verdana" pitchFamily="34" charset="0"/>
              </a:rPr>
              <a:t>What are our services?</a:t>
            </a:r>
          </a:p>
          <a:p>
            <a:pPr marL="185738" indent="-185738" algn="l">
              <a:lnSpc>
                <a:spcPct val="102000"/>
              </a:lnSpc>
              <a:spcAft>
                <a:spcPct val="37000"/>
              </a:spcAft>
              <a:buFontTx/>
              <a:buChar char="•"/>
            </a:pPr>
            <a:r>
              <a:rPr lang="en-GB" sz="1200" b="1">
                <a:solidFill>
                  <a:schemeClr val="bg1"/>
                </a:solidFill>
                <a:latin typeface="Verdana" pitchFamily="34" charset="0"/>
              </a:rPr>
              <a:t>Gap analysis/healthcheck</a:t>
            </a:r>
            <a:r>
              <a:rPr lang="en-GB" sz="1200">
                <a:solidFill>
                  <a:schemeClr val="bg1"/>
                </a:solidFill>
                <a:latin typeface="Verdana" pitchFamily="34" charset="0"/>
              </a:rPr>
              <a:t> – evaluating PSD impact on a bank and the state of readiness of the bank.</a:t>
            </a:r>
          </a:p>
          <a:p>
            <a:pPr marL="185738" indent="-185738" algn="l">
              <a:lnSpc>
                <a:spcPct val="102000"/>
              </a:lnSpc>
              <a:spcAft>
                <a:spcPct val="37000"/>
              </a:spcAft>
              <a:buFontTx/>
              <a:buChar char="•"/>
            </a:pPr>
            <a:r>
              <a:rPr lang="en-GB" sz="1200" b="1">
                <a:solidFill>
                  <a:schemeClr val="bg1"/>
                </a:solidFill>
                <a:latin typeface="Verdana" pitchFamily="34" charset="0"/>
              </a:rPr>
              <a:t>Programme Management</a:t>
            </a:r>
            <a:r>
              <a:rPr lang="en-GB" sz="1200">
                <a:solidFill>
                  <a:schemeClr val="bg1"/>
                </a:solidFill>
                <a:latin typeface="Verdana" pitchFamily="34" charset="0"/>
              </a:rPr>
              <a:t> – project management of a bank’s PSD implementation plan, systems changes.</a:t>
            </a:r>
          </a:p>
          <a:p>
            <a:pPr marL="185738" indent="-185738" algn="l">
              <a:lnSpc>
                <a:spcPct val="102000"/>
              </a:lnSpc>
              <a:spcAft>
                <a:spcPct val="37000"/>
              </a:spcAft>
              <a:buFontTx/>
              <a:buChar char="•"/>
            </a:pPr>
            <a:r>
              <a:rPr lang="en-GB" sz="1200" b="1">
                <a:solidFill>
                  <a:schemeClr val="bg1"/>
                </a:solidFill>
                <a:latin typeface="Verdana" pitchFamily="34" charset="0"/>
              </a:rPr>
              <a:t>Quality assurance/internal audit</a:t>
            </a:r>
            <a:r>
              <a:rPr lang="en-GB" sz="1200">
                <a:solidFill>
                  <a:schemeClr val="bg1"/>
                </a:solidFill>
                <a:latin typeface="Verdana" pitchFamily="34" charset="0"/>
              </a:rPr>
              <a:t> – providing external assurance to banks’ PSD programmes.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B7A1F9F-8F02-4EC7-8545-022E6A82A4C3}" type="slidenum">
              <a:rPr lang="en-GB" altLang="en-GB"/>
              <a:pPr/>
              <a:t>19</a:t>
            </a:fld>
            <a:endParaRPr lang="en-GB" altLang="en-GB"/>
          </a:p>
        </p:txBody>
      </p:sp>
      <p:sp>
        <p:nvSpPr>
          <p:cNvPr id="758786" name="LegalInformation"/>
          <p:cNvSpPr txBox="1">
            <a:spLocks noChangeArrowheads="1"/>
          </p:cNvSpPr>
          <p:nvPr/>
        </p:nvSpPr>
        <p:spPr bwMode="auto">
          <a:xfrm>
            <a:off x="341313" y="4062413"/>
            <a:ext cx="9193212" cy="439737"/>
          </a:xfrm>
          <a:prstGeom prst="rect">
            <a:avLst/>
          </a:prstGeom>
          <a:noFill/>
          <a:ln w="9525" algn="ctr">
            <a:noFill/>
            <a:miter lim="800000"/>
            <a:headEnd/>
            <a:tailEnd/>
          </a:ln>
          <a:effectLst/>
        </p:spPr>
        <p:txBody>
          <a:bodyPr lIns="36000" tIns="36000" rIns="36000" bIns="36000">
            <a:spAutoFit/>
          </a:bodyPr>
          <a:lstStyle/>
          <a:p>
            <a:pPr algn="l">
              <a:spcBef>
                <a:spcPct val="50000"/>
              </a:spcBef>
            </a:pPr>
            <a:r>
              <a:rPr lang="en-GB" sz="800">
                <a:latin typeface="Verdana" pitchFamily="34" charset="0"/>
              </a:rPr>
              <a:t>Deloitte LLP is a limited liability partnership registered in England and Wales with registered number OC303675 and its registered office at 2 New Street Square, London EC4A 3BZ, United Kingdom. Deloitte LLP is the United Kingdom member firm of Deloitte Touche Tohmatsu ('DTT'), a Swiss Verein, whose member firms are legally separate and independent entities. Please see www.deloitte.co.uk\about for a detailed description of the legal structure of DTT and its member firms.</a:t>
            </a:r>
          </a:p>
        </p:txBody>
      </p:sp>
      <p:sp>
        <p:nvSpPr>
          <p:cNvPr id="758787" name="RiskBody"/>
          <p:cNvSpPr>
            <a:spLocks noChangeArrowheads="1"/>
          </p:cNvSpPr>
          <p:nvPr/>
        </p:nvSpPr>
        <p:spPr bwMode="auto">
          <a:xfrm>
            <a:off x="388938" y="2698750"/>
            <a:ext cx="9094787" cy="1196975"/>
          </a:xfrm>
          <a:prstGeom prst="rect">
            <a:avLst/>
          </a:prstGeom>
          <a:noFill/>
          <a:ln w="9525">
            <a:noFill/>
            <a:miter lim="800000"/>
            <a:headEnd/>
            <a:tailEnd/>
          </a:ln>
          <a:effectLst/>
        </p:spPr>
        <p:txBody>
          <a:bodyPr lIns="0" tIns="0" rIns="0" bIns="0"/>
          <a:lstStyle/>
          <a:p>
            <a:pPr algn="l">
              <a:lnSpc>
                <a:spcPct val="102000"/>
              </a:lnSpc>
              <a:spcAft>
                <a:spcPct val="37000"/>
              </a:spcAft>
              <a:tabLst>
                <a:tab pos="5715000" algn="l"/>
              </a:tabLst>
            </a:pPr>
            <a:r>
              <a:rPr lang="en-US" altLang="en-GB" sz="1400">
                <a:solidFill>
                  <a:srgbClr val="000066"/>
                </a:solidFill>
              </a:rPr>
              <a:t>This document is confidential and prepared solely</a:t>
            </a:r>
            <a:r>
              <a:rPr lang="en-GB" altLang="en-GB" sz="1400">
                <a:solidFill>
                  <a:srgbClr val="000066"/>
                </a:solidFill>
              </a:rPr>
              <a:t> for your information. Therefore you should not, without our prior written consent, refer to or use our name or this document for any other purpose, disclose them or refer to them in any prospectus or other document, or make them available or communicate them to any other party. No other party is entitled to rely on our document for any purpose whatsoever and thus we accept no liability to any other party who is shown or gains access to this document.</a:t>
            </a:r>
          </a:p>
          <a:p>
            <a:pPr algn="l">
              <a:spcBef>
                <a:spcPct val="20000"/>
              </a:spcBef>
              <a:spcAft>
                <a:spcPct val="37000"/>
              </a:spcAft>
              <a:tabLst>
                <a:tab pos="5715000" algn="l"/>
              </a:tabLst>
            </a:pPr>
            <a:endParaRPr lang="en-GB" altLang="en-GB" sz="800">
              <a:solidFill>
                <a:srgbClr val="000066"/>
              </a:solidFill>
            </a:endParaRP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fld id="{E2DC2FF6-F46F-42FD-9B3B-DAC5AFAAC9A9}" type="slidenum">
              <a:rPr lang="en-GB" altLang="en-GB"/>
              <a:pPr/>
              <a:t>2</a:t>
            </a:fld>
            <a:endParaRPr lang="en-GB" altLang="en-GB"/>
          </a:p>
        </p:txBody>
      </p:sp>
      <p:sp>
        <p:nvSpPr>
          <p:cNvPr id="720898" name="Rectangle 2"/>
          <p:cNvSpPr>
            <a:spLocks noGrp="1" noChangeArrowheads="1"/>
          </p:cNvSpPr>
          <p:nvPr>
            <p:ph type="title"/>
          </p:nvPr>
        </p:nvSpPr>
        <p:spPr/>
        <p:txBody>
          <a:bodyPr/>
          <a:lstStyle/>
          <a:p>
            <a:r>
              <a:rPr lang="en-GB"/>
              <a:t>Contents</a:t>
            </a:r>
          </a:p>
        </p:txBody>
      </p:sp>
      <p:sp>
        <p:nvSpPr>
          <p:cNvPr id="720899" name="Line 3"/>
          <p:cNvSpPr>
            <a:spLocks noChangeShapeType="1"/>
          </p:cNvSpPr>
          <p:nvPr/>
        </p:nvSpPr>
        <p:spPr bwMode="auto">
          <a:xfrm flipH="1">
            <a:off x="660400" y="1158875"/>
            <a:ext cx="0" cy="2414588"/>
          </a:xfrm>
          <a:prstGeom prst="line">
            <a:avLst/>
          </a:prstGeom>
          <a:noFill/>
          <a:ln w="38100">
            <a:solidFill>
              <a:schemeClr val="tx2"/>
            </a:solidFill>
            <a:round/>
            <a:headEnd/>
            <a:tailEnd/>
          </a:ln>
          <a:effectLst/>
        </p:spPr>
        <p:txBody>
          <a:bodyPr lIns="90000" tIns="46800" rIns="90000" bIns="46800">
            <a:spAutoFit/>
          </a:bodyPr>
          <a:lstStyle/>
          <a:p>
            <a:endParaRPr lang="en-US"/>
          </a:p>
        </p:txBody>
      </p:sp>
      <p:sp>
        <p:nvSpPr>
          <p:cNvPr id="720900" name="AutoShape 4"/>
          <p:cNvSpPr>
            <a:spLocks noChangeArrowheads="1"/>
          </p:cNvSpPr>
          <p:nvPr/>
        </p:nvSpPr>
        <p:spPr bwMode="auto">
          <a:xfrm>
            <a:off x="428625" y="1223963"/>
            <a:ext cx="469900" cy="431800"/>
          </a:xfrm>
          <a:prstGeom prst="roundRect">
            <a:avLst>
              <a:gd name="adj" fmla="val 16667"/>
            </a:avLst>
          </a:prstGeom>
          <a:solidFill>
            <a:srgbClr val="1D3A6A"/>
          </a:solidFill>
          <a:ln w="9525" algn="ctr">
            <a:noFill/>
            <a:round/>
            <a:headEnd/>
            <a:tailEnd/>
          </a:ln>
          <a:effectLst>
            <a:outerShdw dist="107763" dir="2700000" algn="ctr" rotWithShape="0">
              <a:srgbClr val="C0C0C0">
                <a:alpha val="50000"/>
              </a:srgbClr>
            </a:outerShdw>
          </a:effectLst>
        </p:spPr>
        <p:txBody>
          <a:bodyPr wrap="none" lIns="90000" tIns="46800" rIns="90000" bIns="46800" anchor="ctr"/>
          <a:lstStyle/>
          <a:p>
            <a:r>
              <a:rPr lang="en-GB" b="1">
                <a:latin typeface="Verdana" pitchFamily="34" charset="0"/>
              </a:rPr>
              <a:t>1</a:t>
            </a:r>
          </a:p>
        </p:txBody>
      </p:sp>
      <p:sp>
        <p:nvSpPr>
          <p:cNvPr id="720901" name="AutoShape 5"/>
          <p:cNvSpPr>
            <a:spLocks noChangeArrowheads="1"/>
          </p:cNvSpPr>
          <p:nvPr/>
        </p:nvSpPr>
        <p:spPr bwMode="auto">
          <a:xfrm>
            <a:off x="428625" y="2044700"/>
            <a:ext cx="466725" cy="431800"/>
          </a:xfrm>
          <a:prstGeom prst="roundRect">
            <a:avLst>
              <a:gd name="adj" fmla="val 16667"/>
            </a:avLst>
          </a:prstGeom>
          <a:solidFill>
            <a:srgbClr val="1D3A6A"/>
          </a:solidFill>
          <a:ln w="9525" algn="ctr">
            <a:noFill/>
            <a:round/>
            <a:headEnd/>
            <a:tailEnd/>
          </a:ln>
          <a:effectLst>
            <a:outerShdw dist="107763" dir="2700000" algn="ctr" rotWithShape="0">
              <a:srgbClr val="C0C0C0">
                <a:alpha val="50000"/>
              </a:srgbClr>
            </a:outerShdw>
          </a:effectLst>
        </p:spPr>
        <p:txBody>
          <a:bodyPr wrap="none" lIns="90000" tIns="46800" rIns="90000" bIns="46800" anchor="ctr"/>
          <a:lstStyle/>
          <a:p>
            <a:r>
              <a:rPr lang="en-GB" b="1">
                <a:latin typeface="Verdana" pitchFamily="34" charset="0"/>
              </a:rPr>
              <a:t>2</a:t>
            </a:r>
          </a:p>
        </p:txBody>
      </p:sp>
      <p:sp>
        <p:nvSpPr>
          <p:cNvPr id="720902" name="Text Box 6"/>
          <p:cNvSpPr txBox="1">
            <a:spLocks noChangeArrowheads="1"/>
          </p:cNvSpPr>
          <p:nvPr/>
        </p:nvSpPr>
        <p:spPr bwMode="auto">
          <a:xfrm>
            <a:off x="1136650" y="1271588"/>
            <a:ext cx="3670300" cy="336550"/>
          </a:xfrm>
          <a:prstGeom prst="rect">
            <a:avLst/>
          </a:prstGeom>
          <a:noFill/>
          <a:ln w="12700" algn="ctr">
            <a:noFill/>
            <a:miter lim="800000"/>
            <a:headEnd/>
            <a:tailEnd/>
          </a:ln>
          <a:effectLst/>
        </p:spPr>
        <p:txBody>
          <a:bodyPr lIns="0" tIns="0" rIns="0" bIns="0"/>
          <a:lstStyle/>
          <a:p>
            <a:pPr algn="l">
              <a:lnSpc>
                <a:spcPts val="2600"/>
              </a:lnSpc>
            </a:pPr>
            <a:r>
              <a:rPr lang="en-GB" sz="1600" b="1">
                <a:solidFill>
                  <a:srgbClr val="000066"/>
                </a:solidFill>
              </a:rPr>
              <a:t>Background to the PSD</a:t>
            </a:r>
          </a:p>
        </p:txBody>
      </p:sp>
      <p:sp>
        <p:nvSpPr>
          <p:cNvPr id="720903" name="Text Box 7"/>
          <p:cNvSpPr txBox="1">
            <a:spLocks noChangeArrowheads="1"/>
          </p:cNvSpPr>
          <p:nvPr/>
        </p:nvSpPr>
        <p:spPr bwMode="auto">
          <a:xfrm>
            <a:off x="1136650" y="2095500"/>
            <a:ext cx="4100513" cy="336550"/>
          </a:xfrm>
          <a:prstGeom prst="rect">
            <a:avLst/>
          </a:prstGeom>
          <a:noFill/>
          <a:ln w="12700" algn="ctr">
            <a:noFill/>
            <a:miter lim="800000"/>
            <a:headEnd/>
            <a:tailEnd/>
          </a:ln>
          <a:effectLst/>
        </p:spPr>
        <p:txBody>
          <a:bodyPr lIns="0" tIns="0" rIns="0" bIns="0"/>
          <a:lstStyle/>
          <a:p>
            <a:pPr algn="l">
              <a:lnSpc>
                <a:spcPts val="2600"/>
              </a:lnSpc>
            </a:pPr>
            <a:r>
              <a:rPr lang="en-GB" sz="1600" b="1">
                <a:solidFill>
                  <a:srgbClr val="000066"/>
                </a:solidFill>
              </a:rPr>
              <a:t>How the PSD affects banks</a:t>
            </a:r>
          </a:p>
        </p:txBody>
      </p:sp>
      <p:sp>
        <p:nvSpPr>
          <p:cNvPr id="720904" name="AutoShape 8"/>
          <p:cNvSpPr>
            <a:spLocks noChangeArrowheads="1"/>
          </p:cNvSpPr>
          <p:nvPr/>
        </p:nvSpPr>
        <p:spPr bwMode="auto">
          <a:xfrm>
            <a:off x="428625" y="2867025"/>
            <a:ext cx="466725" cy="431800"/>
          </a:xfrm>
          <a:prstGeom prst="roundRect">
            <a:avLst>
              <a:gd name="adj" fmla="val 16667"/>
            </a:avLst>
          </a:prstGeom>
          <a:solidFill>
            <a:srgbClr val="1D3A6A"/>
          </a:solidFill>
          <a:ln w="9525" algn="ctr">
            <a:noFill/>
            <a:round/>
            <a:headEnd/>
            <a:tailEnd/>
          </a:ln>
          <a:effectLst>
            <a:outerShdw dist="107763" dir="2700000" algn="ctr" rotWithShape="0">
              <a:srgbClr val="C0C0C0">
                <a:alpha val="50000"/>
              </a:srgbClr>
            </a:outerShdw>
          </a:effectLst>
        </p:spPr>
        <p:txBody>
          <a:bodyPr wrap="none" lIns="90000" tIns="46800" rIns="90000" bIns="46800" anchor="ctr"/>
          <a:lstStyle/>
          <a:p>
            <a:r>
              <a:rPr lang="en-GB" b="1">
                <a:latin typeface="Verdana" pitchFamily="34" charset="0"/>
              </a:rPr>
              <a:t>3</a:t>
            </a:r>
          </a:p>
        </p:txBody>
      </p:sp>
      <p:sp>
        <p:nvSpPr>
          <p:cNvPr id="720905" name="Text Box 9"/>
          <p:cNvSpPr txBox="1">
            <a:spLocks noChangeArrowheads="1"/>
          </p:cNvSpPr>
          <p:nvPr/>
        </p:nvSpPr>
        <p:spPr bwMode="auto">
          <a:xfrm>
            <a:off x="1136650" y="2919413"/>
            <a:ext cx="6408738" cy="336550"/>
          </a:xfrm>
          <a:prstGeom prst="rect">
            <a:avLst/>
          </a:prstGeom>
          <a:noFill/>
          <a:ln w="12700" algn="ctr">
            <a:noFill/>
            <a:miter lim="800000"/>
            <a:headEnd/>
            <a:tailEnd/>
          </a:ln>
          <a:effectLst/>
        </p:spPr>
        <p:txBody>
          <a:bodyPr lIns="0" tIns="0" rIns="0" bIns="0"/>
          <a:lstStyle/>
          <a:p>
            <a:pPr algn="l">
              <a:lnSpc>
                <a:spcPts val="2600"/>
              </a:lnSpc>
            </a:pPr>
            <a:r>
              <a:rPr lang="en-GB" sz="1600" b="1">
                <a:solidFill>
                  <a:srgbClr val="000066"/>
                </a:solidFill>
              </a:rPr>
              <a:t>Insights and industry issues from our experience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name="WDeloitte">
    <p:bg>
      <p:bgPr>
        <a:solidFill>
          <a:schemeClr val="tx1"/>
        </a:solidFill>
        <a:effectLst/>
      </p:bgPr>
    </p:bg>
    <p:spTree>
      <p:nvGrpSpPr>
        <p:cNvPr id="1" name=""/>
        <p:cNvGrpSpPr/>
        <p:nvPr/>
      </p:nvGrpSpPr>
      <p:grpSpPr>
        <a:xfrm>
          <a:off x="0" y="0"/>
          <a:ext cx="0" cy="0"/>
          <a:chOff x="0" y="0"/>
          <a:chExt cx="0" cy="0"/>
        </a:xfrm>
      </p:grpSpPr>
      <p:sp>
        <p:nvSpPr>
          <p:cNvPr id="181251" name="Text Box 3"/>
          <p:cNvSpPr txBox="1">
            <a:spLocks noChangeArrowheads="1"/>
          </p:cNvSpPr>
          <p:nvPr/>
        </p:nvSpPr>
        <p:spPr bwMode="auto">
          <a:xfrm>
            <a:off x="7883525" y="6411913"/>
            <a:ext cx="1778000" cy="231775"/>
          </a:xfrm>
          <a:prstGeom prst="rect">
            <a:avLst/>
          </a:prstGeom>
          <a:noFill/>
          <a:ln w="9525">
            <a:noFill/>
            <a:miter lim="800000"/>
            <a:headEnd/>
            <a:tailEnd/>
          </a:ln>
          <a:effectLst/>
        </p:spPr>
        <p:txBody>
          <a:bodyPr lIns="0" tIns="0" rIns="0" bIns="0">
            <a:spAutoFit/>
          </a:bodyPr>
          <a:lstStyle/>
          <a:p>
            <a:pPr algn="l" eaLnBrk="0" hangingPunct="0">
              <a:lnSpc>
                <a:spcPct val="95000"/>
              </a:lnSpc>
            </a:pPr>
            <a:r>
              <a:rPr lang="en-GB" sz="800">
                <a:solidFill>
                  <a:srgbClr val="091D5D"/>
                </a:solidFill>
                <a:latin typeface="Verdana" pitchFamily="34" charset="0"/>
              </a:rPr>
              <a:t>Member of</a:t>
            </a:r>
          </a:p>
          <a:p>
            <a:pPr algn="l" eaLnBrk="0" hangingPunct="0">
              <a:lnSpc>
                <a:spcPct val="95000"/>
              </a:lnSpc>
            </a:pPr>
            <a:r>
              <a:rPr lang="en-GB" sz="800" b="1">
                <a:solidFill>
                  <a:srgbClr val="091D5D"/>
                </a:solidFill>
                <a:latin typeface="Verdana" pitchFamily="34" charset="0"/>
              </a:rPr>
              <a:t>Deloitte Touche Tohmatsu</a:t>
            </a:r>
          </a:p>
        </p:txBody>
      </p:sp>
      <p:pic>
        <p:nvPicPr>
          <p:cNvPr id="181250" name="Picture 2" descr="DEL_COL"/>
          <p:cNvPicPr>
            <a:picLocks noChangeAspect="1" noChangeArrowheads="1"/>
          </p:cNvPicPr>
          <p:nvPr/>
        </p:nvPicPr>
        <p:blipFill>
          <a:blip r:embed="rId4"/>
          <a:srcRect/>
          <a:stretch>
            <a:fillRect/>
          </a:stretch>
        </p:blipFill>
        <p:spPr bwMode="auto">
          <a:xfrm>
            <a:off x="2876550" y="2919413"/>
            <a:ext cx="4210050" cy="782637"/>
          </a:xfrm>
          <a:prstGeom prst="rect">
            <a:avLst/>
          </a:prstGeom>
          <a:noFill/>
        </p:spPr>
      </p:pic>
    </p:spTree>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95300" y="980728"/>
            <a:ext cx="8915400" cy="3744416"/>
          </a:xfrm>
        </p:spPr>
        <p:txBody>
          <a:bodyPr/>
          <a:lstStyle/>
          <a:p>
            <a:pPr marL="402221" indent="-402221">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402221" indent="-402221">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402221" indent="-402221">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577072" y="3776208"/>
            <a:ext cx="408435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7259" tIns="53630" rIns="107259" bIns="53630" rtlCol="0" anchor="ctr" anchorCtr="0"/>
          <a:lstStyle/>
          <a:p>
            <a:pPr algn="l" defTabSz="1072587" fontAlgn="auto">
              <a:spcBef>
                <a:spcPts val="0"/>
              </a:spcBef>
              <a:spcAft>
                <a:spcPts val="0"/>
              </a:spcAft>
            </a:pPr>
            <a:r>
              <a:rPr lang="en-US" altLang="zh-CN" sz="1900" b="1" dirty="0">
                <a:solidFill>
                  <a:prstClr val="white"/>
                </a:solidFill>
                <a:latin typeface="微软雅黑"/>
                <a:cs typeface="Segoe UI" pitchFamily="34" charset="0"/>
              </a:rPr>
              <a:t>https://www.chuanke.com</a:t>
            </a:r>
            <a:endParaRPr lang="zh-CN" altLang="en-US" sz="1900" b="1" dirty="0">
              <a:solidFill>
                <a:prstClr val="white"/>
              </a:solidFill>
              <a:latin typeface="微软雅黑"/>
              <a:cs typeface="Segoe UI" pitchFamily="34" charset="0"/>
            </a:endParaRPr>
          </a:p>
        </p:txBody>
      </p:sp>
      <p:sp>
        <p:nvSpPr>
          <p:cNvPr id="17" name="圆角矩形 16">
            <a:hlinkClick r:id="rId3"/>
          </p:cNvPr>
          <p:cNvSpPr/>
          <p:nvPr/>
        </p:nvSpPr>
        <p:spPr>
          <a:xfrm>
            <a:off x="5577072" y="4214090"/>
            <a:ext cx="408435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7259" tIns="53630" rIns="107259" bIns="53630" rtlCol="0" anchor="ctr" anchorCtr="0"/>
          <a:lstStyle/>
          <a:p>
            <a:pPr algn="l" defTabSz="1072587" fontAlgn="auto">
              <a:spcBef>
                <a:spcPts val="0"/>
              </a:spcBef>
              <a:spcAft>
                <a:spcPts val="0"/>
              </a:spcAft>
            </a:pPr>
            <a:r>
              <a:rPr lang="en-US" altLang="zh-CN" sz="1900" b="1" dirty="0">
                <a:solidFill>
                  <a:prstClr val="white"/>
                </a:solidFill>
                <a:latin typeface="微软雅黑"/>
                <a:cs typeface="Segoe UI" pitchFamily="34" charset="0"/>
              </a:rPr>
              <a:t>https://study.163.com</a:t>
            </a:r>
            <a:endParaRPr lang="zh-CN" altLang="en-US" sz="1900" b="1" dirty="0">
              <a:solidFill>
                <a:prstClr val="white"/>
              </a:solidFill>
              <a:latin typeface="微软雅黑"/>
              <a:cs typeface="Segoe UI" pitchFamily="34" charset="0"/>
            </a:endParaRPr>
          </a:p>
        </p:txBody>
      </p:sp>
      <p:sp>
        <p:nvSpPr>
          <p:cNvPr id="2" name="矩形 1"/>
          <p:cNvSpPr/>
          <p:nvPr/>
        </p:nvSpPr>
        <p:spPr>
          <a:xfrm>
            <a:off x="943966" y="2921169"/>
            <a:ext cx="8510550" cy="593056"/>
          </a:xfrm>
          <a:prstGeom prst="rect">
            <a:avLst/>
          </a:prstGeom>
        </p:spPr>
        <p:txBody>
          <a:bodyPr wrap="none" lIns="107259" tIns="53630" rIns="107259" bIns="53630">
            <a:spAutoFit/>
          </a:bodyPr>
          <a:lstStyle/>
          <a:p>
            <a:pPr algn="l" defTabSz="1072587">
              <a:lnSpc>
                <a:spcPct val="150000"/>
              </a:lnSpc>
            </a:pPr>
            <a:r>
              <a:rPr lang="zh-CN" altLang="en-US" sz="2100" dirty="0">
                <a:solidFill>
                  <a:srgbClr val="4F81BD">
                    <a:lumMod val="75000"/>
                  </a:srgbClr>
                </a:solidFill>
                <a:latin typeface="微软雅黑"/>
                <a:cs typeface="Segoe UI" pitchFamily="34" charset="0"/>
              </a:rPr>
              <a:t>学习世界五百强和咨询公司</a:t>
            </a:r>
            <a:r>
              <a:rPr lang="en-US" altLang="zh-CN" sz="2100" dirty="0">
                <a:solidFill>
                  <a:srgbClr val="4F81BD">
                    <a:lumMod val="75000"/>
                  </a:srgbClr>
                </a:solidFill>
                <a:latin typeface="微软雅黑"/>
                <a:cs typeface="Segoe UI" pitchFamily="34" charset="0"/>
              </a:rPr>
              <a:t>PPT</a:t>
            </a:r>
            <a:r>
              <a:rPr lang="zh-CN" altLang="en-US" sz="2100"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5577072" y="4653136"/>
            <a:ext cx="408435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7259" tIns="53630" rIns="107259" bIns="53630" rtlCol="0" anchor="ctr" anchorCtr="0"/>
          <a:lstStyle/>
          <a:p>
            <a:pPr algn="l" defTabSz="1072587" fontAlgn="auto">
              <a:spcBef>
                <a:spcPts val="0"/>
              </a:spcBef>
              <a:spcAft>
                <a:spcPts val="0"/>
              </a:spcAft>
            </a:pPr>
            <a:r>
              <a:rPr lang="en-US" altLang="zh-CN" sz="1900" b="1" dirty="0">
                <a:solidFill>
                  <a:prstClr val="white"/>
                </a:solidFill>
                <a:latin typeface="微软雅黑"/>
                <a:cs typeface="Segoe UI" pitchFamily="34" charset="0"/>
              </a:rPr>
              <a:t>https://www.zhiu.com</a:t>
            </a:r>
            <a:endParaRPr lang="zh-CN" altLang="en-US" sz="1900" b="1" dirty="0">
              <a:solidFill>
                <a:prstClr val="white"/>
              </a:solidFill>
              <a:latin typeface="微软雅黑"/>
              <a:cs typeface="Segoe UI" pitchFamily="34" charset="0"/>
            </a:endParaRPr>
          </a:p>
        </p:txBody>
      </p:sp>
      <p:sp>
        <p:nvSpPr>
          <p:cNvPr id="12" name="圆角矩形 11">
            <a:hlinkClick r:id="rId3"/>
          </p:cNvPr>
          <p:cNvSpPr/>
          <p:nvPr/>
        </p:nvSpPr>
        <p:spPr>
          <a:xfrm>
            <a:off x="581863" y="3776208"/>
            <a:ext cx="490223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7259" tIns="53630" rIns="107259" bIns="53630" rtlCol="0" anchor="ctr" anchorCtr="0"/>
          <a:lstStyle/>
          <a:p>
            <a:pPr algn="l" defTabSz="1072587" fontAlgn="auto">
              <a:spcBef>
                <a:spcPts val="0"/>
              </a:spcBef>
              <a:spcAft>
                <a:spcPts val="0"/>
              </a:spcAft>
            </a:pPr>
            <a:r>
              <a:rPr lang="zh-CN" altLang="en-US" sz="1900" b="1" dirty="0">
                <a:solidFill>
                  <a:prstClr val="white"/>
                </a:solidFill>
                <a:latin typeface="微软雅黑"/>
                <a:cs typeface="Segoe UI" pitchFamily="34" charset="0"/>
              </a:rPr>
              <a:t>百度传课：司马懿</a:t>
            </a:r>
            <a:r>
              <a:rPr lang="en-US" altLang="zh-CN" sz="1900" b="1" dirty="0">
                <a:solidFill>
                  <a:prstClr val="white"/>
                </a:solidFill>
                <a:latin typeface="微软雅黑"/>
                <a:cs typeface="Segoe UI" pitchFamily="34" charset="0"/>
              </a:rPr>
              <a:t>PPT</a:t>
            </a:r>
            <a:r>
              <a:rPr lang="zh-CN" altLang="en-US" sz="1900" b="1" dirty="0">
                <a:solidFill>
                  <a:prstClr val="white"/>
                </a:solidFill>
                <a:latin typeface="微软雅黑"/>
                <a:cs typeface="Segoe UI" pitchFamily="34" charset="0"/>
              </a:rPr>
              <a:t>学校</a:t>
            </a:r>
          </a:p>
        </p:txBody>
      </p:sp>
      <p:sp>
        <p:nvSpPr>
          <p:cNvPr id="13" name="圆角矩形 12">
            <a:hlinkClick r:id="rId3"/>
          </p:cNvPr>
          <p:cNvSpPr/>
          <p:nvPr/>
        </p:nvSpPr>
        <p:spPr>
          <a:xfrm>
            <a:off x="581863" y="4214090"/>
            <a:ext cx="490223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7259" tIns="53630" rIns="107259" bIns="53630" rtlCol="0" anchor="ctr" anchorCtr="0"/>
          <a:lstStyle/>
          <a:p>
            <a:pPr algn="l" defTabSz="1072587" fontAlgn="auto">
              <a:spcBef>
                <a:spcPts val="0"/>
              </a:spcBef>
              <a:spcAft>
                <a:spcPts val="0"/>
              </a:spcAft>
            </a:pPr>
            <a:r>
              <a:rPr lang="zh-CN" altLang="en-US" sz="1900" b="1" dirty="0">
                <a:solidFill>
                  <a:prstClr val="white"/>
                </a:solidFill>
                <a:latin typeface="微软雅黑"/>
                <a:cs typeface="Segoe UI" pitchFamily="34" charset="0"/>
              </a:rPr>
              <a:t>网易学堂：司马懿</a:t>
            </a:r>
            <a:r>
              <a:rPr lang="en-US" altLang="zh-CN" sz="1900" b="1" dirty="0">
                <a:solidFill>
                  <a:prstClr val="white"/>
                </a:solidFill>
                <a:latin typeface="微软雅黑"/>
                <a:cs typeface="Segoe UI" pitchFamily="34" charset="0"/>
              </a:rPr>
              <a:t>PPT</a:t>
            </a:r>
            <a:r>
              <a:rPr lang="zh-CN" altLang="en-US" sz="1900" b="1" dirty="0">
                <a:solidFill>
                  <a:prstClr val="white"/>
                </a:solidFill>
                <a:latin typeface="微软雅黑"/>
                <a:cs typeface="Segoe UI" pitchFamily="34" charset="0"/>
              </a:rPr>
              <a:t>学校</a:t>
            </a:r>
          </a:p>
        </p:txBody>
      </p:sp>
      <p:sp>
        <p:nvSpPr>
          <p:cNvPr id="14" name="圆角矩形 13">
            <a:hlinkClick r:id="rId3"/>
          </p:cNvPr>
          <p:cNvSpPr/>
          <p:nvPr/>
        </p:nvSpPr>
        <p:spPr>
          <a:xfrm>
            <a:off x="581863" y="4653136"/>
            <a:ext cx="490223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7259" tIns="53630" rIns="107259" bIns="53630" rtlCol="0" anchor="ctr" anchorCtr="0"/>
          <a:lstStyle/>
          <a:p>
            <a:pPr algn="l" defTabSz="1072587" fontAlgn="auto">
              <a:spcBef>
                <a:spcPts val="0"/>
              </a:spcBef>
              <a:spcAft>
                <a:spcPts val="0"/>
              </a:spcAft>
            </a:pPr>
            <a:r>
              <a:rPr lang="zh-CN" altLang="en-US" sz="1900" b="1" dirty="0">
                <a:solidFill>
                  <a:prstClr val="white"/>
                </a:solidFill>
                <a:latin typeface="微软雅黑"/>
                <a:cs typeface="Segoe UI" pitchFamily="34" charset="0"/>
              </a:rPr>
              <a:t>知乎：       司马懿</a:t>
            </a:r>
            <a:r>
              <a:rPr lang="en-US" altLang="zh-CN" sz="1900" b="1" dirty="0">
                <a:solidFill>
                  <a:prstClr val="white"/>
                </a:solidFill>
                <a:latin typeface="微软雅黑"/>
                <a:cs typeface="Segoe UI" pitchFamily="34" charset="0"/>
              </a:rPr>
              <a:t>PPT</a:t>
            </a:r>
            <a:r>
              <a:rPr lang="zh-CN" altLang="en-US" sz="1900"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48546" name="Rectangle 2"/>
          <p:cNvSpPr>
            <a:spLocks noGrp="1" noChangeArrowheads="1"/>
          </p:cNvSpPr>
          <p:nvPr>
            <p:ph type="ctrTitle"/>
          </p:nvPr>
        </p:nvSpPr>
        <p:spPr>
          <a:xfrm>
            <a:off x="382588" y="1973263"/>
            <a:ext cx="5861050" cy="1346200"/>
          </a:xfrm>
          <a:noFill/>
          <a:ln/>
        </p:spPr>
        <p:txBody>
          <a:bodyPr/>
          <a:lstStyle/>
          <a:p>
            <a:r>
              <a:rPr lang="en-GB" sz="3200"/>
              <a:t>Background to the PSD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0"/>
          </p:nvPr>
        </p:nvSpPr>
        <p:spPr/>
        <p:txBody>
          <a:bodyPr/>
          <a:lstStyle/>
          <a:p>
            <a:fld id="{BA0D2D77-D0D7-4001-A105-ECD115F1D220}" type="slidenum">
              <a:rPr lang="en-GB" altLang="en-GB"/>
              <a:pPr/>
              <a:t>4</a:t>
            </a:fld>
            <a:endParaRPr lang="en-GB" altLang="en-GB"/>
          </a:p>
        </p:txBody>
      </p:sp>
      <p:sp>
        <p:nvSpPr>
          <p:cNvPr id="626704" name="Rectangle 16"/>
          <p:cNvSpPr>
            <a:spLocks noGrp="1" noChangeArrowheads="1"/>
          </p:cNvSpPr>
          <p:nvPr>
            <p:ph type="title"/>
          </p:nvPr>
        </p:nvSpPr>
        <p:spPr>
          <a:noFill/>
          <a:ln/>
        </p:spPr>
        <p:txBody>
          <a:bodyPr/>
          <a:lstStyle/>
          <a:p>
            <a:r>
              <a:rPr lang="en-GB"/>
              <a:t>Background - SEPA and PSD</a:t>
            </a:r>
            <a:br>
              <a:rPr lang="en-GB"/>
            </a:br>
            <a:endParaRPr lang="en-GB"/>
          </a:p>
        </p:txBody>
      </p:sp>
      <p:sp>
        <p:nvSpPr>
          <p:cNvPr id="626782" name="Rectangle 94"/>
          <p:cNvSpPr>
            <a:spLocks noChangeArrowheads="1"/>
          </p:cNvSpPr>
          <p:nvPr/>
        </p:nvSpPr>
        <p:spPr bwMode="auto">
          <a:xfrm>
            <a:off x="398463" y="1401763"/>
            <a:ext cx="8969375" cy="1217612"/>
          </a:xfrm>
          <a:prstGeom prst="rect">
            <a:avLst/>
          </a:prstGeom>
          <a:solidFill>
            <a:srgbClr val="DDDDDD"/>
          </a:solidFill>
          <a:ln w="6350" algn="ctr">
            <a:noFill/>
            <a:miter lim="800000"/>
            <a:headEnd/>
            <a:tailEnd/>
          </a:ln>
          <a:effectLst>
            <a:outerShdw dist="35921" dir="2700000" algn="ctr" rotWithShape="0">
              <a:schemeClr val="bg1"/>
            </a:outerShdw>
          </a:effectLst>
        </p:spPr>
        <p:txBody>
          <a:bodyPr lIns="72000" tIns="91440" rIns="72000" bIns="91440" anchor="ctr"/>
          <a:lstStyle/>
          <a:p>
            <a:pPr marL="185738" indent="-185738" algn="l">
              <a:lnSpc>
                <a:spcPct val="102000"/>
              </a:lnSpc>
              <a:spcAft>
                <a:spcPct val="37000"/>
              </a:spcAft>
            </a:pPr>
            <a:r>
              <a:rPr lang="en-GB" sz="1200" b="1">
                <a:solidFill>
                  <a:schemeClr val="bg1"/>
                </a:solidFill>
                <a:latin typeface="Verdana" pitchFamily="34" charset="0"/>
              </a:rPr>
              <a:t>SEPA</a:t>
            </a:r>
          </a:p>
          <a:p>
            <a:pPr marL="185738" indent="-185738" algn="l">
              <a:lnSpc>
                <a:spcPct val="102000"/>
              </a:lnSpc>
              <a:spcAft>
                <a:spcPct val="37000"/>
              </a:spcAft>
              <a:buFontTx/>
              <a:buChar char="•"/>
            </a:pPr>
            <a:r>
              <a:rPr lang="en-GB" sz="1200">
                <a:solidFill>
                  <a:schemeClr val="bg1"/>
                </a:solidFill>
                <a:latin typeface="Verdana" pitchFamily="34" charset="0"/>
              </a:rPr>
              <a:t>The Single Euro Payments Area (“SEPA”) is a major industry initiative led primarily by the banking community.</a:t>
            </a:r>
          </a:p>
          <a:p>
            <a:pPr marL="185738" indent="-185738" algn="l">
              <a:lnSpc>
                <a:spcPct val="102000"/>
              </a:lnSpc>
              <a:spcAft>
                <a:spcPct val="37000"/>
              </a:spcAft>
              <a:buFontTx/>
              <a:buChar char="•"/>
            </a:pPr>
            <a:r>
              <a:rPr lang="en-GB" sz="1200">
                <a:solidFill>
                  <a:schemeClr val="bg1"/>
                </a:solidFill>
                <a:latin typeface="Verdana" pitchFamily="34" charset="0"/>
              </a:rPr>
              <a:t>The current SEPA timeline envisages a single EU market for payments by 2010 </a:t>
            </a:r>
          </a:p>
          <a:p>
            <a:pPr marL="185738" indent="-185738" algn="l">
              <a:lnSpc>
                <a:spcPct val="102000"/>
              </a:lnSpc>
              <a:spcAft>
                <a:spcPct val="37000"/>
              </a:spcAft>
              <a:buFontTx/>
              <a:buChar char="•"/>
            </a:pPr>
            <a:r>
              <a:rPr lang="en-GB" sz="1200">
                <a:solidFill>
                  <a:schemeClr val="bg1"/>
                </a:solidFill>
                <a:latin typeface="Verdana" pitchFamily="34" charset="0"/>
              </a:rPr>
              <a:t>Under SEPA there is to be no difference between a "domestic" and a "cross-border" payment.</a:t>
            </a:r>
          </a:p>
        </p:txBody>
      </p:sp>
      <p:sp>
        <p:nvSpPr>
          <p:cNvPr id="626801" name="Rectangle 113"/>
          <p:cNvSpPr>
            <a:spLocks noChangeArrowheads="1"/>
          </p:cNvSpPr>
          <p:nvPr/>
        </p:nvSpPr>
        <p:spPr bwMode="auto">
          <a:xfrm>
            <a:off x="327025" y="2782888"/>
            <a:ext cx="9148763" cy="1870075"/>
          </a:xfrm>
          <a:prstGeom prst="rect">
            <a:avLst/>
          </a:prstGeom>
          <a:solidFill>
            <a:schemeClr val="tx1"/>
          </a:solidFill>
          <a:ln w="9525" algn="ctr">
            <a:solidFill>
              <a:schemeClr val="bg1"/>
            </a:solidFill>
            <a:miter lim="800000"/>
            <a:headEnd/>
            <a:tailEnd/>
          </a:ln>
          <a:effectLst/>
        </p:spPr>
        <p:txBody>
          <a:bodyPr wrap="none" lIns="36000" tIns="36000" rIns="36000" bIns="36000" anchor="ctr"/>
          <a:lstStyle/>
          <a:p>
            <a:endParaRPr lang="en-US"/>
          </a:p>
        </p:txBody>
      </p:sp>
      <p:sp>
        <p:nvSpPr>
          <p:cNvPr id="626802" name="AutoShape 114"/>
          <p:cNvSpPr>
            <a:spLocks noChangeArrowheads="1"/>
          </p:cNvSpPr>
          <p:nvPr/>
        </p:nvSpPr>
        <p:spPr bwMode="auto">
          <a:xfrm>
            <a:off x="390525" y="3729038"/>
            <a:ext cx="9026525" cy="830262"/>
          </a:xfrm>
          <a:prstGeom prst="rightArrow">
            <a:avLst>
              <a:gd name="adj1" fmla="val 50778"/>
              <a:gd name="adj2" fmla="val 107813"/>
            </a:avLst>
          </a:prstGeom>
          <a:gradFill rotWithShape="1">
            <a:gsLst>
              <a:gs pos="0">
                <a:schemeClr val="bg1"/>
              </a:gs>
              <a:gs pos="100000">
                <a:schemeClr val="bg1">
                  <a:gamma/>
                  <a:tint val="38039"/>
                  <a:invGamma/>
                </a:schemeClr>
              </a:gs>
            </a:gsLst>
            <a:lin ang="0" scaled="1"/>
          </a:gradFill>
          <a:ln w="9525" algn="ctr">
            <a:noFill/>
            <a:miter lim="800000"/>
            <a:headEnd/>
            <a:tailEnd/>
          </a:ln>
          <a:effectLst/>
        </p:spPr>
        <p:txBody>
          <a:bodyPr wrap="none" lIns="36000" tIns="36000" rIns="36000" bIns="36000" anchor="ctr"/>
          <a:lstStyle/>
          <a:p>
            <a:pPr algn="l"/>
            <a:r>
              <a:rPr lang="en-GB" sz="1600" b="1">
                <a:latin typeface="Verdana" pitchFamily="34" charset="0"/>
              </a:rPr>
              <a:t> PSD Progress (2005 - present)</a:t>
            </a:r>
          </a:p>
        </p:txBody>
      </p:sp>
      <p:sp>
        <p:nvSpPr>
          <p:cNvPr id="626803" name="AutoShape 115"/>
          <p:cNvSpPr>
            <a:spLocks noChangeArrowheads="1"/>
          </p:cNvSpPr>
          <p:nvPr/>
        </p:nvSpPr>
        <p:spPr bwMode="auto">
          <a:xfrm>
            <a:off x="4503738" y="3063875"/>
            <a:ext cx="1111250" cy="706438"/>
          </a:xfrm>
          <a:prstGeom prst="wedgeRectCallout">
            <a:avLst>
              <a:gd name="adj1" fmla="val -38144"/>
              <a:gd name="adj2" fmla="val 68653"/>
            </a:avLst>
          </a:prstGeom>
          <a:solidFill>
            <a:schemeClr val="bg1"/>
          </a:solidFill>
          <a:ln w="9525" algn="ctr">
            <a:solidFill>
              <a:schemeClr val="tx1"/>
            </a:solidFill>
            <a:miter lim="800000"/>
            <a:headEnd/>
            <a:tailEnd/>
          </a:ln>
          <a:effectLst/>
        </p:spPr>
        <p:txBody>
          <a:bodyPr lIns="0" tIns="0" rIns="0" bIns="0" anchor="ctr"/>
          <a:lstStyle/>
          <a:p>
            <a:r>
              <a:rPr lang="en-GB" sz="800" b="1">
                <a:latin typeface="Verdana" pitchFamily="34" charset="0"/>
              </a:rPr>
              <a:t>December 07</a:t>
            </a:r>
          </a:p>
          <a:p>
            <a:r>
              <a:rPr lang="en-GB" sz="800">
                <a:latin typeface="Verdana" pitchFamily="34" charset="0"/>
              </a:rPr>
              <a:t>Published in official EU Journal </a:t>
            </a:r>
          </a:p>
        </p:txBody>
      </p:sp>
      <p:sp>
        <p:nvSpPr>
          <p:cNvPr id="626804" name="AutoShape 116"/>
          <p:cNvSpPr>
            <a:spLocks noChangeArrowheads="1"/>
          </p:cNvSpPr>
          <p:nvPr/>
        </p:nvSpPr>
        <p:spPr bwMode="auto">
          <a:xfrm>
            <a:off x="5713413" y="2982913"/>
            <a:ext cx="1192212" cy="784225"/>
          </a:xfrm>
          <a:prstGeom prst="wedgeRectCallout">
            <a:avLst>
              <a:gd name="adj1" fmla="val -34287"/>
              <a:gd name="adj2" fmla="val 68824"/>
            </a:avLst>
          </a:prstGeom>
          <a:solidFill>
            <a:schemeClr val="bg1"/>
          </a:solidFill>
          <a:ln w="9525" algn="ctr">
            <a:solidFill>
              <a:schemeClr val="tx1"/>
            </a:solidFill>
            <a:miter lim="800000"/>
            <a:headEnd/>
            <a:tailEnd/>
          </a:ln>
          <a:effectLst/>
        </p:spPr>
        <p:txBody>
          <a:bodyPr lIns="0" tIns="0" rIns="0" bIns="0" anchor="ctr"/>
          <a:lstStyle/>
          <a:p>
            <a:r>
              <a:rPr lang="en-GB" sz="800" b="1">
                <a:latin typeface="Verdana" pitchFamily="34" charset="0"/>
              </a:rPr>
              <a:t>February 2008</a:t>
            </a:r>
          </a:p>
          <a:p>
            <a:r>
              <a:rPr lang="en-GB" sz="800">
                <a:latin typeface="Verdana" pitchFamily="34" charset="0"/>
              </a:rPr>
              <a:t>PSD regulations laid before UK parliament</a:t>
            </a:r>
          </a:p>
        </p:txBody>
      </p:sp>
      <p:sp>
        <p:nvSpPr>
          <p:cNvPr id="626805" name="AutoShape 117"/>
          <p:cNvSpPr>
            <a:spLocks noChangeArrowheads="1"/>
          </p:cNvSpPr>
          <p:nvPr/>
        </p:nvSpPr>
        <p:spPr bwMode="auto">
          <a:xfrm>
            <a:off x="1803400" y="3227388"/>
            <a:ext cx="1189038" cy="536575"/>
          </a:xfrm>
          <a:prstGeom prst="wedgeRectCallout">
            <a:avLst>
              <a:gd name="adj1" fmla="val 5940"/>
              <a:gd name="adj2" fmla="val 78699"/>
            </a:avLst>
          </a:prstGeom>
          <a:solidFill>
            <a:schemeClr val="bg1"/>
          </a:solidFill>
          <a:ln w="9525" algn="ctr">
            <a:solidFill>
              <a:schemeClr val="tx1"/>
            </a:solidFill>
            <a:miter lim="800000"/>
            <a:headEnd/>
            <a:tailEnd/>
          </a:ln>
          <a:effectLst/>
        </p:spPr>
        <p:txBody>
          <a:bodyPr lIns="0" tIns="0" rIns="0" bIns="0" anchor="ctr"/>
          <a:lstStyle/>
          <a:p>
            <a:r>
              <a:rPr lang="en-GB" sz="800" b="1">
                <a:latin typeface="Verdana" pitchFamily="34" charset="0"/>
              </a:rPr>
              <a:t>April 2007</a:t>
            </a:r>
          </a:p>
          <a:p>
            <a:r>
              <a:rPr lang="en-GB" sz="800">
                <a:latin typeface="Verdana" pitchFamily="34" charset="0"/>
              </a:rPr>
              <a:t>Euro Council and Parliament agreement</a:t>
            </a:r>
          </a:p>
        </p:txBody>
      </p:sp>
      <p:sp>
        <p:nvSpPr>
          <p:cNvPr id="626806" name="AutoShape 118"/>
          <p:cNvSpPr>
            <a:spLocks noChangeArrowheads="1"/>
          </p:cNvSpPr>
          <p:nvPr/>
        </p:nvSpPr>
        <p:spPr bwMode="auto">
          <a:xfrm>
            <a:off x="400050" y="3306763"/>
            <a:ext cx="1300163" cy="450850"/>
          </a:xfrm>
          <a:prstGeom prst="wedgeRectCallout">
            <a:avLst>
              <a:gd name="adj1" fmla="val -36324"/>
              <a:gd name="adj2" fmla="val 84509"/>
            </a:avLst>
          </a:prstGeom>
          <a:solidFill>
            <a:schemeClr val="bg1"/>
          </a:solidFill>
          <a:ln w="9525" algn="ctr">
            <a:solidFill>
              <a:schemeClr val="tx1"/>
            </a:solidFill>
            <a:miter lim="800000"/>
            <a:headEnd/>
            <a:tailEnd/>
          </a:ln>
          <a:effectLst/>
        </p:spPr>
        <p:txBody>
          <a:bodyPr lIns="0" tIns="0" rIns="0" bIns="0" anchor="ctr"/>
          <a:lstStyle/>
          <a:p>
            <a:r>
              <a:rPr lang="en-GB" sz="800" b="1">
                <a:latin typeface="Verdana" pitchFamily="34" charset="0"/>
              </a:rPr>
              <a:t>December 05 </a:t>
            </a:r>
          </a:p>
          <a:p>
            <a:r>
              <a:rPr lang="en-GB" sz="800">
                <a:latin typeface="Verdana" pitchFamily="34" charset="0"/>
              </a:rPr>
              <a:t>EC adopts legislative proposal for PSD</a:t>
            </a:r>
          </a:p>
        </p:txBody>
      </p:sp>
      <p:sp>
        <p:nvSpPr>
          <p:cNvPr id="626807" name="AutoShape 119"/>
          <p:cNvSpPr>
            <a:spLocks noChangeArrowheads="1"/>
          </p:cNvSpPr>
          <p:nvPr/>
        </p:nvSpPr>
        <p:spPr bwMode="auto">
          <a:xfrm>
            <a:off x="6989763" y="2900363"/>
            <a:ext cx="1924050" cy="796925"/>
          </a:xfrm>
          <a:prstGeom prst="wedgeRectCallout">
            <a:avLst>
              <a:gd name="adj1" fmla="val -35810"/>
              <a:gd name="adj2" fmla="val 76097"/>
            </a:avLst>
          </a:prstGeom>
          <a:solidFill>
            <a:srgbClr val="DDDDDD"/>
          </a:solidFill>
          <a:ln w="6350" algn="ctr">
            <a:noFill/>
            <a:miter lim="800000"/>
            <a:headEnd/>
            <a:tailEnd/>
          </a:ln>
          <a:effectLst>
            <a:outerShdw dist="35921" dir="2700000" algn="ctr" rotWithShape="0">
              <a:schemeClr val="bg1"/>
            </a:outerShdw>
          </a:effectLst>
        </p:spPr>
        <p:txBody>
          <a:bodyPr lIns="72000" tIns="126000" rIns="72000" bIns="91440" anchor="ctr"/>
          <a:lstStyle/>
          <a:p>
            <a:pPr>
              <a:lnSpc>
                <a:spcPct val="82000"/>
              </a:lnSpc>
              <a:spcAft>
                <a:spcPct val="37000"/>
              </a:spcAft>
            </a:pPr>
            <a:r>
              <a:rPr lang="en-GB" sz="1300" b="1">
                <a:solidFill>
                  <a:srgbClr val="092678"/>
                </a:solidFill>
                <a:latin typeface="Verdana" pitchFamily="34" charset="0"/>
              </a:rPr>
              <a:t>1 November 2009 </a:t>
            </a:r>
          </a:p>
          <a:p>
            <a:pPr>
              <a:lnSpc>
                <a:spcPct val="82000"/>
              </a:lnSpc>
              <a:spcAft>
                <a:spcPct val="37000"/>
              </a:spcAft>
            </a:pPr>
            <a:r>
              <a:rPr lang="en-GB" sz="1300">
                <a:solidFill>
                  <a:srgbClr val="092678"/>
                </a:solidFill>
                <a:latin typeface="Verdana" pitchFamily="34" charset="0"/>
              </a:rPr>
              <a:t>Member states implement PSD into national law</a:t>
            </a:r>
          </a:p>
        </p:txBody>
      </p:sp>
      <p:sp>
        <p:nvSpPr>
          <p:cNvPr id="626808" name="AutoShape 120"/>
          <p:cNvSpPr>
            <a:spLocks noChangeArrowheads="1"/>
          </p:cNvSpPr>
          <p:nvPr/>
        </p:nvSpPr>
        <p:spPr bwMode="auto">
          <a:xfrm>
            <a:off x="3097213" y="3144838"/>
            <a:ext cx="1308100" cy="619125"/>
          </a:xfrm>
          <a:prstGeom prst="wedgeRectCallout">
            <a:avLst>
              <a:gd name="adj1" fmla="val -35074"/>
              <a:gd name="adj2" fmla="val 74870"/>
            </a:avLst>
          </a:prstGeom>
          <a:solidFill>
            <a:schemeClr val="bg1"/>
          </a:solidFill>
          <a:ln w="9525" algn="ctr">
            <a:solidFill>
              <a:schemeClr val="tx1"/>
            </a:solidFill>
            <a:miter lim="800000"/>
            <a:headEnd/>
            <a:tailEnd/>
          </a:ln>
          <a:effectLst/>
        </p:spPr>
        <p:txBody>
          <a:bodyPr lIns="0" tIns="0" rIns="0" bIns="0" anchor="ctr"/>
          <a:lstStyle/>
          <a:p>
            <a:r>
              <a:rPr lang="en-GB" sz="800" b="1">
                <a:latin typeface="Verdana" pitchFamily="34" charset="0"/>
              </a:rPr>
              <a:t>October 2007</a:t>
            </a:r>
          </a:p>
          <a:p>
            <a:r>
              <a:rPr lang="en-GB" sz="800">
                <a:latin typeface="Verdana" pitchFamily="34" charset="0"/>
              </a:rPr>
              <a:t>FSA appointed as UK’s “competent authority”</a:t>
            </a:r>
          </a:p>
        </p:txBody>
      </p:sp>
      <p:sp>
        <p:nvSpPr>
          <p:cNvPr id="626809" name="AutoShape 121"/>
          <p:cNvSpPr>
            <a:spLocks noChangeArrowheads="1"/>
          </p:cNvSpPr>
          <p:nvPr/>
        </p:nvSpPr>
        <p:spPr bwMode="auto">
          <a:xfrm>
            <a:off x="6203950" y="7938"/>
            <a:ext cx="1216025" cy="236537"/>
          </a:xfrm>
          <a:prstGeom prst="chevron">
            <a:avLst>
              <a:gd name="adj" fmla="val 68713"/>
            </a:avLst>
          </a:prstGeom>
          <a:solidFill>
            <a:srgbClr val="DDDDDD"/>
          </a:solidFill>
          <a:ln w="6350" algn="ctr">
            <a:noFill/>
            <a:miter lim="800000"/>
            <a:headEnd/>
            <a:tailEnd/>
          </a:ln>
          <a:effectLst/>
        </p:spPr>
        <p:txBody>
          <a:bodyPr lIns="72000" tIns="91440" rIns="72000" bIns="91440" anchor="ctr"/>
          <a:lstStyle/>
          <a:p>
            <a:pPr marL="185738" indent="-185738" algn="l">
              <a:lnSpc>
                <a:spcPct val="102000"/>
              </a:lnSpc>
              <a:spcAft>
                <a:spcPct val="37000"/>
              </a:spcAft>
            </a:pPr>
            <a:r>
              <a:rPr lang="en-GB" sz="1000" b="1">
                <a:solidFill>
                  <a:schemeClr val="bg1"/>
                </a:solidFill>
                <a:latin typeface="Verdana" pitchFamily="34" charset="0"/>
              </a:rPr>
              <a:t>   Background</a:t>
            </a:r>
          </a:p>
        </p:txBody>
      </p:sp>
      <p:sp>
        <p:nvSpPr>
          <p:cNvPr id="626810" name="AutoShape 122"/>
          <p:cNvSpPr>
            <a:spLocks noChangeArrowheads="1"/>
          </p:cNvSpPr>
          <p:nvPr/>
        </p:nvSpPr>
        <p:spPr bwMode="auto">
          <a:xfrm>
            <a:off x="7364413" y="7938"/>
            <a:ext cx="1216025" cy="236537"/>
          </a:xfrm>
          <a:prstGeom prst="chevron">
            <a:avLst>
              <a:gd name="adj" fmla="val 68713"/>
            </a:avLst>
          </a:prstGeom>
          <a:solidFill>
            <a:schemeClr val="bg1"/>
          </a:solidFill>
          <a:ln w="9525" algn="ctr">
            <a:solidFill>
              <a:schemeClr val="bg1"/>
            </a:solidFill>
            <a:miter lim="800000"/>
            <a:headEnd/>
            <a:tailEnd/>
          </a:ln>
          <a:effectLst/>
        </p:spPr>
        <p:txBody>
          <a:bodyPr wrap="none" lIns="0" tIns="0" rIns="0" bIns="0" anchor="ctr"/>
          <a:lstStyle/>
          <a:p>
            <a:r>
              <a:rPr lang="en-GB" sz="1000">
                <a:latin typeface="Verdana" pitchFamily="34" charset="0"/>
              </a:rPr>
              <a:t>  Impacts</a:t>
            </a:r>
          </a:p>
        </p:txBody>
      </p:sp>
      <p:sp>
        <p:nvSpPr>
          <p:cNvPr id="626811" name="AutoShape 123"/>
          <p:cNvSpPr>
            <a:spLocks noChangeArrowheads="1"/>
          </p:cNvSpPr>
          <p:nvPr/>
        </p:nvSpPr>
        <p:spPr bwMode="auto">
          <a:xfrm>
            <a:off x="8523288" y="7938"/>
            <a:ext cx="1216025" cy="236537"/>
          </a:xfrm>
          <a:prstGeom prst="chevron">
            <a:avLst>
              <a:gd name="adj" fmla="val 68713"/>
            </a:avLst>
          </a:prstGeom>
          <a:solidFill>
            <a:schemeClr val="bg1"/>
          </a:solidFill>
          <a:ln w="9525" algn="ctr">
            <a:solidFill>
              <a:schemeClr val="bg1"/>
            </a:solidFill>
            <a:miter lim="800000"/>
            <a:headEnd/>
            <a:tailEnd/>
          </a:ln>
          <a:effectLst/>
        </p:spPr>
        <p:txBody>
          <a:bodyPr wrap="none" lIns="0" tIns="0" rIns="0" bIns="0" anchor="ctr"/>
          <a:lstStyle/>
          <a:p>
            <a:r>
              <a:rPr lang="en-GB" sz="1000">
                <a:latin typeface="Verdana" pitchFamily="34" charset="0"/>
              </a:rPr>
              <a:t>  Insights</a:t>
            </a:r>
          </a:p>
        </p:txBody>
      </p:sp>
      <p:sp>
        <p:nvSpPr>
          <p:cNvPr id="626847" name="Rectangle 159"/>
          <p:cNvSpPr>
            <a:spLocks noChangeArrowheads="1"/>
          </p:cNvSpPr>
          <p:nvPr/>
        </p:nvSpPr>
        <p:spPr bwMode="auto">
          <a:xfrm>
            <a:off x="403225" y="692150"/>
            <a:ext cx="9490075" cy="425450"/>
          </a:xfrm>
          <a:prstGeom prst="rect">
            <a:avLst/>
          </a:prstGeom>
          <a:noFill/>
          <a:ln w="9525" algn="ctr">
            <a:noFill/>
            <a:miter lim="800000"/>
            <a:headEnd/>
            <a:tailEnd/>
          </a:ln>
          <a:effectLst/>
        </p:spPr>
        <p:txBody>
          <a:bodyPr lIns="0" tIns="0" rIns="0" bIns="0">
            <a:spAutoFit/>
          </a:bodyPr>
          <a:lstStyle/>
          <a:p>
            <a:pPr algn="l"/>
            <a:r>
              <a:rPr lang="en-GB" sz="1400" b="1">
                <a:solidFill>
                  <a:srgbClr val="9CD100"/>
                </a:solidFill>
                <a:latin typeface="Verdana" pitchFamily="34" charset="0"/>
              </a:rPr>
              <a:t>The PSD is a key part of the move towards SEPA - compliance is mandatory by 1 November 2009</a:t>
            </a:r>
          </a:p>
        </p:txBody>
      </p:sp>
      <p:sp>
        <p:nvSpPr>
          <p:cNvPr id="626851" name="Rectangle 163"/>
          <p:cNvSpPr>
            <a:spLocks noChangeArrowheads="1"/>
          </p:cNvSpPr>
          <p:nvPr/>
        </p:nvSpPr>
        <p:spPr bwMode="auto">
          <a:xfrm>
            <a:off x="415925" y="4860925"/>
            <a:ext cx="8969375" cy="1406525"/>
          </a:xfrm>
          <a:prstGeom prst="rect">
            <a:avLst/>
          </a:prstGeom>
          <a:solidFill>
            <a:srgbClr val="DDDDDD"/>
          </a:solidFill>
          <a:ln w="6350" algn="ctr">
            <a:noFill/>
            <a:miter lim="800000"/>
            <a:headEnd/>
            <a:tailEnd/>
          </a:ln>
          <a:effectLst>
            <a:outerShdw dist="35921" dir="2700000" algn="ctr" rotWithShape="0">
              <a:schemeClr val="bg1"/>
            </a:outerShdw>
          </a:effectLst>
        </p:spPr>
        <p:txBody>
          <a:bodyPr lIns="72000" tIns="91440" rIns="72000" bIns="91440" anchor="ctr"/>
          <a:lstStyle/>
          <a:p>
            <a:pPr marL="185738" indent="-185738" algn="l">
              <a:lnSpc>
                <a:spcPct val="102000"/>
              </a:lnSpc>
              <a:spcAft>
                <a:spcPct val="37000"/>
              </a:spcAft>
            </a:pPr>
            <a:r>
              <a:rPr lang="en-GB" sz="1200" b="1">
                <a:solidFill>
                  <a:schemeClr val="bg1"/>
                </a:solidFill>
                <a:latin typeface="Verdana" pitchFamily="34" charset="0"/>
              </a:rPr>
              <a:t>PSD</a:t>
            </a:r>
          </a:p>
          <a:p>
            <a:pPr marL="185738" indent="-185738" algn="l">
              <a:lnSpc>
                <a:spcPct val="102000"/>
              </a:lnSpc>
              <a:spcAft>
                <a:spcPct val="37000"/>
              </a:spcAft>
              <a:buFontTx/>
              <a:buChar char="•"/>
            </a:pPr>
            <a:r>
              <a:rPr lang="en-GB" sz="1200">
                <a:solidFill>
                  <a:schemeClr val="bg1"/>
                </a:solidFill>
                <a:latin typeface="Verdana" pitchFamily="34" charset="0"/>
              </a:rPr>
              <a:t>The Payment Services Directive (“PSD”) provides the legal framework for SEPA.</a:t>
            </a:r>
          </a:p>
          <a:p>
            <a:pPr marL="185738" indent="-185738" algn="l">
              <a:lnSpc>
                <a:spcPct val="102000"/>
              </a:lnSpc>
              <a:spcAft>
                <a:spcPct val="37000"/>
              </a:spcAft>
              <a:buFontTx/>
              <a:buChar char="•"/>
            </a:pPr>
            <a:r>
              <a:rPr lang="en-GB" sz="1200">
                <a:solidFill>
                  <a:schemeClr val="bg1"/>
                </a:solidFill>
                <a:latin typeface="Verdana" pitchFamily="34" charset="0"/>
              </a:rPr>
              <a:t>The PSD must be implemented into national law by </a:t>
            </a:r>
            <a:r>
              <a:rPr lang="en-GB" sz="1200" b="1">
                <a:solidFill>
                  <a:schemeClr val="bg1"/>
                </a:solidFill>
                <a:latin typeface="Verdana" pitchFamily="34" charset="0"/>
              </a:rPr>
              <a:t>1 November 2009</a:t>
            </a:r>
            <a:r>
              <a:rPr lang="en-GB" sz="1200">
                <a:solidFill>
                  <a:schemeClr val="bg1"/>
                </a:solidFill>
                <a:latin typeface="Verdana" pitchFamily="34" charset="0"/>
              </a:rPr>
              <a:t>.</a:t>
            </a:r>
          </a:p>
          <a:p>
            <a:pPr marL="185738" indent="-185738" algn="l">
              <a:lnSpc>
                <a:spcPct val="102000"/>
              </a:lnSpc>
              <a:spcAft>
                <a:spcPct val="37000"/>
              </a:spcAft>
              <a:buFontTx/>
              <a:buChar char="•"/>
            </a:pPr>
            <a:r>
              <a:rPr lang="en-GB" sz="1200">
                <a:solidFill>
                  <a:schemeClr val="bg1"/>
                </a:solidFill>
                <a:latin typeface="Verdana" pitchFamily="34" charset="0"/>
              </a:rPr>
              <a:t>Compliance with PSD is a mandatory requirement for banks.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54690" name="Title"/>
          <p:cNvSpPr>
            <a:spLocks noGrp="1" noChangeArrowheads="1"/>
          </p:cNvSpPr>
          <p:nvPr>
            <p:ph type="ctrTitle"/>
          </p:nvPr>
        </p:nvSpPr>
        <p:spPr>
          <a:xfrm>
            <a:off x="382588" y="1973263"/>
            <a:ext cx="5861050" cy="1346200"/>
          </a:xfrm>
          <a:noFill/>
          <a:ln/>
        </p:spPr>
        <p:txBody>
          <a:bodyPr/>
          <a:lstStyle/>
          <a:p>
            <a:r>
              <a:rPr lang="en-GB" sz="3200"/>
              <a:t>How the PSD affects banks</a:t>
            </a:r>
            <a:br>
              <a:rPr lang="en-GB" sz="3200"/>
            </a:br>
            <a:endParaRPr lang="en-US" sz="3200"/>
          </a:p>
        </p:txBody>
      </p:sp>
    </p:spTree>
  </p:cSld>
  <p:clrMapOvr>
    <a:overrideClrMapping bg1="dk2" tx1="lt1" bg2="dk1"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0"/>
          </p:nvPr>
        </p:nvSpPr>
        <p:spPr/>
        <p:txBody>
          <a:bodyPr/>
          <a:lstStyle/>
          <a:p>
            <a:fld id="{8DA88EE0-2D07-46D4-8847-6F50D8F8E14A}" type="slidenum">
              <a:rPr lang="en-GB" altLang="en-GB"/>
              <a:pPr/>
              <a:t>6</a:t>
            </a:fld>
            <a:endParaRPr lang="en-GB" altLang="en-GB"/>
          </a:p>
        </p:txBody>
      </p:sp>
      <p:sp>
        <p:nvSpPr>
          <p:cNvPr id="769026" name="Rectangle 2"/>
          <p:cNvSpPr>
            <a:spLocks noGrp="1" noChangeArrowheads="1"/>
          </p:cNvSpPr>
          <p:nvPr>
            <p:ph type="title"/>
          </p:nvPr>
        </p:nvSpPr>
        <p:spPr>
          <a:xfrm>
            <a:off x="398463" y="358775"/>
            <a:ext cx="9091612" cy="477838"/>
          </a:xfrm>
        </p:spPr>
        <p:txBody>
          <a:bodyPr/>
          <a:lstStyle/>
          <a:p>
            <a:r>
              <a:rPr lang="en-GB"/>
              <a:t>PSD requirements - overview</a:t>
            </a:r>
          </a:p>
        </p:txBody>
      </p:sp>
      <p:sp>
        <p:nvSpPr>
          <p:cNvPr id="769028" name="AutoShape 4"/>
          <p:cNvSpPr>
            <a:spLocks noChangeArrowheads="1"/>
          </p:cNvSpPr>
          <p:nvPr/>
        </p:nvSpPr>
        <p:spPr bwMode="auto">
          <a:xfrm>
            <a:off x="6203950" y="7938"/>
            <a:ext cx="1216025" cy="236537"/>
          </a:xfrm>
          <a:prstGeom prst="chevron">
            <a:avLst>
              <a:gd name="adj" fmla="val 68713"/>
            </a:avLst>
          </a:prstGeom>
          <a:solidFill>
            <a:schemeClr val="bg1"/>
          </a:solidFill>
          <a:ln w="9525" algn="ctr">
            <a:solidFill>
              <a:schemeClr val="bg1"/>
            </a:solidFill>
            <a:miter lim="800000"/>
            <a:headEnd/>
            <a:tailEnd/>
          </a:ln>
          <a:effectLst/>
        </p:spPr>
        <p:txBody>
          <a:bodyPr wrap="none" lIns="0" tIns="0" rIns="0" bIns="0" anchor="ctr"/>
          <a:lstStyle/>
          <a:p>
            <a:r>
              <a:rPr lang="en-GB" sz="1000">
                <a:latin typeface="Verdana" pitchFamily="34" charset="0"/>
              </a:rPr>
              <a:t>   Background</a:t>
            </a:r>
          </a:p>
        </p:txBody>
      </p:sp>
      <p:sp>
        <p:nvSpPr>
          <p:cNvPr id="769029" name="AutoShape 5"/>
          <p:cNvSpPr>
            <a:spLocks noChangeArrowheads="1"/>
          </p:cNvSpPr>
          <p:nvPr/>
        </p:nvSpPr>
        <p:spPr bwMode="auto">
          <a:xfrm>
            <a:off x="7364413" y="7938"/>
            <a:ext cx="1216025" cy="236537"/>
          </a:xfrm>
          <a:prstGeom prst="chevron">
            <a:avLst>
              <a:gd name="adj" fmla="val 68713"/>
            </a:avLst>
          </a:prstGeom>
          <a:solidFill>
            <a:srgbClr val="DDDDDD"/>
          </a:solidFill>
          <a:ln w="6350" algn="ctr">
            <a:noFill/>
            <a:miter lim="800000"/>
            <a:headEnd/>
            <a:tailEnd/>
          </a:ln>
          <a:effectLst/>
        </p:spPr>
        <p:txBody>
          <a:bodyPr lIns="72000" tIns="91440" rIns="72000" bIns="91440" anchor="ctr"/>
          <a:lstStyle/>
          <a:p>
            <a:pPr marL="185738" indent="-185738">
              <a:lnSpc>
                <a:spcPct val="102000"/>
              </a:lnSpc>
              <a:spcAft>
                <a:spcPct val="37000"/>
              </a:spcAft>
            </a:pPr>
            <a:r>
              <a:rPr lang="en-GB" sz="1000" b="1">
                <a:solidFill>
                  <a:schemeClr val="bg1"/>
                </a:solidFill>
                <a:latin typeface="Verdana" pitchFamily="34" charset="0"/>
              </a:rPr>
              <a:t>  Impacts</a:t>
            </a:r>
          </a:p>
        </p:txBody>
      </p:sp>
      <p:sp>
        <p:nvSpPr>
          <p:cNvPr id="769030" name="AutoShape 6"/>
          <p:cNvSpPr>
            <a:spLocks noChangeArrowheads="1"/>
          </p:cNvSpPr>
          <p:nvPr/>
        </p:nvSpPr>
        <p:spPr bwMode="auto">
          <a:xfrm>
            <a:off x="8523288" y="7938"/>
            <a:ext cx="1216025" cy="236537"/>
          </a:xfrm>
          <a:prstGeom prst="chevron">
            <a:avLst>
              <a:gd name="adj" fmla="val 68713"/>
            </a:avLst>
          </a:prstGeom>
          <a:solidFill>
            <a:schemeClr val="bg1"/>
          </a:solidFill>
          <a:ln w="9525" algn="ctr">
            <a:solidFill>
              <a:schemeClr val="bg1"/>
            </a:solidFill>
            <a:miter lim="800000"/>
            <a:headEnd/>
            <a:tailEnd/>
          </a:ln>
          <a:effectLst/>
        </p:spPr>
        <p:txBody>
          <a:bodyPr wrap="none" lIns="0" tIns="0" rIns="0" bIns="0" anchor="ctr"/>
          <a:lstStyle/>
          <a:p>
            <a:r>
              <a:rPr lang="en-GB" sz="1000">
                <a:latin typeface="Verdana" pitchFamily="34" charset="0"/>
              </a:rPr>
              <a:t>  Insights</a:t>
            </a:r>
          </a:p>
        </p:txBody>
      </p:sp>
      <p:sp>
        <p:nvSpPr>
          <p:cNvPr id="769032" name="Rectangle 8"/>
          <p:cNvSpPr>
            <a:spLocks noChangeArrowheads="1"/>
          </p:cNvSpPr>
          <p:nvPr/>
        </p:nvSpPr>
        <p:spPr bwMode="auto">
          <a:xfrm>
            <a:off x="398463" y="1341438"/>
            <a:ext cx="4338637" cy="2016125"/>
          </a:xfrm>
          <a:prstGeom prst="rect">
            <a:avLst/>
          </a:prstGeom>
          <a:solidFill>
            <a:srgbClr val="DDDDDD"/>
          </a:solidFill>
          <a:ln w="9525" algn="ctr">
            <a:solidFill>
              <a:schemeClr val="tx1"/>
            </a:solidFill>
            <a:miter lim="800000"/>
            <a:headEnd/>
            <a:tailEnd/>
          </a:ln>
          <a:effectLst>
            <a:outerShdw dist="35921" dir="2700000" algn="ctr" rotWithShape="0">
              <a:schemeClr val="bg1">
                <a:alpha val="50000"/>
              </a:schemeClr>
            </a:outerShdw>
          </a:effectLst>
        </p:spPr>
        <p:txBody>
          <a:bodyPr lIns="72000" tIns="72000" rIns="72000" bIns="72000"/>
          <a:lstStyle/>
          <a:p>
            <a:pPr marL="177800" indent="-177800"/>
            <a:r>
              <a:rPr lang="en-GB" sz="1400" b="1">
                <a:solidFill>
                  <a:schemeClr val="bg1"/>
                </a:solidFill>
                <a:latin typeface="Verdana" pitchFamily="34" charset="0"/>
              </a:rPr>
              <a:t>Scope </a:t>
            </a:r>
          </a:p>
          <a:p>
            <a:pPr marL="177800" indent="-177800"/>
            <a:r>
              <a:rPr lang="en-GB" sz="1400">
                <a:solidFill>
                  <a:schemeClr val="bg1"/>
                </a:solidFill>
                <a:latin typeface="Verdana" pitchFamily="34" charset="0"/>
              </a:rPr>
              <a:t>(Title I of PSD) </a:t>
            </a:r>
          </a:p>
          <a:p>
            <a:pPr marL="177800" indent="-177800" algn="l"/>
            <a:endParaRPr lang="en-GB" sz="1400">
              <a:solidFill>
                <a:schemeClr val="bg1"/>
              </a:solidFill>
              <a:latin typeface="Verdana" pitchFamily="34" charset="0"/>
            </a:endParaRPr>
          </a:p>
          <a:p>
            <a:pPr marL="177800" indent="-177800" algn="l">
              <a:buFontTx/>
              <a:buChar char="•"/>
            </a:pPr>
            <a:r>
              <a:rPr lang="en-GB" sz="1400">
                <a:solidFill>
                  <a:schemeClr val="bg1"/>
                </a:solidFill>
                <a:latin typeface="Verdana" pitchFamily="34" charset="0"/>
              </a:rPr>
              <a:t>Sets out the scope of the PSD </a:t>
            </a:r>
          </a:p>
          <a:p>
            <a:pPr marL="177800" indent="-177800" algn="l"/>
            <a:endParaRPr lang="en-GB" sz="1400">
              <a:solidFill>
                <a:schemeClr val="bg1"/>
              </a:solidFill>
              <a:latin typeface="Verdana" pitchFamily="34" charset="0"/>
            </a:endParaRPr>
          </a:p>
          <a:p>
            <a:pPr marL="177800" indent="-177800" algn="l">
              <a:buFontTx/>
              <a:buChar char="•"/>
            </a:pPr>
            <a:r>
              <a:rPr lang="en-GB" sz="1400">
                <a:solidFill>
                  <a:schemeClr val="bg1"/>
                </a:solidFill>
                <a:latin typeface="Verdana" pitchFamily="34" charset="0"/>
              </a:rPr>
              <a:t>Defines key terms</a:t>
            </a:r>
          </a:p>
          <a:p>
            <a:pPr marL="177800" indent="-177800" algn="l"/>
            <a:endParaRPr lang="en-GB" sz="1400">
              <a:solidFill>
                <a:schemeClr val="bg1"/>
              </a:solidFill>
              <a:latin typeface="Verdana" pitchFamily="34" charset="0"/>
            </a:endParaRPr>
          </a:p>
        </p:txBody>
      </p:sp>
      <p:sp>
        <p:nvSpPr>
          <p:cNvPr id="769033" name="Rectangle 9"/>
          <p:cNvSpPr>
            <a:spLocks noChangeArrowheads="1"/>
          </p:cNvSpPr>
          <p:nvPr/>
        </p:nvSpPr>
        <p:spPr bwMode="auto">
          <a:xfrm>
            <a:off x="5006975" y="1341438"/>
            <a:ext cx="4338638" cy="2016125"/>
          </a:xfrm>
          <a:prstGeom prst="rect">
            <a:avLst/>
          </a:prstGeom>
          <a:solidFill>
            <a:srgbClr val="DDDDDD"/>
          </a:solidFill>
          <a:ln w="9525" algn="ctr">
            <a:solidFill>
              <a:schemeClr val="tx1"/>
            </a:solidFill>
            <a:miter lim="800000"/>
            <a:headEnd/>
            <a:tailEnd/>
          </a:ln>
          <a:effectLst>
            <a:outerShdw dist="35921" dir="2700000" algn="ctr" rotWithShape="0">
              <a:schemeClr val="bg1">
                <a:alpha val="50000"/>
              </a:schemeClr>
            </a:outerShdw>
          </a:effectLst>
        </p:spPr>
        <p:txBody>
          <a:bodyPr lIns="72000" tIns="72000" rIns="72000" bIns="72000"/>
          <a:lstStyle/>
          <a:p>
            <a:pPr marL="177800" indent="-177800"/>
            <a:r>
              <a:rPr lang="en-GB" sz="1400" b="1">
                <a:solidFill>
                  <a:schemeClr val="bg1"/>
                </a:solidFill>
                <a:latin typeface="Verdana" pitchFamily="34" charset="0"/>
              </a:rPr>
              <a:t>Information for customers </a:t>
            </a:r>
          </a:p>
          <a:p>
            <a:pPr marL="177800" indent="-177800"/>
            <a:r>
              <a:rPr lang="en-GB" sz="1400">
                <a:solidFill>
                  <a:schemeClr val="bg1"/>
                </a:solidFill>
                <a:latin typeface="Verdana" pitchFamily="34" charset="0"/>
              </a:rPr>
              <a:t>(Title III of the PSD) </a:t>
            </a:r>
          </a:p>
          <a:p>
            <a:pPr marL="177800" indent="-177800"/>
            <a:endParaRPr lang="en-GB" sz="1400">
              <a:solidFill>
                <a:schemeClr val="bg1"/>
              </a:solidFill>
              <a:latin typeface="Verdana" pitchFamily="34" charset="0"/>
            </a:endParaRPr>
          </a:p>
          <a:p>
            <a:pPr marL="177800" indent="-177800" algn="l">
              <a:buFontTx/>
              <a:buChar char="•"/>
            </a:pPr>
            <a:r>
              <a:rPr lang="en-GB" sz="1400">
                <a:solidFill>
                  <a:schemeClr val="bg1"/>
                </a:solidFill>
                <a:latin typeface="Verdana" pitchFamily="34" charset="0"/>
              </a:rPr>
              <a:t>Prescribes the information that banks have to give to customers</a:t>
            </a:r>
          </a:p>
          <a:p>
            <a:pPr marL="177800" indent="-177800" algn="l">
              <a:buFontTx/>
              <a:buChar char="•"/>
            </a:pPr>
            <a:endParaRPr lang="en-GB" sz="1400">
              <a:solidFill>
                <a:schemeClr val="bg1"/>
              </a:solidFill>
              <a:latin typeface="Verdana" pitchFamily="34" charset="0"/>
            </a:endParaRPr>
          </a:p>
        </p:txBody>
      </p:sp>
      <p:sp>
        <p:nvSpPr>
          <p:cNvPr id="769034" name="Rectangle 10"/>
          <p:cNvSpPr>
            <a:spLocks noChangeArrowheads="1"/>
          </p:cNvSpPr>
          <p:nvPr/>
        </p:nvSpPr>
        <p:spPr bwMode="auto">
          <a:xfrm>
            <a:off x="415925" y="4005263"/>
            <a:ext cx="4338638" cy="2016125"/>
          </a:xfrm>
          <a:prstGeom prst="rect">
            <a:avLst/>
          </a:prstGeom>
          <a:solidFill>
            <a:srgbClr val="DDDDDD"/>
          </a:solidFill>
          <a:ln w="9525" algn="ctr">
            <a:solidFill>
              <a:schemeClr val="tx1"/>
            </a:solidFill>
            <a:miter lim="800000"/>
            <a:headEnd/>
            <a:tailEnd/>
          </a:ln>
          <a:effectLst>
            <a:outerShdw dist="35921" dir="2700000" algn="ctr" rotWithShape="0">
              <a:schemeClr val="bg1">
                <a:alpha val="50000"/>
              </a:schemeClr>
            </a:outerShdw>
          </a:effectLst>
        </p:spPr>
        <p:txBody>
          <a:bodyPr lIns="72000" tIns="72000" rIns="72000" bIns="72000"/>
          <a:lstStyle/>
          <a:p>
            <a:pPr marL="177800" indent="-177800"/>
            <a:r>
              <a:rPr lang="en-GB" sz="1400" b="1">
                <a:solidFill>
                  <a:schemeClr val="bg1"/>
                </a:solidFill>
                <a:latin typeface="Verdana" pitchFamily="34" charset="0"/>
              </a:rPr>
              <a:t>Rights and Obligations </a:t>
            </a:r>
          </a:p>
          <a:p>
            <a:pPr marL="177800" indent="-177800"/>
            <a:r>
              <a:rPr lang="en-GB" sz="1400">
                <a:solidFill>
                  <a:schemeClr val="bg1"/>
                </a:solidFill>
                <a:latin typeface="Verdana" pitchFamily="34" charset="0"/>
              </a:rPr>
              <a:t>(Title IV of the PSD) </a:t>
            </a:r>
          </a:p>
          <a:p>
            <a:pPr marL="177800" indent="-177800"/>
            <a:endParaRPr lang="en-GB" sz="1400">
              <a:solidFill>
                <a:schemeClr val="bg1"/>
              </a:solidFill>
              <a:latin typeface="Verdana" pitchFamily="34" charset="0"/>
            </a:endParaRPr>
          </a:p>
          <a:p>
            <a:pPr marL="177800" indent="-177800" algn="l">
              <a:buFontTx/>
              <a:buChar char="•"/>
            </a:pPr>
            <a:r>
              <a:rPr lang="en-GB" sz="1400">
                <a:solidFill>
                  <a:schemeClr val="bg1"/>
                </a:solidFill>
                <a:latin typeface="Verdana" pitchFamily="34" charset="0"/>
              </a:rPr>
              <a:t>Sets out the rights and obligations of both the bank and the customer</a:t>
            </a:r>
          </a:p>
          <a:p>
            <a:pPr marL="177800" indent="-177800" algn="l">
              <a:buFontTx/>
              <a:buChar char="•"/>
            </a:pPr>
            <a:endParaRPr lang="en-GB" sz="1400">
              <a:solidFill>
                <a:schemeClr val="bg1"/>
              </a:solidFill>
              <a:latin typeface="Verdana" pitchFamily="34" charset="0"/>
            </a:endParaRPr>
          </a:p>
        </p:txBody>
      </p:sp>
      <p:sp>
        <p:nvSpPr>
          <p:cNvPr id="769035" name="Rectangle 11"/>
          <p:cNvSpPr>
            <a:spLocks noChangeArrowheads="1"/>
          </p:cNvSpPr>
          <p:nvPr/>
        </p:nvSpPr>
        <p:spPr bwMode="auto">
          <a:xfrm>
            <a:off x="5651500" y="4094163"/>
            <a:ext cx="3694113" cy="1927225"/>
          </a:xfrm>
          <a:prstGeom prst="rect">
            <a:avLst/>
          </a:prstGeom>
          <a:noFill/>
          <a:ln w="9525" algn="ctr">
            <a:solidFill>
              <a:schemeClr val="bg1"/>
            </a:solidFill>
            <a:prstDash val="dash"/>
            <a:miter lim="800000"/>
            <a:headEnd/>
            <a:tailEnd/>
          </a:ln>
          <a:effectLst/>
        </p:spPr>
        <p:txBody>
          <a:bodyPr lIns="72000" tIns="72000" rIns="72000" bIns="72000"/>
          <a:lstStyle/>
          <a:p>
            <a:pPr marL="177800" indent="-177800"/>
            <a:r>
              <a:rPr lang="en-GB" sz="1200" b="1">
                <a:solidFill>
                  <a:schemeClr val="bg1"/>
                </a:solidFill>
                <a:latin typeface="Verdana" pitchFamily="34" charset="0"/>
              </a:rPr>
              <a:t>Prudential rules (Title II of PSD)</a:t>
            </a:r>
          </a:p>
          <a:p>
            <a:pPr marL="177800" indent="-177800" algn="l"/>
            <a:endParaRPr lang="en-GB" sz="1200" b="1">
              <a:solidFill>
                <a:schemeClr val="bg1"/>
              </a:solidFill>
              <a:latin typeface="Verdana" pitchFamily="34" charset="0"/>
            </a:endParaRPr>
          </a:p>
          <a:p>
            <a:pPr marL="177800" indent="-177800" algn="l">
              <a:buFontTx/>
              <a:buChar char="•"/>
            </a:pPr>
            <a:r>
              <a:rPr lang="en-GB" sz="1200" b="1">
                <a:solidFill>
                  <a:schemeClr val="bg1"/>
                </a:solidFill>
                <a:latin typeface="Verdana" pitchFamily="34" charset="0"/>
              </a:rPr>
              <a:t>Not relevant to banks</a:t>
            </a:r>
          </a:p>
          <a:p>
            <a:pPr marL="177800" indent="-177800" algn="l">
              <a:buFontTx/>
              <a:buChar char="•"/>
            </a:pPr>
            <a:endParaRPr lang="en-GB" sz="1200" b="1">
              <a:solidFill>
                <a:schemeClr val="bg1"/>
              </a:solidFill>
              <a:latin typeface="Verdana" pitchFamily="34" charset="0"/>
            </a:endParaRPr>
          </a:p>
          <a:p>
            <a:pPr marL="177800" indent="-177800" algn="l">
              <a:buFontTx/>
              <a:buChar char="•"/>
            </a:pPr>
            <a:r>
              <a:rPr lang="en-GB" sz="1200">
                <a:solidFill>
                  <a:schemeClr val="bg1"/>
                </a:solidFill>
                <a:latin typeface="Verdana" pitchFamily="34" charset="0"/>
              </a:rPr>
              <a:t>Sets out authorisation requirements &amp; prudential rules for non-banks</a:t>
            </a:r>
          </a:p>
          <a:p>
            <a:pPr marL="177800" indent="-177800" algn="l"/>
            <a:endParaRPr lang="en-GB" sz="1200">
              <a:solidFill>
                <a:schemeClr val="bg1"/>
              </a:solidFill>
              <a:latin typeface="Verdana" pitchFamily="34" charset="0"/>
            </a:endParaRPr>
          </a:p>
        </p:txBody>
      </p:sp>
      <p:sp>
        <p:nvSpPr>
          <p:cNvPr id="769036" name="Oval 12"/>
          <p:cNvSpPr>
            <a:spLocks noChangeArrowheads="1"/>
          </p:cNvSpPr>
          <p:nvPr/>
        </p:nvSpPr>
        <p:spPr bwMode="auto">
          <a:xfrm>
            <a:off x="2378075" y="2928938"/>
            <a:ext cx="5022850" cy="1241425"/>
          </a:xfrm>
          <a:prstGeom prst="ellipse">
            <a:avLst/>
          </a:prstGeom>
          <a:solidFill>
            <a:schemeClr val="bg1"/>
          </a:solidFill>
          <a:ln w="9525" algn="ctr">
            <a:solidFill>
              <a:schemeClr val="tx1"/>
            </a:solidFill>
            <a:round/>
            <a:headEnd/>
            <a:tailEnd/>
          </a:ln>
          <a:effectLst/>
        </p:spPr>
        <p:txBody>
          <a:bodyPr lIns="72000" tIns="72000" rIns="72000" bIns="72000" anchor="ctr" anchorCtr="1"/>
          <a:lstStyle/>
          <a:p>
            <a:r>
              <a:rPr lang="en-GB" b="1">
                <a:latin typeface="Verdana" pitchFamily="34" charset="0"/>
              </a:rPr>
              <a:t>Payment Services Directive</a:t>
            </a:r>
          </a:p>
        </p:txBody>
      </p:sp>
      <p:sp>
        <p:nvSpPr>
          <p:cNvPr id="769037" name="Rectangle 13"/>
          <p:cNvSpPr>
            <a:spLocks noChangeArrowheads="1"/>
          </p:cNvSpPr>
          <p:nvPr/>
        </p:nvSpPr>
        <p:spPr bwMode="auto">
          <a:xfrm>
            <a:off x="403225" y="692150"/>
            <a:ext cx="9490075" cy="425450"/>
          </a:xfrm>
          <a:prstGeom prst="rect">
            <a:avLst/>
          </a:prstGeom>
          <a:noFill/>
          <a:ln w="9525" algn="ctr">
            <a:noFill/>
            <a:miter lim="800000"/>
            <a:headEnd/>
            <a:tailEnd/>
          </a:ln>
          <a:effectLst/>
        </p:spPr>
        <p:txBody>
          <a:bodyPr lIns="0" tIns="0" rIns="0" bIns="0">
            <a:spAutoFit/>
          </a:bodyPr>
          <a:lstStyle/>
          <a:p>
            <a:pPr algn="l"/>
            <a:r>
              <a:rPr lang="en-GB" sz="1400" b="1">
                <a:solidFill>
                  <a:srgbClr val="9CD100"/>
                </a:solidFill>
                <a:latin typeface="Verdana" pitchFamily="34" charset="0"/>
              </a:rPr>
              <a:t>For the first time, the payment services activities of banks will be subject to statutory regulation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fld id="{632782A2-19A7-4FEB-A35F-B196E206E8CA}" type="slidenum">
              <a:rPr lang="en-GB" altLang="en-GB"/>
              <a:pPr/>
              <a:t>7</a:t>
            </a:fld>
            <a:endParaRPr lang="en-GB" altLang="en-GB"/>
          </a:p>
        </p:txBody>
      </p:sp>
      <p:sp>
        <p:nvSpPr>
          <p:cNvPr id="729090" name="Rectangle 2"/>
          <p:cNvSpPr>
            <a:spLocks noChangeArrowheads="1"/>
          </p:cNvSpPr>
          <p:nvPr/>
        </p:nvSpPr>
        <p:spPr bwMode="auto">
          <a:xfrm>
            <a:off x="450850" y="5300663"/>
            <a:ext cx="8685213" cy="1016000"/>
          </a:xfrm>
          <a:prstGeom prst="rect">
            <a:avLst/>
          </a:prstGeom>
          <a:solidFill>
            <a:srgbClr val="DDDDDD"/>
          </a:solidFill>
          <a:ln w="6350" algn="ctr">
            <a:noFill/>
            <a:miter lim="800000"/>
            <a:headEnd/>
            <a:tailEnd/>
          </a:ln>
          <a:effectLst>
            <a:outerShdw dist="35921" dir="2700000" algn="ctr" rotWithShape="0">
              <a:schemeClr val="bg1"/>
            </a:outerShdw>
          </a:effectLst>
        </p:spPr>
        <p:txBody>
          <a:bodyPr lIns="72000" tIns="91440" rIns="72000" bIns="91440" anchor="ctr"/>
          <a:lstStyle/>
          <a:p>
            <a:pPr marL="88900">
              <a:lnSpc>
                <a:spcPts val="2400"/>
              </a:lnSpc>
            </a:pPr>
            <a:r>
              <a:rPr lang="en-GB" sz="1600" b="1">
                <a:solidFill>
                  <a:schemeClr val="bg1"/>
                </a:solidFill>
                <a:latin typeface="Verdana" pitchFamily="34" charset="0"/>
              </a:rPr>
              <a:t>Not in scope</a:t>
            </a:r>
          </a:p>
          <a:p>
            <a:pPr marL="88900" algn="l">
              <a:lnSpc>
                <a:spcPts val="2400"/>
              </a:lnSpc>
            </a:pPr>
            <a:r>
              <a:rPr lang="en-GB" sz="1400">
                <a:solidFill>
                  <a:schemeClr val="bg1"/>
                </a:solidFill>
                <a:latin typeface="Verdana" pitchFamily="34" charset="0"/>
              </a:rPr>
              <a:t>- Intra-payment service provider relationships 	- Paper-based payments		</a:t>
            </a:r>
          </a:p>
          <a:p>
            <a:pPr marL="88900" algn="l">
              <a:lnSpc>
                <a:spcPts val="2400"/>
              </a:lnSpc>
            </a:pPr>
            <a:r>
              <a:rPr lang="en-GB" sz="1400">
                <a:solidFill>
                  <a:schemeClr val="bg1"/>
                </a:solidFill>
                <a:latin typeface="Verdana" pitchFamily="34" charset="0"/>
              </a:rPr>
              <a:t>- Mobile operators adding value to services 	- Provider not in possession of funds	</a:t>
            </a:r>
          </a:p>
        </p:txBody>
      </p:sp>
      <p:sp>
        <p:nvSpPr>
          <p:cNvPr id="729091" name="Rectangle 3"/>
          <p:cNvSpPr>
            <a:spLocks noGrp="1" noChangeArrowheads="1"/>
          </p:cNvSpPr>
          <p:nvPr>
            <p:ph type="title"/>
          </p:nvPr>
        </p:nvSpPr>
        <p:spPr/>
        <p:txBody>
          <a:bodyPr/>
          <a:lstStyle/>
          <a:p>
            <a:r>
              <a:rPr lang="en-GB"/>
              <a:t>PSD requirements - Title I - definition of a payment service</a:t>
            </a:r>
          </a:p>
        </p:txBody>
      </p:sp>
      <p:sp>
        <p:nvSpPr>
          <p:cNvPr id="729092" name="AutoShape 4"/>
          <p:cNvSpPr>
            <a:spLocks noChangeArrowheads="1"/>
          </p:cNvSpPr>
          <p:nvPr/>
        </p:nvSpPr>
        <p:spPr bwMode="auto">
          <a:xfrm>
            <a:off x="501650" y="1103313"/>
            <a:ext cx="4505325" cy="698500"/>
          </a:xfrm>
          <a:prstGeom prst="homePlate">
            <a:avLst>
              <a:gd name="adj" fmla="val 77549"/>
            </a:avLst>
          </a:prstGeom>
          <a:solidFill>
            <a:schemeClr val="bg1"/>
          </a:solidFill>
          <a:ln w="9525">
            <a:solidFill>
              <a:schemeClr val="tx1"/>
            </a:solidFill>
            <a:miter lim="800000"/>
            <a:headEnd/>
            <a:tailEnd/>
          </a:ln>
          <a:effectLst/>
        </p:spPr>
        <p:txBody>
          <a:bodyPr wrap="none" lIns="0" tIns="0" rIns="0" bIns="0" anchor="ctr"/>
          <a:lstStyle/>
          <a:p>
            <a:pPr algn="l"/>
            <a:r>
              <a:rPr lang="en-GB" sz="1200">
                <a:latin typeface="Verdana" pitchFamily="34" charset="0"/>
              </a:rPr>
              <a:t> Payment accounts allowing the user to place </a:t>
            </a:r>
          </a:p>
          <a:p>
            <a:pPr algn="l"/>
            <a:r>
              <a:rPr lang="en-GB" sz="1200">
                <a:latin typeface="Verdana" pitchFamily="34" charset="0"/>
              </a:rPr>
              <a:t> and withdraw cash, and execute payments</a:t>
            </a:r>
          </a:p>
          <a:p>
            <a:pPr algn="l"/>
            <a:r>
              <a:rPr lang="en-GB" sz="1200">
                <a:latin typeface="Verdana" pitchFamily="34" charset="0"/>
              </a:rPr>
              <a:t> (direct debits, standing orders, payment cards)</a:t>
            </a:r>
          </a:p>
        </p:txBody>
      </p:sp>
      <p:sp>
        <p:nvSpPr>
          <p:cNvPr id="729093" name="AutoShape 5"/>
          <p:cNvSpPr>
            <a:spLocks noChangeArrowheads="1"/>
          </p:cNvSpPr>
          <p:nvPr/>
        </p:nvSpPr>
        <p:spPr bwMode="auto">
          <a:xfrm>
            <a:off x="5108575" y="1109663"/>
            <a:ext cx="4027488" cy="698500"/>
          </a:xfrm>
          <a:prstGeom prst="homePlate">
            <a:avLst>
              <a:gd name="adj" fmla="val 0"/>
            </a:avLst>
          </a:prstGeom>
          <a:solidFill>
            <a:schemeClr val="bg1"/>
          </a:solidFill>
          <a:ln w="9525">
            <a:solidFill>
              <a:schemeClr val="tx1"/>
            </a:solidFill>
            <a:miter lim="800000"/>
            <a:headEnd/>
            <a:tailEnd/>
          </a:ln>
          <a:effectLst/>
        </p:spPr>
        <p:txBody>
          <a:bodyPr lIns="0" tIns="0" rIns="0" bIns="0" anchor="ctr"/>
          <a:lstStyle/>
          <a:p>
            <a:pPr marL="179388" lvl="1" algn="l"/>
            <a:r>
              <a:rPr lang="en-GB" sz="1200">
                <a:latin typeface="Verdana" pitchFamily="34" charset="0"/>
              </a:rPr>
              <a:t>Current accounts, e-money accounts, flexible easy access savings accounts</a:t>
            </a:r>
          </a:p>
        </p:txBody>
      </p:sp>
      <p:sp>
        <p:nvSpPr>
          <p:cNvPr id="729094" name="AutoShape 6"/>
          <p:cNvSpPr>
            <a:spLocks noChangeArrowheads="1"/>
          </p:cNvSpPr>
          <p:nvPr/>
        </p:nvSpPr>
        <p:spPr bwMode="auto">
          <a:xfrm>
            <a:off x="501650" y="1916113"/>
            <a:ext cx="4505325" cy="698500"/>
          </a:xfrm>
          <a:prstGeom prst="homePlate">
            <a:avLst>
              <a:gd name="adj" fmla="val 77549"/>
            </a:avLst>
          </a:prstGeom>
          <a:solidFill>
            <a:schemeClr val="bg1"/>
          </a:solidFill>
          <a:ln w="9525" algn="ctr">
            <a:solidFill>
              <a:schemeClr val="tx1"/>
            </a:solidFill>
            <a:miter lim="800000"/>
            <a:headEnd/>
            <a:tailEnd/>
          </a:ln>
          <a:effectLst/>
        </p:spPr>
        <p:txBody>
          <a:bodyPr lIns="0" tIns="0" rIns="0" bIns="0" anchor="ctr"/>
          <a:lstStyle/>
          <a:p>
            <a:pPr marL="88900" algn="l"/>
            <a:r>
              <a:rPr lang="en-GB" sz="1200">
                <a:latin typeface="Verdana" pitchFamily="34" charset="0"/>
              </a:rPr>
              <a:t>Execution of payment transactions where funds are covered by a credit line (e.g. direct debits, standing orders, payment cards)</a:t>
            </a:r>
          </a:p>
        </p:txBody>
      </p:sp>
      <p:sp>
        <p:nvSpPr>
          <p:cNvPr id="729095" name="AutoShape 7"/>
          <p:cNvSpPr>
            <a:spLocks noChangeArrowheads="1"/>
          </p:cNvSpPr>
          <p:nvPr/>
        </p:nvSpPr>
        <p:spPr bwMode="auto">
          <a:xfrm>
            <a:off x="5108575" y="1916113"/>
            <a:ext cx="4027488" cy="698500"/>
          </a:xfrm>
          <a:prstGeom prst="homePlate">
            <a:avLst>
              <a:gd name="adj" fmla="val 0"/>
            </a:avLst>
          </a:prstGeom>
          <a:solidFill>
            <a:schemeClr val="bg1"/>
          </a:solidFill>
          <a:ln w="9525">
            <a:solidFill>
              <a:schemeClr val="tx1"/>
            </a:solidFill>
            <a:miter lim="800000"/>
            <a:headEnd/>
            <a:tailEnd/>
          </a:ln>
          <a:effectLst/>
        </p:spPr>
        <p:txBody>
          <a:bodyPr lIns="0" tIns="0" rIns="0" bIns="0" anchor="ctr"/>
          <a:lstStyle/>
          <a:p>
            <a:pPr marL="179388" lvl="1" algn="l"/>
            <a:r>
              <a:rPr lang="en-GB" sz="1200">
                <a:latin typeface="Verdana" pitchFamily="34" charset="0"/>
              </a:rPr>
              <a:t>Current accounts, credit card issuers</a:t>
            </a:r>
          </a:p>
        </p:txBody>
      </p:sp>
      <p:sp>
        <p:nvSpPr>
          <p:cNvPr id="729096" name="AutoShape 8"/>
          <p:cNvSpPr>
            <a:spLocks noChangeArrowheads="1"/>
          </p:cNvSpPr>
          <p:nvPr/>
        </p:nvSpPr>
        <p:spPr bwMode="auto">
          <a:xfrm>
            <a:off x="501650" y="2722563"/>
            <a:ext cx="4505325" cy="698500"/>
          </a:xfrm>
          <a:prstGeom prst="homePlate">
            <a:avLst>
              <a:gd name="adj" fmla="val 77549"/>
            </a:avLst>
          </a:prstGeom>
          <a:solidFill>
            <a:schemeClr val="bg1"/>
          </a:solidFill>
          <a:ln w="9525" algn="ctr">
            <a:solidFill>
              <a:schemeClr val="tx1"/>
            </a:solidFill>
            <a:miter lim="800000"/>
            <a:headEnd/>
            <a:tailEnd/>
          </a:ln>
          <a:effectLst/>
        </p:spPr>
        <p:txBody>
          <a:bodyPr lIns="0" tIns="0" rIns="0" bIns="0" anchor="ctr"/>
          <a:lstStyle/>
          <a:p>
            <a:pPr marL="88900" algn="l"/>
            <a:r>
              <a:rPr lang="en-GB" sz="1200">
                <a:latin typeface="Verdana" pitchFamily="34" charset="0"/>
              </a:rPr>
              <a:t>Issue and/or acquiring payment instruments</a:t>
            </a:r>
          </a:p>
        </p:txBody>
      </p:sp>
      <p:sp>
        <p:nvSpPr>
          <p:cNvPr id="729097" name="AutoShape 9"/>
          <p:cNvSpPr>
            <a:spLocks noChangeArrowheads="1"/>
          </p:cNvSpPr>
          <p:nvPr/>
        </p:nvSpPr>
        <p:spPr bwMode="auto">
          <a:xfrm>
            <a:off x="5108575" y="2722563"/>
            <a:ext cx="4027488" cy="698500"/>
          </a:xfrm>
          <a:prstGeom prst="homePlate">
            <a:avLst>
              <a:gd name="adj" fmla="val 0"/>
            </a:avLst>
          </a:prstGeom>
          <a:solidFill>
            <a:schemeClr val="bg1"/>
          </a:solidFill>
          <a:ln w="9525">
            <a:solidFill>
              <a:schemeClr val="tx1"/>
            </a:solidFill>
            <a:miter lim="800000"/>
            <a:headEnd/>
            <a:tailEnd/>
          </a:ln>
          <a:effectLst/>
        </p:spPr>
        <p:txBody>
          <a:bodyPr lIns="0" tIns="0" rIns="0" bIns="0" anchor="ctr"/>
          <a:lstStyle/>
          <a:p>
            <a:pPr marL="179388" lvl="1" algn="l"/>
            <a:r>
              <a:rPr lang="en-GB" sz="1200">
                <a:latin typeface="Verdana" pitchFamily="34" charset="0"/>
              </a:rPr>
              <a:t>Card issuing and card merchant acquiring services</a:t>
            </a:r>
          </a:p>
        </p:txBody>
      </p:sp>
      <p:sp>
        <p:nvSpPr>
          <p:cNvPr id="729098" name="AutoShape 10"/>
          <p:cNvSpPr>
            <a:spLocks noChangeArrowheads="1"/>
          </p:cNvSpPr>
          <p:nvPr/>
        </p:nvSpPr>
        <p:spPr bwMode="auto">
          <a:xfrm>
            <a:off x="501650" y="3525838"/>
            <a:ext cx="4505325" cy="647700"/>
          </a:xfrm>
          <a:prstGeom prst="homePlate">
            <a:avLst>
              <a:gd name="adj" fmla="val 83632"/>
            </a:avLst>
          </a:prstGeom>
          <a:solidFill>
            <a:schemeClr val="bg1"/>
          </a:solidFill>
          <a:ln w="9525" algn="ctr">
            <a:solidFill>
              <a:schemeClr val="tx1"/>
            </a:solidFill>
            <a:miter lim="800000"/>
            <a:headEnd/>
            <a:tailEnd/>
          </a:ln>
          <a:effectLst/>
        </p:spPr>
        <p:txBody>
          <a:bodyPr lIns="0" tIns="0" rIns="0" bIns="0" anchor="ctr"/>
          <a:lstStyle/>
          <a:p>
            <a:pPr marL="88900" algn="l"/>
            <a:r>
              <a:rPr lang="en-GB" sz="1200">
                <a:latin typeface="Verdana" pitchFamily="34" charset="0"/>
              </a:rPr>
              <a:t>Money remittance</a:t>
            </a:r>
          </a:p>
        </p:txBody>
      </p:sp>
      <p:sp>
        <p:nvSpPr>
          <p:cNvPr id="729099" name="AutoShape 11"/>
          <p:cNvSpPr>
            <a:spLocks noChangeArrowheads="1"/>
          </p:cNvSpPr>
          <p:nvPr/>
        </p:nvSpPr>
        <p:spPr bwMode="auto">
          <a:xfrm>
            <a:off x="5108575" y="3525838"/>
            <a:ext cx="4027488" cy="647700"/>
          </a:xfrm>
          <a:prstGeom prst="homePlate">
            <a:avLst>
              <a:gd name="adj" fmla="val 0"/>
            </a:avLst>
          </a:prstGeom>
          <a:solidFill>
            <a:schemeClr val="bg1"/>
          </a:solidFill>
          <a:ln w="9525" algn="ctr">
            <a:solidFill>
              <a:schemeClr val="tx1"/>
            </a:solidFill>
            <a:miter lim="800000"/>
            <a:headEnd/>
            <a:tailEnd/>
          </a:ln>
          <a:effectLst/>
        </p:spPr>
        <p:txBody>
          <a:bodyPr lIns="0" tIns="0" rIns="0" bIns="0" anchor="ctr"/>
          <a:lstStyle/>
          <a:p>
            <a:pPr marL="179388" lvl="1" algn="l"/>
            <a:r>
              <a:rPr lang="en-GB" sz="1200">
                <a:latin typeface="Verdana" pitchFamily="34" charset="0"/>
              </a:rPr>
              <a:t>Money transfer</a:t>
            </a:r>
          </a:p>
        </p:txBody>
      </p:sp>
      <p:sp>
        <p:nvSpPr>
          <p:cNvPr id="729100" name="AutoShape 12"/>
          <p:cNvSpPr>
            <a:spLocks noChangeArrowheads="1"/>
          </p:cNvSpPr>
          <p:nvPr/>
        </p:nvSpPr>
        <p:spPr bwMode="auto">
          <a:xfrm>
            <a:off x="501650" y="4424363"/>
            <a:ext cx="4505325" cy="647700"/>
          </a:xfrm>
          <a:prstGeom prst="homePlate">
            <a:avLst>
              <a:gd name="adj" fmla="val 83632"/>
            </a:avLst>
          </a:prstGeom>
          <a:noFill/>
          <a:ln w="9525" algn="ctr">
            <a:solidFill>
              <a:schemeClr val="bg1"/>
            </a:solidFill>
            <a:prstDash val="dash"/>
            <a:miter lim="800000"/>
            <a:headEnd/>
            <a:tailEnd/>
          </a:ln>
          <a:effectLst/>
        </p:spPr>
        <p:txBody>
          <a:bodyPr lIns="72000" tIns="72000" rIns="72000" bIns="72000"/>
          <a:lstStyle/>
          <a:p>
            <a:pPr algn="l"/>
            <a:r>
              <a:rPr lang="en-GB" sz="1200">
                <a:solidFill>
                  <a:schemeClr val="bg1"/>
                </a:solidFill>
                <a:latin typeface="Verdana" pitchFamily="34" charset="0"/>
              </a:rPr>
              <a:t>Telecom, digital or IT payments where acting solely as an intermediary </a:t>
            </a:r>
            <a:r>
              <a:rPr lang="en-GB" sz="1200" b="1">
                <a:solidFill>
                  <a:schemeClr val="bg1"/>
                </a:solidFill>
                <a:latin typeface="Verdana" pitchFamily="34" charset="0"/>
              </a:rPr>
              <a:t>(not relevant to banks)</a:t>
            </a:r>
          </a:p>
          <a:p>
            <a:pPr algn="l"/>
            <a:endParaRPr lang="en-GB" sz="1200">
              <a:solidFill>
                <a:schemeClr val="bg1"/>
              </a:solidFill>
              <a:latin typeface="Verdana" pitchFamily="34" charset="0"/>
            </a:endParaRPr>
          </a:p>
        </p:txBody>
      </p:sp>
      <p:sp>
        <p:nvSpPr>
          <p:cNvPr id="729101" name="AutoShape 13"/>
          <p:cNvSpPr>
            <a:spLocks noChangeArrowheads="1"/>
          </p:cNvSpPr>
          <p:nvPr/>
        </p:nvSpPr>
        <p:spPr bwMode="auto">
          <a:xfrm>
            <a:off x="5108575" y="4424363"/>
            <a:ext cx="4027488" cy="647700"/>
          </a:xfrm>
          <a:prstGeom prst="homePlate">
            <a:avLst>
              <a:gd name="adj" fmla="val 0"/>
            </a:avLst>
          </a:prstGeom>
          <a:noFill/>
          <a:ln w="9525" algn="ctr">
            <a:solidFill>
              <a:schemeClr val="bg1"/>
            </a:solidFill>
            <a:prstDash val="dash"/>
            <a:miter lim="800000"/>
            <a:headEnd/>
            <a:tailEnd/>
          </a:ln>
          <a:effectLst/>
        </p:spPr>
        <p:txBody>
          <a:bodyPr lIns="72000" tIns="72000" rIns="72000" bIns="72000"/>
          <a:lstStyle/>
          <a:p>
            <a:pPr marL="357188" lvl="1" algn="l"/>
            <a:r>
              <a:rPr lang="en-GB" sz="1200">
                <a:solidFill>
                  <a:schemeClr val="bg1"/>
                </a:solidFill>
                <a:latin typeface="Verdana" pitchFamily="34" charset="0"/>
              </a:rPr>
              <a:t>Some mobile phone payments</a:t>
            </a:r>
          </a:p>
        </p:txBody>
      </p:sp>
      <p:sp>
        <p:nvSpPr>
          <p:cNvPr id="729114" name="AutoShape 26"/>
          <p:cNvSpPr>
            <a:spLocks noChangeArrowheads="1"/>
          </p:cNvSpPr>
          <p:nvPr/>
        </p:nvSpPr>
        <p:spPr bwMode="auto">
          <a:xfrm>
            <a:off x="6203950" y="7938"/>
            <a:ext cx="1216025" cy="236537"/>
          </a:xfrm>
          <a:prstGeom prst="chevron">
            <a:avLst>
              <a:gd name="adj" fmla="val 68713"/>
            </a:avLst>
          </a:prstGeom>
          <a:solidFill>
            <a:schemeClr val="bg1"/>
          </a:solidFill>
          <a:ln w="9525" algn="ctr">
            <a:solidFill>
              <a:schemeClr val="bg1"/>
            </a:solidFill>
            <a:miter lim="800000"/>
            <a:headEnd/>
            <a:tailEnd/>
          </a:ln>
          <a:effectLst/>
        </p:spPr>
        <p:txBody>
          <a:bodyPr wrap="none" lIns="0" tIns="0" rIns="0" bIns="0" anchor="ctr"/>
          <a:lstStyle/>
          <a:p>
            <a:r>
              <a:rPr lang="en-GB" sz="1000">
                <a:latin typeface="Verdana" pitchFamily="34" charset="0"/>
              </a:rPr>
              <a:t>   Background</a:t>
            </a:r>
          </a:p>
        </p:txBody>
      </p:sp>
      <p:sp>
        <p:nvSpPr>
          <p:cNvPr id="729115" name="AutoShape 27"/>
          <p:cNvSpPr>
            <a:spLocks noChangeArrowheads="1"/>
          </p:cNvSpPr>
          <p:nvPr/>
        </p:nvSpPr>
        <p:spPr bwMode="auto">
          <a:xfrm>
            <a:off x="7364413" y="7938"/>
            <a:ext cx="1216025" cy="236537"/>
          </a:xfrm>
          <a:prstGeom prst="chevron">
            <a:avLst>
              <a:gd name="adj" fmla="val 68713"/>
            </a:avLst>
          </a:prstGeom>
          <a:solidFill>
            <a:srgbClr val="DDDDDD"/>
          </a:solidFill>
          <a:ln w="6350" algn="ctr">
            <a:noFill/>
            <a:miter lim="800000"/>
            <a:headEnd/>
            <a:tailEnd/>
          </a:ln>
          <a:effectLst/>
        </p:spPr>
        <p:txBody>
          <a:bodyPr lIns="72000" tIns="91440" rIns="72000" bIns="91440" anchor="ctr"/>
          <a:lstStyle/>
          <a:p>
            <a:pPr marL="185738" indent="-185738">
              <a:lnSpc>
                <a:spcPct val="102000"/>
              </a:lnSpc>
              <a:spcAft>
                <a:spcPct val="37000"/>
              </a:spcAft>
            </a:pPr>
            <a:r>
              <a:rPr lang="en-GB" sz="1000" b="1">
                <a:solidFill>
                  <a:schemeClr val="bg1"/>
                </a:solidFill>
                <a:latin typeface="Verdana" pitchFamily="34" charset="0"/>
              </a:rPr>
              <a:t>  Impacts</a:t>
            </a:r>
          </a:p>
        </p:txBody>
      </p:sp>
      <p:sp>
        <p:nvSpPr>
          <p:cNvPr id="729116" name="AutoShape 28"/>
          <p:cNvSpPr>
            <a:spLocks noChangeArrowheads="1"/>
          </p:cNvSpPr>
          <p:nvPr/>
        </p:nvSpPr>
        <p:spPr bwMode="auto">
          <a:xfrm>
            <a:off x="8523288" y="7938"/>
            <a:ext cx="1216025" cy="236537"/>
          </a:xfrm>
          <a:prstGeom prst="chevron">
            <a:avLst>
              <a:gd name="adj" fmla="val 68713"/>
            </a:avLst>
          </a:prstGeom>
          <a:solidFill>
            <a:schemeClr val="bg1"/>
          </a:solidFill>
          <a:ln w="9525" algn="ctr">
            <a:solidFill>
              <a:schemeClr val="bg1"/>
            </a:solidFill>
            <a:miter lim="800000"/>
            <a:headEnd/>
            <a:tailEnd/>
          </a:ln>
          <a:effectLst/>
        </p:spPr>
        <p:txBody>
          <a:bodyPr wrap="none" lIns="0" tIns="0" rIns="0" bIns="0" anchor="ctr"/>
          <a:lstStyle/>
          <a:p>
            <a:r>
              <a:rPr lang="en-GB" sz="1000">
                <a:latin typeface="Verdana" pitchFamily="34" charset="0"/>
              </a:rPr>
              <a:t>  Insights</a:t>
            </a:r>
          </a:p>
        </p:txBody>
      </p:sp>
      <p:sp>
        <p:nvSpPr>
          <p:cNvPr id="729117" name="Rectangle 29"/>
          <p:cNvSpPr>
            <a:spLocks noChangeArrowheads="1"/>
          </p:cNvSpPr>
          <p:nvPr/>
        </p:nvSpPr>
        <p:spPr bwMode="auto">
          <a:xfrm>
            <a:off x="403225" y="692150"/>
            <a:ext cx="9490075" cy="425450"/>
          </a:xfrm>
          <a:prstGeom prst="rect">
            <a:avLst/>
          </a:prstGeom>
          <a:noFill/>
          <a:ln w="9525" algn="ctr">
            <a:noFill/>
            <a:miter lim="800000"/>
            <a:headEnd/>
            <a:tailEnd/>
          </a:ln>
          <a:effectLst/>
        </p:spPr>
        <p:txBody>
          <a:bodyPr lIns="0" tIns="0" rIns="0" bIns="0">
            <a:spAutoFit/>
          </a:bodyPr>
          <a:lstStyle/>
          <a:p>
            <a:pPr algn="l"/>
            <a:r>
              <a:rPr lang="en-GB" sz="1400" b="1">
                <a:solidFill>
                  <a:srgbClr val="9CD100"/>
                </a:solidFill>
                <a:latin typeface="Verdana" pitchFamily="34" charset="0"/>
              </a:rPr>
              <a:t>Current accounts, credit card accounts and some savings accounts will be in scope</a:t>
            </a:r>
          </a:p>
          <a:p>
            <a:pPr algn="l"/>
            <a:endParaRPr lang="en-GB" sz="1400" b="1">
              <a:solidFill>
                <a:srgbClr val="9CD100"/>
              </a:solidFill>
              <a:latin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3"/>
          <p:cNvSpPr>
            <a:spLocks noGrp="1"/>
          </p:cNvSpPr>
          <p:nvPr>
            <p:ph type="sldNum" sz="quarter" idx="10"/>
          </p:nvPr>
        </p:nvSpPr>
        <p:spPr/>
        <p:txBody>
          <a:bodyPr/>
          <a:lstStyle/>
          <a:p>
            <a:fld id="{7768E4D4-61A5-49CC-8CD3-B9C8B0326866}" type="slidenum">
              <a:rPr lang="en-GB" altLang="en-GB"/>
              <a:pPr/>
              <a:t>8</a:t>
            </a:fld>
            <a:endParaRPr lang="en-GB" altLang="en-GB"/>
          </a:p>
        </p:txBody>
      </p:sp>
      <p:sp>
        <p:nvSpPr>
          <p:cNvPr id="594958" name="Rectangle 14"/>
          <p:cNvSpPr>
            <a:spLocks noChangeArrowheads="1"/>
          </p:cNvSpPr>
          <p:nvPr/>
        </p:nvSpPr>
        <p:spPr bwMode="auto">
          <a:xfrm>
            <a:off x="274638" y="1028700"/>
            <a:ext cx="9466262" cy="1073150"/>
          </a:xfrm>
          <a:prstGeom prst="rect">
            <a:avLst/>
          </a:prstGeom>
          <a:solidFill>
            <a:srgbClr val="DDDDDD"/>
          </a:solidFill>
          <a:ln w="6350" algn="ctr">
            <a:noFill/>
            <a:miter lim="800000"/>
            <a:headEnd/>
            <a:tailEnd/>
          </a:ln>
          <a:effectLst>
            <a:outerShdw dist="35921" dir="2700000" algn="ctr" rotWithShape="0">
              <a:schemeClr val="bg1"/>
            </a:outerShdw>
          </a:effectLst>
        </p:spPr>
        <p:txBody>
          <a:bodyPr lIns="72000" tIns="91440" rIns="72000" bIns="91440" anchor="ctr"/>
          <a:lstStyle/>
          <a:p>
            <a:pPr marL="185738" indent="-185738">
              <a:lnSpc>
                <a:spcPct val="102000"/>
              </a:lnSpc>
              <a:spcAft>
                <a:spcPct val="37000"/>
              </a:spcAft>
            </a:pPr>
            <a:endParaRPr lang="en-US" sz="1100" b="1">
              <a:solidFill>
                <a:schemeClr val="bg1"/>
              </a:solidFill>
              <a:latin typeface="Verdana" pitchFamily="34" charset="0"/>
            </a:endParaRPr>
          </a:p>
        </p:txBody>
      </p:sp>
      <p:sp>
        <p:nvSpPr>
          <p:cNvPr id="594946" name="Rectangle 2"/>
          <p:cNvSpPr>
            <a:spLocks noGrp="1" noChangeArrowheads="1"/>
          </p:cNvSpPr>
          <p:nvPr>
            <p:ph type="title"/>
          </p:nvPr>
        </p:nvSpPr>
        <p:spPr/>
        <p:txBody>
          <a:bodyPr/>
          <a:lstStyle/>
          <a:p>
            <a:pPr marL="357188" indent="-357188"/>
            <a:r>
              <a:rPr lang="en-GB"/>
              <a:t>PSD requirements - Title III - transparency and information requirements</a:t>
            </a:r>
          </a:p>
        </p:txBody>
      </p:sp>
      <p:sp>
        <p:nvSpPr>
          <p:cNvPr id="594947" name="Rectangle 3"/>
          <p:cNvSpPr>
            <a:spLocks noGrp="1" noChangeArrowheads="1"/>
          </p:cNvSpPr>
          <p:nvPr>
            <p:ph type="body" idx="1"/>
          </p:nvPr>
        </p:nvSpPr>
        <p:spPr>
          <a:xfrm>
            <a:off x="398463" y="1041400"/>
            <a:ext cx="9301162" cy="1092200"/>
          </a:xfrm>
        </p:spPr>
        <p:txBody>
          <a:bodyPr/>
          <a:lstStyle/>
          <a:p>
            <a:pPr>
              <a:lnSpc>
                <a:spcPct val="122000"/>
              </a:lnSpc>
              <a:buFontTx/>
              <a:buNone/>
            </a:pPr>
            <a:r>
              <a:rPr lang="en-GB" sz="200" b="1"/>
              <a:t>1</a:t>
            </a:r>
          </a:p>
          <a:p>
            <a:pPr>
              <a:lnSpc>
                <a:spcPct val="122000"/>
              </a:lnSpc>
              <a:buFontTx/>
              <a:buNone/>
            </a:pPr>
            <a:endParaRPr lang="en-GB" sz="200" b="1"/>
          </a:p>
          <a:p>
            <a:pPr>
              <a:lnSpc>
                <a:spcPct val="122000"/>
              </a:lnSpc>
              <a:buFontTx/>
              <a:buNone/>
            </a:pPr>
            <a:r>
              <a:rPr lang="en-GB" sz="1600" b="1"/>
              <a:t>Aims</a:t>
            </a:r>
            <a:r>
              <a:rPr lang="en-GB" sz="1400"/>
              <a:t> </a:t>
            </a:r>
          </a:p>
          <a:p>
            <a:pPr>
              <a:lnSpc>
                <a:spcPct val="92000"/>
              </a:lnSpc>
            </a:pPr>
            <a:r>
              <a:rPr lang="en-GB" sz="1400"/>
              <a:t>Improve transparency of pricing and service levels, terms and conditions.</a:t>
            </a:r>
          </a:p>
          <a:p>
            <a:pPr>
              <a:lnSpc>
                <a:spcPct val="92000"/>
              </a:lnSpc>
            </a:pPr>
            <a:r>
              <a:rPr lang="en-GB" sz="1400"/>
              <a:t>Inform consumers of the relative merits of payment systems and facilitate cross-border competition.</a:t>
            </a:r>
          </a:p>
        </p:txBody>
      </p:sp>
      <p:sp>
        <p:nvSpPr>
          <p:cNvPr id="594948" name="Rectangle 4"/>
          <p:cNvSpPr>
            <a:spLocks noChangeArrowheads="1"/>
          </p:cNvSpPr>
          <p:nvPr/>
        </p:nvSpPr>
        <p:spPr bwMode="auto">
          <a:xfrm>
            <a:off x="274638" y="2276475"/>
            <a:ext cx="4391025" cy="1450975"/>
          </a:xfrm>
          <a:prstGeom prst="rect">
            <a:avLst/>
          </a:prstGeom>
          <a:solidFill>
            <a:schemeClr val="bg1"/>
          </a:solidFill>
          <a:ln w="9525">
            <a:noFill/>
            <a:miter lim="800000"/>
            <a:headEnd/>
            <a:tailEnd/>
          </a:ln>
          <a:effectLst/>
        </p:spPr>
        <p:txBody>
          <a:bodyPr lIns="0" tIns="108000" rIns="0" bIns="72000"/>
          <a:lstStyle/>
          <a:p>
            <a:pPr marL="190500" indent="-190500">
              <a:lnSpc>
                <a:spcPct val="92000"/>
              </a:lnSpc>
              <a:spcAft>
                <a:spcPct val="37000"/>
              </a:spcAft>
              <a:tabLst>
                <a:tab pos="5715000" algn="l"/>
              </a:tabLst>
            </a:pPr>
            <a:r>
              <a:rPr lang="en-GB" sz="1200" b="1">
                <a:latin typeface="Verdana" pitchFamily="34" charset="0"/>
              </a:rPr>
              <a:t>Framework contracts</a:t>
            </a:r>
          </a:p>
          <a:p>
            <a:pPr marL="382588" lvl="1" indent="-190500" algn="l">
              <a:lnSpc>
                <a:spcPct val="82000"/>
              </a:lnSpc>
              <a:spcAft>
                <a:spcPct val="36000"/>
              </a:spcAft>
              <a:buFontTx/>
              <a:buChar char="•"/>
              <a:tabLst>
                <a:tab pos="5715000" algn="l"/>
              </a:tabLst>
            </a:pPr>
            <a:r>
              <a:rPr lang="en-GB" sz="1200">
                <a:latin typeface="Verdana" pitchFamily="34" charset="0"/>
              </a:rPr>
              <a:t>Prior information and conditions</a:t>
            </a:r>
          </a:p>
          <a:p>
            <a:pPr marL="382588" lvl="1" indent="-190500" algn="l">
              <a:lnSpc>
                <a:spcPct val="82000"/>
              </a:lnSpc>
              <a:spcAft>
                <a:spcPct val="36000"/>
              </a:spcAft>
              <a:buFontTx/>
              <a:buChar char="•"/>
              <a:tabLst>
                <a:tab pos="5715000" algn="l"/>
              </a:tabLst>
            </a:pPr>
            <a:r>
              <a:rPr lang="en-GB" sz="1200">
                <a:latin typeface="Verdana" pitchFamily="34" charset="0"/>
              </a:rPr>
              <a:t>Changes in contract conditions</a:t>
            </a:r>
          </a:p>
          <a:p>
            <a:pPr marL="382588" lvl="1" indent="-190500" algn="l">
              <a:lnSpc>
                <a:spcPct val="82000"/>
              </a:lnSpc>
              <a:spcAft>
                <a:spcPct val="36000"/>
              </a:spcAft>
              <a:buFontTx/>
              <a:buChar char="•"/>
              <a:tabLst>
                <a:tab pos="5715000" algn="l"/>
              </a:tabLst>
            </a:pPr>
            <a:r>
              <a:rPr lang="en-GB" sz="1200">
                <a:latin typeface="Verdana" pitchFamily="34" charset="0"/>
              </a:rPr>
              <a:t>Termination by the service user</a:t>
            </a:r>
          </a:p>
          <a:p>
            <a:pPr marL="382588" lvl="1" indent="-190500" algn="l">
              <a:lnSpc>
                <a:spcPct val="82000"/>
              </a:lnSpc>
              <a:spcAft>
                <a:spcPct val="36000"/>
              </a:spcAft>
              <a:buFontTx/>
              <a:buChar char="•"/>
              <a:tabLst>
                <a:tab pos="5715000" algn="l"/>
              </a:tabLst>
            </a:pPr>
            <a:r>
              <a:rPr lang="en-GB" sz="1200">
                <a:latin typeface="Verdana" pitchFamily="34" charset="0"/>
              </a:rPr>
              <a:t>Information before execution</a:t>
            </a:r>
          </a:p>
          <a:p>
            <a:pPr marL="382588" lvl="1" indent="-190500" algn="l">
              <a:lnSpc>
                <a:spcPct val="82000"/>
              </a:lnSpc>
              <a:spcAft>
                <a:spcPct val="36000"/>
              </a:spcAft>
              <a:buFontTx/>
              <a:buChar char="•"/>
              <a:tabLst>
                <a:tab pos="5715000" algn="l"/>
              </a:tabLst>
            </a:pPr>
            <a:r>
              <a:rPr lang="en-GB" sz="1200">
                <a:latin typeface="Verdana" pitchFamily="34" charset="0"/>
              </a:rPr>
              <a:t>Information in individual transactions</a:t>
            </a:r>
          </a:p>
        </p:txBody>
      </p:sp>
      <p:sp>
        <p:nvSpPr>
          <p:cNvPr id="594949" name="Rectangle 5"/>
          <p:cNvSpPr>
            <a:spLocks noChangeArrowheads="1"/>
          </p:cNvSpPr>
          <p:nvPr/>
        </p:nvSpPr>
        <p:spPr bwMode="auto">
          <a:xfrm>
            <a:off x="5216525" y="2276475"/>
            <a:ext cx="4511675" cy="1450975"/>
          </a:xfrm>
          <a:prstGeom prst="rect">
            <a:avLst/>
          </a:prstGeom>
          <a:solidFill>
            <a:schemeClr val="bg1"/>
          </a:solidFill>
          <a:ln w="9525" algn="ctr">
            <a:noFill/>
            <a:miter lim="800000"/>
            <a:headEnd/>
            <a:tailEnd/>
          </a:ln>
          <a:effectLst/>
        </p:spPr>
        <p:txBody>
          <a:bodyPr lIns="0" tIns="108000" rIns="0" bIns="72000"/>
          <a:lstStyle/>
          <a:p>
            <a:pPr marL="190500" indent="-190500">
              <a:lnSpc>
                <a:spcPct val="102000"/>
              </a:lnSpc>
              <a:spcAft>
                <a:spcPct val="37000"/>
              </a:spcAft>
              <a:tabLst>
                <a:tab pos="5715000" algn="l"/>
              </a:tabLst>
            </a:pPr>
            <a:r>
              <a:rPr lang="en-GB" sz="1200" b="1">
                <a:latin typeface="Verdana" pitchFamily="34" charset="0"/>
              </a:rPr>
              <a:t>Single payment transactions</a:t>
            </a:r>
          </a:p>
          <a:p>
            <a:pPr marL="382588" lvl="1" indent="-190500" algn="l">
              <a:lnSpc>
                <a:spcPct val="94000"/>
              </a:lnSpc>
              <a:spcAft>
                <a:spcPct val="36000"/>
              </a:spcAft>
              <a:buFontTx/>
              <a:buChar char="•"/>
              <a:tabLst>
                <a:tab pos="5715000" algn="l"/>
              </a:tabLst>
            </a:pPr>
            <a:r>
              <a:rPr lang="en-GB" sz="1200">
                <a:latin typeface="Verdana" pitchFamily="34" charset="0"/>
              </a:rPr>
              <a:t>Prior information and conditions</a:t>
            </a:r>
          </a:p>
          <a:p>
            <a:pPr marL="382588" lvl="1" indent="-190500" algn="l">
              <a:lnSpc>
                <a:spcPct val="94000"/>
              </a:lnSpc>
              <a:spcAft>
                <a:spcPct val="36000"/>
              </a:spcAft>
              <a:buFontTx/>
              <a:buChar char="•"/>
              <a:tabLst>
                <a:tab pos="5715000" algn="l"/>
              </a:tabLst>
            </a:pPr>
            <a:r>
              <a:rPr lang="en-GB" sz="1200">
                <a:latin typeface="Verdana" pitchFamily="34" charset="0"/>
              </a:rPr>
              <a:t>Information after the payment order/execution</a:t>
            </a:r>
          </a:p>
        </p:txBody>
      </p:sp>
      <p:sp>
        <p:nvSpPr>
          <p:cNvPr id="594950" name="Oval 6"/>
          <p:cNvSpPr>
            <a:spLocks noChangeArrowheads="1"/>
          </p:cNvSpPr>
          <p:nvPr/>
        </p:nvSpPr>
        <p:spPr bwMode="auto">
          <a:xfrm>
            <a:off x="3516313" y="4076700"/>
            <a:ext cx="2876550" cy="661988"/>
          </a:xfrm>
          <a:prstGeom prst="ellipse">
            <a:avLst/>
          </a:prstGeom>
          <a:solidFill>
            <a:srgbClr val="DDDDDD"/>
          </a:solidFill>
          <a:ln w="6350" algn="ctr">
            <a:noFill/>
            <a:round/>
            <a:headEnd/>
            <a:tailEnd/>
          </a:ln>
          <a:effectLst>
            <a:outerShdw dist="35921" dir="2700000" algn="ctr" rotWithShape="0">
              <a:schemeClr val="bg1"/>
            </a:outerShdw>
          </a:effectLst>
        </p:spPr>
        <p:txBody>
          <a:bodyPr lIns="72000" tIns="91440" rIns="72000" bIns="91440" anchor="ctr"/>
          <a:lstStyle/>
          <a:p>
            <a:pPr marL="185738" indent="-185738">
              <a:lnSpc>
                <a:spcPct val="102000"/>
              </a:lnSpc>
              <a:spcAft>
                <a:spcPct val="37000"/>
              </a:spcAft>
            </a:pPr>
            <a:r>
              <a:rPr lang="en-GB" sz="1100" b="1">
                <a:solidFill>
                  <a:schemeClr val="bg1"/>
                </a:solidFill>
                <a:latin typeface="Verdana" pitchFamily="34" charset="0"/>
              </a:rPr>
              <a:t>Rules Applicable to both </a:t>
            </a:r>
          </a:p>
        </p:txBody>
      </p:sp>
      <p:sp>
        <p:nvSpPr>
          <p:cNvPr id="594951" name="Oval 7"/>
          <p:cNvSpPr>
            <a:spLocks noChangeArrowheads="1"/>
          </p:cNvSpPr>
          <p:nvPr/>
        </p:nvSpPr>
        <p:spPr bwMode="auto">
          <a:xfrm>
            <a:off x="317500" y="5629275"/>
            <a:ext cx="3014663" cy="620713"/>
          </a:xfrm>
          <a:prstGeom prst="ellipse">
            <a:avLst/>
          </a:prstGeom>
          <a:solidFill>
            <a:schemeClr val="bg1"/>
          </a:solidFill>
          <a:ln w="9525">
            <a:noFill/>
            <a:round/>
            <a:headEnd/>
            <a:tailEnd/>
          </a:ln>
          <a:effectLst/>
        </p:spPr>
        <p:txBody>
          <a:bodyPr wrap="none" lIns="0" tIns="0" rIns="0" bIns="0" anchor="ctr"/>
          <a:lstStyle/>
          <a:p>
            <a:r>
              <a:rPr lang="en-GB" sz="1100" b="1">
                <a:latin typeface="Verdana" pitchFamily="34" charset="0"/>
              </a:rPr>
              <a:t>Art 34</a:t>
            </a:r>
            <a:r>
              <a:rPr lang="en-GB" sz="1100">
                <a:latin typeface="Verdana" pitchFamily="34" charset="0"/>
              </a:rPr>
              <a:t> Low value payment &amp; e-money </a:t>
            </a:r>
          </a:p>
          <a:p>
            <a:r>
              <a:rPr lang="en-GB" sz="1100">
                <a:latin typeface="Verdana" pitchFamily="34" charset="0"/>
              </a:rPr>
              <a:t>instruments require less information</a:t>
            </a:r>
            <a:endParaRPr lang="en-GB" sz="1100" b="1">
              <a:latin typeface="Verdana" pitchFamily="34" charset="0"/>
            </a:endParaRPr>
          </a:p>
        </p:txBody>
      </p:sp>
      <p:sp>
        <p:nvSpPr>
          <p:cNvPr id="594952" name="Oval 8"/>
          <p:cNvSpPr>
            <a:spLocks noChangeArrowheads="1"/>
          </p:cNvSpPr>
          <p:nvPr/>
        </p:nvSpPr>
        <p:spPr bwMode="auto">
          <a:xfrm>
            <a:off x="3414713" y="5629275"/>
            <a:ext cx="3070225" cy="620713"/>
          </a:xfrm>
          <a:prstGeom prst="ellipse">
            <a:avLst/>
          </a:prstGeom>
          <a:solidFill>
            <a:schemeClr val="bg1"/>
          </a:solidFill>
          <a:ln w="9525">
            <a:noFill/>
            <a:round/>
            <a:headEnd/>
            <a:tailEnd/>
          </a:ln>
          <a:effectLst/>
        </p:spPr>
        <p:txBody>
          <a:bodyPr wrap="none" lIns="0" tIns="0" rIns="0" bIns="0" anchor="ctr"/>
          <a:lstStyle/>
          <a:p>
            <a:r>
              <a:rPr lang="en-GB" sz="1100" b="1">
                <a:latin typeface="Verdana" pitchFamily="34" charset="0"/>
              </a:rPr>
              <a:t>Art 32</a:t>
            </a:r>
            <a:r>
              <a:rPr lang="en-GB" sz="1100">
                <a:latin typeface="Verdana" pitchFamily="34" charset="0"/>
              </a:rPr>
              <a:t> Providers may not charge </a:t>
            </a:r>
          </a:p>
          <a:p>
            <a:r>
              <a:rPr lang="en-GB" sz="1100">
                <a:latin typeface="Verdana" pitchFamily="34" charset="0"/>
              </a:rPr>
              <a:t>users for information required by PSD</a:t>
            </a:r>
            <a:endParaRPr lang="en-GB" sz="1100" b="1">
              <a:latin typeface="Verdana" pitchFamily="34" charset="0"/>
            </a:endParaRPr>
          </a:p>
        </p:txBody>
      </p:sp>
      <p:sp>
        <p:nvSpPr>
          <p:cNvPr id="594953" name="Oval 9"/>
          <p:cNvSpPr>
            <a:spLocks noChangeArrowheads="1"/>
          </p:cNvSpPr>
          <p:nvPr/>
        </p:nvSpPr>
        <p:spPr bwMode="auto">
          <a:xfrm>
            <a:off x="6592888" y="5629275"/>
            <a:ext cx="3070225" cy="620713"/>
          </a:xfrm>
          <a:prstGeom prst="ellipse">
            <a:avLst/>
          </a:prstGeom>
          <a:solidFill>
            <a:schemeClr val="bg1"/>
          </a:solidFill>
          <a:ln w="9525" algn="ctr">
            <a:noFill/>
            <a:round/>
            <a:headEnd/>
            <a:tailEnd/>
          </a:ln>
          <a:effectLst/>
        </p:spPr>
        <p:txBody>
          <a:bodyPr wrap="none" lIns="0" tIns="0" rIns="0" bIns="0" anchor="ctr"/>
          <a:lstStyle/>
          <a:p>
            <a:r>
              <a:rPr lang="en-GB" sz="1100" b="1">
                <a:latin typeface="Verdana" pitchFamily="34" charset="0"/>
              </a:rPr>
              <a:t>Art 49</a:t>
            </a:r>
            <a:r>
              <a:rPr lang="en-GB" sz="1100">
                <a:latin typeface="Verdana" pitchFamily="34" charset="0"/>
              </a:rPr>
              <a:t> Currency conversion charges </a:t>
            </a:r>
          </a:p>
          <a:p>
            <a:r>
              <a:rPr lang="en-GB" sz="1100">
                <a:latin typeface="Verdana" pitchFamily="34" charset="0"/>
              </a:rPr>
              <a:t>and exchange rates must be given</a:t>
            </a:r>
          </a:p>
        </p:txBody>
      </p:sp>
      <p:sp>
        <p:nvSpPr>
          <p:cNvPr id="594955" name="Oval 11"/>
          <p:cNvSpPr>
            <a:spLocks noChangeArrowheads="1"/>
          </p:cNvSpPr>
          <p:nvPr/>
        </p:nvSpPr>
        <p:spPr bwMode="auto">
          <a:xfrm>
            <a:off x="1830388" y="4867275"/>
            <a:ext cx="3014662" cy="620713"/>
          </a:xfrm>
          <a:prstGeom prst="ellipse">
            <a:avLst/>
          </a:prstGeom>
          <a:solidFill>
            <a:schemeClr val="bg1"/>
          </a:solidFill>
          <a:ln w="19050" algn="ctr">
            <a:noFill/>
            <a:round/>
            <a:headEnd/>
            <a:tailEnd/>
          </a:ln>
          <a:effectLst/>
        </p:spPr>
        <p:txBody>
          <a:bodyPr wrap="none" anchor="ctr"/>
          <a:lstStyle/>
          <a:p>
            <a:r>
              <a:rPr lang="en-GB" sz="1100" b="1">
                <a:latin typeface="Verdana" pitchFamily="34" charset="0"/>
              </a:rPr>
              <a:t>Art 33</a:t>
            </a:r>
            <a:r>
              <a:rPr lang="en-GB" sz="1100">
                <a:latin typeface="Verdana" pitchFamily="34" charset="0"/>
              </a:rPr>
              <a:t> Burden of proving compliance </a:t>
            </a:r>
          </a:p>
          <a:p>
            <a:r>
              <a:rPr lang="en-GB" sz="1100">
                <a:latin typeface="Verdana" pitchFamily="34" charset="0"/>
              </a:rPr>
              <a:t>rests on the information provider</a:t>
            </a:r>
          </a:p>
        </p:txBody>
      </p:sp>
      <p:sp>
        <p:nvSpPr>
          <p:cNvPr id="594956" name="Oval 12"/>
          <p:cNvSpPr>
            <a:spLocks noChangeArrowheads="1"/>
          </p:cNvSpPr>
          <p:nvPr/>
        </p:nvSpPr>
        <p:spPr bwMode="auto">
          <a:xfrm>
            <a:off x="5035550" y="4867275"/>
            <a:ext cx="3014663" cy="620713"/>
          </a:xfrm>
          <a:prstGeom prst="ellipse">
            <a:avLst/>
          </a:prstGeom>
          <a:solidFill>
            <a:schemeClr val="bg1"/>
          </a:solidFill>
          <a:ln w="19050" algn="ctr">
            <a:noFill/>
            <a:round/>
            <a:headEnd/>
            <a:tailEnd/>
          </a:ln>
          <a:effectLst/>
        </p:spPr>
        <p:txBody>
          <a:bodyPr wrap="none" anchor="ctr"/>
          <a:lstStyle/>
          <a:p>
            <a:r>
              <a:rPr lang="en-GB" sz="1100" b="1">
                <a:latin typeface="Verdana" pitchFamily="34" charset="0"/>
              </a:rPr>
              <a:t>Art 50</a:t>
            </a:r>
            <a:r>
              <a:rPr lang="en-GB" sz="1100">
                <a:latin typeface="Verdana" pitchFamily="34" charset="0"/>
              </a:rPr>
              <a:t> Charges or reductions must be </a:t>
            </a:r>
          </a:p>
          <a:p>
            <a:r>
              <a:rPr lang="en-GB" sz="1100">
                <a:latin typeface="Verdana" pitchFamily="34" charset="0"/>
              </a:rPr>
              <a:t>notified to users prior to transactions</a:t>
            </a:r>
          </a:p>
        </p:txBody>
      </p:sp>
      <p:sp>
        <p:nvSpPr>
          <p:cNvPr id="594976" name="AutoShape 32"/>
          <p:cNvSpPr>
            <a:spLocks noChangeArrowheads="1"/>
          </p:cNvSpPr>
          <p:nvPr/>
        </p:nvSpPr>
        <p:spPr bwMode="auto">
          <a:xfrm>
            <a:off x="6203950" y="7938"/>
            <a:ext cx="1216025" cy="236537"/>
          </a:xfrm>
          <a:prstGeom prst="chevron">
            <a:avLst>
              <a:gd name="adj" fmla="val 68713"/>
            </a:avLst>
          </a:prstGeom>
          <a:solidFill>
            <a:schemeClr val="bg1"/>
          </a:solidFill>
          <a:ln w="9525" algn="ctr">
            <a:solidFill>
              <a:schemeClr val="bg1"/>
            </a:solidFill>
            <a:miter lim="800000"/>
            <a:headEnd/>
            <a:tailEnd/>
          </a:ln>
          <a:effectLst/>
        </p:spPr>
        <p:txBody>
          <a:bodyPr wrap="none" lIns="0" tIns="0" rIns="0" bIns="0" anchor="ctr"/>
          <a:lstStyle/>
          <a:p>
            <a:r>
              <a:rPr lang="en-GB" sz="1000">
                <a:latin typeface="Verdana" pitchFamily="34" charset="0"/>
              </a:rPr>
              <a:t>   Background</a:t>
            </a:r>
          </a:p>
        </p:txBody>
      </p:sp>
      <p:sp>
        <p:nvSpPr>
          <p:cNvPr id="594977" name="AutoShape 33"/>
          <p:cNvSpPr>
            <a:spLocks noChangeArrowheads="1"/>
          </p:cNvSpPr>
          <p:nvPr/>
        </p:nvSpPr>
        <p:spPr bwMode="auto">
          <a:xfrm>
            <a:off x="7364413" y="7938"/>
            <a:ext cx="1216025" cy="236537"/>
          </a:xfrm>
          <a:prstGeom prst="chevron">
            <a:avLst>
              <a:gd name="adj" fmla="val 68713"/>
            </a:avLst>
          </a:prstGeom>
          <a:solidFill>
            <a:srgbClr val="DDDDDD"/>
          </a:solidFill>
          <a:ln w="6350" algn="ctr">
            <a:noFill/>
            <a:miter lim="800000"/>
            <a:headEnd/>
            <a:tailEnd/>
          </a:ln>
          <a:effectLst/>
        </p:spPr>
        <p:txBody>
          <a:bodyPr lIns="72000" tIns="91440" rIns="72000" bIns="91440" anchor="ctr"/>
          <a:lstStyle/>
          <a:p>
            <a:pPr marL="185738" indent="-185738">
              <a:lnSpc>
                <a:spcPct val="102000"/>
              </a:lnSpc>
              <a:spcAft>
                <a:spcPct val="37000"/>
              </a:spcAft>
            </a:pPr>
            <a:r>
              <a:rPr lang="en-GB" sz="1000" b="1">
                <a:solidFill>
                  <a:schemeClr val="bg1"/>
                </a:solidFill>
                <a:latin typeface="Verdana" pitchFamily="34" charset="0"/>
              </a:rPr>
              <a:t>  Impacts</a:t>
            </a:r>
          </a:p>
        </p:txBody>
      </p:sp>
      <p:sp>
        <p:nvSpPr>
          <p:cNvPr id="594978" name="AutoShape 34"/>
          <p:cNvSpPr>
            <a:spLocks noChangeArrowheads="1"/>
          </p:cNvSpPr>
          <p:nvPr/>
        </p:nvSpPr>
        <p:spPr bwMode="auto">
          <a:xfrm>
            <a:off x="8523288" y="7938"/>
            <a:ext cx="1216025" cy="236537"/>
          </a:xfrm>
          <a:prstGeom prst="chevron">
            <a:avLst>
              <a:gd name="adj" fmla="val 68713"/>
            </a:avLst>
          </a:prstGeom>
          <a:solidFill>
            <a:schemeClr val="bg1"/>
          </a:solidFill>
          <a:ln w="9525" algn="ctr">
            <a:solidFill>
              <a:schemeClr val="bg1"/>
            </a:solidFill>
            <a:miter lim="800000"/>
            <a:headEnd/>
            <a:tailEnd/>
          </a:ln>
          <a:effectLst/>
        </p:spPr>
        <p:txBody>
          <a:bodyPr wrap="none" lIns="0" tIns="0" rIns="0" bIns="0" anchor="ctr"/>
          <a:lstStyle/>
          <a:p>
            <a:r>
              <a:rPr lang="en-GB" sz="1000">
                <a:latin typeface="Verdana" pitchFamily="34" charset="0"/>
              </a:rPr>
              <a:t>  Insights</a:t>
            </a:r>
          </a:p>
        </p:txBody>
      </p:sp>
      <p:sp>
        <p:nvSpPr>
          <p:cNvPr id="594979" name="Rectangle 35"/>
          <p:cNvSpPr>
            <a:spLocks noChangeArrowheads="1"/>
          </p:cNvSpPr>
          <p:nvPr/>
        </p:nvSpPr>
        <p:spPr bwMode="auto">
          <a:xfrm>
            <a:off x="403225" y="692150"/>
            <a:ext cx="9490075" cy="425450"/>
          </a:xfrm>
          <a:prstGeom prst="rect">
            <a:avLst/>
          </a:prstGeom>
          <a:noFill/>
          <a:ln w="9525" algn="ctr">
            <a:noFill/>
            <a:miter lim="800000"/>
            <a:headEnd/>
            <a:tailEnd/>
          </a:ln>
          <a:effectLst/>
        </p:spPr>
        <p:txBody>
          <a:bodyPr lIns="0" tIns="0" rIns="0" bIns="0">
            <a:spAutoFit/>
          </a:bodyPr>
          <a:lstStyle/>
          <a:p>
            <a:pPr algn="l"/>
            <a:r>
              <a:rPr lang="en-GB" sz="1400" b="1">
                <a:solidFill>
                  <a:srgbClr val="9CD100"/>
                </a:solidFill>
                <a:latin typeface="Verdana" pitchFamily="34" charset="0"/>
              </a:rPr>
              <a:t>Banks will have to revise all of their customer facing documentation</a:t>
            </a:r>
          </a:p>
          <a:p>
            <a:pPr algn="l"/>
            <a:endParaRPr lang="en-GB" sz="1400" b="1">
              <a:solidFill>
                <a:srgbClr val="9CD100"/>
              </a:solidFill>
              <a:latin typeface="Verdana"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3"/>
          <p:cNvSpPr>
            <a:spLocks noGrp="1"/>
          </p:cNvSpPr>
          <p:nvPr>
            <p:ph type="sldNum" sz="quarter" idx="10"/>
          </p:nvPr>
        </p:nvSpPr>
        <p:spPr/>
        <p:txBody>
          <a:bodyPr/>
          <a:lstStyle/>
          <a:p>
            <a:fld id="{A38CC78A-810F-43AD-8675-F495DBB3D055}" type="slidenum">
              <a:rPr lang="en-GB" altLang="en-GB"/>
              <a:pPr/>
              <a:t>9</a:t>
            </a:fld>
            <a:endParaRPr lang="en-GB" altLang="en-GB"/>
          </a:p>
        </p:txBody>
      </p:sp>
      <p:sp>
        <p:nvSpPr>
          <p:cNvPr id="773122" name="Rectangle 2"/>
          <p:cNvSpPr>
            <a:spLocks noChangeArrowheads="1"/>
          </p:cNvSpPr>
          <p:nvPr/>
        </p:nvSpPr>
        <p:spPr bwMode="auto">
          <a:xfrm>
            <a:off x="344488" y="1160463"/>
            <a:ext cx="9121775" cy="1079500"/>
          </a:xfrm>
          <a:prstGeom prst="rect">
            <a:avLst/>
          </a:prstGeom>
          <a:solidFill>
            <a:srgbClr val="DDDDDD"/>
          </a:solidFill>
          <a:ln w="6350" algn="ctr">
            <a:noFill/>
            <a:miter lim="800000"/>
            <a:headEnd/>
            <a:tailEnd/>
          </a:ln>
          <a:effectLst>
            <a:outerShdw dist="35921" dir="2700000" algn="ctr" rotWithShape="0">
              <a:schemeClr val="bg1"/>
            </a:outerShdw>
          </a:effectLst>
        </p:spPr>
        <p:txBody>
          <a:bodyPr lIns="72000" tIns="91440" rIns="72000" bIns="91440" anchor="ctr"/>
          <a:lstStyle/>
          <a:p>
            <a:endParaRPr lang="en-US"/>
          </a:p>
        </p:txBody>
      </p:sp>
      <p:sp>
        <p:nvSpPr>
          <p:cNvPr id="773124" name="Rectangle 4"/>
          <p:cNvSpPr>
            <a:spLocks noGrp="1" noChangeArrowheads="1"/>
          </p:cNvSpPr>
          <p:nvPr>
            <p:ph type="title"/>
          </p:nvPr>
        </p:nvSpPr>
        <p:spPr/>
        <p:txBody>
          <a:bodyPr/>
          <a:lstStyle/>
          <a:p>
            <a:pPr marL="357188" indent="-357188"/>
            <a:r>
              <a:rPr lang="en-GB"/>
              <a:t>PSD requirements - Title IV - rights &amp; obligations of providers and users</a:t>
            </a:r>
          </a:p>
        </p:txBody>
      </p:sp>
      <p:sp>
        <p:nvSpPr>
          <p:cNvPr id="773130" name="Rectangle 10"/>
          <p:cNvSpPr>
            <a:spLocks noGrp="1" noChangeArrowheads="1"/>
          </p:cNvSpPr>
          <p:nvPr>
            <p:ph type="body" idx="1"/>
          </p:nvPr>
        </p:nvSpPr>
        <p:spPr>
          <a:xfrm>
            <a:off x="398463" y="1160463"/>
            <a:ext cx="9301162" cy="1079500"/>
          </a:xfrm>
          <a:noFill/>
          <a:ln/>
        </p:spPr>
        <p:txBody>
          <a:bodyPr/>
          <a:lstStyle/>
          <a:p>
            <a:pPr>
              <a:lnSpc>
                <a:spcPct val="82000"/>
              </a:lnSpc>
            </a:pPr>
            <a:endParaRPr lang="en-GB" sz="900" b="1"/>
          </a:p>
          <a:p>
            <a:pPr>
              <a:lnSpc>
                <a:spcPct val="82000"/>
              </a:lnSpc>
              <a:buFontTx/>
              <a:buNone/>
            </a:pPr>
            <a:r>
              <a:rPr lang="en-GB" sz="1600" b="1"/>
              <a:t>Aims</a:t>
            </a:r>
          </a:p>
          <a:p>
            <a:pPr>
              <a:lnSpc>
                <a:spcPct val="82000"/>
              </a:lnSpc>
            </a:pPr>
            <a:r>
              <a:rPr lang="en-GB" sz="1400"/>
              <a:t>Faster end-to-end processing.</a:t>
            </a:r>
          </a:p>
          <a:p>
            <a:pPr>
              <a:lnSpc>
                <a:spcPct val="92000"/>
              </a:lnSpc>
            </a:pPr>
            <a:r>
              <a:rPr lang="en-GB" sz="1400"/>
              <a:t>Eliminate float, with D+1 execution.</a:t>
            </a:r>
          </a:p>
          <a:p>
            <a:pPr>
              <a:lnSpc>
                <a:spcPct val="82000"/>
              </a:lnSpc>
            </a:pPr>
            <a:endParaRPr lang="en-GB" sz="1400"/>
          </a:p>
          <a:p>
            <a:pPr>
              <a:lnSpc>
                <a:spcPct val="82000"/>
              </a:lnSpc>
            </a:pPr>
            <a:endParaRPr lang="en-GB" sz="1400"/>
          </a:p>
        </p:txBody>
      </p:sp>
      <p:sp>
        <p:nvSpPr>
          <p:cNvPr id="773132" name="Rectangle 12"/>
          <p:cNvSpPr>
            <a:spLocks noChangeArrowheads="1"/>
          </p:cNvSpPr>
          <p:nvPr/>
        </p:nvSpPr>
        <p:spPr bwMode="auto">
          <a:xfrm>
            <a:off x="4884738" y="1303338"/>
            <a:ext cx="4759325" cy="1160462"/>
          </a:xfrm>
          <a:prstGeom prst="rect">
            <a:avLst/>
          </a:prstGeom>
          <a:noFill/>
          <a:ln w="9525">
            <a:noFill/>
            <a:miter lim="800000"/>
            <a:headEnd/>
            <a:tailEnd/>
          </a:ln>
          <a:effectLst/>
        </p:spPr>
        <p:txBody>
          <a:bodyPr lIns="0" tIns="0" rIns="0" bIns="0"/>
          <a:lstStyle/>
          <a:p>
            <a:pPr marL="190500" indent="-190500" algn="l">
              <a:lnSpc>
                <a:spcPct val="92000"/>
              </a:lnSpc>
              <a:spcAft>
                <a:spcPct val="37000"/>
              </a:spcAft>
              <a:buFontTx/>
              <a:buChar char="•"/>
              <a:tabLst>
                <a:tab pos="5715000" algn="l"/>
              </a:tabLst>
            </a:pPr>
            <a:endParaRPr lang="en-GB" sz="1400">
              <a:solidFill>
                <a:schemeClr val="bg1"/>
              </a:solidFill>
              <a:latin typeface="Verdana" pitchFamily="34" charset="0"/>
            </a:endParaRPr>
          </a:p>
          <a:p>
            <a:pPr marL="190500" indent="-190500" algn="l">
              <a:lnSpc>
                <a:spcPct val="92000"/>
              </a:lnSpc>
              <a:spcAft>
                <a:spcPct val="37000"/>
              </a:spcAft>
              <a:buFontTx/>
              <a:buChar char="•"/>
              <a:tabLst>
                <a:tab pos="5715000" algn="l"/>
              </a:tabLst>
            </a:pPr>
            <a:r>
              <a:rPr lang="en-GB" sz="1400">
                <a:solidFill>
                  <a:schemeClr val="bg1"/>
                </a:solidFill>
                <a:latin typeface="Verdana" pitchFamily="34" charset="0"/>
              </a:rPr>
              <a:t>Increase payments security.</a:t>
            </a:r>
          </a:p>
          <a:p>
            <a:pPr marL="190500" indent="-190500" algn="l">
              <a:lnSpc>
                <a:spcPct val="92000"/>
              </a:lnSpc>
              <a:spcAft>
                <a:spcPct val="37000"/>
              </a:spcAft>
              <a:buFontTx/>
              <a:buChar char="•"/>
              <a:tabLst>
                <a:tab pos="5715000" algn="l"/>
              </a:tabLst>
            </a:pPr>
            <a:r>
              <a:rPr lang="en-GB" sz="1400">
                <a:solidFill>
                  <a:schemeClr val="bg1"/>
                </a:solidFill>
                <a:latin typeface="Verdana" pitchFamily="34" charset="0"/>
              </a:rPr>
              <a:t>Clearer refund rights.</a:t>
            </a:r>
          </a:p>
        </p:txBody>
      </p:sp>
      <p:sp>
        <p:nvSpPr>
          <p:cNvPr id="773133" name="AutoShape 13"/>
          <p:cNvSpPr>
            <a:spLocks noChangeArrowheads="1"/>
          </p:cNvSpPr>
          <p:nvPr/>
        </p:nvSpPr>
        <p:spPr bwMode="auto">
          <a:xfrm>
            <a:off x="6203950" y="7938"/>
            <a:ext cx="1216025" cy="236537"/>
          </a:xfrm>
          <a:prstGeom prst="chevron">
            <a:avLst>
              <a:gd name="adj" fmla="val 68713"/>
            </a:avLst>
          </a:prstGeom>
          <a:solidFill>
            <a:schemeClr val="bg1"/>
          </a:solidFill>
          <a:ln w="9525" algn="ctr">
            <a:solidFill>
              <a:schemeClr val="bg1"/>
            </a:solidFill>
            <a:miter lim="800000"/>
            <a:headEnd/>
            <a:tailEnd/>
          </a:ln>
          <a:effectLst/>
        </p:spPr>
        <p:txBody>
          <a:bodyPr wrap="none" lIns="0" tIns="0" rIns="0" bIns="0" anchor="ctr"/>
          <a:lstStyle/>
          <a:p>
            <a:r>
              <a:rPr lang="en-GB" sz="1000">
                <a:latin typeface="Verdana" pitchFamily="34" charset="0"/>
              </a:rPr>
              <a:t>   Background</a:t>
            </a:r>
          </a:p>
        </p:txBody>
      </p:sp>
      <p:sp>
        <p:nvSpPr>
          <p:cNvPr id="773134" name="AutoShape 14"/>
          <p:cNvSpPr>
            <a:spLocks noChangeArrowheads="1"/>
          </p:cNvSpPr>
          <p:nvPr/>
        </p:nvSpPr>
        <p:spPr bwMode="auto">
          <a:xfrm>
            <a:off x="7364413" y="7938"/>
            <a:ext cx="1216025" cy="236537"/>
          </a:xfrm>
          <a:prstGeom prst="chevron">
            <a:avLst>
              <a:gd name="adj" fmla="val 68713"/>
            </a:avLst>
          </a:prstGeom>
          <a:solidFill>
            <a:srgbClr val="DDDDDD"/>
          </a:solidFill>
          <a:ln w="6350" algn="ctr">
            <a:noFill/>
            <a:miter lim="800000"/>
            <a:headEnd/>
            <a:tailEnd/>
          </a:ln>
          <a:effectLst/>
        </p:spPr>
        <p:txBody>
          <a:bodyPr lIns="72000" tIns="91440" rIns="72000" bIns="91440" anchor="ctr"/>
          <a:lstStyle/>
          <a:p>
            <a:pPr marL="185738" indent="-185738">
              <a:lnSpc>
                <a:spcPct val="102000"/>
              </a:lnSpc>
              <a:spcAft>
                <a:spcPct val="37000"/>
              </a:spcAft>
            </a:pPr>
            <a:r>
              <a:rPr lang="en-GB" sz="1000" b="1">
                <a:solidFill>
                  <a:schemeClr val="bg1"/>
                </a:solidFill>
                <a:latin typeface="Verdana" pitchFamily="34" charset="0"/>
              </a:rPr>
              <a:t>  Impacts</a:t>
            </a:r>
          </a:p>
        </p:txBody>
      </p:sp>
      <p:sp>
        <p:nvSpPr>
          <p:cNvPr id="773135" name="AutoShape 15"/>
          <p:cNvSpPr>
            <a:spLocks noChangeArrowheads="1"/>
          </p:cNvSpPr>
          <p:nvPr/>
        </p:nvSpPr>
        <p:spPr bwMode="auto">
          <a:xfrm>
            <a:off x="8523288" y="7938"/>
            <a:ext cx="1216025" cy="236537"/>
          </a:xfrm>
          <a:prstGeom prst="chevron">
            <a:avLst>
              <a:gd name="adj" fmla="val 68713"/>
            </a:avLst>
          </a:prstGeom>
          <a:solidFill>
            <a:schemeClr val="bg1"/>
          </a:solidFill>
          <a:ln w="9525" algn="ctr">
            <a:solidFill>
              <a:schemeClr val="bg1"/>
            </a:solidFill>
            <a:miter lim="800000"/>
            <a:headEnd/>
            <a:tailEnd/>
          </a:ln>
          <a:effectLst/>
        </p:spPr>
        <p:txBody>
          <a:bodyPr wrap="none" lIns="0" tIns="0" rIns="0" bIns="0" anchor="ctr"/>
          <a:lstStyle/>
          <a:p>
            <a:r>
              <a:rPr lang="en-GB" sz="1000">
                <a:latin typeface="Verdana" pitchFamily="34" charset="0"/>
              </a:rPr>
              <a:t>  Insights</a:t>
            </a:r>
          </a:p>
        </p:txBody>
      </p:sp>
      <p:sp>
        <p:nvSpPr>
          <p:cNvPr id="773136" name="Rectangle 16"/>
          <p:cNvSpPr>
            <a:spLocks noChangeArrowheads="1"/>
          </p:cNvSpPr>
          <p:nvPr/>
        </p:nvSpPr>
        <p:spPr bwMode="auto">
          <a:xfrm>
            <a:off x="403225" y="692150"/>
            <a:ext cx="9490075" cy="212725"/>
          </a:xfrm>
          <a:prstGeom prst="rect">
            <a:avLst/>
          </a:prstGeom>
          <a:noFill/>
          <a:ln w="9525" algn="ctr">
            <a:noFill/>
            <a:miter lim="800000"/>
            <a:headEnd/>
            <a:tailEnd/>
          </a:ln>
          <a:effectLst/>
        </p:spPr>
        <p:txBody>
          <a:bodyPr lIns="0" tIns="0" rIns="0" bIns="0">
            <a:spAutoFit/>
          </a:bodyPr>
          <a:lstStyle/>
          <a:p>
            <a:pPr algn="l"/>
            <a:r>
              <a:rPr lang="en-GB" sz="1400" b="1">
                <a:solidFill>
                  <a:srgbClr val="9CD100"/>
                </a:solidFill>
                <a:latin typeface="Verdana" pitchFamily="34" charset="0"/>
              </a:rPr>
              <a:t>For the first time the rights and obligations of banks and customers will be codified in law</a:t>
            </a:r>
          </a:p>
        </p:txBody>
      </p:sp>
      <p:sp>
        <p:nvSpPr>
          <p:cNvPr id="773137" name="Rectangle 17"/>
          <p:cNvSpPr>
            <a:spLocks noChangeArrowheads="1"/>
          </p:cNvSpPr>
          <p:nvPr/>
        </p:nvSpPr>
        <p:spPr bwMode="auto">
          <a:xfrm>
            <a:off x="344488" y="2998788"/>
            <a:ext cx="2541587" cy="720725"/>
          </a:xfrm>
          <a:prstGeom prst="rect">
            <a:avLst/>
          </a:prstGeom>
          <a:solidFill>
            <a:schemeClr val="bg1"/>
          </a:solidFill>
          <a:ln w="28575">
            <a:solidFill>
              <a:srgbClr val="000000"/>
            </a:solidFill>
            <a:miter lim="800000"/>
            <a:headEnd type="none" w="lg" len="med"/>
            <a:tailEnd type="none" w="lg" len="med"/>
          </a:ln>
          <a:effectLst/>
        </p:spPr>
        <p:txBody>
          <a:bodyPr wrap="none" lIns="90000" tIns="46800" rIns="90000" bIns="46800" anchor="ctr"/>
          <a:lstStyle/>
          <a:p>
            <a:r>
              <a:rPr lang="en-GB" sz="1400" b="1">
                <a:latin typeface="Verdana" pitchFamily="34" charset="0"/>
              </a:rPr>
              <a:t>Consent</a:t>
            </a:r>
          </a:p>
        </p:txBody>
      </p:sp>
      <p:sp>
        <p:nvSpPr>
          <p:cNvPr id="773138" name="Rectangle 18"/>
          <p:cNvSpPr>
            <a:spLocks noChangeArrowheads="1"/>
          </p:cNvSpPr>
          <p:nvPr/>
        </p:nvSpPr>
        <p:spPr bwMode="auto">
          <a:xfrm>
            <a:off x="992188" y="3624263"/>
            <a:ext cx="2541587" cy="720725"/>
          </a:xfrm>
          <a:prstGeom prst="rect">
            <a:avLst/>
          </a:prstGeom>
          <a:solidFill>
            <a:schemeClr val="bg1"/>
          </a:solidFill>
          <a:ln w="28575">
            <a:solidFill>
              <a:srgbClr val="000000"/>
            </a:solidFill>
            <a:miter lim="800000"/>
            <a:headEnd type="none" w="lg" len="med"/>
            <a:tailEnd type="none" w="lg" len="med"/>
          </a:ln>
          <a:effectLst/>
        </p:spPr>
        <p:txBody>
          <a:bodyPr wrap="none" lIns="90000" tIns="46800" rIns="90000" bIns="46800" anchor="ctr"/>
          <a:lstStyle/>
          <a:p>
            <a:r>
              <a:rPr lang="en-GB" sz="1400" b="1">
                <a:latin typeface="Verdana" pitchFamily="34" charset="0"/>
              </a:rPr>
              <a:t>Obligations</a:t>
            </a:r>
          </a:p>
        </p:txBody>
      </p:sp>
      <p:sp>
        <p:nvSpPr>
          <p:cNvPr id="773139" name="Rectangle 19"/>
          <p:cNvSpPr>
            <a:spLocks noChangeArrowheads="1"/>
          </p:cNvSpPr>
          <p:nvPr/>
        </p:nvSpPr>
        <p:spPr bwMode="auto">
          <a:xfrm>
            <a:off x="1639888" y="4275138"/>
            <a:ext cx="2541587" cy="720725"/>
          </a:xfrm>
          <a:prstGeom prst="rect">
            <a:avLst/>
          </a:prstGeom>
          <a:solidFill>
            <a:schemeClr val="bg1"/>
          </a:solidFill>
          <a:ln w="28575">
            <a:solidFill>
              <a:srgbClr val="000000"/>
            </a:solidFill>
            <a:miter lim="800000"/>
            <a:headEnd type="none" w="lg" len="med"/>
            <a:tailEnd type="none" w="lg" len="med"/>
          </a:ln>
          <a:effectLst/>
        </p:spPr>
        <p:txBody>
          <a:bodyPr lIns="90000" tIns="46800" rIns="90000" bIns="46800" anchor="ctr"/>
          <a:lstStyle/>
          <a:p>
            <a:r>
              <a:rPr lang="en-GB" sz="1400" b="1">
                <a:latin typeface="Verdana" pitchFamily="34" charset="0"/>
              </a:rPr>
              <a:t>Value date and availability of funds</a:t>
            </a:r>
          </a:p>
        </p:txBody>
      </p:sp>
      <p:sp>
        <p:nvSpPr>
          <p:cNvPr id="773140" name="Rectangle 20"/>
          <p:cNvSpPr>
            <a:spLocks noChangeArrowheads="1"/>
          </p:cNvSpPr>
          <p:nvPr/>
        </p:nvSpPr>
        <p:spPr bwMode="auto">
          <a:xfrm>
            <a:off x="2287588" y="4922838"/>
            <a:ext cx="2541587" cy="720725"/>
          </a:xfrm>
          <a:prstGeom prst="rect">
            <a:avLst/>
          </a:prstGeom>
          <a:solidFill>
            <a:schemeClr val="bg1"/>
          </a:solidFill>
          <a:ln w="28575" algn="ctr">
            <a:solidFill>
              <a:srgbClr val="000000"/>
            </a:solidFill>
            <a:miter lim="800000"/>
            <a:headEnd type="none" w="lg" len="med"/>
            <a:tailEnd type="none" w="lg" len="med"/>
          </a:ln>
          <a:effectLst/>
        </p:spPr>
        <p:txBody>
          <a:bodyPr lIns="90000" tIns="46800" rIns="90000" bIns="46800" anchor="ctr"/>
          <a:lstStyle/>
          <a:p>
            <a:r>
              <a:rPr lang="en-GB" sz="1400" b="1">
                <a:latin typeface="Verdana" pitchFamily="34" charset="0"/>
              </a:rPr>
              <a:t>Receipt</a:t>
            </a:r>
          </a:p>
        </p:txBody>
      </p:sp>
      <p:sp>
        <p:nvSpPr>
          <p:cNvPr id="773141" name="Rectangle 21"/>
          <p:cNvSpPr>
            <a:spLocks noChangeArrowheads="1"/>
          </p:cNvSpPr>
          <p:nvPr/>
        </p:nvSpPr>
        <p:spPr bwMode="auto">
          <a:xfrm>
            <a:off x="5135563" y="2979738"/>
            <a:ext cx="2541587" cy="720725"/>
          </a:xfrm>
          <a:prstGeom prst="rect">
            <a:avLst/>
          </a:prstGeom>
          <a:solidFill>
            <a:schemeClr val="bg1"/>
          </a:solidFill>
          <a:ln w="28575" algn="ctr">
            <a:solidFill>
              <a:srgbClr val="000000"/>
            </a:solidFill>
            <a:miter lim="800000"/>
            <a:headEnd type="none" w="lg" len="med"/>
            <a:tailEnd type="none" w="lg" len="med"/>
          </a:ln>
          <a:effectLst/>
        </p:spPr>
        <p:txBody>
          <a:bodyPr lIns="90000" tIns="46800" rIns="90000" bIns="46800" anchor="ctr"/>
          <a:lstStyle/>
          <a:p>
            <a:r>
              <a:rPr lang="en-GB" sz="1400" b="1">
                <a:latin typeface="Verdana" pitchFamily="34" charset="0"/>
              </a:rPr>
              <a:t>Unauthorised transactions</a:t>
            </a:r>
          </a:p>
        </p:txBody>
      </p:sp>
      <p:sp>
        <p:nvSpPr>
          <p:cNvPr id="773142" name="Rectangle 22"/>
          <p:cNvSpPr>
            <a:spLocks noChangeArrowheads="1"/>
          </p:cNvSpPr>
          <p:nvPr/>
        </p:nvSpPr>
        <p:spPr bwMode="auto">
          <a:xfrm>
            <a:off x="5783263" y="3627438"/>
            <a:ext cx="2541587" cy="720725"/>
          </a:xfrm>
          <a:prstGeom prst="rect">
            <a:avLst/>
          </a:prstGeom>
          <a:solidFill>
            <a:schemeClr val="bg1"/>
          </a:solidFill>
          <a:ln w="28575" algn="ctr">
            <a:solidFill>
              <a:srgbClr val="000000"/>
            </a:solidFill>
            <a:miter lim="800000"/>
            <a:headEnd type="none" w="lg" len="med"/>
            <a:tailEnd type="none" w="lg" len="med"/>
          </a:ln>
          <a:effectLst/>
        </p:spPr>
        <p:txBody>
          <a:bodyPr lIns="90000" tIns="46800" rIns="90000" bIns="46800" anchor="ctr"/>
          <a:lstStyle/>
          <a:p>
            <a:r>
              <a:rPr lang="en-GB" sz="1400" b="1">
                <a:latin typeface="Verdana" pitchFamily="34" charset="0"/>
              </a:rPr>
              <a:t>Liability, refusal and revocation</a:t>
            </a:r>
          </a:p>
        </p:txBody>
      </p:sp>
      <p:sp>
        <p:nvSpPr>
          <p:cNvPr id="773143" name="Rectangle 23"/>
          <p:cNvSpPr>
            <a:spLocks noChangeArrowheads="1"/>
          </p:cNvSpPr>
          <p:nvPr/>
        </p:nvSpPr>
        <p:spPr bwMode="auto">
          <a:xfrm>
            <a:off x="6430963" y="4275138"/>
            <a:ext cx="2541587" cy="720725"/>
          </a:xfrm>
          <a:prstGeom prst="rect">
            <a:avLst/>
          </a:prstGeom>
          <a:solidFill>
            <a:schemeClr val="bg1"/>
          </a:solidFill>
          <a:ln w="28575">
            <a:solidFill>
              <a:srgbClr val="000000"/>
            </a:solidFill>
            <a:miter lim="800000"/>
            <a:headEnd type="none" w="lg" len="med"/>
            <a:tailEnd type="none" w="lg" len="med"/>
          </a:ln>
          <a:effectLst/>
        </p:spPr>
        <p:txBody>
          <a:bodyPr wrap="none" lIns="90000" tIns="46800" rIns="90000" bIns="46800" anchor="ctr"/>
          <a:lstStyle/>
          <a:p>
            <a:r>
              <a:rPr lang="en-GB" sz="1400" b="1">
                <a:latin typeface="Verdana" pitchFamily="34" charset="0"/>
              </a:rPr>
              <a:t>Refunds</a:t>
            </a:r>
          </a:p>
        </p:txBody>
      </p:sp>
      <p:sp>
        <p:nvSpPr>
          <p:cNvPr id="773145" name="Rectangle 25"/>
          <p:cNvSpPr>
            <a:spLocks noChangeArrowheads="1"/>
          </p:cNvSpPr>
          <p:nvPr/>
        </p:nvSpPr>
        <p:spPr bwMode="auto">
          <a:xfrm>
            <a:off x="7078663" y="4922838"/>
            <a:ext cx="2541587" cy="720725"/>
          </a:xfrm>
          <a:prstGeom prst="rect">
            <a:avLst/>
          </a:prstGeom>
          <a:solidFill>
            <a:schemeClr val="bg1"/>
          </a:solidFill>
          <a:ln w="28575" algn="ctr">
            <a:solidFill>
              <a:srgbClr val="000000"/>
            </a:solidFill>
            <a:miter lim="800000"/>
            <a:headEnd type="none" w="lg" len="med"/>
            <a:tailEnd type="none" w="lg" len="med"/>
          </a:ln>
          <a:effectLst/>
        </p:spPr>
        <p:txBody>
          <a:bodyPr lIns="90000" tIns="46800" rIns="90000" bIns="46800" anchor="ctr"/>
          <a:lstStyle/>
          <a:p>
            <a:r>
              <a:rPr lang="en-GB" sz="1400" b="1">
                <a:latin typeface="Verdana" pitchFamily="34" charset="0"/>
              </a:rPr>
              <a:t>Right of recourse</a:t>
            </a:r>
          </a:p>
        </p:txBody>
      </p:sp>
      <p:sp>
        <p:nvSpPr>
          <p:cNvPr id="773146" name="Rectangle 26"/>
          <p:cNvSpPr>
            <a:spLocks noChangeArrowheads="1"/>
          </p:cNvSpPr>
          <p:nvPr/>
        </p:nvSpPr>
        <p:spPr bwMode="auto">
          <a:xfrm>
            <a:off x="247650" y="2484438"/>
            <a:ext cx="4637088" cy="3448050"/>
          </a:xfrm>
          <a:prstGeom prst="rect">
            <a:avLst/>
          </a:prstGeom>
          <a:noFill/>
          <a:ln w="9525" algn="ctr">
            <a:solidFill>
              <a:schemeClr val="bg1"/>
            </a:solidFill>
            <a:prstDash val="dash"/>
            <a:miter lim="800000"/>
            <a:headEnd/>
            <a:tailEnd/>
          </a:ln>
          <a:effectLst/>
        </p:spPr>
        <p:txBody>
          <a:bodyPr lIns="72000" tIns="72000" rIns="72000" bIns="72000"/>
          <a:lstStyle/>
          <a:p>
            <a:pPr marL="177800" indent="-177800"/>
            <a:r>
              <a:rPr lang="en-GB" sz="1400" b="1">
                <a:solidFill>
                  <a:schemeClr val="bg1"/>
                </a:solidFill>
                <a:latin typeface="Verdana" pitchFamily="34" charset="0"/>
              </a:rPr>
              <a:t>Correctly executed payment transaction</a:t>
            </a:r>
            <a:endParaRPr lang="en-GB" sz="1400">
              <a:solidFill>
                <a:schemeClr val="bg1"/>
              </a:solidFill>
              <a:latin typeface="Verdana" pitchFamily="34" charset="0"/>
            </a:endParaRPr>
          </a:p>
        </p:txBody>
      </p:sp>
      <p:sp>
        <p:nvSpPr>
          <p:cNvPr id="773147" name="Rectangle 27"/>
          <p:cNvSpPr>
            <a:spLocks noChangeArrowheads="1"/>
          </p:cNvSpPr>
          <p:nvPr/>
        </p:nvSpPr>
        <p:spPr bwMode="auto">
          <a:xfrm>
            <a:off x="5064125" y="2476500"/>
            <a:ext cx="4641850" cy="3448050"/>
          </a:xfrm>
          <a:prstGeom prst="rect">
            <a:avLst/>
          </a:prstGeom>
          <a:noFill/>
          <a:ln w="9525" algn="ctr">
            <a:solidFill>
              <a:schemeClr val="bg1"/>
            </a:solidFill>
            <a:prstDash val="dash"/>
            <a:miter lim="800000"/>
            <a:headEnd/>
            <a:tailEnd/>
          </a:ln>
          <a:effectLst/>
        </p:spPr>
        <p:txBody>
          <a:bodyPr lIns="72000" tIns="72000" rIns="72000" bIns="72000"/>
          <a:lstStyle/>
          <a:p>
            <a:pPr marL="177800" indent="-177800"/>
            <a:r>
              <a:rPr lang="en-GB" sz="1400" b="1">
                <a:solidFill>
                  <a:schemeClr val="bg1"/>
                </a:solidFill>
                <a:latin typeface="Verdana" pitchFamily="34" charset="0"/>
              </a:rPr>
              <a:t>When things go wrong…</a:t>
            </a:r>
            <a:endParaRPr lang="en-GB" sz="1400">
              <a:solidFill>
                <a:schemeClr val="bg1"/>
              </a:solidFill>
              <a:latin typeface="Verdan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loitte Blue Presentation">
  <a:themeElements>
    <a:clrScheme name="Deloitte Blue Presentation 1">
      <a:dk1>
        <a:srgbClr val="99CC00"/>
      </a:dk1>
      <a:lt1>
        <a:srgbClr val="FFFFFF"/>
      </a:lt1>
      <a:dk2>
        <a:srgbClr val="000066"/>
      </a:dk2>
      <a:lt2>
        <a:srgbClr val="FFFFFF"/>
      </a:lt2>
      <a:accent1>
        <a:srgbClr val="009999"/>
      </a:accent1>
      <a:accent2>
        <a:srgbClr val="6666FF"/>
      </a:accent2>
      <a:accent3>
        <a:srgbClr val="AAAAB8"/>
      </a:accent3>
      <a:accent4>
        <a:srgbClr val="DADADA"/>
      </a:accent4>
      <a:accent5>
        <a:srgbClr val="AACACA"/>
      </a:accent5>
      <a:accent6>
        <a:srgbClr val="5C5CE7"/>
      </a:accent6>
      <a:hlink>
        <a:srgbClr val="996633"/>
      </a:hlink>
      <a:folHlink>
        <a:srgbClr val="FF6699"/>
      </a:folHlink>
    </a:clrScheme>
    <a:fontScheme name="Deloitte Blue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Deloitte Blue Presentation 1">
        <a:dk1>
          <a:srgbClr val="99CC00"/>
        </a:dk1>
        <a:lt1>
          <a:srgbClr val="FFFFFF"/>
        </a:lt1>
        <a:dk2>
          <a:srgbClr val="000066"/>
        </a:dk2>
        <a:lt2>
          <a:srgbClr val="FFFFFF"/>
        </a:lt2>
        <a:accent1>
          <a:srgbClr val="009999"/>
        </a:accent1>
        <a:accent2>
          <a:srgbClr val="6666FF"/>
        </a:accent2>
        <a:accent3>
          <a:srgbClr val="AAAAB8"/>
        </a:accent3>
        <a:accent4>
          <a:srgbClr val="DADADA"/>
        </a:accent4>
        <a:accent5>
          <a:srgbClr val="AACACA"/>
        </a:accent5>
        <a:accent6>
          <a:srgbClr val="5C5CE7"/>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Deloitte Blue Presentation 2">
        <a:dk1>
          <a:srgbClr val="000066"/>
        </a:dk1>
        <a:lt1>
          <a:srgbClr val="FFFFFF"/>
        </a:lt1>
        <a:dk2>
          <a:srgbClr val="000066"/>
        </a:dk2>
        <a:lt2>
          <a:srgbClr val="99CC00"/>
        </a:lt2>
        <a:accent1>
          <a:srgbClr val="009999"/>
        </a:accent1>
        <a:accent2>
          <a:srgbClr val="6666FF"/>
        </a:accent2>
        <a:accent3>
          <a:srgbClr val="FFFFFF"/>
        </a:accent3>
        <a:accent4>
          <a:srgbClr val="000056"/>
        </a:accent4>
        <a:accent5>
          <a:srgbClr val="AACACA"/>
        </a:accent5>
        <a:accent6>
          <a:srgbClr val="5C5CE7"/>
        </a:accent6>
        <a:hlink>
          <a:srgbClr val="996633"/>
        </a:hlink>
        <a:folHlink>
          <a:srgbClr val="FF6699"/>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Deloitte Standard_blue">
  <a:themeElements>
    <a:clrScheme name="Deloitte Standard_blue 1">
      <a:dk1>
        <a:srgbClr val="D9D9B2"/>
      </a:dk1>
      <a:lt1>
        <a:srgbClr val="FFFFFF"/>
      </a:lt1>
      <a:dk2>
        <a:srgbClr val="E5E5CC"/>
      </a:dk2>
      <a:lt2>
        <a:srgbClr val="000066"/>
      </a:lt2>
      <a:accent1>
        <a:srgbClr val="800080"/>
      </a:accent1>
      <a:accent2>
        <a:srgbClr val="996633"/>
      </a:accent2>
      <a:accent3>
        <a:srgbClr val="F0F0E2"/>
      </a:accent3>
      <a:accent4>
        <a:srgbClr val="DADADA"/>
      </a:accent4>
      <a:accent5>
        <a:srgbClr val="C0AAC0"/>
      </a:accent5>
      <a:accent6>
        <a:srgbClr val="8A5C2D"/>
      </a:accent6>
      <a:hlink>
        <a:srgbClr val="336600"/>
      </a:hlink>
      <a:folHlink>
        <a:srgbClr val="6666FF"/>
      </a:folHlink>
    </a:clrScheme>
    <a:fontScheme name="Deloitte Standard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Deloitte Standard_blue 1">
        <a:dk1>
          <a:srgbClr val="D9D9B2"/>
        </a:dk1>
        <a:lt1>
          <a:srgbClr val="FFFFFF"/>
        </a:lt1>
        <a:dk2>
          <a:srgbClr val="E5E5CC"/>
        </a:dk2>
        <a:lt2>
          <a:srgbClr val="000066"/>
        </a:lt2>
        <a:accent1>
          <a:srgbClr val="800080"/>
        </a:accent1>
        <a:accent2>
          <a:srgbClr val="996633"/>
        </a:accent2>
        <a:accent3>
          <a:srgbClr val="F0F0E2"/>
        </a:accent3>
        <a:accent4>
          <a:srgbClr val="DADADA"/>
        </a:accent4>
        <a:accent5>
          <a:srgbClr val="C0AAC0"/>
        </a:accent5>
        <a:accent6>
          <a:srgbClr val="8A5C2D"/>
        </a:accent6>
        <a:hlink>
          <a:srgbClr val="336600"/>
        </a:hlink>
        <a:folHlink>
          <a:srgbClr val="6666FF"/>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loitte White Presentation">
  <a:themeElements>
    <a:clrScheme name="Deloitte White Presentation 2">
      <a:dk1>
        <a:srgbClr val="000066"/>
      </a:dk1>
      <a:lt1>
        <a:srgbClr val="FFFFFF"/>
      </a:lt1>
      <a:dk2>
        <a:srgbClr val="000066"/>
      </a:dk2>
      <a:lt2>
        <a:srgbClr val="99CC00"/>
      </a:lt2>
      <a:accent1>
        <a:srgbClr val="009999"/>
      </a:accent1>
      <a:accent2>
        <a:srgbClr val="6666FF"/>
      </a:accent2>
      <a:accent3>
        <a:srgbClr val="FFFFFF"/>
      </a:accent3>
      <a:accent4>
        <a:srgbClr val="000056"/>
      </a:accent4>
      <a:accent5>
        <a:srgbClr val="AACACA"/>
      </a:accent5>
      <a:accent6>
        <a:srgbClr val="5C5CE7"/>
      </a:accent6>
      <a:hlink>
        <a:srgbClr val="996633"/>
      </a:hlink>
      <a:folHlink>
        <a:srgbClr val="FF6699"/>
      </a:folHlink>
    </a:clrScheme>
    <a:fontScheme name="Deloitte White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Deloitte White Presentation 1">
        <a:dk1>
          <a:srgbClr val="99CC00"/>
        </a:dk1>
        <a:lt1>
          <a:srgbClr val="FFFFFF"/>
        </a:lt1>
        <a:dk2>
          <a:srgbClr val="000066"/>
        </a:dk2>
        <a:lt2>
          <a:srgbClr val="FFFFFF"/>
        </a:lt2>
        <a:accent1>
          <a:srgbClr val="009999"/>
        </a:accent1>
        <a:accent2>
          <a:srgbClr val="6666FF"/>
        </a:accent2>
        <a:accent3>
          <a:srgbClr val="AAAAB8"/>
        </a:accent3>
        <a:accent4>
          <a:srgbClr val="DADADA"/>
        </a:accent4>
        <a:accent5>
          <a:srgbClr val="AACACA"/>
        </a:accent5>
        <a:accent6>
          <a:srgbClr val="5C5CE7"/>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Deloitte White Presentation 2">
        <a:dk1>
          <a:srgbClr val="000066"/>
        </a:dk1>
        <a:lt1>
          <a:srgbClr val="FFFFFF"/>
        </a:lt1>
        <a:dk2>
          <a:srgbClr val="000066"/>
        </a:dk2>
        <a:lt2>
          <a:srgbClr val="99CC00"/>
        </a:lt2>
        <a:accent1>
          <a:srgbClr val="009999"/>
        </a:accent1>
        <a:accent2>
          <a:srgbClr val="6666FF"/>
        </a:accent2>
        <a:accent3>
          <a:srgbClr val="FFFFFF"/>
        </a:accent3>
        <a:accent4>
          <a:srgbClr val="000056"/>
        </a:accent4>
        <a:accent5>
          <a:srgbClr val="AACACA"/>
        </a:accent5>
        <a:accent6>
          <a:srgbClr val="5C5CE7"/>
        </a:accent6>
        <a:hlink>
          <a:srgbClr val="996633"/>
        </a:hlink>
        <a:folHlink>
          <a:srgbClr val="FF66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WHITE STANDARD LLP">
  <a:themeElements>
    <a:clrScheme name="WHITE STANDARD LLP 3">
      <a:dk1>
        <a:srgbClr val="A13D3A"/>
      </a:dk1>
      <a:lt1>
        <a:srgbClr val="FFFFFF"/>
      </a:lt1>
      <a:dk2>
        <a:srgbClr val="0C2678"/>
      </a:dk2>
      <a:lt2>
        <a:srgbClr val="DED3B6"/>
      </a:lt2>
      <a:accent1>
        <a:srgbClr val="9773AE"/>
      </a:accent1>
      <a:accent2>
        <a:srgbClr val="DC8240"/>
      </a:accent2>
      <a:accent3>
        <a:srgbClr val="AAACBE"/>
      </a:accent3>
      <a:accent4>
        <a:srgbClr val="DADADA"/>
      </a:accent4>
      <a:accent5>
        <a:srgbClr val="C9BCD3"/>
      </a:accent5>
      <a:accent6>
        <a:srgbClr val="C77539"/>
      </a:accent6>
      <a:hlink>
        <a:srgbClr val="577D3D"/>
      </a:hlink>
      <a:folHlink>
        <a:srgbClr val="549CB5"/>
      </a:folHlink>
    </a:clrScheme>
    <a:fontScheme name="WHITE STANDARD LLP">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WHITE STANDARD LLP 1">
        <a:dk1>
          <a:srgbClr val="9CD100"/>
        </a:dk1>
        <a:lt1>
          <a:srgbClr val="FFFFFF"/>
        </a:lt1>
        <a:dk2>
          <a:srgbClr val="091D5D"/>
        </a:dk2>
        <a:lt2>
          <a:srgbClr val="FFFFFF"/>
        </a:lt2>
        <a:accent1>
          <a:srgbClr val="9773AE"/>
        </a:accent1>
        <a:accent2>
          <a:srgbClr val="DC8240"/>
        </a:accent2>
        <a:accent3>
          <a:srgbClr val="AAABB6"/>
        </a:accent3>
        <a:accent4>
          <a:srgbClr val="DADADA"/>
        </a:accent4>
        <a:accent5>
          <a:srgbClr val="C9BCD3"/>
        </a:accent5>
        <a:accent6>
          <a:srgbClr val="C77539"/>
        </a:accent6>
        <a:hlink>
          <a:srgbClr val="577D3D"/>
        </a:hlink>
        <a:folHlink>
          <a:srgbClr val="549CB5"/>
        </a:folHlink>
      </a:clrScheme>
      <a:clrMap bg1="dk2" tx1="lt1" bg2="dk1" tx2="lt2" accent1="accent1" accent2="accent2" accent3="accent3" accent4="accent4" accent5="accent5" accent6="accent6" hlink="hlink" folHlink="folHlink"/>
    </a:extraClrScheme>
    <a:extraClrScheme>
      <a:clrScheme name="WHITE STANDARD LLP 2">
        <a:dk1>
          <a:srgbClr val="091D5D"/>
        </a:dk1>
        <a:lt1>
          <a:srgbClr val="FFFFFF"/>
        </a:lt1>
        <a:dk2>
          <a:srgbClr val="596E6E"/>
        </a:dk2>
        <a:lt2>
          <a:srgbClr val="9CD100"/>
        </a:lt2>
        <a:accent1>
          <a:srgbClr val="9773AE"/>
        </a:accent1>
        <a:accent2>
          <a:srgbClr val="DC8240"/>
        </a:accent2>
        <a:accent3>
          <a:srgbClr val="FFFFFF"/>
        </a:accent3>
        <a:accent4>
          <a:srgbClr val="06174E"/>
        </a:accent4>
        <a:accent5>
          <a:srgbClr val="C9BCD3"/>
        </a:accent5>
        <a:accent6>
          <a:srgbClr val="C77539"/>
        </a:accent6>
        <a:hlink>
          <a:srgbClr val="577D3D"/>
        </a:hlink>
        <a:folHlink>
          <a:srgbClr val="549CB5"/>
        </a:folHlink>
      </a:clrScheme>
      <a:clrMap bg1="lt1" tx1="dk1" bg2="lt2" tx2="dk2" accent1="accent1" accent2="accent2" accent3="accent3" accent4="accent4" accent5="accent5" accent6="accent6" hlink="hlink" folHlink="folHlink"/>
    </a:extraClrScheme>
    <a:extraClrScheme>
      <a:clrScheme name="WHITE STANDARD LLP 3">
        <a:dk1>
          <a:srgbClr val="A13D3A"/>
        </a:dk1>
        <a:lt1>
          <a:srgbClr val="FFFFFF"/>
        </a:lt1>
        <a:dk2>
          <a:srgbClr val="0C2678"/>
        </a:dk2>
        <a:lt2>
          <a:srgbClr val="DED3B6"/>
        </a:lt2>
        <a:accent1>
          <a:srgbClr val="9773AE"/>
        </a:accent1>
        <a:accent2>
          <a:srgbClr val="DC8240"/>
        </a:accent2>
        <a:accent3>
          <a:srgbClr val="AAACBE"/>
        </a:accent3>
        <a:accent4>
          <a:srgbClr val="DADADA"/>
        </a:accent4>
        <a:accent5>
          <a:srgbClr val="C9BCD3"/>
        </a:accent5>
        <a:accent6>
          <a:srgbClr val="C77539"/>
        </a:accent6>
        <a:hlink>
          <a:srgbClr val="577D3D"/>
        </a:hlink>
        <a:folHlink>
          <a:srgbClr val="549CB5"/>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Deloitte White Presentation">
  <a:themeElements>
    <a:clrScheme name="1_Deloitte White Presentation 3">
      <a:dk1>
        <a:srgbClr val="A13D3A"/>
      </a:dk1>
      <a:lt1>
        <a:srgbClr val="FFFFFF"/>
      </a:lt1>
      <a:dk2>
        <a:srgbClr val="0C2678"/>
      </a:dk2>
      <a:lt2>
        <a:srgbClr val="DED3B6"/>
      </a:lt2>
      <a:accent1>
        <a:srgbClr val="9773AE"/>
      </a:accent1>
      <a:accent2>
        <a:srgbClr val="DC8240"/>
      </a:accent2>
      <a:accent3>
        <a:srgbClr val="AAACBE"/>
      </a:accent3>
      <a:accent4>
        <a:srgbClr val="DADADA"/>
      </a:accent4>
      <a:accent5>
        <a:srgbClr val="C9BCD3"/>
      </a:accent5>
      <a:accent6>
        <a:srgbClr val="C77539"/>
      </a:accent6>
      <a:hlink>
        <a:srgbClr val="577D3D"/>
      </a:hlink>
      <a:folHlink>
        <a:srgbClr val="549CB5"/>
      </a:folHlink>
    </a:clrScheme>
    <a:fontScheme name="1_Deloitte White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1_Deloitte White Presentation 1">
        <a:dk1>
          <a:srgbClr val="9CD100"/>
        </a:dk1>
        <a:lt1>
          <a:srgbClr val="FFFFFF"/>
        </a:lt1>
        <a:dk2>
          <a:srgbClr val="091D5D"/>
        </a:dk2>
        <a:lt2>
          <a:srgbClr val="FFFFFF"/>
        </a:lt2>
        <a:accent1>
          <a:srgbClr val="9773AE"/>
        </a:accent1>
        <a:accent2>
          <a:srgbClr val="DC8240"/>
        </a:accent2>
        <a:accent3>
          <a:srgbClr val="AAABB6"/>
        </a:accent3>
        <a:accent4>
          <a:srgbClr val="DADADA"/>
        </a:accent4>
        <a:accent5>
          <a:srgbClr val="C9BCD3"/>
        </a:accent5>
        <a:accent6>
          <a:srgbClr val="C77539"/>
        </a:accent6>
        <a:hlink>
          <a:srgbClr val="577D3D"/>
        </a:hlink>
        <a:folHlink>
          <a:srgbClr val="549CB5"/>
        </a:folHlink>
      </a:clrScheme>
      <a:clrMap bg1="dk2" tx1="lt1" bg2="dk1" tx2="lt2" accent1="accent1" accent2="accent2" accent3="accent3" accent4="accent4" accent5="accent5" accent6="accent6" hlink="hlink" folHlink="folHlink"/>
    </a:extraClrScheme>
    <a:extraClrScheme>
      <a:clrScheme name="1_Deloitte White Presentation 2">
        <a:dk1>
          <a:srgbClr val="091D5D"/>
        </a:dk1>
        <a:lt1>
          <a:srgbClr val="FFFFFF"/>
        </a:lt1>
        <a:dk2>
          <a:srgbClr val="596E6E"/>
        </a:dk2>
        <a:lt2>
          <a:srgbClr val="9CD100"/>
        </a:lt2>
        <a:accent1>
          <a:srgbClr val="9773AE"/>
        </a:accent1>
        <a:accent2>
          <a:srgbClr val="DC8240"/>
        </a:accent2>
        <a:accent3>
          <a:srgbClr val="FFFFFF"/>
        </a:accent3>
        <a:accent4>
          <a:srgbClr val="06174E"/>
        </a:accent4>
        <a:accent5>
          <a:srgbClr val="C9BCD3"/>
        </a:accent5>
        <a:accent6>
          <a:srgbClr val="C77539"/>
        </a:accent6>
        <a:hlink>
          <a:srgbClr val="577D3D"/>
        </a:hlink>
        <a:folHlink>
          <a:srgbClr val="549CB5"/>
        </a:folHlink>
      </a:clrScheme>
      <a:clrMap bg1="lt1" tx1="dk1" bg2="lt2" tx2="dk2" accent1="accent1" accent2="accent2" accent3="accent3" accent4="accent4" accent5="accent5" accent6="accent6" hlink="hlink" folHlink="folHlink"/>
    </a:extraClrScheme>
    <a:extraClrScheme>
      <a:clrScheme name="1_Deloitte White Presentation 3">
        <a:dk1>
          <a:srgbClr val="A13D3A"/>
        </a:dk1>
        <a:lt1>
          <a:srgbClr val="FFFFFF"/>
        </a:lt1>
        <a:dk2>
          <a:srgbClr val="0C2678"/>
        </a:dk2>
        <a:lt2>
          <a:srgbClr val="DED3B6"/>
        </a:lt2>
        <a:accent1>
          <a:srgbClr val="9773AE"/>
        </a:accent1>
        <a:accent2>
          <a:srgbClr val="DC8240"/>
        </a:accent2>
        <a:accent3>
          <a:srgbClr val="AAACBE"/>
        </a:accent3>
        <a:accent4>
          <a:srgbClr val="DADADA"/>
        </a:accent4>
        <a:accent5>
          <a:srgbClr val="C9BCD3"/>
        </a:accent5>
        <a:accent6>
          <a:srgbClr val="C77539"/>
        </a:accent6>
        <a:hlink>
          <a:srgbClr val="577D3D"/>
        </a:hlink>
        <a:folHlink>
          <a:srgbClr val="549CB5"/>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Deloitte Standard_white">
  <a:themeElements>
    <a:clrScheme name="Deloitte Standard_white 1">
      <a:dk1>
        <a:srgbClr val="D9D9B2"/>
      </a:dk1>
      <a:lt1>
        <a:srgbClr val="FFFFFF"/>
      </a:lt1>
      <a:dk2>
        <a:srgbClr val="E5E5CC"/>
      </a:dk2>
      <a:lt2>
        <a:srgbClr val="000066"/>
      </a:lt2>
      <a:accent1>
        <a:srgbClr val="800080"/>
      </a:accent1>
      <a:accent2>
        <a:srgbClr val="996633"/>
      </a:accent2>
      <a:accent3>
        <a:srgbClr val="F0F0E2"/>
      </a:accent3>
      <a:accent4>
        <a:srgbClr val="DADADA"/>
      </a:accent4>
      <a:accent5>
        <a:srgbClr val="C0AAC0"/>
      </a:accent5>
      <a:accent6>
        <a:srgbClr val="8A5C2D"/>
      </a:accent6>
      <a:hlink>
        <a:srgbClr val="336600"/>
      </a:hlink>
      <a:folHlink>
        <a:srgbClr val="6666FF"/>
      </a:folHlink>
    </a:clrScheme>
    <a:fontScheme name="Deloitte Standard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Deloitte Standard_white 1">
        <a:dk1>
          <a:srgbClr val="D9D9B2"/>
        </a:dk1>
        <a:lt1>
          <a:srgbClr val="FFFFFF"/>
        </a:lt1>
        <a:dk2>
          <a:srgbClr val="E5E5CC"/>
        </a:dk2>
        <a:lt2>
          <a:srgbClr val="000066"/>
        </a:lt2>
        <a:accent1>
          <a:srgbClr val="800080"/>
        </a:accent1>
        <a:accent2>
          <a:srgbClr val="996633"/>
        </a:accent2>
        <a:accent3>
          <a:srgbClr val="F0F0E2"/>
        </a:accent3>
        <a:accent4>
          <a:srgbClr val="DADADA"/>
        </a:accent4>
        <a:accent5>
          <a:srgbClr val="C0AAC0"/>
        </a:accent5>
        <a:accent6>
          <a:srgbClr val="8A5C2D"/>
        </a:accent6>
        <a:hlink>
          <a:srgbClr val="336600"/>
        </a:hlink>
        <a:folHlink>
          <a:srgbClr val="6666FF"/>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Deloitte Standard_white">
  <a:themeElements>
    <a:clrScheme name="1_Deloitte Standard_white 1">
      <a:dk1>
        <a:srgbClr val="D9D9B2"/>
      </a:dk1>
      <a:lt1>
        <a:srgbClr val="FFFFFF"/>
      </a:lt1>
      <a:dk2>
        <a:srgbClr val="E5E5CC"/>
      </a:dk2>
      <a:lt2>
        <a:srgbClr val="000066"/>
      </a:lt2>
      <a:accent1>
        <a:srgbClr val="800080"/>
      </a:accent1>
      <a:accent2>
        <a:srgbClr val="996633"/>
      </a:accent2>
      <a:accent3>
        <a:srgbClr val="F0F0E2"/>
      </a:accent3>
      <a:accent4>
        <a:srgbClr val="DADADA"/>
      </a:accent4>
      <a:accent5>
        <a:srgbClr val="C0AAC0"/>
      </a:accent5>
      <a:accent6>
        <a:srgbClr val="8A5C2D"/>
      </a:accent6>
      <a:hlink>
        <a:srgbClr val="336600"/>
      </a:hlink>
      <a:folHlink>
        <a:srgbClr val="6666FF"/>
      </a:folHlink>
    </a:clrScheme>
    <a:fontScheme name="1_Deloitte Standard_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1_Deloitte Standard_white 1">
        <a:dk1>
          <a:srgbClr val="D9D9B2"/>
        </a:dk1>
        <a:lt1>
          <a:srgbClr val="FFFFFF"/>
        </a:lt1>
        <a:dk2>
          <a:srgbClr val="E5E5CC"/>
        </a:dk2>
        <a:lt2>
          <a:srgbClr val="000066"/>
        </a:lt2>
        <a:accent1>
          <a:srgbClr val="800080"/>
        </a:accent1>
        <a:accent2>
          <a:srgbClr val="996633"/>
        </a:accent2>
        <a:accent3>
          <a:srgbClr val="F0F0E2"/>
        </a:accent3>
        <a:accent4>
          <a:srgbClr val="DADADA"/>
        </a:accent4>
        <a:accent5>
          <a:srgbClr val="C0AAC0"/>
        </a:accent5>
        <a:accent6>
          <a:srgbClr val="8A5C2D"/>
        </a:accent6>
        <a:hlink>
          <a:srgbClr val="336600"/>
        </a:hlink>
        <a:folHlink>
          <a:srgbClr val="6666FF"/>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WHITE STANDARD LLP">
  <a:themeElements>
    <a:clrScheme name="1_WHITE STANDARD LLP 3">
      <a:dk1>
        <a:srgbClr val="A13D3A"/>
      </a:dk1>
      <a:lt1>
        <a:srgbClr val="FFFFFF"/>
      </a:lt1>
      <a:dk2>
        <a:srgbClr val="0C2678"/>
      </a:dk2>
      <a:lt2>
        <a:srgbClr val="DED3B6"/>
      </a:lt2>
      <a:accent1>
        <a:srgbClr val="9773AE"/>
      </a:accent1>
      <a:accent2>
        <a:srgbClr val="DC8240"/>
      </a:accent2>
      <a:accent3>
        <a:srgbClr val="AAACBE"/>
      </a:accent3>
      <a:accent4>
        <a:srgbClr val="DADADA"/>
      </a:accent4>
      <a:accent5>
        <a:srgbClr val="C9BCD3"/>
      </a:accent5>
      <a:accent6>
        <a:srgbClr val="C77539"/>
      </a:accent6>
      <a:hlink>
        <a:srgbClr val="577D3D"/>
      </a:hlink>
      <a:folHlink>
        <a:srgbClr val="549CB5"/>
      </a:folHlink>
    </a:clrScheme>
    <a:fontScheme name="1_WHITE STANDARD LLP">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1_WHITE STANDARD LLP 1">
        <a:dk1>
          <a:srgbClr val="9CD100"/>
        </a:dk1>
        <a:lt1>
          <a:srgbClr val="FFFFFF"/>
        </a:lt1>
        <a:dk2>
          <a:srgbClr val="091D5D"/>
        </a:dk2>
        <a:lt2>
          <a:srgbClr val="FFFFFF"/>
        </a:lt2>
        <a:accent1>
          <a:srgbClr val="9773AE"/>
        </a:accent1>
        <a:accent2>
          <a:srgbClr val="DC8240"/>
        </a:accent2>
        <a:accent3>
          <a:srgbClr val="AAABB6"/>
        </a:accent3>
        <a:accent4>
          <a:srgbClr val="DADADA"/>
        </a:accent4>
        <a:accent5>
          <a:srgbClr val="C9BCD3"/>
        </a:accent5>
        <a:accent6>
          <a:srgbClr val="C77539"/>
        </a:accent6>
        <a:hlink>
          <a:srgbClr val="577D3D"/>
        </a:hlink>
        <a:folHlink>
          <a:srgbClr val="549CB5"/>
        </a:folHlink>
      </a:clrScheme>
      <a:clrMap bg1="dk2" tx1="lt1" bg2="dk1" tx2="lt2" accent1="accent1" accent2="accent2" accent3="accent3" accent4="accent4" accent5="accent5" accent6="accent6" hlink="hlink" folHlink="folHlink"/>
    </a:extraClrScheme>
    <a:extraClrScheme>
      <a:clrScheme name="1_WHITE STANDARD LLP 2">
        <a:dk1>
          <a:srgbClr val="091D5D"/>
        </a:dk1>
        <a:lt1>
          <a:srgbClr val="FFFFFF"/>
        </a:lt1>
        <a:dk2>
          <a:srgbClr val="596E6E"/>
        </a:dk2>
        <a:lt2>
          <a:srgbClr val="9CD100"/>
        </a:lt2>
        <a:accent1>
          <a:srgbClr val="9773AE"/>
        </a:accent1>
        <a:accent2>
          <a:srgbClr val="DC8240"/>
        </a:accent2>
        <a:accent3>
          <a:srgbClr val="FFFFFF"/>
        </a:accent3>
        <a:accent4>
          <a:srgbClr val="06174E"/>
        </a:accent4>
        <a:accent5>
          <a:srgbClr val="C9BCD3"/>
        </a:accent5>
        <a:accent6>
          <a:srgbClr val="C77539"/>
        </a:accent6>
        <a:hlink>
          <a:srgbClr val="577D3D"/>
        </a:hlink>
        <a:folHlink>
          <a:srgbClr val="549CB5"/>
        </a:folHlink>
      </a:clrScheme>
      <a:clrMap bg1="lt1" tx1="dk1" bg2="lt2" tx2="dk2" accent1="accent1" accent2="accent2" accent3="accent3" accent4="accent4" accent5="accent5" accent6="accent6" hlink="hlink" folHlink="folHlink"/>
    </a:extraClrScheme>
    <a:extraClrScheme>
      <a:clrScheme name="1_WHITE STANDARD LLP 3">
        <a:dk1>
          <a:srgbClr val="A13D3A"/>
        </a:dk1>
        <a:lt1>
          <a:srgbClr val="FFFFFF"/>
        </a:lt1>
        <a:dk2>
          <a:srgbClr val="0C2678"/>
        </a:dk2>
        <a:lt2>
          <a:srgbClr val="DED3B6"/>
        </a:lt2>
        <a:accent1>
          <a:srgbClr val="9773AE"/>
        </a:accent1>
        <a:accent2>
          <a:srgbClr val="DC8240"/>
        </a:accent2>
        <a:accent3>
          <a:srgbClr val="AAACBE"/>
        </a:accent3>
        <a:accent4>
          <a:srgbClr val="DADADA"/>
        </a:accent4>
        <a:accent5>
          <a:srgbClr val="C9BCD3"/>
        </a:accent5>
        <a:accent6>
          <a:srgbClr val="C77539"/>
        </a:accent6>
        <a:hlink>
          <a:srgbClr val="577D3D"/>
        </a:hlink>
        <a:folHlink>
          <a:srgbClr val="549CB5"/>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Example Slides">
  <a:themeElements>
    <a:clrScheme name="1_Example Slides 3">
      <a:dk1>
        <a:srgbClr val="A13D3A"/>
      </a:dk1>
      <a:lt1>
        <a:srgbClr val="FFFFFF"/>
      </a:lt1>
      <a:dk2>
        <a:srgbClr val="0C2678"/>
      </a:dk2>
      <a:lt2>
        <a:srgbClr val="DED3B6"/>
      </a:lt2>
      <a:accent1>
        <a:srgbClr val="9773AE"/>
      </a:accent1>
      <a:accent2>
        <a:srgbClr val="DC8240"/>
      </a:accent2>
      <a:accent3>
        <a:srgbClr val="AAACBE"/>
      </a:accent3>
      <a:accent4>
        <a:srgbClr val="DADADA"/>
      </a:accent4>
      <a:accent5>
        <a:srgbClr val="C9BCD3"/>
      </a:accent5>
      <a:accent6>
        <a:srgbClr val="C77539"/>
      </a:accent6>
      <a:hlink>
        <a:srgbClr val="577D3D"/>
      </a:hlink>
      <a:folHlink>
        <a:srgbClr val="549CB5"/>
      </a:folHlink>
    </a:clrScheme>
    <a:fontScheme name="1_Example Slid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1_Example Slides 1">
        <a:dk1>
          <a:srgbClr val="9CD100"/>
        </a:dk1>
        <a:lt1>
          <a:srgbClr val="FFFFFF"/>
        </a:lt1>
        <a:dk2>
          <a:srgbClr val="091D5D"/>
        </a:dk2>
        <a:lt2>
          <a:srgbClr val="FFFFFF"/>
        </a:lt2>
        <a:accent1>
          <a:srgbClr val="9773AE"/>
        </a:accent1>
        <a:accent2>
          <a:srgbClr val="DC8240"/>
        </a:accent2>
        <a:accent3>
          <a:srgbClr val="AAABB6"/>
        </a:accent3>
        <a:accent4>
          <a:srgbClr val="DADADA"/>
        </a:accent4>
        <a:accent5>
          <a:srgbClr val="C9BCD3"/>
        </a:accent5>
        <a:accent6>
          <a:srgbClr val="C77539"/>
        </a:accent6>
        <a:hlink>
          <a:srgbClr val="577D3D"/>
        </a:hlink>
        <a:folHlink>
          <a:srgbClr val="549CB5"/>
        </a:folHlink>
      </a:clrScheme>
      <a:clrMap bg1="dk2" tx1="lt1" bg2="dk1" tx2="lt2" accent1="accent1" accent2="accent2" accent3="accent3" accent4="accent4" accent5="accent5" accent6="accent6" hlink="hlink" folHlink="folHlink"/>
    </a:extraClrScheme>
    <a:extraClrScheme>
      <a:clrScheme name="1_Example Slides 2">
        <a:dk1>
          <a:srgbClr val="091D5D"/>
        </a:dk1>
        <a:lt1>
          <a:srgbClr val="FFFFFF"/>
        </a:lt1>
        <a:dk2>
          <a:srgbClr val="596E6E"/>
        </a:dk2>
        <a:lt2>
          <a:srgbClr val="9CD100"/>
        </a:lt2>
        <a:accent1>
          <a:srgbClr val="9773AE"/>
        </a:accent1>
        <a:accent2>
          <a:srgbClr val="DC8240"/>
        </a:accent2>
        <a:accent3>
          <a:srgbClr val="FFFFFF"/>
        </a:accent3>
        <a:accent4>
          <a:srgbClr val="06174E"/>
        </a:accent4>
        <a:accent5>
          <a:srgbClr val="C9BCD3"/>
        </a:accent5>
        <a:accent6>
          <a:srgbClr val="C77539"/>
        </a:accent6>
        <a:hlink>
          <a:srgbClr val="577D3D"/>
        </a:hlink>
        <a:folHlink>
          <a:srgbClr val="549CB5"/>
        </a:folHlink>
      </a:clrScheme>
      <a:clrMap bg1="lt1" tx1="dk1" bg2="lt2" tx2="dk2" accent1="accent1" accent2="accent2" accent3="accent3" accent4="accent4" accent5="accent5" accent6="accent6" hlink="hlink" folHlink="folHlink"/>
    </a:extraClrScheme>
    <a:extraClrScheme>
      <a:clrScheme name="1_Example Slides 3">
        <a:dk1>
          <a:srgbClr val="A13D3A"/>
        </a:dk1>
        <a:lt1>
          <a:srgbClr val="FFFFFF"/>
        </a:lt1>
        <a:dk2>
          <a:srgbClr val="0C2678"/>
        </a:dk2>
        <a:lt2>
          <a:srgbClr val="DED3B6"/>
        </a:lt2>
        <a:accent1>
          <a:srgbClr val="9773AE"/>
        </a:accent1>
        <a:accent2>
          <a:srgbClr val="DC8240"/>
        </a:accent2>
        <a:accent3>
          <a:srgbClr val="AAACBE"/>
        </a:accent3>
        <a:accent4>
          <a:srgbClr val="DADADA"/>
        </a:accent4>
        <a:accent5>
          <a:srgbClr val="C9BCD3"/>
        </a:accent5>
        <a:accent6>
          <a:srgbClr val="C77539"/>
        </a:accent6>
        <a:hlink>
          <a:srgbClr val="577D3D"/>
        </a:hlink>
        <a:folHlink>
          <a:srgbClr val="549CB5"/>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Deloitte White Presentation">
  <a:themeElements>
    <a:clrScheme name="2_Deloitte White Presentation 4">
      <a:dk1>
        <a:srgbClr val="000066"/>
      </a:dk1>
      <a:lt1>
        <a:srgbClr val="FFFFFF"/>
      </a:lt1>
      <a:dk2>
        <a:srgbClr val="000066"/>
      </a:dk2>
      <a:lt2>
        <a:srgbClr val="D9D9B2"/>
      </a:lt2>
      <a:accent1>
        <a:srgbClr val="800080"/>
      </a:accent1>
      <a:accent2>
        <a:srgbClr val="996633"/>
      </a:accent2>
      <a:accent3>
        <a:srgbClr val="FFFFFF"/>
      </a:accent3>
      <a:accent4>
        <a:srgbClr val="000056"/>
      </a:accent4>
      <a:accent5>
        <a:srgbClr val="C0AAC0"/>
      </a:accent5>
      <a:accent6>
        <a:srgbClr val="8A5C2D"/>
      </a:accent6>
      <a:hlink>
        <a:srgbClr val="336600"/>
      </a:hlink>
      <a:folHlink>
        <a:srgbClr val="6666FF"/>
      </a:folHlink>
    </a:clrScheme>
    <a:fontScheme name="2_Deloitte White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2_Deloitte White Presentation 1">
        <a:dk1>
          <a:srgbClr val="99CC00"/>
        </a:dk1>
        <a:lt1>
          <a:srgbClr val="FFFFFF"/>
        </a:lt1>
        <a:dk2>
          <a:srgbClr val="000066"/>
        </a:dk2>
        <a:lt2>
          <a:srgbClr val="FFFFFF"/>
        </a:lt2>
        <a:accent1>
          <a:srgbClr val="009999"/>
        </a:accent1>
        <a:accent2>
          <a:srgbClr val="6666FF"/>
        </a:accent2>
        <a:accent3>
          <a:srgbClr val="AAAAB8"/>
        </a:accent3>
        <a:accent4>
          <a:srgbClr val="DADADA"/>
        </a:accent4>
        <a:accent5>
          <a:srgbClr val="AACACA"/>
        </a:accent5>
        <a:accent6>
          <a:srgbClr val="5C5CE7"/>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2_Deloitte White Presentation 2">
        <a:dk1>
          <a:srgbClr val="000066"/>
        </a:dk1>
        <a:lt1>
          <a:srgbClr val="FFFFFF"/>
        </a:lt1>
        <a:dk2>
          <a:srgbClr val="000066"/>
        </a:dk2>
        <a:lt2>
          <a:srgbClr val="99CC00"/>
        </a:lt2>
        <a:accent1>
          <a:srgbClr val="009999"/>
        </a:accent1>
        <a:accent2>
          <a:srgbClr val="6666FF"/>
        </a:accent2>
        <a:accent3>
          <a:srgbClr val="FFFFFF"/>
        </a:accent3>
        <a:accent4>
          <a:srgbClr val="000056"/>
        </a:accent4>
        <a:accent5>
          <a:srgbClr val="AACACA"/>
        </a:accent5>
        <a:accent6>
          <a:srgbClr val="5C5CE7"/>
        </a:accent6>
        <a:hlink>
          <a:srgbClr val="996633"/>
        </a:hlink>
        <a:folHlink>
          <a:srgbClr val="FF6699"/>
        </a:folHlink>
      </a:clrScheme>
      <a:clrMap bg1="lt1" tx1="dk1" bg2="lt2" tx2="dk2" accent1="accent1" accent2="accent2" accent3="accent3" accent4="accent4" accent5="accent5" accent6="accent6" hlink="hlink" folHlink="folHlink"/>
    </a:extraClrScheme>
    <a:extraClrScheme>
      <a:clrScheme name="2_Deloitte White Presentation 3">
        <a:dk1>
          <a:srgbClr val="D9DAB2"/>
        </a:dk1>
        <a:lt1>
          <a:srgbClr val="FFFFFF"/>
        </a:lt1>
        <a:dk2>
          <a:srgbClr val="000066"/>
        </a:dk2>
        <a:lt2>
          <a:srgbClr val="FFFFFF"/>
        </a:lt2>
        <a:accent1>
          <a:srgbClr val="800080"/>
        </a:accent1>
        <a:accent2>
          <a:srgbClr val="996633"/>
        </a:accent2>
        <a:accent3>
          <a:srgbClr val="AAAAB8"/>
        </a:accent3>
        <a:accent4>
          <a:srgbClr val="DADADA"/>
        </a:accent4>
        <a:accent5>
          <a:srgbClr val="C0AAC0"/>
        </a:accent5>
        <a:accent6>
          <a:srgbClr val="8A5C2D"/>
        </a:accent6>
        <a:hlink>
          <a:srgbClr val="336600"/>
        </a:hlink>
        <a:folHlink>
          <a:srgbClr val="6666FF"/>
        </a:folHlink>
      </a:clrScheme>
      <a:clrMap bg1="dk2" tx1="lt1" bg2="dk1" tx2="lt2" accent1="accent1" accent2="accent2" accent3="accent3" accent4="accent4" accent5="accent5" accent6="accent6" hlink="hlink" folHlink="folHlink"/>
    </a:extraClrScheme>
    <a:extraClrScheme>
      <a:clrScheme name="2_Deloitte White Presentation 4">
        <a:dk1>
          <a:srgbClr val="000066"/>
        </a:dk1>
        <a:lt1>
          <a:srgbClr val="FFFFFF"/>
        </a:lt1>
        <a:dk2>
          <a:srgbClr val="000066"/>
        </a:dk2>
        <a:lt2>
          <a:srgbClr val="D9D9B2"/>
        </a:lt2>
        <a:accent1>
          <a:srgbClr val="800080"/>
        </a:accent1>
        <a:accent2>
          <a:srgbClr val="996633"/>
        </a:accent2>
        <a:accent3>
          <a:srgbClr val="FFFFFF"/>
        </a:accent3>
        <a:accent4>
          <a:srgbClr val="000056"/>
        </a:accent4>
        <a:accent5>
          <a:srgbClr val="C0AAC0"/>
        </a:accent5>
        <a:accent6>
          <a:srgbClr val="8A5C2D"/>
        </a:accent6>
        <a:hlink>
          <a:srgbClr val="336600"/>
        </a:hlink>
        <a:folHlink>
          <a:srgbClr val="6666FF"/>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
    <a:dk1>
      <a:srgbClr val="A13D3A"/>
    </a:dk1>
    <a:lt1>
      <a:srgbClr val="FFFFFF"/>
    </a:lt1>
    <a:dk2>
      <a:srgbClr val="0C2678"/>
    </a:dk2>
    <a:lt2>
      <a:srgbClr val="596E6E"/>
    </a:lt2>
    <a:accent1>
      <a:srgbClr val="9773AE"/>
    </a:accent1>
    <a:accent2>
      <a:srgbClr val="DC8240"/>
    </a:accent2>
    <a:accent3>
      <a:srgbClr val="AAACBE"/>
    </a:accent3>
    <a:accent4>
      <a:srgbClr val="DADADA"/>
    </a:accent4>
    <a:accent5>
      <a:srgbClr val="C9BCD3"/>
    </a:accent5>
    <a:accent6>
      <a:srgbClr val="C77539"/>
    </a:accent6>
    <a:hlink>
      <a:srgbClr val="577D3D"/>
    </a:hlink>
    <a:folHlink>
      <a:srgbClr val="549CB5"/>
    </a:folHlink>
  </a:clrScheme>
</a:themeOverride>
</file>

<file path=ppt/theme/themeOverride2.xml><?xml version="1.0" encoding="utf-8"?>
<a:themeOverride xmlns:a="http://schemas.openxmlformats.org/drawingml/2006/main">
  <a:clrScheme name="">
    <a:dk1>
      <a:srgbClr val="A13D3A"/>
    </a:dk1>
    <a:lt1>
      <a:srgbClr val="FFFFFF"/>
    </a:lt1>
    <a:dk2>
      <a:srgbClr val="0C2678"/>
    </a:dk2>
    <a:lt2>
      <a:srgbClr val="596E6E"/>
    </a:lt2>
    <a:accent1>
      <a:srgbClr val="9773AE"/>
    </a:accent1>
    <a:accent2>
      <a:srgbClr val="DC8240"/>
    </a:accent2>
    <a:accent3>
      <a:srgbClr val="AAACBE"/>
    </a:accent3>
    <a:accent4>
      <a:srgbClr val="DADADA"/>
    </a:accent4>
    <a:accent5>
      <a:srgbClr val="C9BCD3"/>
    </a:accent5>
    <a:accent6>
      <a:srgbClr val="C77539"/>
    </a:accent6>
    <a:hlink>
      <a:srgbClr val="577D3D"/>
    </a:hlink>
    <a:folHlink>
      <a:srgbClr val="549CB5"/>
    </a:folHlink>
  </a:clrScheme>
</a:themeOverride>
</file>

<file path=ppt/theme/themeOverride3.xml><?xml version="1.0" encoding="utf-8"?>
<a:themeOverride xmlns:a="http://schemas.openxmlformats.org/drawingml/2006/main">
  <a:clrScheme name="">
    <a:dk1>
      <a:srgbClr val="A13D3A"/>
    </a:dk1>
    <a:lt1>
      <a:srgbClr val="FFFFFF"/>
    </a:lt1>
    <a:dk2>
      <a:srgbClr val="0C2678"/>
    </a:dk2>
    <a:lt2>
      <a:srgbClr val="596E6E"/>
    </a:lt2>
    <a:accent1>
      <a:srgbClr val="9773AE"/>
    </a:accent1>
    <a:accent2>
      <a:srgbClr val="DC8240"/>
    </a:accent2>
    <a:accent3>
      <a:srgbClr val="AAACBE"/>
    </a:accent3>
    <a:accent4>
      <a:srgbClr val="DADADA"/>
    </a:accent4>
    <a:accent5>
      <a:srgbClr val="C9BCD3"/>
    </a:accent5>
    <a:accent6>
      <a:srgbClr val="C77539"/>
    </a:accent6>
    <a:hlink>
      <a:srgbClr val="577D3D"/>
    </a:hlink>
    <a:folHlink>
      <a:srgbClr val="549CB5"/>
    </a:folHlink>
  </a:clrScheme>
</a:themeOverride>
</file>

<file path=ppt/theme/themeOverride4.xml><?xml version="1.0" encoding="utf-8"?>
<a:themeOverride xmlns:a="http://schemas.openxmlformats.org/drawingml/2006/main">
  <a:clrScheme name="">
    <a:dk1>
      <a:srgbClr val="A13D3A"/>
    </a:dk1>
    <a:lt1>
      <a:srgbClr val="FFFFFF"/>
    </a:lt1>
    <a:dk2>
      <a:srgbClr val="0C2678"/>
    </a:dk2>
    <a:lt2>
      <a:srgbClr val="596E6E"/>
    </a:lt2>
    <a:accent1>
      <a:srgbClr val="9773AE"/>
    </a:accent1>
    <a:accent2>
      <a:srgbClr val="DC8240"/>
    </a:accent2>
    <a:accent3>
      <a:srgbClr val="AAACBE"/>
    </a:accent3>
    <a:accent4>
      <a:srgbClr val="DADADA"/>
    </a:accent4>
    <a:accent5>
      <a:srgbClr val="C9BCD3"/>
    </a:accent5>
    <a:accent6>
      <a:srgbClr val="C77539"/>
    </a:accent6>
    <a:hlink>
      <a:srgbClr val="577D3D"/>
    </a:hlink>
    <a:folHlink>
      <a:srgbClr val="549CB5"/>
    </a:folHlink>
  </a:clrScheme>
</a:themeOverride>
</file>

<file path=ppt/theme/themeOverride5.xml><?xml version="1.0" encoding="utf-8"?>
<a:themeOverride xmlns:a="http://schemas.openxmlformats.org/drawingml/2006/main">
  <a:clrScheme name="">
    <a:dk1>
      <a:srgbClr val="A13D3A"/>
    </a:dk1>
    <a:lt1>
      <a:srgbClr val="FFFFFF"/>
    </a:lt1>
    <a:dk2>
      <a:srgbClr val="0C2678"/>
    </a:dk2>
    <a:lt2>
      <a:srgbClr val="596E6E"/>
    </a:lt2>
    <a:accent1>
      <a:srgbClr val="9773AE"/>
    </a:accent1>
    <a:accent2>
      <a:srgbClr val="DC8240"/>
    </a:accent2>
    <a:accent3>
      <a:srgbClr val="AAACBE"/>
    </a:accent3>
    <a:accent4>
      <a:srgbClr val="DADADA"/>
    </a:accent4>
    <a:accent5>
      <a:srgbClr val="C9BCD3"/>
    </a:accent5>
    <a:accent6>
      <a:srgbClr val="C77539"/>
    </a:accent6>
    <a:hlink>
      <a:srgbClr val="577D3D"/>
    </a:hlink>
    <a:folHlink>
      <a:srgbClr val="549CB5"/>
    </a:folHlink>
  </a:clrScheme>
</a:themeOverride>
</file>

<file path=ppt/theme/themeOverride6.xml><?xml version="1.0" encoding="utf-8"?>
<a:themeOverride xmlns:a="http://schemas.openxmlformats.org/drawingml/2006/main">
  <a:clrScheme name="">
    <a:dk1>
      <a:srgbClr val="A13D3A"/>
    </a:dk1>
    <a:lt1>
      <a:srgbClr val="FFFFFF"/>
    </a:lt1>
    <a:dk2>
      <a:srgbClr val="0C2678"/>
    </a:dk2>
    <a:lt2>
      <a:srgbClr val="596E6E"/>
    </a:lt2>
    <a:accent1>
      <a:srgbClr val="9773AE"/>
    </a:accent1>
    <a:accent2>
      <a:srgbClr val="DC8240"/>
    </a:accent2>
    <a:accent3>
      <a:srgbClr val="AAACBE"/>
    </a:accent3>
    <a:accent4>
      <a:srgbClr val="DADADA"/>
    </a:accent4>
    <a:accent5>
      <a:srgbClr val="C9BCD3"/>
    </a:accent5>
    <a:accent6>
      <a:srgbClr val="C77539"/>
    </a:accent6>
    <a:hlink>
      <a:srgbClr val="577D3D"/>
    </a:hlink>
    <a:folHlink>
      <a:srgbClr val="549CB5"/>
    </a:folHlink>
  </a:clrScheme>
</a:themeOverride>
</file>

<file path=ppt/theme/themeOverride7.xml><?xml version="1.0" encoding="utf-8"?>
<a:themeOverride xmlns:a="http://schemas.openxmlformats.org/drawingml/2006/main">
  <a:clrScheme name="2_Deloitte White Presentation 4">
    <a:dk1>
      <a:srgbClr val="000066"/>
    </a:dk1>
    <a:lt1>
      <a:srgbClr val="FFFFFF"/>
    </a:lt1>
    <a:dk2>
      <a:srgbClr val="000066"/>
    </a:dk2>
    <a:lt2>
      <a:srgbClr val="D9D9B2"/>
    </a:lt2>
    <a:accent1>
      <a:srgbClr val="800080"/>
    </a:accent1>
    <a:accent2>
      <a:srgbClr val="996633"/>
    </a:accent2>
    <a:accent3>
      <a:srgbClr val="FFFFFF"/>
    </a:accent3>
    <a:accent4>
      <a:srgbClr val="000056"/>
    </a:accent4>
    <a:accent5>
      <a:srgbClr val="C0AAC0"/>
    </a:accent5>
    <a:accent6>
      <a:srgbClr val="8A5C2D"/>
    </a:accent6>
    <a:hlink>
      <a:srgbClr val="336600"/>
    </a:hlink>
    <a:folHlink>
      <a:srgbClr val="6666FF"/>
    </a:folHlink>
  </a:clrScheme>
</a:themeOverride>
</file>

<file path=ppt/theme/themeOverride8.xml><?xml version="1.0" encoding="utf-8"?>
<a:themeOverride xmlns:a="http://schemas.openxmlformats.org/drawingml/2006/main">
  <a:clrScheme name="Deloitte Blue Presentation 1">
    <a:dk1>
      <a:srgbClr val="99CC00"/>
    </a:dk1>
    <a:lt1>
      <a:srgbClr val="FFFFFF"/>
    </a:lt1>
    <a:dk2>
      <a:srgbClr val="000066"/>
    </a:dk2>
    <a:lt2>
      <a:srgbClr val="FFFFFF"/>
    </a:lt2>
    <a:accent1>
      <a:srgbClr val="009999"/>
    </a:accent1>
    <a:accent2>
      <a:srgbClr val="6666FF"/>
    </a:accent2>
    <a:accent3>
      <a:srgbClr val="AAAAB8"/>
    </a:accent3>
    <a:accent4>
      <a:srgbClr val="DADADA"/>
    </a:accent4>
    <a:accent5>
      <a:srgbClr val="AACACA"/>
    </a:accent5>
    <a:accent6>
      <a:srgbClr val="5C5CE7"/>
    </a:accent6>
    <a:hlink>
      <a:srgbClr val="996633"/>
    </a:hlink>
    <a:folHlink>
      <a:srgbClr val="FF6699"/>
    </a:folHlink>
  </a:clrScheme>
</a:themeOverride>
</file>

<file path=docProps/app.xml><?xml version="1.0" encoding="utf-8"?>
<Properties xmlns="http://schemas.openxmlformats.org/officeDocument/2006/extended-properties" xmlns:vt="http://schemas.openxmlformats.org/officeDocument/2006/docPropsVTypes">
  <Template/>
  <TotalTime>0</TotalTime>
  <Words>2596</Words>
  <Application>Microsoft Office PowerPoint</Application>
  <PresentationFormat>A4 纸张(210x297 毫米)</PresentationFormat>
  <Paragraphs>314</Paragraphs>
  <Slides>21</Slides>
  <Notes>16</Notes>
  <HiddenSlides>1</HiddenSlides>
  <MMClips>0</MMClips>
  <ScaleCrop>false</ScaleCrop>
  <HeadingPairs>
    <vt:vector size="4" baseType="variant">
      <vt:variant>
        <vt:lpstr>主题</vt:lpstr>
      </vt:variant>
      <vt:variant>
        <vt:i4>11</vt:i4>
      </vt:variant>
      <vt:variant>
        <vt:lpstr>幻灯片标题</vt:lpstr>
      </vt:variant>
      <vt:variant>
        <vt:i4>21</vt:i4>
      </vt:variant>
    </vt:vector>
  </HeadingPairs>
  <TitlesOfParts>
    <vt:vector size="32" baseType="lpstr">
      <vt:lpstr>Deloitte Blue Presentation</vt:lpstr>
      <vt:lpstr>Deloitte White Presentation</vt:lpstr>
      <vt:lpstr>WHITE STANDARD LLP</vt:lpstr>
      <vt:lpstr>1_Deloitte White Presentation</vt:lpstr>
      <vt:lpstr>Deloitte Standard_white</vt:lpstr>
      <vt:lpstr>1_Deloitte Standard_white</vt:lpstr>
      <vt:lpstr>1_WHITE STANDARD LLP</vt:lpstr>
      <vt:lpstr>1_Example Slides</vt:lpstr>
      <vt:lpstr>2_Deloitte White Presentation</vt:lpstr>
      <vt:lpstr>Deloitte Standard_blue</vt:lpstr>
      <vt:lpstr>Default Theme</vt:lpstr>
      <vt:lpstr>PowerPoint 演示文稿</vt:lpstr>
      <vt:lpstr>Contents</vt:lpstr>
      <vt:lpstr>Background to the PSD</vt:lpstr>
      <vt:lpstr>Background - SEPA and PSD </vt:lpstr>
      <vt:lpstr>How the PSD affects banks </vt:lpstr>
      <vt:lpstr>PSD requirements - overview</vt:lpstr>
      <vt:lpstr>PSD requirements - Title I - definition of a payment service</vt:lpstr>
      <vt:lpstr>PSD requirements - Title III - transparency and information requirements</vt:lpstr>
      <vt:lpstr>PSD requirements - Title IV - rights &amp; obligations of providers and users</vt:lpstr>
      <vt:lpstr>PowerPoint 演示文稿</vt:lpstr>
      <vt:lpstr>Industry issues - summary</vt:lpstr>
      <vt:lpstr>Industry issues - corporate opt out</vt:lpstr>
      <vt:lpstr>Industry issues - interest rates</vt:lpstr>
      <vt:lpstr>Industry issues - definition of a payment account</vt:lpstr>
      <vt:lpstr>Industry issues - unpaid item fees</vt:lpstr>
      <vt:lpstr>PowerPoint 演示文稿</vt:lpstr>
      <vt:lpstr>Questions?</vt:lpstr>
      <vt:lpstr>PSD – how Deloitte can help</vt:lpstr>
      <vt:lpstr>PowerPoint 演示文稿</vt:lpstr>
      <vt:lpstr>PowerPoint 演示文稿</vt:lpstr>
      <vt:lpstr>声明：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416</cp:revision>
  <cp:lastPrinted>1900-12-31T23:00:00Z</cp:lastPrinted>
  <dcterms:created xsi:type="dcterms:W3CDTF">1900-12-31T23:00:00Z</dcterms:created>
  <dcterms:modified xsi:type="dcterms:W3CDTF">2018-01-05T05:29:07Z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TDocType">
    <vt:lpwstr>Standard</vt:lpwstr>
  </property>
</Properties>
</file>