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 id="2147484032" r:id="rId2"/>
    <p:sldMasterId id="2147484050" r:id="rId3"/>
    <p:sldMasterId id="2147484301" r:id="rId4"/>
    <p:sldMasterId id="2147484430" r:id="rId5"/>
    <p:sldMasterId id="2147484448" r:id="rId6"/>
  </p:sldMasterIdLst>
  <p:notesMasterIdLst>
    <p:notesMasterId r:id="rId23"/>
  </p:notesMasterIdLst>
  <p:handoutMasterIdLst>
    <p:handoutMasterId r:id="rId24"/>
  </p:handoutMasterIdLst>
  <p:sldIdLst>
    <p:sldId id="908" r:id="rId7"/>
    <p:sldId id="973" r:id="rId8"/>
    <p:sldId id="947" r:id="rId9"/>
    <p:sldId id="956" r:id="rId10"/>
    <p:sldId id="987" r:id="rId11"/>
    <p:sldId id="939" r:id="rId12"/>
    <p:sldId id="988" r:id="rId13"/>
    <p:sldId id="993" r:id="rId14"/>
    <p:sldId id="996" r:id="rId15"/>
    <p:sldId id="995" r:id="rId16"/>
    <p:sldId id="994" r:id="rId17"/>
    <p:sldId id="997" r:id="rId18"/>
    <p:sldId id="950" r:id="rId19"/>
    <p:sldId id="661" r:id="rId20"/>
    <p:sldId id="903" r:id="rId21"/>
    <p:sldId id="998" r:id="rId22"/>
  </p:sldIdLst>
  <p:sldSz cx="9144000" cy="5143500" type="screen16x9"/>
  <p:notesSz cx="9144000" cy="6858000"/>
  <p:custDataLst>
    <p:tags r:id="rId25"/>
  </p:custDataLst>
  <p:defaultTextStyle>
    <a:defPPr>
      <a:defRPr lang="en-US"/>
    </a:defPPr>
    <a:lvl1pPr algn="l" rtl="0" fontAlgn="base">
      <a:spcBef>
        <a:spcPct val="0"/>
      </a:spcBef>
      <a:spcAft>
        <a:spcPct val="0"/>
      </a:spcAft>
      <a:defRPr sz="700" kern="1200">
        <a:solidFill>
          <a:schemeClr val="tx1"/>
        </a:solidFill>
        <a:latin typeface="Arial" pitchFamily="34" charset="0"/>
        <a:ea typeface="ＭＳ Ｐゴシック" pitchFamily="34" charset="-128"/>
        <a:cs typeface="+mn-cs"/>
      </a:defRPr>
    </a:lvl1pPr>
    <a:lvl2pPr marL="166979" indent="111849" algn="l" rtl="0" fontAlgn="base">
      <a:spcBef>
        <a:spcPct val="0"/>
      </a:spcBef>
      <a:spcAft>
        <a:spcPct val="0"/>
      </a:spcAft>
      <a:defRPr sz="700" kern="1200">
        <a:solidFill>
          <a:schemeClr val="tx1"/>
        </a:solidFill>
        <a:latin typeface="Arial" pitchFamily="34" charset="0"/>
        <a:ea typeface="ＭＳ Ｐゴシック" pitchFamily="34" charset="-128"/>
        <a:cs typeface="+mn-cs"/>
      </a:defRPr>
    </a:lvl2pPr>
    <a:lvl3pPr marL="337091" indent="225249" algn="l" rtl="0" fontAlgn="base">
      <a:spcBef>
        <a:spcPct val="0"/>
      </a:spcBef>
      <a:spcAft>
        <a:spcPct val="0"/>
      </a:spcAft>
      <a:defRPr sz="700" kern="1200">
        <a:solidFill>
          <a:schemeClr val="tx1"/>
        </a:solidFill>
        <a:latin typeface="Arial" pitchFamily="34" charset="0"/>
        <a:ea typeface="ＭＳ Ｐゴシック" pitchFamily="34" charset="-128"/>
        <a:cs typeface="+mn-cs"/>
      </a:defRPr>
    </a:lvl3pPr>
    <a:lvl4pPr marL="507199" indent="338658" algn="l" rtl="0" fontAlgn="base">
      <a:spcBef>
        <a:spcPct val="0"/>
      </a:spcBef>
      <a:spcAft>
        <a:spcPct val="0"/>
      </a:spcAft>
      <a:defRPr sz="700" kern="1200">
        <a:solidFill>
          <a:schemeClr val="tx1"/>
        </a:solidFill>
        <a:latin typeface="Arial" pitchFamily="34" charset="0"/>
        <a:ea typeface="ＭＳ Ｐゴシック" pitchFamily="34" charset="-128"/>
        <a:cs typeface="+mn-cs"/>
      </a:defRPr>
    </a:lvl4pPr>
    <a:lvl5pPr marL="677322" indent="450497" algn="l" rtl="0" fontAlgn="base">
      <a:spcBef>
        <a:spcPct val="0"/>
      </a:spcBef>
      <a:spcAft>
        <a:spcPct val="0"/>
      </a:spcAft>
      <a:defRPr sz="700" kern="1200">
        <a:solidFill>
          <a:schemeClr val="tx1"/>
        </a:solidFill>
        <a:latin typeface="Arial" pitchFamily="34" charset="0"/>
        <a:ea typeface="ＭＳ Ｐゴシック" pitchFamily="34" charset="-128"/>
        <a:cs typeface="+mn-cs"/>
      </a:defRPr>
    </a:lvl5pPr>
    <a:lvl6pPr marL="2268235" algn="l" defTabSz="907292" rtl="0" eaLnBrk="1" latinLnBrk="0" hangingPunct="1">
      <a:defRPr sz="700" kern="1200">
        <a:solidFill>
          <a:schemeClr val="tx1"/>
        </a:solidFill>
        <a:latin typeface="Arial" pitchFamily="34" charset="0"/>
        <a:ea typeface="ＭＳ Ｐゴシック" pitchFamily="34" charset="-128"/>
        <a:cs typeface="+mn-cs"/>
      </a:defRPr>
    </a:lvl6pPr>
    <a:lvl7pPr marL="2721885" algn="l" defTabSz="907292" rtl="0" eaLnBrk="1" latinLnBrk="0" hangingPunct="1">
      <a:defRPr sz="700" kern="1200">
        <a:solidFill>
          <a:schemeClr val="tx1"/>
        </a:solidFill>
        <a:latin typeface="Arial" pitchFamily="34" charset="0"/>
        <a:ea typeface="ＭＳ Ｐゴシック" pitchFamily="34" charset="-128"/>
        <a:cs typeface="+mn-cs"/>
      </a:defRPr>
    </a:lvl7pPr>
    <a:lvl8pPr marL="3175530" algn="l" defTabSz="907292" rtl="0" eaLnBrk="1" latinLnBrk="0" hangingPunct="1">
      <a:defRPr sz="700" kern="1200">
        <a:solidFill>
          <a:schemeClr val="tx1"/>
        </a:solidFill>
        <a:latin typeface="Arial" pitchFamily="34" charset="0"/>
        <a:ea typeface="ＭＳ Ｐゴシック" pitchFamily="34" charset="-128"/>
        <a:cs typeface="+mn-cs"/>
      </a:defRPr>
    </a:lvl8pPr>
    <a:lvl9pPr marL="3629179" algn="l" defTabSz="907292" rtl="0" eaLnBrk="1" latinLnBrk="0" hangingPunct="1">
      <a:defRPr sz="7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FFCC00"/>
    <a:srgbClr val="B8B8B8"/>
    <a:srgbClr val="777777"/>
    <a:srgbClr val="B9BE78"/>
    <a:srgbClr val="0070C0"/>
    <a:srgbClr val="5E4847"/>
    <a:srgbClr val="604847"/>
    <a:srgbClr val="AB9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98" autoAdjust="0"/>
    <p:restoredTop sz="94564" autoAdjust="0"/>
  </p:normalViewPr>
  <p:slideViewPr>
    <p:cSldViewPr snapToGrid="0">
      <p:cViewPr varScale="1">
        <p:scale>
          <a:sx n="82" d="100"/>
          <a:sy n="82" d="100"/>
        </p:scale>
        <p:origin x="-620" y="-60"/>
      </p:cViewPr>
      <p:guideLst>
        <p:guide orient="horz" pos="389"/>
        <p:guide orient="horz" pos="350"/>
        <p:guide pos="52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977E69-90E8-4ED2-9BF8-7C544E77C7C1}" type="doc">
      <dgm:prSet loTypeId="urn:microsoft.com/office/officeart/2005/8/layout/equation1" loCatId="process" qsTypeId="urn:microsoft.com/office/officeart/2005/8/quickstyle/3d2" qsCatId="3D" csTypeId="urn:microsoft.com/office/officeart/2005/8/colors/accent1_2" csCatId="accent1" phldr="1"/>
      <dgm:spPr/>
      <dgm:t>
        <a:bodyPr/>
        <a:lstStyle/>
        <a:p>
          <a:endParaRPr lang="en-US"/>
        </a:p>
      </dgm:t>
    </dgm:pt>
    <dgm:pt modelId="{CB30E01F-939C-4A4C-9120-4CE85DF99FFA}">
      <dgm:prSet custT="1">
        <dgm:style>
          <a:lnRef idx="3">
            <a:schemeClr val="lt1"/>
          </a:lnRef>
          <a:fillRef idx="1">
            <a:schemeClr val="accent2"/>
          </a:fillRef>
          <a:effectRef idx="1">
            <a:schemeClr val="accent2"/>
          </a:effectRef>
          <a:fontRef idx="minor">
            <a:schemeClr val="lt1"/>
          </a:fontRef>
        </dgm:style>
      </dgm:prSet>
      <dgm:spPr>
        <a:xfrm>
          <a:off x="271759" y="279"/>
          <a:ext cx="1933549" cy="1263163"/>
        </a:xfrm>
        <a:gradFill flip="none" rotWithShape="0">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dgm:spPr>
      <dgm:t>
        <a:bodyPr/>
        <a:lstStyle/>
        <a:p>
          <a:pPr rtl="0"/>
          <a:r>
            <a:rPr lang="en-US" sz="1800" b="1" dirty="0" smtClean="0">
              <a:solidFill>
                <a:schemeClr val="bg1"/>
              </a:solidFill>
              <a:latin typeface="Arial"/>
              <a:ea typeface="+mn-ea"/>
              <a:cs typeface="+mn-cs"/>
            </a:rPr>
            <a:t>Get Recognized by Oracle </a:t>
          </a:r>
          <a:endParaRPr lang="en-US" sz="1800" b="1" dirty="0">
            <a:solidFill>
              <a:schemeClr val="bg1"/>
            </a:solidFill>
            <a:latin typeface="Arial"/>
            <a:ea typeface="+mn-ea"/>
            <a:cs typeface="+mn-cs"/>
          </a:endParaRPr>
        </a:p>
      </dgm:t>
    </dgm:pt>
    <dgm:pt modelId="{3D489AAB-E12C-4D22-9666-E06454BB5CE0}" type="parTrans" cxnId="{F2A0FA13-E9E2-44C4-95FC-75E93C21A58D}">
      <dgm:prSet/>
      <dgm:spPr/>
      <dgm:t>
        <a:bodyPr/>
        <a:lstStyle/>
        <a:p>
          <a:endParaRPr lang="en-US"/>
        </a:p>
      </dgm:t>
    </dgm:pt>
    <dgm:pt modelId="{4D2D581D-D74C-47CF-A45B-AB810A3BFBDA}" type="sibTrans" cxnId="{F2A0FA13-E9E2-44C4-95FC-75E93C21A58D}">
      <dgm:prSet/>
      <dgm:spPr>
        <a:xfrm>
          <a:off x="2269337" y="265543"/>
          <a:ext cx="732634" cy="732634"/>
        </a:xfrm>
        <a:solidFill>
          <a:srgbClr val="FD0000">
            <a:tint val="60000"/>
            <a:hueOff val="0"/>
            <a:satOff val="0"/>
            <a:lumOff val="0"/>
            <a:alphaOff val="0"/>
          </a:srgb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rgbClr val="FFFFFF"/>
          </a:contourClr>
        </a:sp3d>
      </dgm:spPr>
      <dgm:t>
        <a:bodyPr/>
        <a:lstStyle/>
        <a:p>
          <a:endParaRPr lang="en-US">
            <a:solidFill>
              <a:srgbClr val="FFFFFF"/>
            </a:solidFill>
            <a:latin typeface="Arial"/>
            <a:ea typeface="+mn-ea"/>
            <a:cs typeface="+mn-cs"/>
          </a:endParaRPr>
        </a:p>
      </dgm:t>
    </dgm:pt>
    <dgm:pt modelId="{44EE9B11-0E4C-40E8-BE86-B3C7721080CD}">
      <dgm:prSet custT="1">
        <dgm:style>
          <a:lnRef idx="3">
            <a:schemeClr val="lt1"/>
          </a:lnRef>
          <a:fillRef idx="1">
            <a:schemeClr val="accent2"/>
          </a:fillRef>
          <a:effectRef idx="1">
            <a:schemeClr val="accent2"/>
          </a:effectRef>
          <a:fontRef idx="minor">
            <a:schemeClr val="lt1"/>
          </a:fontRef>
        </dgm:style>
      </dgm:prSet>
      <dgm:spPr>
        <a:xfrm>
          <a:off x="3104540" y="279"/>
          <a:ext cx="1666453" cy="1263163"/>
        </a:xfrm>
        <a:gradFill flip="none" rotWithShape="0">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dgm:spPr>
      <dgm:t>
        <a:bodyPr/>
        <a:lstStyle/>
        <a:p>
          <a:pPr rtl="0"/>
          <a:r>
            <a:rPr lang="en-US" sz="1800" b="1" dirty="0" smtClean="0">
              <a:solidFill>
                <a:schemeClr val="bg1"/>
              </a:solidFill>
              <a:latin typeface="Arial"/>
              <a:ea typeface="+mn-ea"/>
              <a:cs typeface="+mn-cs"/>
            </a:rPr>
            <a:t>Differentiate</a:t>
          </a:r>
          <a:endParaRPr lang="en-US" sz="1800" b="1" dirty="0">
            <a:solidFill>
              <a:schemeClr val="bg1"/>
            </a:solidFill>
            <a:latin typeface="Arial"/>
            <a:ea typeface="+mn-ea"/>
            <a:cs typeface="+mn-cs"/>
          </a:endParaRPr>
        </a:p>
      </dgm:t>
    </dgm:pt>
    <dgm:pt modelId="{FA4FD0EE-5604-4C44-A4A9-02A5DD2906E0}" type="parTrans" cxnId="{B28BECB9-49AB-48DD-9F9A-F2F3EEFB0D1F}">
      <dgm:prSet/>
      <dgm:spPr/>
      <dgm:t>
        <a:bodyPr/>
        <a:lstStyle/>
        <a:p>
          <a:endParaRPr lang="en-US"/>
        </a:p>
      </dgm:t>
    </dgm:pt>
    <dgm:pt modelId="{16807B90-6816-48E8-8938-9171E855B7C0}" type="sibTrans" cxnId="{B28BECB9-49AB-48DD-9F9A-F2F3EEFB0D1F}">
      <dgm:prSet/>
      <dgm:spPr>
        <a:xfrm>
          <a:off x="4873562" y="265543"/>
          <a:ext cx="732634" cy="732634"/>
        </a:xfrm>
        <a:solidFill>
          <a:srgbClr val="FD0000">
            <a:tint val="60000"/>
            <a:hueOff val="0"/>
            <a:satOff val="0"/>
            <a:lumOff val="0"/>
            <a:alphaOff val="0"/>
          </a:srgb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rgbClr val="FFFFFF"/>
          </a:contourClr>
        </a:sp3d>
      </dgm:spPr>
      <dgm:t>
        <a:bodyPr/>
        <a:lstStyle/>
        <a:p>
          <a:endParaRPr lang="en-US">
            <a:solidFill>
              <a:srgbClr val="FFFFFF"/>
            </a:solidFill>
            <a:latin typeface="Arial"/>
            <a:ea typeface="+mn-ea"/>
            <a:cs typeface="+mn-cs"/>
          </a:endParaRPr>
        </a:p>
      </dgm:t>
    </dgm:pt>
    <dgm:pt modelId="{A5FAF864-C0D9-49FC-8073-8EDE463A438D}">
      <dgm:prSet custT="1">
        <dgm:style>
          <a:lnRef idx="3">
            <a:schemeClr val="lt1"/>
          </a:lnRef>
          <a:fillRef idx="1">
            <a:schemeClr val="accent1"/>
          </a:fillRef>
          <a:effectRef idx="1">
            <a:schemeClr val="accent1"/>
          </a:effectRef>
          <a:fontRef idx="minor">
            <a:schemeClr val="lt1"/>
          </a:fontRef>
        </dgm:style>
      </dgm:prSet>
      <dgm:spPr>
        <a:xfrm>
          <a:off x="5708766" y="279"/>
          <a:ext cx="1768769" cy="1263163"/>
        </a:xfrm>
        <a:gradFill flip="none" rotWithShape="0">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dgm:spPr>
      <dgm:t>
        <a:bodyPr/>
        <a:lstStyle/>
        <a:p>
          <a:pPr rtl="0"/>
          <a:r>
            <a:rPr lang="en-US" sz="1800" b="1" dirty="0" smtClean="0">
              <a:solidFill>
                <a:srgbClr val="FFFFFF"/>
              </a:solidFill>
              <a:latin typeface="Arial"/>
              <a:ea typeface="+mn-ea"/>
              <a:cs typeface="+mn-cs"/>
            </a:rPr>
            <a:t>Be Preferred by Customers</a:t>
          </a:r>
          <a:endParaRPr lang="en-US" sz="1800" b="1" dirty="0">
            <a:solidFill>
              <a:srgbClr val="FFFFFF"/>
            </a:solidFill>
            <a:latin typeface="Arial"/>
            <a:ea typeface="+mn-ea"/>
            <a:cs typeface="+mn-cs"/>
          </a:endParaRPr>
        </a:p>
      </dgm:t>
    </dgm:pt>
    <dgm:pt modelId="{CA2B69E6-5662-4A49-A914-F771FD1B46AE}" type="parTrans" cxnId="{29C47EBB-7016-4180-9F64-EA7287A55EE7}">
      <dgm:prSet/>
      <dgm:spPr/>
      <dgm:t>
        <a:bodyPr/>
        <a:lstStyle/>
        <a:p>
          <a:endParaRPr lang="en-US"/>
        </a:p>
      </dgm:t>
    </dgm:pt>
    <dgm:pt modelId="{D386C0E7-7051-4944-9BFE-53B177CA6F46}" type="sibTrans" cxnId="{29C47EBB-7016-4180-9F64-EA7287A55EE7}">
      <dgm:prSet/>
      <dgm:spPr/>
      <dgm:t>
        <a:bodyPr/>
        <a:lstStyle/>
        <a:p>
          <a:endParaRPr lang="en-US"/>
        </a:p>
      </dgm:t>
    </dgm:pt>
    <dgm:pt modelId="{1D592975-CFBC-4CB8-BE6C-3B6D2793B86F}" type="pres">
      <dgm:prSet presAssocID="{A9977E69-90E8-4ED2-9BF8-7C544E77C7C1}" presName="linearFlow" presStyleCnt="0">
        <dgm:presLayoutVars>
          <dgm:dir/>
          <dgm:resizeHandles val="exact"/>
        </dgm:presLayoutVars>
      </dgm:prSet>
      <dgm:spPr/>
      <dgm:t>
        <a:bodyPr/>
        <a:lstStyle/>
        <a:p>
          <a:endParaRPr lang="en-US"/>
        </a:p>
      </dgm:t>
    </dgm:pt>
    <dgm:pt modelId="{F7E1AB2C-EE7B-426F-B3A6-0E99A9026167}" type="pres">
      <dgm:prSet presAssocID="{CB30E01F-939C-4A4C-9120-4CE85DF99FFA}" presName="node" presStyleLbl="node1" presStyleIdx="0" presStyleCnt="3" custScaleX="153072" custLinFactNeighborX="37575">
        <dgm:presLayoutVars>
          <dgm:bulletEnabled val="1"/>
        </dgm:presLayoutVars>
      </dgm:prSet>
      <dgm:spPr>
        <a:prstGeom prst="roundRect">
          <a:avLst/>
        </a:prstGeom>
      </dgm:spPr>
      <dgm:t>
        <a:bodyPr/>
        <a:lstStyle/>
        <a:p>
          <a:endParaRPr lang="en-US"/>
        </a:p>
      </dgm:t>
    </dgm:pt>
    <dgm:pt modelId="{D0577AB2-F9B5-4CA7-8535-B9BB7B4A05BB}" type="pres">
      <dgm:prSet presAssocID="{4D2D581D-D74C-47CF-A45B-AB810A3BFBDA}" presName="spacerL" presStyleCnt="0"/>
      <dgm:spPr/>
    </dgm:pt>
    <dgm:pt modelId="{109C6644-F573-43AF-BF4C-3E3468E877ED}" type="pres">
      <dgm:prSet presAssocID="{4D2D581D-D74C-47CF-A45B-AB810A3BFBDA}" presName="sibTrans" presStyleLbl="sibTrans2D1" presStyleIdx="0" presStyleCnt="2"/>
      <dgm:spPr>
        <a:prstGeom prst="mathPlus">
          <a:avLst/>
        </a:prstGeom>
      </dgm:spPr>
      <dgm:t>
        <a:bodyPr/>
        <a:lstStyle/>
        <a:p>
          <a:endParaRPr lang="en-US"/>
        </a:p>
      </dgm:t>
    </dgm:pt>
    <dgm:pt modelId="{91527B20-1EFE-48F2-AB32-C57049ED4785}" type="pres">
      <dgm:prSet presAssocID="{4D2D581D-D74C-47CF-A45B-AB810A3BFBDA}" presName="spacerR" presStyleCnt="0"/>
      <dgm:spPr/>
    </dgm:pt>
    <dgm:pt modelId="{3EA31753-B4CB-4137-80D6-93F2B31B7AC6}" type="pres">
      <dgm:prSet presAssocID="{44EE9B11-0E4C-40E8-BE86-B3C7721080CD}" presName="node" presStyleLbl="node1" presStyleIdx="1" presStyleCnt="3" custScaleX="131927">
        <dgm:presLayoutVars>
          <dgm:bulletEnabled val="1"/>
        </dgm:presLayoutVars>
      </dgm:prSet>
      <dgm:spPr>
        <a:prstGeom prst="roundRect">
          <a:avLst/>
        </a:prstGeom>
      </dgm:spPr>
      <dgm:t>
        <a:bodyPr/>
        <a:lstStyle/>
        <a:p>
          <a:endParaRPr lang="en-US"/>
        </a:p>
      </dgm:t>
    </dgm:pt>
    <dgm:pt modelId="{5D2EA2DC-5F54-452A-A171-27F8BC6D0B94}" type="pres">
      <dgm:prSet presAssocID="{16807B90-6816-48E8-8938-9171E855B7C0}" presName="spacerL" presStyleCnt="0"/>
      <dgm:spPr/>
    </dgm:pt>
    <dgm:pt modelId="{22135829-FCE4-4864-B006-530E8AB41C87}" type="pres">
      <dgm:prSet presAssocID="{16807B90-6816-48E8-8938-9171E855B7C0}" presName="sibTrans" presStyleLbl="sibTrans2D1" presStyleIdx="1" presStyleCnt="2"/>
      <dgm:spPr>
        <a:prstGeom prst="mathEqual">
          <a:avLst/>
        </a:prstGeom>
      </dgm:spPr>
      <dgm:t>
        <a:bodyPr/>
        <a:lstStyle/>
        <a:p>
          <a:endParaRPr lang="en-US"/>
        </a:p>
      </dgm:t>
    </dgm:pt>
    <dgm:pt modelId="{E1182983-64C7-4907-91C5-12CAF18C0B80}" type="pres">
      <dgm:prSet presAssocID="{16807B90-6816-48E8-8938-9171E855B7C0}" presName="spacerR" presStyleCnt="0"/>
      <dgm:spPr/>
    </dgm:pt>
    <dgm:pt modelId="{148221D9-F62F-45ED-A425-E0475A6B79F1}" type="pres">
      <dgm:prSet presAssocID="{A5FAF864-C0D9-49FC-8073-8EDE463A438D}" presName="node" presStyleLbl="node1" presStyleIdx="2" presStyleCnt="3" custScaleX="140027">
        <dgm:presLayoutVars>
          <dgm:bulletEnabled val="1"/>
        </dgm:presLayoutVars>
      </dgm:prSet>
      <dgm:spPr>
        <a:prstGeom prst="roundRect">
          <a:avLst/>
        </a:prstGeom>
      </dgm:spPr>
      <dgm:t>
        <a:bodyPr/>
        <a:lstStyle/>
        <a:p>
          <a:endParaRPr lang="en-US"/>
        </a:p>
      </dgm:t>
    </dgm:pt>
  </dgm:ptLst>
  <dgm:cxnLst>
    <dgm:cxn modelId="{E1646F8B-E7DD-4089-A5DC-5C8834EE3446}" type="presOf" srcId="{4D2D581D-D74C-47CF-A45B-AB810A3BFBDA}" destId="{109C6644-F573-43AF-BF4C-3E3468E877ED}" srcOrd="0" destOrd="0" presId="urn:microsoft.com/office/officeart/2005/8/layout/equation1"/>
    <dgm:cxn modelId="{94739EB4-4211-4978-9583-182548CBC843}" type="presOf" srcId="{44EE9B11-0E4C-40E8-BE86-B3C7721080CD}" destId="{3EA31753-B4CB-4137-80D6-93F2B31B7AC6}" srcOrd="0" destOrd="0" presId="urn:microsoft.com/office/officeart/2005/8/layout/equation1"/>
    <dgm:cxn modelId="{B28BECB9-49AB-48DD-9F9A-F2F3EEFB0D1F}" srcId="{A9977E69-90E8-4ED2-9BF8-7C544E77C7C1}" destId="{44EE9B11-0E4C-40E8-BE86-B3C7721080CD}" srcOrd="1" destOrd="0" parTransId="{FA4FD0EE-5604-4C44-A4A9-02A5DD2906E0}" sibTransId="{16807B90-6816-48E8-8938-9171E855B7C0}"/>
    <dgm:cxn modelId="{AD517E90-5B75-43F9-84EF-2098803A9337}" type="presOf" srcId="{16807B90-6816-48E8-8938-9171E855B7C0}" destId="{22135829-FCE4-4864-B006-530E8AB41C87}" srcOrd="0" destOrd="0" presId="urn:microsoft.com/office/officeart/2005/8/layout/equation1"/>
    <dgm:cxn modelId="{F2A0FA13-E9E2-44C4-95FC-75E93C21A58D}" srcId="{A9977E69-90E8-4ED2-9BF8-7C544E77C7C1}" destId="{CB30E01F-939C-4A4C-9120-4CE85DF99FFA}" srcOrd="0" destOrd="0" parTransId="{3D489AAB-E12C-4D22-9666-E06454BB5CE0}" sibTransId="{4D2D581D-D74C-47CF-A45B-AB810A3BFBDA}"/>
    <dgm:cxn modelId="{7211CC47-2AA0-4CCC-9235-75897511986B}" type="presOf" srcId="{A9977E69-90E8-4ED2-9BF8-7C544E77C7C1}" destId="{1D592975-CFBC-4CB8-BE6C-3B6D2793B86F}" srcOrd="0" destOrd="0" presId="urn:microsoft.com/office/officeart/2005/8/layout/equation1"/>
    <dgm:cxn modelId="{E8BCD00B-496F-40ED-BB06-CC7ED3F0F9E0}" type="presOf" srcId="{CB30E01F-939C-4A4C-9120-4CE85DF99FFA}" destId="{F7E1AB2C-EE7B-426F-B3A6-0E99A9026167}" srcOrd="0" destOrd="0" presId="urn:microsoft.com/office/officeart/2005/8/layout/equation1"/>
    <dgm:cxn modelId="{8904DF9E-71D3-4AB9-856B-DB6036A28358}" type="presOf" srcId="{A5FAF864-C0D9-49FC-8073-8EDE463A438D}" destId="{148221D9-F62F-45ED-A425-E0475A6B79F1}" srcOrd="0" destOrd="0" presId="urn:microsoft.com/office/officeart/2005/8/layout/equation1"/>
    <dgm:cxn modelId="{29C47EBB-7016-4180-9F64-EA7287A55EE7}" srcId="{A9977E69-90E8-4ED2-9BF8-7C544E77C7C1}" destId="{A5FAF864-C0D9-49FC-8073-8EDE463A438D}" srcOrd="2" destOrd="0" parTransId="{CA2B69E6-5662-4A49-A914-F771FD1B46AE}" sibTransId="{D386C0E7-7051-4944-9BFE-53B177CA6F46}"/>
    <dgm:cxn modelId="{BC17F23B-5830-419A-9104-27B98FB5CA28}" type="presParOf" srcId="{1D592975-CFBC-4CB8-BE6C-3B6D2793B86F}" destId="{F7E1AB2C-EE7B-426F-B3A6-0E99A9026167}" srcOrd="0" destOrd="0" presId="urn:microsoft.com/office/officeart/2005/8/layout/equation1"/>
    <dgm:cxn modelId="{32272B8D-8973-4E40-8459-8768D112F207}" type="presParOf" srcId="{1D592975-CFBC-4CB8-BE6C-3B6D2793B86F}" destId="{D0577AB2-F9B5-4CA7-8535-B9BB7B4A05BB}" srcOrd="1" destOrd="0" presId="urn:microsoft.com/office/officeart/2005/8/layout/equation1"/>
    <dgm:cxn modelId="{360D3F56-F707-4D4A-BAD9-EB14256CC10E}" type="presParOf" srcId="{1D592975-CFBC-4CB8-BE6C-3B6D2793B86F}" destId="{109C6644-F573-43AF-BF4C-3E3468E877ED}" srcOrd="2" destOrd="0" presId="urn:microsoft.com/office/officeart/2005/8/layout/equation1"/>
    <dgm:cxn modelId="{D4D055EE-F993-403D-86C3-745AB033A2D0}" type="presParOf" srcId="{1D592975-CFBC-4CB8-BE6C-3B6D2793B86F}" destId="{91527B20-1EFE-48F2-AB32-C57049ED4785}" srcOrd="3" destOrd="0" presId="urn:microsoft.com/office/officeart/2005/8/layout/equation1"/>
    <dgm:cxn modelId="{9B81BADE-756C-421B-97AE-4C8AF13800AF}" type="presParOf" srcId="{1D592975-CFBC-4CB8-BE6C-3B6D2793B86F}" destId="{3EA31753-B4CB-4137-80D6-93F2B31B7AC6}" srcOrd="4" destOrd="0" presId="urn:microsoft.com/office/officeart/2005/8/layout/equation1"/>
    <dgm:cxn modelId="{B2A8EAF4-6179-4A41-8823-5C9CF26B7DAD}" type="presParOf" srcId="{1D592975-CFBC-4CB8-BE6C-3B6D2793B86F}" destId="{5D2EA2DC-5F54-452A-A171-27F8BC6D0B94}" srcOrd="5" destOrd="0" presId="urn:microsoft.com/office/officeart/2005/8/layout/equation1"/>
    <dgm:cxn modelId="{0BFC39F0-F63A-4074-A065-22B61CC5B542}" type="presParOf" srcId="{1D592975-CFBC-4CB8-BE6C-3B6D2793B86F}" destId="{22135829-FCE4-4864-B006-530E8AB41C87}" srcOrd="6" destOrd="0" presId="urn:microsoft.com/office/officeart/2005/8/layout/equation1"/>
    <dgm:cxn modelId="{5AA0ED7E-748A-4F91-93CE-C12FC6CF61C2}" type="presParOf" srcId="{1D592975-CFBC-4CB8-BE6C-3B6D2793B86F}" destId="{E1182983-64C7-4907-91C5-12CAF18C0B80}" srcOrd="7" destOrd="0" presId="urn:microsoft.com/office/officeart/2005/8/layout/equation1"/>
    <dgm:cxn modelId="{6EC85E57-A29C-4E34-805D-A78CC7E34EA4}" type="presParOf" srcId="{1D592975-CFBC-4CB8-BE6C-3B6D2793B86F}" destId="{148221D9-F62F-45ED-A425-E0475A6B79F1}" srcOrd="8" destOrd="0" presId="urn:microsoft.com/office/officeart/2005/8/layout/equation1"/>
  </dgm:cxnLst>
  <dgm:bg/>
  <dgm:whole>
    <a:effectLst>
      <a:reflection blurRad="6350" stA="52000" endA="300" endPos="35000" dir="5400000" sy="-100000" algn="bl" rotWithShape="0"/>
    </a:effectLst>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977E69-90E8-4ED2-9BF8-7C544E77C7C1}" type="doc">
      <dgm:prSet loTypeId="urn:microsoft.com/office/officeart/2005/8/layout/equation1" loCatId="process" qsTypeId="urn:microsoft.com/office/officeart/2005/8/quickstyle/3d2" qsCatId="3D" csTypeId="urn:microsoft.com/office/officeart/2005/8/colors/accent1_2" csCatId="accent1" phldr="1"/>
      <dgm:spPr/>
      <dgm:t>
        <a:bodyPr/>
        <a:lstStyle/>
        <a:p>
          <a:endParaRPr lang="en-US"/>
        </a:p>
      </dgm:t>
    </dgm:pt>
    <dgm:pt modelId="{CB30E01F-939C-4A4C-9120-4CE85DF99FFA}">
      <dgm:prSet custT="1">
        <dgm:style>
          <a:lnRef idx="3">
            <a:schemeClr val="lt1"/>
          </a:lnRef>
          <a:fillRef idx="1">
            <a:schemeClr val="accent2"/>
          </a:fillRef>
          <a:effectRef idx="1">
            <a:schemeClr val="accent2"/>
          </a:effectRef>
          <a:fontRef idx="minor">
            <a:schemeClr val="lt1"/>
          </a:fontRef>
        </dgm:style>
      </dgm:prSet>
      <dgm:spPr>
        <a:xfrm>
          <a:off x="271759" y="279"/>
          <a:ext cx="1933549" cy="1263163"/>
        </a:xfrm>
        <a:gradFill flip="none" rotWithShape="0">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dgm:spPr>
      <dgm:t>
        <a:bodyPr/>
        <a:lstStyle/>
        <a:p>
          <a:pPr rtl="0"/>
          <a:r>
            <a:rPr lang="en-US" sz="1800" b="1" dirty="0" smtClean="0">
              <a:solidFill>
                <a:schemeClr val="bg1"/>
              </a:solidFill>
              <a:latin typeface="Arial"/>
              <a:ea typeface="+mn-ea"/>
              <a:cs typeface="+mn-cs"/>
            </a:rPr>
            <a:t>Get Recognized by Oracle </a:t>
          </a:r>
          <a:endParaRPr lang="en-US" sz="1800" b="1" dirty="0">
            <a:solidFill>
              <a:schemeClr val="bg1"/>
            </a:solidFill>
            <a:latin typeface="Arial"/>
            <a:ea typeface="+mn-ea"/>
            <a:cs typeface="+mn-cs"/>
          </a:endParaRPr>
        </a:p>
      </dgm:t>
    </dgm:pt>
    <dgm:pt modelId="{3D489AAB-E12C-4D22-9666-E06454BB5CE0}" type="parTrans" cxnId="{F2A0FA13-E9E2-44C4-95FC-75E93C21A58D}">
      <dgm:prSet/>
      <dgm:spPr/>
      <dgm:t>
        <a:bodyPr/>
        <a:lstStyle/>
        <a:p>
          <a:endParaRPr lang="en-US"/>
        </a:p>
      </dgm:t>
    </dgm:pt>
    <dgm:pt modelId="{4D2D581D-D74C-47CF-A45B-AB810A3BFBDA}" type="sibTrans" cxnId="{F2A0FA13-E9E2-44C4-95FC-75E93C21A58D}">
      <dgm:prSet/>
      <dgm:spPr>
        <a:xfrm>
          <a:off x="2269337" y="265543"/>
          <a:ext cx="732634" cy="732634"/>
        </a:xfrm>
        <a:solidFill>
          <a:srgbClr val="FD0000">
            <a:tint val="60000"/>
            <a:hueOff val="0"/>
            <a:satOff val="0"/>
            <a:lumOff val="0"/>
            <a:alphaOff val="0"/>
          </a:srgb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rgbClr val="FFFFFF"/>
          </a:contourClr>
        </a:sp3d>
      </dgm:spPr>
      <dgm:t>
        <a:bodyPr/>
        <a:lstStyle/>
        <a:p>
          <a:endParaRPr lang="en-US">
            <a:solidFill>
              <a:srgbClr val="FFFFFF"/>
            </a:solidFill>
            <a:latin typeface="Arial"/>
            <a:ea typeface="+mn-ea"/>
            <a:cs typeface="+mn-cs"/>
          </a:endParaRPr>
        </a:p>
      </dgm:t>
    </dgm:pt>
    <dgm:pt modelId="{44EE9B11-0E4C-40E8-BE86-B3C7721080CD}">
      <dgm:prSet custT="1">
        <dgm:style>
          <a:lnRef idx="3">
            <a:schemeClr val="lt1"/>
          </a:lnRef>
          <a:fillRef idx="1">
            <a:schemeClr val="accent2"/>
          </a:fillRef>
          <a:effectRef idx="1">
            <a:schemeClr val="accent2"/>
          </a:effectRef>
          <a:fontRef idx="minor">
            <a:schemeClr val="lt1"/>
          </a:fontRef>
        </dgm:style>
      </dgm:prSet>
      <dgm:spPr>
        <a:xfrm>
          <a:off x="3104540" y="279"/>
          <a:ext cx="1666453" cy="1263163"/>
        </a:xfrm>
        <a:gradFill flip="none" rotWithShape="0">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dgm:spPr>
      <dgm:t>
        <a:bodyPr/>
        <a:lstStyle/>
        <a:p>
          <a:pPr rtl="0"/>
          <a:r>
            <a:rPr lang="en-US" sz="1800" b="1" dirty="0" smtClean="0">
              <a:solidFill>
                <a:schemeClr val="bg1"/>
              </a:solidFill>
              <a:latin typeface="Arial"/>
              <a:ea typeface="+mn-ea"/>
              <a:cs typeface="+mn-cs"/>
            </a:rPr>
            <a:t>Differentiate</a:t>
          </a:r>
          <a:endParaRPr lang="en-US" sz="1800" b="1" dirty="0">
            <a:solidFill>
              <a:schemeClr val="bg1"/>
            </a:solidFill>
            <a:latin typeface="Arial"/>
            <a:ea typeface="+mn-ea"/>
            <a:cs typeface="+mn-cs"/>
          </a:endParaRPr>
        </a:p>
      </dgm:t>
    </dgm:pt>
    <dgm:pt modelId="{FA4FD0EE-5604-4C44-A4A9-02A5DD2906E0}" type="parTrans" cxnId="{B28BECB9-49AB-48DD-9F9A-F2F3EEFB0D1F}">
      <dgm:prSet/>
      <dgm:spPr/>
      <dgm:t>
        <a:bodyPr/>
        <a:lstStyle/>
        <a:p>
          <a:endParaRPr lang="en-US"/>
        </a:p>
      </dgm:t>
    </dgm:pt>
    <dgm:pt modelId="{16807B90-6816-48E8-8938-9171E855B7C0}" type="sibTrans" cxnId="{B28BECB9-49AB-48DD-9F9A-F2F3EEFB0D1F}">
      <dgm:prSet/>
      <dgm:spPr>
        <a:xfrm>
          <a:off x="4873562" y="265543"/>
          <a:ext cx="732634" cy="732634"/>
        </a:xfrm>
        <a:solidFill>
          <a:srgbClr val="FD0000">
            <a:tint val="60000"/>
            <a:hueOff val="0"/>
            <a:satOff val="0"/>
            <a:lumOff val="0"/>
            <a:alphaOff val="0"/>
          </a:srgb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rgbClr val="FFFFFF"/>
          </a:contourClr>
        </a:sp3d>
      </dgm:spPr>
      <dgm:t>
        <a:bodyPr/>
        <a:lstStyle/>
        <a:p>
          <a:endParaRPr lang="en-US">
            <a:solidFill>
              <a:srgbClr val="FFFFFF"/>
            </a:solidFill>
            <a:latin typeface="Arial"/>
            <a:ea typeface="+mn-ea"/>
            <a:cs typeface="+mn-cs"/>
          </a:endParaRPr>
        </a:p>
      </dgm:t>
    </dgm:pt>
    <dgm:pt modelId="{A5FAF864-C0D9-49FC-8073-8EDE463A438D}">
      <dgm:prSet custT="1">
        <dgm:style>
          <a:lnRef idx="3">
            <a:schemeClr val="lt1"/>
          </a:lnRef>
          <a:fillRef idx="1">
            <a:schemeClr val="accent1"/>
          </a:fillRef>
          <a:effectRef idx="1">
            <a:schemeClr val="accent1"/>
          </a:effectRef>
          <a:fontRef idx="minor">
            <a:schemeClr val="lt1"/>
          </a:fontRef>
        </dgm:style>
      </dgm:prSet>
      <dgm:spPr>
        <a:xfrm>
          <a:off x="5708766" y="279"/>
          <a:ext cx="1768769" cy="1263163"/>
        </a:xfrm>
        <a:gradFill flip="none" rotWithShape="0">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dgm:spPr>
      <dgm:t>
        <a:bodyPr/>
        <a:lstStyle/>
        <a:p>
          <a:pPr rtl="0"/>
          <a:r>
            <a:rPr lang="en-US" sz="1800" b="1" dirty="0" smtClean="0">
              <a:solidFill>
                <a:srgbClr val="FFFFFF"/>
              </a:solidFill>
              <a:latin typeface="Arial"/>
              <a:ea typeface="+mn-ea"/>
              <a:cs typeface="+mn-cs"/>
            </a:rPr>
            <a:t>Be Preferred by Customers</a:t>
          </a:r>
          <a:endParaRPr lang="en-US" sz="1800" b="1" dirty="0">
            <a:solidFill>
              <a:srgbClr val="FFFFFF"/>
            </a:solidFill>
            <a:latin typeface="Arial"/>
            <a:ea typeface="+mn-ea"/>
            <a:cs typeface="+mn-cs"/>
          </a:endParaRPr>
        </a:p>
      </dgm:t>
    </dgm:pt>
    <dgm:pt modelId="{CA2B69E6-5662-4A49-A914-F771FD1B46AE}" type="parTrans" cxnId="{29C47EBB-7016-4180-9F64-EA7287A55EE7}">
      <dgm:prSet/>
      <dgm:spPr/>
      <dgm:t>
        <a:bodyPr/>
        <a:lstStyle/>
        <a:p>
          <a:endParaRPr lang="en-US"/>
        </a:p>
      </dgm:t>
    </dgm:pt>
    <dgm:pt modelId="{D386C0E7-7051-4944-9BFE-53B177CA6F46}" type="sibTrans" cxnId="{29C47EBB-7016-4180-9F64-EA7287A55EE7}">
      <dgm:prSet/>
      <dgm:spPr/>
      <dgm:t>
        <a:bodyPr/>
        <a:lstStyle/>
        <a:p>
          <a:endParaRPr lang="en-US"/>
        </a:p>
      </dgm:t>
    </dgm:pt>
    <dgm:pt modelId="{1D592975-CFBC-4CB8-BE6C-3B6D2793B86F}" type="pres">
      <dgm:prSet presAssocID="{A9977E69-90E8-4ED2-9BF8-7C544E77C7C1}" presName="linearFlow" presStyleCnt="0">
        <dgm:presLayoutVars>
          <dgm:dir/>
          <dgm:resizeHandles val="exact"/>
        </dgm:presLayoutVars>
      </dgm:prSet>
      <dgm:spPr/>
      <dgm:t>
        <a:bodyPr/>
        <a:lstStyle/>
        <a:p>
          <a:endParaRPr lang="en-US"/>
        </a:p>
      </dgm:t>
    </dgm:pt>
    <dgm:pt modelId="{F7E1AB2C-EE7B-426F-B3A6-0E99A9026167}" type="pres">
      <dgm:prSet presAssocID="{CB30E01F-939C-4A4C-9120-4CE85DF99FFA}" presName="node" presStyleLbl="node1" presStyleIdx="0" presStyleCnt="3" custScaleX="153072" custLinFactNeighborX="37575">
        <dgm:presLayoutVars>
          <dgm:bulletEnabled val="1"/>
        </dgm:presLayoutVars>
      </dgm:prSet>
      <dgm:spPr>
        <a:prstGeom prst="roundRect">
          <a:avLst/>
        </a:prstGeom>
      </dgm:spPr>
      <dgm:t>
        <a:bodyPr/>
        <a:lstStyle/>
        <a:p>
          <a:endParaRPr lang="en-US"/>
        </a:p>
      </dgm:t>
    </dgm:pt>
    <dgm:pt modelId="{D0577AB2-F9B5-4CA7-8535-B9BB7B4A05BB}" type="pres">
      <dgm:prSet presAssocID="{4D2D581D-D74C-47CF-A45B-AB810A3BFBDA}" presName="spacerL" presStyleCnt="0"/>
      <dgm:spPr/>
    </dgm:pt>
    <dgm:pt modelId="{109C6644-F573-43AF-BF4C-3E3468E877ED}" type="pres">
      <dgm:prSet presAssocID="{4D2D581D-D74C-47CF-A45B-AB810A3BFBDA}" presName="sibTrans" presStyleLbl="sibTrans2D1" presStyleIdx="0" presStyleCnt="2"/>
      <dgm:spPr>
        <a:prstGeom prst="mathPlus">
          <a:avLst/>
        </a:prstGeom>
      </dgm:spPr>
      <dgm:t>
        <a:bodyPr/>
        <a:lstStyle/>
        <a:p>
          <a:endParaRPr lang="en-US"/>
        </a:p>
      </dgm:t>
    </dgm:pt>
    <dgm:pt modelId="{91527B20-1EFE-48F2-AB32-C57049ED4785}" type="pres">
      <dgm:prSet presAssocID="{4D2D581D-D74C-47CF-A45B-AB810A3BFBDA}" presName="spacerR" presStyleCnt="0"/>
      <dgm:spPr/>
    </dgm:pt>
    <dgm:pt modelId="{3EA31753-B4CB-4137-80D6-93F2B31B7AC6}" type="pres">
      <dgm:prSet presAssocID="{44EE9B11-0E4C-40E8-BE86-B3C7721080CD}" presName="node" presStyleLbl="node1" presStyleIdx="1" presStyleCnt="3" custScaleX="131927">
        <dgm:presLayoutVars>
          <dgm:bulletEnabled val="1"/>
        </dgm:presLayoutVars>
      </dgm:prSet>
      <dgm:spPr>
        <a:prstGeom prst="roundRect">
          <a:avLst/>
        </a:prstGeom>
      </dgm:spPr>
      <dgm:t>
        <a:bodyPr/>
        <a:lstStyle/>
        <a:p>
          <a:endParaRPr lang="en-US"/>
        </a:p>
      </dgm:t>
    </dgm:pt>
    <dgm:pt modelId="{5D2EA2DC-5F54-452A-A171-27F8BC6D0B94}" type="pres">
      <dgm:prSet presAssocID="{16807B90-6816-48E8-8938-9171E855B7C0}" presName="spacerL" presStyleCnt="0"/>
      <dgm:spPr/>
    </dgm:pt>
    <dgm:pt modelId="{22135829-FCE4-4864-B006-530E8AB41C87}" type="pres">
      <dgm:prSet presAssocID="{16807B90-6816-48E8-8938-9171E855B7C0}" presName="sibTrans" presStyleLbl="sibTrans2D1" presStyleIdx="1" presStyleCnt="2"/>
      <dgm:spPr>
        <a:prstGeom prst="mathEqual">
          <a:avLst/>
        </a:prstGeom>
      </dgm:spPr>
      <dgm:t>
        <a:bodyPr/>
        <a:lstStyle/>
        <a:p>
          <a:endParaRPr lang="en-US"/>
        </a:p>
      </dgm:t>
    </dgm:pt>
    <dgm:pt modelId="{E1182983-64C7-4907-91C5-12CAF18C0B80}" type="pres">
      <dgm:prSet presAssocID="{16807B90-6816-48E8-8938-9171E855B7C0}" presName="spacerR" presStyleCnt="0"/>
      <dgm:spPr/>
    </dgm:pt>
    <dgm:pt modelId="{148221D9-F62F-45ED-A425-E0475A6B79F1}" type="pres">
      <dgm:prSet presAssocID="{A5FAF864-C0D9-49FC-8073-8EDE463A438D}" presName="node" presStyleLbl="node1" presStyleIdx="2" presStyleCnt="3" custScaleX="140027">
        <dgm:presLayoutVars>
          <dgm:bulletEnabled val="1"/>
        </dgm:presLayoutVars>
      </dgm:prSet>
      <dgm:spPr>
        <a:prstGeom prst="roundRect">
          <a:avLst/>
        </a:prstGeom>
      </dgm:spPr>
      <dgm:t>
        <a:bodyPr/>
        <a:lstStyle/>
        <a:p>
          <a:endParaRPr lang="en-US"/>
        </a:p>
      </dgm:t>
    </dgm:pt>
  </dgm:ptLst>
  <dgm:cxnLst>
    <dgm:cxn modelId="{7A10C7F9-F664-4D1B-8E79-E738F0A06B81}" type="presOf" srcId="{16807B90-6816-48E8-8938-9171E855B7C0}" destId="{22135829-FCE4-4864-B006-530E8AB41C87}" srcOrd="0" destOrd="0" presId="urn:microsoft.com/office/officeart/2005/8/layout/equation1"/>
    <dgm:cxn modelId="{B28BECB9-49AB-48DD-9F9A-F2F3EEFB0D1F}" srcId="{A9977E69-90E8-4ED2-9BF8-7C544E77C7C1}" destId="{44EE9B11-0E4C-40E8-BE86-B3C7721080CD}" srcOrd="1" destOrd="0" parTransId="{FA4FD0EE-5604-4C44-A4A9-02A5DD2906E0}" sibTransId="{16807B90-6816-48E8-8938-9171E855B7C0}"/>
    <dgm:cxn modelId="{F2A0FA13-E9E2-44C4-95FC-75E93C21A58D}" srcId="{A9977E69-90E8-4ED2-9BF8-7C544E77C7C1}" destId="{CB30E01F-939C-4A4C-9120-4CE85DF99FFA}" srcOrd="0" destOrd="0" parTransId="{3D489AAB-E12C-4D22-9666-E06454BB5CE0}" sibTransId="{4D2D581D-D74C-47CF-A45B-AB810A3BFBDA}"/>
    <dgm:cxn modelId="{A359F207-9AF1-487A-8AD0-46F56A9BF8D6}" type="presOf" srcId="{44EE9B11-0E4C-40E8-BE86-B3C7721080CD}" destId="{3EA31753-B4CB-4137-80D6-93F2B31B7AC6}" srcOrd="0" destOrd="0" presId="urn:microsoft.com/office/officeart/2005/8/layout/equation1"/>
    <dgm:cxn modelId="{547D372B-05F7-403D-BD42-BEC048E92CFA}" type="presOf" srcId="{4D2D581D-D74C-47CF-A45B-AB810A3BFBDA}" destId="{109C6644-F573-43AF-BF4C-3E3468E877ED}" srcOrd="0" destOrd="0" presId="urn:microsoft.com/office/officeart/2005/8/layout/equation1"/>
    <dgm:cxn modelId="{79048ADE-F76D-4996-915D-3796EE2DD7A6}" type="presOf" srcId="{A9977E69-90E8-4ED2-9BF8-7C544E77C7C1}" destId="{1D592975-CFBC-4CB8-BE6C-3B6D2793B86F}" srcOrd="0" destOrd="0" presId="urn:microsoft.com/office/officeart/2005/8/layout/equation1"/>
    <dgm:cxn modelId="{8A92B34B-FD46-4E3C-B676-5C26650BBC45}" type="presOf" srcId="{A5FAF864-C0D9-49FC-8073-8EDE463A438D}" destId="{148221D9-F62F-45ED-A425-E0475A6B79F1}" srcOrd="0" destOrd="0" presId="urn:microsoft.com/office/officeart/2005/8/layout/equation1"/>
    <dgm:cxn modelId="{4076925A-CCCD-4802-92D6-C5F5F75AEE56}" type="presOf" srcId="{CB30E01F-939C-4A4C-9120-4CE85DF99FFA}" destId="{F7E1AB2C-EE7B-426F-B3A6-0E99A9026167}" srcOrd="0" destOrd="0" presId="urn:microsoft.com/office/officeart/2005/8/layout/equation1"/>
    <dgm:cxn modelId="{29C47EBB-7016-4180-9F64-EA7287A55EE7}" srcId="{A9977E69-90E8-4ED2-9BF8-7C544E77C7C1}" destId="{A5FAF864-C0D9-49FC-8073-8EDE463A438D}" srcOrd="2" destOrd="0" parTransId="{CA2B69E6-5662-4A49-A914-F771FD1B46AE}" sibTransId="{D386C0E7-7051-4944-9BFE-53B177CA6F46}"/>
    <dgm:cxn modelId="{2D017E9F-B642-4C6E-8E07-599F8B6AFB0A}" type="presParOf" srcId="{1D592975-CFBC-4CB8-BE6C-3B6D2793B86F}" destId="{F7E1AB2C-EE7B-426F-B3A6-0E99A9026167}" srcOrd="0" destOrd="0" presId="urn:microsoft.com/office/officeart/2005/8/layout/equation1"/>
    <dgm:cxn modelId="{6F62F635-4576-488F-98A7-11A485189260}" type="presParOf" srcId="{1D592975-CFBC-4CB8-BE6C-3B6D2793B86F}" destId="{D0577AB2-F9B5-4CA7-8535-B9BB7B4A05BB}" srcOrd="1" destOrd="0" presId="urn:microsoft.com/office/officeart/2005/8/layout/equation1"/>
    <dgm:cxn modelId="{FCE0BCE2-818B-4252-9469-1643E2C8B733}" type="presParOf" srcId="{1D592975-CFBC-4CB8-BE6C-3B6D2793B86F}" destId="{109C6644-F573-43AF-BF4C-3E3468E877ED}" srcOrd="2" destOrd="0" presId="urn:microsoft.com/office/officeart/2005/8/layout/equation1"/>
    <dgm:cxn modelId="{44B02545-DCA7-468D-8435-D6D18CE47F2A}" type="presParOf" srcId="{1D592975-CFBC-4CB8-BE6C-3B6D2793B86F}" destId="{91527B20-1EFE-48F2-AB32-C57049ED4785}" srcOrd="3" destOrd="0" presId="urn:microsoft.com/office/officeart/2005/8/layout/equation1"/>
    <dgm:cxn modelId="{A5FC9C73-FD18-4D85-A6AA-1EA28393A963}" type="presParOf" srcId="{1D592975-CFBC-4CB8-BE6C-3B6D2793B86F}" destId="{3EA31753-B4CB-4137-80D6-93F2B31B7AC6}" srcOrd="4" destOrd="0" presId="urn:microsoft.com/office/officeart/2005/8/layout/equation1"/>
    <dgm:cxn modelId="{20002EB6-3840-4668-9838-B404D110B41B}" type="presParOf" srcId="{1D592975-CFBC-4CB8-BE6C-3B6D2793B86F}" destId="{5D2EA2DC-5F54-452A-A171-27F8BC6D0B94}" srcOrd="5" destOrd="0" presId="urn:microsoft.com/office/officeart/2005/8/layout/equation1"/>
    <dgm:cxn modelId="{750635BE-2FC8-41A8-B88C-D9D6C4A12EF1}" type="presParOf" srcId="{1D592975-CFBC-4CB8-BE6C-3B6D2793B86F}" destId="{22135829-FCE4-4864-B006-530E8AB41C87}" srcOrd="6" destOrd="0" presId="urn:microsoft.com/office/officeart/2005/8/layout/equation1"/>
    <dgm:cxn modelId="{7347ECB2-251C-4E93-B665-390A23404C7E}" type="presParOf" srcId="{1D592975-CFBC-4CB8-BE6C-3B6D2793B86F}" destId="{E1182983-64C7-4907-91C5-12CAF18C0B80}" srcOrd="7" destOrd="0" presId="urn:microsoft.com/office/officeart/2005/8/layout/equation1"/>
    <dgm:cxn modelId="{0A798237-C759-4D62-877B-B603EDC94D95}" type="presParOf" srcId="{1D592975-CFBC-4CB8-BE6C-3B6D2793B86F}" destId="{148221D9-F62F-45ED-A425-E0475A6B79F1}" srcOrd="8" destOrd="0" presId="urn:microsoft.com/office/officeart/2005/8/layout/equation1"/>
  </dgm:cxnLst>
  <dgm:bg/>
  <dgm:whole>
    <a:effectLst>
      <a:reflection blurRad="6350" stA="52000" endA="300" endPos="35000" dir="5400000" sy="-100000" algn="bl" rotWithShape="0"/>
    </a:effectLst>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1AB2C-EE7B-426F-B3A6-0E99A9026167}">
      <dsp:nvSpPr>
        <dsp:cNvPr id="0" name=""/>
        <dsp:cNvSpPr/>
      </dsp:nvSpPr>
      <dsp:spPr>
        <a:xfrm>
          <a:off x="271759" y="279"/>
          <a:ext cx="1933549" cy="1263163"/>
        </a:xfrm>
        <a:prstGeom prst="roundRect">
          <a:avLst/>
        </a:prstGeom>
        <a:gradFill flip="none" rotWithShape="0">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w="38100" cap="flat" cmpd="sng" algn="ctr">
          <a:solidFill>
            <a:schemeClr val="lt1"/>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3">
          <a:schemeClr val="lt1"/>
        </a:lnRef>
        <a:fillRef idx="1">
          <a:schemeClr val="accent2"/>
        </a:fillRef>
        <a:effectRef idx="1">
          <a:schemeClr val="accent2"/>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latin typeface="Arial"/>
              <a:ea typeface="+mn-ea"/>
              <a:cs typeface="+mn-cs"/>
            </a:rPr>
            <a:t>Get Recognized by Oracle </a:t>
          </a:r>
          <a:endParaRPr lang="en-US" sz="1800" b="1" kern="1200" dirty="0">
            <a:solidFill>
              <a:schemeClr val="bg1"/>
            </a:solidFill>
            <a:latin typeface="Arial"/>
            <a:ea typeface="+mn-ea"/>
            <a:cs typeface="+mn-cs"/>
          </a:endParaRPr>
        </a:p>
      </dsp:txBody>
      <dsp:txXfrm>
        <a:off x="333422" y="61942"/>
        <a:ext cx="1810223" cy="1139837"/>
      </dsp:txXfrm>
    </dsp:sp>
    <dsp:sp modelId="{109C6644-F573-43AF-BF4C-3E3468E877ED}">
      <dsp:nvSpPr>
        <dsp:cNvPr id="0" name=""/>
        <dsp:cNvSpPr/>
      </dsp:nvSpPr>
      <dsp:spPr>
        <a:xfrm>
          <a:off x="2269337" y="265543"/>
          <a:ext cx="732634" cy="732634"/>
        </a:xfrm>
        <a:prstGeom prst="mathPlus">
          <a:avLst/>
        </a:prstGeom>
        <a:solidFill>
          <a:srgbClr val="FD0000">
            <a:tint val="60000"/>
            <a:hueOff val="0"/>
            <a:satOff val="0"/>
            <a:lumOff val="0"/>
            <a:alphaOff val="0"/>
          </a:srgb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rgbClr val="FFFFFF"/>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solidFill>
              <a:srgbClr val="FFFFFF"/>
            </a:solidFill>
            <a:latin typeface="Arial"/>
            <a:ea typeface="+mn-ea"/>
            <a:cs typeface="+mn-cs"/>
          </a:endParaRPr>
        </a:p>
      </dsp:txBody>
      <dsp:txXfrm>
        <a:off x="2366448" y="545702"/>
        <a:ext cx="538412" cy="172316"/>
      </dsp:txXfrm>
    </dsp:sp>
    <dsp:sp modelId="{3EA31753-B4CB-4137-80D6-93F2B31B7AC6}">
      <dsp:nvSpPr>
        <dsp:cNvPr id="0" name=""/>
        <dsp:cNvSpPr/>
      </dsp:nvSpPr>
      <dsp:spPr>
        <a:xfrm>
          <a:off x="3104540" y="279"/>
          <a:ext cx="1666453" cy="1263163"/>
        </a:xfrm>
        <a:prstGeom prst="roundRect">
          <a:avLst/>
        </a:prstGeom>
        <a:gradFill flip="none" rotWithShape="0">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w="38100" cap="flat" cmpd="sng" algn="ctr">
          <a:solidFill>
            <a:schemeClr val="lt1"/>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3">
          <a:schemeClr val="lt1"/>
        </a:lnRef>
        <a:fillRef idx="1">
          <a:schemeClr val="accent2"/>
        </a:fillRef>
        <a:effectRef idx="1">
          <a:schemeClr val="accent2"/>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latin typeface="Arial"/>
              <a:ea typeface="+mn-ea"/>
              <a:cs typeface="+mn-cs"/>
            </a:rPr>
            <a:t>Differentiate</a:t>
          </a:r>
          <a:endParaRPr lang="en-US" sz="1800" b="1" kern="1200" dirty="0">
            <a:solidFill>
              <a:schemeClr val="bg1"/>
            </a:solidFill>
            <a:latin typeface="Arial"/>
            <a:ea typeface="+mn-ea"/>
            <a:cs typeface="+mn-cs"/>
          </a:endParaRPr>
        </a:p>
      </dsp:txBody>
      <dsp:txXfrm>
        <a:off x="3166203" y="61942"/>
        <a:ext cx="1543127" cy="1139837"/>
      </dsp:txXfrm>
    </dsp:sp>
    <dsp:sp modelId="{22135829-FCE4-4864-B006-530E8AB41C87}">
      <dsp:nvSpPr>
        <dsp:cNvPr id="0" name=""/>
        <dsp:cNvSpPr/>
      </dsp:nvSpPr>
      <dsp:spPr>
        <a:xfrm>
          <a:off x="4873562" y="265543"/>
          <a:ext cx="732634" cy="732634"/>
        </a:xfrm>
        <a:prstGeom prst="mathEqual">
          <a:avLst/>
        </a:prstGeom>
        <a:solidFill>
          <a:srgbClr val="FD0000">
            <a:tint val="60000"/>
            <a:hueOff val="0"/>
            <a:satOff val="0"/>
            <a:lumOff val="0"/>
            <a:alphaOff val="0"/>
          </a:srgb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rgbClr val="FFFFFF"/>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a:solidFill>
              <a:srgbClr val="FFFFFF"/>
            </a:solidFill>
            <a:latin typeface="Arial"/>
            <a:ea typeface="+mn-ea"/>
            <a:cs typeface="+mn-cs"/>
          </a:endParaRPr>
        </a:p>
      </dsp:txBody>
      <dsp:txXfrm>
        <a:off x="4970673" y="416466"/>
        <a:ext cx="538412" cy="430788"/>
      </dsp:txXfrm>
    </dsp:sp>
    <dsp:sp modelId="{148221D9-F62F-45ED-A425-E0475A6B79F1}">
      <dsp:nvSpPr>
        <dsp:cNvPr id="0" name=""/>
        <dsp:cNvSpPr/>
      </dsp:nvSpPr>
      <dsp:spPr>
        <a:xfrm>
          <a:off x="5708766" y="279"/>
          <a:ext cx="1768769" cy="1263163"/>
        </a:xfrm>
        <a:prstGeom prst="roundRect">
          <a:avLst/>
        </a:prstGeom>
        <a:gradFill flip="none" rotWithShape="0">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38100" cap="flat" cmpd="sng" algn="ctr">
          <a:solidFill>
            <a:schemeClr val="lt1"/>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3">
          <a:schemeClr val="lt1"/>
        </a:lnRef>
        <a:fillRef idx="1">
          <a:schemeClr val="accent1"/>
        </a:fillRef>
        <a:effectRef idx="1">
          <a:schemeClr val="accent1"/>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dirty="0" smtClean="0">
              <a:solidFill>
                <a:srgbClr val="FFFFFF"/>
              </a:solidFill>
              <a:latin typeface="Arial"/>
              <a:ea typeface="+mn-ea"/>
              <a:cs typeface="+mn-cs"/>
            </a:rPr>
            <a:t>Be Preferred by Customers</a:t>
          </a:r>
          <a:endParaRPr lang="en-US" sz="1800" b="1" kern="1200" dirty="0">
            <a:solidFill>
              <a:srgbClr val="FFFFFF"/>
            </a:solidFill>
            <a:latin typeface="Arial"/>
            <a:ea typeface="+mn-ea"/>
            <a:cs typeface="+mn-cs"/>
          </a:endParaRPr>
        </a:p>
      </dsp:txBody>
      <dsp:txXfrm>
        <a:off x="5770429" y="61942"/>
        <a:ext cx="1645443" cy="11398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1AB2C-EE7B-426F-B3A6-0E99A9026167}">
      <dsp:nvSpPr>
        <dsp:cNvPr id="0" name=""/>
        <dsp:cNvSpPr/>
      </dsp:nvSpPr>
      <dsp:spPr>
        <a:xfrm>
          <a:off x="271759" y="279"/>
          <a:ext cx="1933549" cy="1263163"/>
        </a:xfrm>
        <a:prstGeom prst="roundRect">
          <a:avLst/>
        </a:prstGeom>
        <a:gradFill flip="none" rotWithShape="0">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w="38100" cap="flat" cmpd="sng" algn="ctr">
          <a:solidFill>
            <a:schemeClr val="lt1"/>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3">
          <a:schemeClr val="lt1"/>
        </a:lnRef>
        <a:fillRef idx="1">
          <a:schemeClr val="accent2"/>
        </a:fillRef>
        <a:effectRef idx="1">
          <a:schemeClr val="accent2"/>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latin typeface="Arial"/>
              <a:ea typeface="+mn-ea"/>
              <a:cs typeface="+mn-cs"/>
            </a:rPr>
            <a:t>Get Recognized by Oracle </a:t>
          </a:r>
          <a:endParaRPr lang="en-US" sz="1800" b="1" kern="1200" dirty="0">
            <a:solidFill>
              <a:schemeClr val="bg1"/>
            </a:solidFill>
            <a:latin typeface="Arial"/>
            <a:ea typeface="+mn-ea"/>
            <a:cs typeface="+mn-cs"/>
          </a:endParaRPr>
        </a:p>
      </dsp:txBody>
      <dsp:txXfrm>
        <a:off x="333422" y="61942"/>
        <a:ext cx="1810223" cy="1139837"/>
      </dsp:txXfrm>
    </dsp:sp>
    <dsp:sp modelId="{109C6644-F573-43AF-BF4C-3E3468E877ED}">
      <dsp:nvSpPr>
        <dsp:cNvPr id="0" name=""/>
        <dsp:cNvSpPr/>
      </dsp:nvSpPr>
      <dsp:spPr>
        <a:xfrm>
          <a:off x="2269337" y="265543"/>
          <a:ext cx="732634" cy="732634"/>
        </a:xfrm>
        <a:prstGeom prst="mathPlus">
          <a:avLst/>
        </a:prstGeom>
        <a:solidFill>
          <a:srgbClr val="FD0000">
            <a:tint val="60000"/>
            <a:hueOff val="0"/>
            <a:satOff val="0"/>
            <a:lumOff val="0"/>
            <a:alphaOff val="0"/>
          </a:srgb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rgbClr val="FFFFFF"/>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solidFill>
              <a:srgbClr val="FFFFFF"/>
            </a:solidFill>
            <a:latin typeface="Arial"/>
            <a:ea typeface="+mn-ea"/>
            <a:cs typeface="+mn-cs"/>
          </a:endParaRPr>
        </a:p>
      </dsp:txBody>
      <dsp:txXfrm>
        <a:off x="2366448" y="545702"/>
        <a:ext cx="538412" cy="172316"/>
      </dsp:txXfrm>
    </dsp:sp>
    <dsp:sp modelId="{3EA31753-B4CB-4137-80D6-93F2B31B7AC6}">
      <dsp:nvSpPr>
        <dsp:cNvPr id="0" name=""/>
        <dsp:cNvSpPr/>
      </dsp:nvSpPr>
      <dsp:spPr>
        <a:xfrm>
          <a:off x="3104540" y="279"/>
          <a:ext cx="1666453" cy="1263163"/>
        </a:xfrm>
        <a:prstGeom prst="roundRect">
          <a:avLst/>
        </a:prstGeom>
        <a:gradFill flip="none" rotWithShape="0">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w="38100" cap="flat" cmpd="sng" algn="ctr">
          <a:solidFill>
            <a:schemeClr val="lt1"/>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3">
          <a:schemeClr val="lt1"/>
        </a:lnRef>
        <a:fillRef idx="1">
          <a:schemeClr val="accent2"/>
        </a:fillRef>
        <a:effectRef idx="1">
          <a:schemeClr val="accent2"/>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latin typeface="Arial"/>
              <a:ea typeface="+mn-ea"/>
              <a:cs typeface="+mn-cs"/>
            </a:rPr>
            <a:t>Differentiate</a:t>
          </a:r>
          <a:endParaRPr lang="en-US" sz="1800" b="1" kern="1200" dirty="0">
            <a:solidFill>
              <a:schemeClr val="bg1"/>
            </a:solidFill>
            <a:latin typeface="Arial"/>
            <a:ea typeface="+mn-ea"/>
            <a:cs typeface="+mn-cs"/>
          </a:endParaRPr>
        </a:p>
      </dsp:txBody>
      <dsp:txXfrm>
        <a:off x="3166203" y="61942"/>
        <a:ext cx="1543127" cy="1139837"/>
      </dsp:txXfrm>
    </dsp:sp>
    <dsp:sp modelId="{22135829-FCE4-4864-B006-530E8AB41C87}">
      <dsp:nvSpPr>
        <dsp:cNvPr id="0" name=""/>
        <dsp:cNvSpPr/>
      </dsp:nvSpPr>
      <dsp:spPr>
        <a:xfrm>
          <a:off x="4873562" y="265543"/>
          <a:ext cx="732634" cy="732634"/>
        </a:xfrm>
        <a:prstGeom prst="mathEqual">
          <a:avLst/>
        </a:prstGeom>
        <a:solidFill>
          <a:srgbClr val="FD0000">
            <a:tint val="60000"/>
            <a:hueOff val="0"/>
            <a:satOff val="0"/>
            <a:lumOff val="0"/>
            <a:alphaOff val="0"/>
          </a:srgb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rgbClr val="FFFFFF"/>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a:solidFill>
              <a:srgbClr val="FFFFFF"/>
            </a:solidFill>
            <a:latin typeface="Arial"/>
            <a:ea typeface="+mn-ea"/>
            <a:cs typeface="+mn-cs"/>
          </a:endParaRPr>
        </a:p>
      </dsp:txBody>
      <dsp:txXfrm>
        <a:off x="4970673" y="416466"/>
        <a:ext cx="538412" cy="430788"/>
      </dsp:txXfrm>
    </dsp:sp>
    <dsp:sp modelId="{148221D9-F62F-45ED-A425-E0475A6B79F1}">
      <dsp:nvSpPr>
        <dsp:cNvPr id="0" name=""/>
        <dsp:cNvSpPr/>
      </dsp:nvSpPr>
      <dsp:spPr>
        <a:xfrm>
          <a:off x="5708766" y="279"/>
          <a:ext cx="1768769" cy="1263163"/>
        </a:xfrm>
        <a:prstGeom prst="roundRect">
          <a:avLst/>
        </a:prstGeom>
        <a:gradFill flip="none" rotWithShape="0">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38100" cap="flat" cmpd="sng" algn="ctr">
          <a:solidFill>
            <a:schemeClr val="lt1"/>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3">
          <a:schemeClr val="lt1"/>
        </a:lnRef>
        <a:fillRef idx="1">
          <a:schemeClr val="accent1"/>
        </a:fillRef>
        <a:effectRef idx="1">
          <a:schemeClr val="accent1"/>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dirty="0" smtClean="0">
              <a:solidFill>
                <a:srgbClr val="FFFFFF"/>
              </a:solidFill>
              <a:latin typeface="Arial"/>
              <a:ea typeface="+mn-ea"/>
              <a:cs typeface="+mn-cs"/>
            </a:rPr>
            <a:t>Be Preferred by Customers</a:t>
          </a:r>
          <a:endParaRPr lang="en-US" sz="1800" b="1" kern="1200" dirty="0">
            <a:solidFill>
              <a:srgbClr val="FFFFFF"/>
            </a:solidFill>
            <a:latin typeface="Arial"/>
            <a:ea typeface="+mn-ea"/>
            <a:cs typeface="+mn-cs"/>
          </a:endParaRPr>
        </a:p>
      </dsp:txBody>
      <dsp:txXfrm>
        <a:off x="5770429" y="61942"/>
        <a:ext cx="1645443" cy="113983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lvl1pPr>
              <a:lnSpc>
                <a:spcPct val="90000"/>
              </a:lnSpc>
              <a:spcBef>
                <a:spcPct val="50000"/>
              </a:spcBef>
              <a:buClr>
                <a:schemeClr val="accent1"/>
              </a:buClr>
              <a:defRPr sz="1200">
                <a:latin typeface="Arial" pitchFamily="34" charset="0"/>
                <a:ea typeface="ＭＳ Ｐゴシック" pitchFamily="34" charset="-128"/>
                <a:cs typeface="+mn-cs"/>
              </a:defRPr>
            </a:lvl1pPr>
          </a:lstStyle>
          <a:p>
            <a:pPr>
              <a:defRPr/>
            </a:pPr>
            <a:endParaRPr lang="en-US"/>
          </a:p>
        </p:txBody>
      </p:sp>
      <p:sp>
        <p:nvSpPr>
          <p:cNvPr id="152579" name="Rectangle 3"/>
          <p:cNvSpPr>
            <a:spLocks noGrp="1" noChangeArrowheads="1"/>
          </p:cNvSpPr>
          <p:nvPr>
            <p:ph type="dt" sz="quarter" idx="1"/>
          </p:nvPr>
        </p:nvSpPr>
        <p:spPr bwMode="auto">
          <a:xfrm>
            <a:off x="5181600" y="0"/>
            <a:ext cx="3962400" cy="381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lvl1pPr algn="r">
              <a:lnSpc>
                <a:spcPct val="90000"/>
              </a:lnSpc>
              <a:spcBef>
                <a:spcPct val="50000"/>
              </a:spcBef>
              <a:buClr>
                <a:schemeClr val="accent1"/>
              </a:buClr>
              <a:defRPr sz="1200"/>
            </a:lvl1pPr>
          </a:lstStyle>
          <a:p>
            <a:fld id="{F7713878-5364-42D8-8246-5A877966B92D}" type="datetime1">
              <a:rPr lang="en-US"/>
              <a:pPr/>
              <a:t>1/5/2018</a:t>
            </a:fld>
            <a:endParaRPr lang="en-US"/>
          </a:p>
        </p:txBody>
      </p:sp>
      <p:sp>
        <p:nvSpPr>
          <p:cNvPr id="152580" name="Rectangle 4"/>
          <p:cNvSpPr>
            <a:spLocks noGrp="1" noChangeArrowheads="1"/>
          </p:cNvSpPr>
          <p:nvPr>
            <p:ph type="ftr" sz="quarter" idx="2"/>
          </p:nvPr>
        </p:nvSpPr>
        <p:spPr bwMode="auto">
          <a:xfrm>
            <a:off x="0" y="6477000"/>
            <a:ext cx="3962400" cy="381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spAutoFit/>
          </a:bodyPr>
          <a:lstStyle>
            <a:lvl1pPr>
              <a:lnSpc>
                <a:spcPct val="90000"/>
              </a:lnSpc>
              <a:spcBef>
                <a:spcPct val="50000"/>
              </a:spcBef>
              <a:buClr>
                <a:schemeClr val="accent1"/>
              </a:buClr>
              <a:defRPr sz="1200">
                <a:latin typeface="Arial" pitchFamily="34" charset="0"/>
                <a:ea typeface="ＭＳ Ｐゴシック" pitchFamily="34" charset="-128"/>
                <a:cs typeface="+mn-cs"/>
              </a:defRPr>
            </a:lvl1pPr>
          </a:lstStyle>
          <a:p>
            <a:pPr>
              <a:defRPr/>
            </a:pPr>
            <a:endParaRPr lang="en-US"/>
          </a:p>
        </p:txBody>
      </p:sp>
      <p:sp>
        <p:nvSpPr>
          <p:cNvPr id="152581" name="Rectangle 5"/>
          <p:cNvSpPr>
            <a:spLocks noGrp="1" noChangeArrowheads="1"/>
          </p:cNvSpPr>
          <p:nvPr>
            <p:ph type="sldNum" sz="quarter" idx="3"/>
          </p:nvPr>
        </p:nvSpPr>
        <p:spPr bwMode="auto">
          <a:xfrm>
            <a:off x="5181600" y="6600825"/>
            <a:ext cx="3962400" cy="25717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spAutoFit/>
          </a:bodyPr>
          <a:lstStyle>
            <a:lvl1pPr algn="r">
              <a:lnSpc>
                <a:spcPct val="90000"/>
              </a:lnSpc>
              <a:spcBef>
                <a:spcPct val="50000"/>
              </a:spcBef>
              <a:buClr>
                <a:schemeClr val="accent1"/>
              </a:buClr>
              <a:defRPr sz="1200"/>
            </a:lvl1pPr>
          </a:lstStyle>
          <a:p>
            <a:fld id="{487FC134-791B-4967-BF0A-23C484FA5AEF}" type="slidenum">
              <a:rPr lang="en-US"/>
              <a:pPr/>
              <a:t>‹#›</a:t>
            </a:fld>
            <a:endParaRPr lang="en-US"/>
          </a:p>
        </p:txBody>
      </p:sp>
    </p:spTree>
    <p:extLst>
      <p:ext uri="{BB962C8B-B14F-4D97-AF65-F5344CB8AC3E}">
        <p14:creationId xmlns:p14="http://schemas.microsoft.com/office/powerpoint/2010/main" val="2949324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108" charset="0"/>
                <a:ea typeface="ＭＳ Ｐゴシック" pitchFamily="34" charset="-128"/>
                <a:cs typeface="+mn-cs"/>
              </a:defRPr>
            </a:lvl1pPr>
          </a:lstStyle>
          <a:p>
            <a:pPr>
              <a:defRPr/>
            </a:pPr>
            <a:endParaRPr lang="en-US"/>
          </a:p>
        </p:txBody>
      </p:sp>
      <p:sp>
        <p:nvSpPr>
          <p:cNvPr id="4099"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08" charset="0"/>
                <a:ea typeface="ＭＳ Ｐゴシック" pitchFamily="34" charset="-128"/>
                <a:cs typeface="+mn-cs"/>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2286000" y="514350"/>
            <a:ext cx="4572000" cy="25717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108" charset="0"/>
                <a:ea typeface="ＭＳ Ｐゴシック" pitchFamily="34" charset="-128"/>
                <a:cs typeface="+mn-cs"/>
              </a:defRPr>
            </a:lvl1pPr>
          </a:lstStyle>
          <a:p>
            <a:pPr>
              <a:defRPr/>
            </a:pPr>
            <a:endParaRPr lang="en-US"/>
          </a:p>
        </p:txBody>
      </p:sp>
      <p:sp>
        <p:nvSpPr>
          <p:cNvPr id="4103"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defRPr>
            </a:lvl1pPr>
          </a:lstStyle>
          <a:p>
            <a:fld id="{7852598E-3D7F-488E-970A-33203E1ED277}" type="slidenum">
              <a:rPr lang="en-US"/>
              <a:pPr/>
              <a:t>‹#›</a:t>
            </a:fld>
            <a:endParaRPr lang="en-US"/>
          </a:p>
        </p:txBody>
      </p:sp>
    </p:spTree>
    <p:extLst>
      <p:ext uri="{BB962C8B-B14F-4D97-AF65-F5344CB8AC3E}">
        <p14:creationId xmlns:p14="http://schemas.microsoft.com/office/powerpoint/2010/main" val="1930357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00" b="1" kern="1200">
        <a:solidFill>
          <a:schemeClr val="tx1"/>
        </a:solidFill>
        <a:latin typeface="Arial" pitchFamily="-106" charset="0"/>
        <a:ea typeface="ＭＳ Ｐゴシック" charset="-128"/>
        <a:cs typeface="ＭＳ Ｐゴシック" charset="-128"/>
      </a:defRPr>
    </a:lvl1pPr>
    <a:lvl2pPr marL="39365" algn="l" rtl="0" eaLnBrk="0" fontAlgn="base" hangingPunct="0">
      <a:spcBef>
        <a:spcPct val="30000"/>
      </a:spcBef>
      <a:spcAft>
        <a:spcPct val="0"/>
      </a:spcAft>
      <a:defRPr sz="400" kern="1200">
        <a:solidFill>
          <a:schemeClr val="tx1"/>
        </a:solidFill>
        <a:latin typeface="Arial" pitchFamily="-106" charset="0"/>
        <a:ea typeface="ＭＳ Ｐゴシック" pitchFamily="-106" charset="-128"/>
        <a:cs typeface="+mn-cs"/>
      </a:defRPr>
    </a:lvl2pPr>
    <a:lvl3pPr marL="122853" indent="-37812" algn="l" rtl="0" eaLnBrk="0" fontAlgn="base" hangingPunct="0">
      <a:spcBef>
        <a:spcPct val="30000"/>
      </a:spcBef>
      <a:spcAft>
        <a:spcPct val="0"/>
      </a:spcAft>
      <a:buSzPct val="100000"/>
      <a:buFont typeface="Times" charset="0"/>
      <a:buChar char="•"/>
      <a:defRPr sz="400" kern="1200">
        <a:solidFill>
          <a:schemeClr val="tx1"/>
        </a:solidFill>
        <a:latin typeface="Arial" pitchFamily="-106" charset="0"/>
        <a:ea typeface="ＭＳ Ｐゴシック" pitchFamily="-106" charset="-128"/>
        <a:cs typeface="+mn-cs"/>
      </a:defRPr>
    </a:lvl3pPr>
    <a:lvl4pPr marL="212656" indent="-42539" algn="l" rtl="0" eaLnBrk="0" fontAlgn="base" hangingPunct="0">
      <a:spcBef>
        <a:spcPct val="30000"/>
      </a:spcBef>
      <a:spcAft>
        <a:spcPct val="0"/>
      </a:spcAft>
      <a:buChar char="–"/>
      <a:defRPr sz="400" kern="1200">
        <a:solidFill>
          <a:schemeClr val="tx1"/>
        </a:solidFill>
        <a:latin typeface="Arial" pitchFamily="-106" charset="0"/>
        <a:ea typeface="ＭＳ Ｐゴシック" pitchFamily="-106" charset="-128"/>
        <a:cs typeface="+mn-cs"/>
      </a:defRPr>
    </a:lvl4pPr>
    <a:lvl5pPr marL="255177" algn="l" rtl="0" eaLnBrk="0" fontAlgn="base" hangingPunct="0">
      <a:spcBef>
        <a:spcPct val="30000"/>
      </a:spcBef>
      <a:spcAft>
        <a:spcPct val="0"/>
      </a:spcAft>
      <a:defRPr sz="300" kern="1200">
        <a:solidFill>
          <a:schemeClr val="tx1"/>
        </a:solidFill>
        <a:latin typeface="Arial" pitchFamily="-106" charset="0"/>
        <a:ea typeface="ＭＳ Ｐゴシック" pitchFamily="-106" charset="-128"/>
        <a:cs typeface="+mn-cs"/>
      </a:defRPr>
    </a:lvl5pPr>
    <a:lvl6pPr marL="849550" algn="l" defTabSz="169909" rtl="0" eaLnBrk="1" latinLnBrk="0" hangingPunct="1">
      <a:defRPr sz="400" kern="1200">
        <a:solidFill>
          <a:schemeClr val="tx1"/>
        </a:solidFill>
        <a:latin typeface="+mn-lt"/>
        <a:ea typeface="+mn-ea"/>
        <a:cs typeface="+mn-cs"/>
      </a:defRPr>
    </a:lvl6pPr>
    <a:lvl7pPr marL="1019461" algn="l" defTabSz="169909" rtl="0" eaLnBrk="1" latinLnBrk="0" hangingPunct="1">
      <a:defRPr sz="400" kern="1200">
        <a:solidFill>
          <a:schemeClr val="tx1"/>
        </a:solidFill>
        <a:latin typeface="+mn-lt"/>
        <a:ea typeface="+mn-ea"/>
        <a:cs typeface="+mn-cs"/>
      </a:defRPr>
    </a:lvl7pPr>
    <a:lvl8pPr marL="1189372" algn="l" defTabSz="169909" rtl="0" eaLnBrk="1" latinLnBrk="0" hangingPunct="1">
      <a:defRPr sz="400" kern="1200">
        <a:solidFill>
          <a:schemeClr val="tx1"/>
        </a:solidFill>
        <a:latin typeface="+mn-lt"/>
        <a:ea typeface="+mn-ea"/>
        <a:cs typeface="+mn-cs"/>
      </a:defRPr>
    </a:lvl8pPr>
    <a:lvl9pPr marL="1359278" algn="l" defTabSz="169909"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9918B847-C38E-438D-ACE8-F9B3C03B887F}" type="slidenum">
              <a:rPr lang="en-US" smtClean="0">
                <a:latin typeface="Times" pitchFamily="18" charset="0"/>
                <a:ea typeface="MS PGothic" pitchFamily="34" charset="-128"/>
              </a:rPr>
              <a:pPr>
                <a:defRPr/>
              </a:pPr>
              <a:t>1</a:t>
            </a:fld>
            <a:endParaRPr lang="en-US" smtClean="0">
              <a:latin typeface="Times" pitchFamily="18" charset="0"/>
              <a:ea typeface="MS PGothic" pitchFamily="34" charset="-128"/>
            </a:endParaRPr>
          </a:p>
        </p:txBody>
      </p:sp>
      <p:sp>
        <p:nvSpPr>
          <p:cNvPr id="71683" name="Rectangle 2"/>
          <p:cNvSpPr>
            <a:spLocks noGrp="1" noRot="1" noChangeAspect="1" noChangeArrowheads="1" noTextEdit="1"/>
          </p:cNvSpPr>
          <p:nvPr>
            <p:ph type="sldImg"/>
          </p:nvPr>
        </p:nvSpPr>
        <p:spPr>
          <a:xfrm>
            <a:off x="2286000" y="512763"/>
            <a:ext cx="4572000" cy="2571750"/>
          </a:xfrm>
          <a:ln/>
        </p:spPr>
      </p:sp>
      <p:sp>
        <p:nvSpPr>
          <p:cNvPr id="71684" name="Rectangle 3"/>
          <p:cNvSpPr>
            <a:spLocks noGrp="1" noChangeArrowheads="1"/>
          </p:cNvSpPr>
          <p:nvPr>
            <p:ph type="body" idx="1"/>
          </p:nvPr>
        </p:nvSpPr>
        <p:spPr>
          <a:xfrm>
            <a:off x="1219200" y="3257550"/>
            <a:ext cx="6705600" cy="3087688"/>
          </a:xfrm>
          <a:noFill/>
          <a:ln/>
        </p:spPr>
        <p:txBody>
          <a:bodyPr lIns="89927" tIns="44964" rIns="89927" bIns="44964"/>
          <a:lstStyle/>
          <a:p>
            <a:r>
              <a:rPr lang="en-US" sz="800" dirty="0" smtClean="0"/>
              <a:t>Welcome</a:t>
            </a:r>
            <a:r>
              <a:rPr lang="en-US" sz="800" baseline="0" dirty="0" smtClean="0"/>
              <a:t> and thank you for joining us today!</a:t>
            </a:r>
          </a:p>
          <a:p>
            <a:endParaRPr lang="en-US" sz="800" baseline="0" dirty="0" smtClean="0"/>
          </a:p>
          <a:p>
            <a:r>
              <a:rPr lang="en-US" sz="800" b="1" baseline="0" dirty="0" smtClean="0"/>
              <a:t>Today we’ll talk about Oracle’s offering for partners and the great revenue opportunities when joining our  partner ecosystem.</a:t>
            </a:r>
          </a:p>
          <a:p>
            <a:endParaRPr lang="en-US" dirty="0" smtClean="0"/>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800" b="0" kern="1200" dirty="0" smtClean="0">
                <a:solidFill>
                  <a:schemeClr val="tx1"/>
                </a:solidFill>
                <a:latin typeface="Arial" charset="0"/>
                <a:ea typeface="ＭＳ Ｐゴシック" charset="-128"/>
                <a:cs typeface="ＭＳ Ｐゴシック" charset="-128"/>
              </a:rPr>
              <a:t>The Diamond level is the highest level within Oracle PartnerNetwork and is designed to reward those partners that provide the most significant value-added services to our joint customers.  Partners at this level typically work very closely with Oracle across multiple product and solution areas.  They are specialized in at least twenty specializations, five of which are Advanced Specializations, highlighting their highly qualified implementation capability. </a:t>
            </a:r>
            <a:r>
              <a:rPr lang="en-GB" sz="800" b="0" kern="1200" dirty="0" smtClean="0">
                <a:solidFill>
                  <a:schemeClr val="tx1"/>
                </a:solidFill>
                <a:latin typeface="Arial" charset="0"/>
                <a:ea typeface="ＭＳ Ｐゴシック" charset="-128"/>
                <a:cs typeface="ＭＳ Ｐゴシック" charset="-128"/>
              </a:rPr>
              <a:t>Diamond Level partners receive an array of exclusive engagement and enablement benefits. Customers can easily recognize these Diamond level partners and leverage their depth of skill, breadth of portfolio and extent of capacity to meet their business needs. </a:t>
            </a:r>
            <a:endParaRPr lang="en-US" sz="800" b="0" kern="1200" dirty="0" smtClean="0">
              <a:solidFill>
                <a:schemeClr val="tx1"/>
              </a:solidFill>
              <a:latin typeface="Arial" charset="0"/>
              <a:ea typeface="ＭＳ Ｐゴシック" charset="-128"/>
              <a:cs typeface="ＭＳ Ｐゴシック" charset="-128"/>
            </a:endParaRPr>
          </a:p>
          <a:p>
            <a:r>
              <a:rPr lang="en-US" b="0" dirty="0" smtClean="0">
                <a:latin typeface="Arial" pitchFamily="34" charset="0"/>
                <a:ea typeface="ヒラギノ角ゴ Pro W3"/>
                <a:cs typeface="ヒラギノ角ゴ Pro W3"/>
              </a:rPr>
              <a:t> </a:t>
            </a:r>
            <a:endParaRPr lang="en-US" dirty="0"/>
          </a:p>
        </p:txBody>
      </p:sp>
      <p:sp>
        <p:nvSpPr>
          <p:cNvPr id="4" name="Slide Number Placeholder 3"/>
          <p:cNvSpPr>
            <a:spLocks noGrp="1"/>
          </p:cNvSpPr>
          <p:nvPr>
            <p:ph type="sldNum" sz="quarter" idx="10"/>
          </p:nvPr>
        </p:nvSpPr>
        <p:spPr/>
        <p:txBody>
          <a:bodyPr/>
          <a:lstStyle/>
          <a:p>
            <a:fld id="{7852598E-3D7F-488E-970A-33203E1ED277}"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Learn more about</a:t>
            </a:r>
            <a:r>
              <a:rPr lang="en-US" baseline="0" dirty="0" smtClean="0"/>
              <a:t> Specialization program, watch videos and review our specialized partner profiles</a:t>
            </a:r>
            <a:endParaRPr lang="en-US" dirty="0"/>
          </a:p>
        </p:txBody>
      </p:sp>
      <p:sp>
        <p:nvSpPr>
          <p:cNvPr id="4" name="Slide Number Placeholder 3"/>
          <p:cNvSpPr>
            <a:spLocks noGrp="1"/>
          </p:cNvSpPr>
          <p:nvPr>
            <p:ph type="sldNum" sz="quarter" idx="10"/>
          </p:nvPr>
        </p:nvSpPr>
        <p:spPr/>
        <p:txBody>
          <a:bodyPr/>
          <a:lstStyle/>
          <a:p>
            <a:fld id="{7852598E-3D7F-488E-970A-33203E1ED277}"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9DE600B-A60D-4FC7-A24E-18C5BD0CF1E1}" type="slidenum">
              <a:rPr lang="en-US" smtClean="0"/>
              <a:pPr>
                <a:defRPr/>
              </a:pPr>
              <a:t>13</a:t>
            </a:fld>
            <a:endParaRPr lang="en-US" dirty="0"/>
          </a:p>
        </p:txBody>
      </p:sp>
    </p:spTree>
    <p:extLst>
      <p:ext uri="{BB962C8B-B14F-4D97-AF65-F5344CB8AC3E}">
        <p14:creationId xmlns:p14="http://schemas.microsoft.com/office/powerpoint/2010/main" val="895458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en-US" smtClean="0">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E6F7A6FE-3FE0-4726-9489-EE92489DC154}" type="slidenum">
              <a:rPr lang="en-US" smtClean="0">
                <a:solidFill>
                  <a:srgbClr val="000000"/>
                </a:solidFill>
                <a:latin typeface="Times" pitchFamily="18" charset="0"/>
                <a:ea typeface="MS PGothic" pitchFamily="34" charset="-128"/>
              </a:rPr>
              <a:pPr/>
              <a:t>15</a:t>
            </a:fld>
            <a:endParaRPr lang="en-US" smtClean="0">
              <a:solidFill>
                <a:srgbClr val="000000"/>
              </a:solidFill>
              <a:latin typeface="Times" pitchFamily="18" charset="0"/>
              <a:ea typeface="MS PGothic" pitchFamily="34" charset="-128"/>
            </a:endParaRPr>
          </a:p>
        </p:txBody>
      </p:sp>
      <p:sp>
        <p:nvSpPr>
          <p:cNvPr id="115715" name="Rectangle 2"/>
          <p:cNvSpPr>
            <a:spLocks noGrp="1" noRot="1" noChangeAspect="1" noChangeArrowheads="1" noTextEdit="1"/>
          </p:cNvSpPr>
          <p:nvPr>
            <p:ph type="sldImg"/>
          </p:nvPr>
        </p:nvSpPr>
        <p:spPr>
          <a:xfrm>
            <a:off x="2286000" y="514350"/>
            <a:ext cx="4570413" cy="2570163"/>
          </a:xfrm>
          <a:ln w="12700" cap="flat">
            <a:solidFill>
              <a:schemeClr val="tx1"/>
            </a:solidFill>
          </a:ln>
        </p:spPr>
      </p:sp>
      <p:sp>
        <p:nvSpPr>
          <p:cNvPr id="115716" name="Rectangle 3"/>
          <p:cNvSpPr>
            <a:spLocks noGrp="1" noChangeArrowheads="1"/>
          </p:cNvSpPr>
          <p:nvPr>
            <p:ph type="body" idx="1"/>
          </p:nvPr>
        </p:nvSpPr>
        <p:spPr>
          <a:xfrm>
            <a:off x="1219201" y="3257550"/>
            <a:ext cx="6705600" cy="3087688"/>
          </a:xfrm>
          <a:noFill/>
          <a:ln/>
        </p:spPr>
        <p:txBody>
          <a:bodyPr lIns="92044" tIns="46023" rIns="92044" bIns="46023"/>
          <a:lstStyle/>
          <a:p>
            <a:pPr eaLnBrk="1" hangingPunct="1"/>
            <a:r>
              <a:rPr lang="nl-NL" b="0" smtClean="0">
                <a:latin typeface="Arial" pitchFamily="34" charset="0"/>
              </a:rPr>
              <a:t>Thank you.</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29605" y="514116"/>
            <a:ext cx="5884793" cy="25717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16</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latin typeface="Arial" pitchFamily="34" charset="0"/>
                <a:ea typeface="ヒラギノ角ゴ Pro W3"/>
                <a:cs typeface="ヒラギノ角ゴ Pro W3"/>
              </a:rPr>
              <a:t>Partners are a critical</a:t>
            </a:r>
            <a:r>
              <a:rPr lang="en-US" b="0" baseline="0" dirty="0" smtClean="0">
                <a:latin typeface="Arial" pitchFamily="34" charset="0"/>
                <a:ea typeface="ヒラギノ角ゴ Pro W3"/>
                <a:cs typeface="ヒラギノ角ゴ Pro W3"/>
              </a:rPr>
              <a:t> channel for our comprehensive product portfolio.  </a:t>
            </a:r>
          </a:p>
          <a:p>
            <a:endParaRPr lang="en-US" b="0" dirty="0" smtClean="0">
              <a:latin typeface="Arial" pitchFamily="34" charset="0"/>
              <a:ea typeface="ヒラギノ角ゴ Pro W3"/>
              <a:cs typeface="ヒラギノ角ゴ Pro W3"/>
            </a:endParaRPr>
          </a:p>
          <a:p>
            <a:r>
              <a:rPr lang="en-US" b="0" dirty="0" smtClean="0">
                <a:latin typeface="Arial" pitchFamily="34" charset="0"/>
                <a:ea typeface="ヒラギノ角ゴ Pro W3"/>
                <a:cs typeface="ヒラギノ角ゴ Pro W3"/>
              </a:rPr>
              <a:t>More than 40% of our revenue is through partners, and over 80% of the transactions are through partners.  </a:t>
            </a:r>
          </a:p>
          <a:p>
            <a:endParaRPr lang="en-US" b="0" dirty="0" smtClean="0">
              <a:latin typeface="Arial" pitchFamily="34" charset="0"/>
              <a:ea typeface="ヒラギノ角ゴ Pro W3"/>
              <a:cs typeface="ヒラギノ角ゴ Pro W3"/>
            </a:endParaRPr>
          </a:p>
          <a:p>
            <a:r>
              <a:rPr lang="en-US" b="0" dirty="0" smtClean="0">
                <a:latin typeface="Arial" pitchFamily="34" charset="0"/>
                <a:ea typeface="ヒラギノ角ゴ Pro W3"/>
                <a:cs typeface="ヒラギノ角ゴ Pro W3"/>
              </a:rPr>
              <a:t>Clearly central to Oracle’s strategy.</a:t>
            </a:r>
            <a:r>
              <a:rPr lang="en-US" b="0" baseline="0" dirty="0" smtClean="0">
                <a:latin typeface="Arial" pitchFamily="34" charset="0"/>
                <a:ea typeface="ヒラギノ角ゴ Pro W3"/>
                <a:cs typeface="ヒラギノ角ゴ Pro W3"/>
              </a:rPr>
              <a:t>  </a:t>
            </a:r>
          </a:p>
          <a:p>
            <a:endParaRPr lang="en-US" b="0" baseline="0" dirty="0" smtClean="0">
              <a:latin typeface="Arial" pitchFamily="34" charset="0"/>
              <a:ea typeface="ヒラギノ角ゴ Pro W3"/>
              <a:cs typeface="ヒラギノ角ゴ Pro W3"/>
            </a:endParaRPr>
          </a:p>
          <a:p>
            <a:r>
              <a:rPr lang="en-US" b="0" baseline="0" dirty="0" smtClean="0">
                <a:latin typeface="Arial" pitchFamily="34" charset="0"/>
                <a:ea typeface="ヒラギノ角ゴ Pro W3"/>
                <a:cs typeface="ヒラギノ角ゴ Pro W3"/>
              </a:rPr>
              <a:t>And, Over the past three years, Oracle’s indirect revenue has grown faster than Oracle’s direct revenue. </a:t>
            </a:r>
          </a:p>
          <a:p>
            <a:endParaRPr lang="en-US" b="0" baseline="0" dirty="0" smtClean="0">
              <a:latin typeface="Arial" pitchFamily="34" charset="0"/>
              <a:ea typeface="ヒラギノ角ゴ Pro W3"/>
              <a:cs typeface="ヒラギノ角ゴ Pro W3"/>
            </a:endParaRPr>
          </a:p>
          <a:p>
            <a:r>
              <a:rPr lang="en-US" b="0" baseline="0" dirty="0" smtClean="0">
                <a:latin typeface="Arial" pitchFamily="34" charset="0"/>
                <a:ea typeface="ヒラギノ角ゴ Pro W3"/>
                <a:cs typeface="ヒラギノ角ゴ Pro W3"/>
              </a:rPr>
              <a:t>We’ve got a growing channel ecosystem with tremendous partner opportunity. </a:t>
            </a:r>
            <a:endParaRPr lang="en-US" b="0" dirty="0" smtClean="0">
              <a:latin typeface="Arial" pitchFamily="34" charset="0"/>
              <a:ea typeface="ヒラギノ角ゴ Pro W3"/>
              <a:cs typeface="ヒラギノ角ゴ Pro W3"/>
            </a:endParaRPr>
          </a:p>
          <a:p>
            <a:pPr eaLnBrk="1" hangingPunct="1"/>
            <a:endParaRPr lang="en-GB" b="0" dirty="0" smtClean="0">
              <a:latin typeface="Arial" pitchFamily="34" charset="0"/>
            </a:endParaRPr>
          </a:p>
        </p:txBody>
      </p:sp>
      <p:sp>
        <p:nvSpPr>
          <p:cNvPr id="4" name="Slide Number Placeholder 3"/>
          <p:cNvSpPr>
            <a:spLocks noGrp="1"/>
          </p:cNvSpPr>
          <p:nvPr>
            <p:ph type="sldNum" sz="quarter" idx="10"/>
          </p:nvPr>
        </p:nvSpPr>
        <p:spPr/>
        <p:txBody>
          <a:bodyPr/>
          <a:lstStyle/>
          <a:p>
            <a:fld id="{DEC0B29D-DFC7-40EC-A4DE-A8BE5AEC3F47}" type="slidenum">
              <a:rPr lang="en-US" smtClean="0">
                <a:solidFill>
                  <a:prstClr val="black"/>
                </a:solidFill>
              </a:rPr>
              <a:pPr/>
              <a:t>2</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ED85F9D3-6A7A-4BF5-81D5-AD656B2C4D3A}" type="slidenum">
              <a:rPr lang="en-US" smtClean="0"/>
              <a:pPr/>
              <a:t>3</a:t>
            </a:fld>
            <a:endParaRPr lang="en-US" smtClean="0"/>
          </a:p>
        </p:txBody>
      </p:sp>
      <p:sp>
        <p:nvSpPr>
          <p:cNvPr id="6147" name="Rectangle 7"/>
          <p:cNvSpPr txBox="1">
            <a:spLocks noGrp="1" noChangeArrowheads="1"/>
          </p:cNvSpPr>
          <p:nvPr/>
        </p:nvSpPr>
        <p:spPr bwMode="auto">
          <a:xfrm>
            <a:off x="5180375" y="6513888"/>
            <a:ext cx="3961580" cy="342957"/>
          </a:xfrm>
          <a:prstGeom prst="rect">
            <a:avLst/>
          </a:prstGeom>
          <a:noFill/>
          <a:ln w="9525">
            <a:noFill/>
            <a:miter lim="800000"/>
            <a:headEnd/>
            <a:tailEnd/>
          </a:ln>
        </p:spPr>
        <p:txBody>
          <a:bodyPr lIns="93262" tIns="46631" rIns="93262" bIns="46631" anchor="b"/>
          <a:lstStyle/>
          <a:p>
            <a:pPr algn="r" defTabSz="931947"/>
            <a:fld id="{CB968223-C637-4CA1-B655-BE9237009266}" type="slidenum">
              <a:rPr lang="en-US" sz="1200" b="0"/>
              <a:pPr algn="r" defTabSz="931947"/>
              <a:t>3</a:t>
            </a:fld>
            <a:endParaRPr lang="en-US" sz="1200" b="0" dirty="0"/>
          </a:p>
        </p:txBody>
      </p:sp>
      <p:sp>
        <p:nvSpPr>
          <p:cNvPr id="6148" name="Rectangle 2"/>
          <p:cNvSpPr>
            <a:spLocks noGrp="1" noRot="1" noChangeAspect="1" noChangeArrowheads="1" noTextEdit="1"/>
          </p:cNvSpPr>
          <p:nvPr>
            <p:ph type="sldImg"/>
          </p:nvPr>
        </p:nvSpPr>
        <p:spPr>
          <a:xfrm>
            <a:off x="1954213" y="514350"/>
            <a:ext cx="2506662" cy="1409700"/>
          </a:xfrm>
          <a:ln/>
        </p:spPr>
      </p:sp>
      <p:sp>
        <p:nvSpPr>
          <p:cNvPr id="6149" name="Rectangle 3"/>
          <p:cNvSpPr>
            <a:spLocks noGrp="1" noChangeArrowheads="1"/>
          </p:cNvSpPr>
          <p:nvPr>
            <p:ph type="body" idx="1"/>
          </p:nvPr>
        </p:nvSpPr>
        <p:spPr>
          <a:xfrm>
            <a:off x="405113" y="1969453"/>
            <a:ext cx="8432984" cy="3086619"/>
          </a:xfrm>
          <a:noFill/>
          <a:ln/>
        </p:spPr>
        <p:txBody>
          <a:bodyPr lIns="93262" tIns="46631" rIns="93262" bIns="46631"/>
          <a:lstStyle/>
          <a:p>
            <a:r>
              <a:rPr lang="en-GB" b="0" dirty="0" smtClean="0"/>
              <a:t>The OPN program is flexible and designed to evolve with our partners’ business needs. We offer Specialized partner programs on several levels, increasing partner benefits and visibility at each level.</a:t>
            </a:r>
            <a:endParaRPr lang="en-US" b="0" dirty="0" smtClean="0"/>
          </a:p>
          <a:p>
            <a:endParaRPr lang="en-US" b="0" dirty="0" smtClean="0"/>
          </a:p>
          <a:p>
            <a:pPr eaLnBrk="1" hangingPunct="1">
              <a:buFontTx/>
              <a:buChar char="•"/>
            </a:pPr>
            <a:r>
              <a:rPr lang="en-US" b="0" dirty="0" smtClean="0">
                <a:latin typeface="Arial" pitchFamily="34" charset="0"/>
                <a:ea typeface="ヒラギノ角ゴ Pro W3"/>
                <a:cs typeface="ヒラギノ角ゴ Pro W3"/>
              </a:rPr>
              <a:t>As we consider the Oracle PartnerNetwork program and how we work with our partners, we look at delivering value to three groups: our Oracle internal sales force, our community of partners, and our end customers.</a:t>
            </a:r>
          </a:p>
          <a:p>
            <a:pPr eaLnBrk="1" hangingPunct="1">
              <a:buFontTx/>
              <a:buChar char="•"/>
            </a:pPr>
            <a:r>
              <a:rPr lang="en-US" b="0" dirty="0" smtClean="0">
                <a:latin typeface="Arial" pitchFamily="34" charset="0"/>
                <a:ea typeface="ヒラギノ角ゴ Pro W3"/>
                <a:cs typeface="ヒラギノ角ゴ Pro W3"/>
              </a:rPr>
              <a:t>Oracle PartnerNetwork (OPN) Specialized is the latest version of Oracle's partner program that provides partners with tools to better develop, sell, and implement Oracle solutions. </a:t>
            </a:r>
          </a:p>
          <a:p>
            <a:pPr eaLnBrk="1" hangingPunct="1">
              <a:buFontTx/>
              <a:buChar char="•"/>
            </a:pPr>
            <a:r>
              <a:rPr lang="en-US" b="0" dirty="0" smtClean="0">
                <a:latin typeface="Arial" pitchFamily="34" charset="0"/>
                <a:ea typeface="ヒラギノ角ゴ Pro W3"/>
                <a:cs typeface="ヒラギノ角ゴ Pro W3"/>
              </a:rPr>
              <a:t>Specialized partners are preferred by Oracle and recognized by customers. </a:t>
            </a:r>
          </a:p>
          <a:p>
            <a:pPr eaLnBrk="1" hangingPunct="1">
              <a:buFontTx/>
              <a:buChar char="•"/>
            </a:pPr>
            <a:r>
              <a:rPr lang="en-US" b="0" dirty="0" smtClean="0">
                <a:latin typeface="Arial" pitchFamily="34" charset="0"/>
                <a:ea typeface="ヒラギノ角ゴ Pro W3"/>
                <a:cs typeface="ヒラギノ角ゴ Pro W3"/>
              </a:rPr>
              <a:t>OPN Specialized offers resources to train and support specialized knowledge of Oracle products and solutions and has evolved to recognize Oracle‘s growing product portfolio, partner base, and business opportunity. </a:t>
            </a:r>
          </a:p>
          <a:p>
            <a:pPr eaLnBrk="1" hangingPunct="1">
              <a:buFontTx/>
              <a:buChar char="•"/>
            </a:pPr>
            <a:r>
              <a:rPr lang="en-US" b="0" dirty="0" smtClean="0">
                <a:latin typeface="Arial" pitchFamily="34" charset="0"/>
                <a:ea typeface="ヒラギノ角ゴ Pro W3"/>
                <a:cs typeface="ヒラギノ角ゴ Pro W3"/>
              </a:rPr>
              <a:t>Key to the latest enhancements to OPN is the ability for partners to differentiate through certified Specializations. Specializations are achieved through competency development, business results, expertise, and proven success. </a:t>
            </a:r>
          </a:p>
          <a:p>
            <a:pPr eaLnBrk="1" hangingPunct="1"/>
            <a:endParaRPr lang="en-US" b="0" dirty="0" smtClean="0"/>
          </a:p>
          <a:p>
            <a:pPr eaLnBrk="1" hangingPunct="1"/>
            <a:r>
              <a:rPr lang="en-US" b="0" dirty="0" smtClean="0"/>
              <a:t>Brief</a:t>
            </a:r>
            <a:r>
              <a:rPr lang="en-US" b="0" baseline="0" dirty="0" smtClean="0"/>
              <a:t> o</a:t>
            </a:r>
            <a:r>
              <a:rPr lang="en-US" b="0" dirty="0" smtClean="0"/>
              <a:t>verview of levels:</a:t>
            </a:r>
          </a:p>
          <a:p>
            <a:r>
              <a:rPr lang="en-US" b="0" dirty="0" smtClean="0"/>
              <a:t>The entry level is our Remarketer program, through our Value Added Distributors we allow partners  to resell our 1-Click mid-market solutions; with no contract or fees; and provides access to online training and sales tools. </a:t>
            </a:r>
          </a:p>
          <a:p>
            <a:endParaRPr lang="en-US" b="0" dirty="0" smtClean="0"/>
          </a:p>
          <a:p>
            <a:r>
              <a:rPr lang="en-US" b="0" dirty="0" smtClean="0"/>
              <a:t>The Silver level also focuses on the 1-Click products, PLUS it has a wealth of Oracle engagement benefits including access to the Partner Business Center, Support, enhanced educational offerings and development licenses for ISVs.</a:t>
            </a:r>
          </a:p>
          <a:p>
            <a:endParaRPr lang="en-US" b="0" dirty="0" smtClean="0"/>
          </a:p>
          <a:p>
            <a:r>
              <a:rPr lang="en-US" b="0" dirty="0" smtClean="0"/>
              <a:t>The Gold level is the primary entry point for most Sun partners migrating to OPN; and for existing OPN partners choosing to expand there capabilities; as it provides access to Oracle's Sun hardware products, and where they may apply to resell Oracle Applications.  Key benefits include all of the Silver level benefits +  this is the first level where partners are eligible for specialization.  </a:t>
            </a:r>
          </a:p>
          <a:p>
            <a:endParaRPr lang="en-US" b="0" dirty="0" smtClean="0"/>
          </a:p>
          <a:p>
            <a:r>
              <a:rPr lang="en-US" b="0" dirty="0" smtClean="0"/>
              <a:t>The Platinum level is for Specialized partners showing a breadth of expertise with 5 or more specializations.  Key benefits include all of the Gold level benefits + an extensive support and enablement benefits.</a:t>
            </a:r>
          </a:p>
          <a:p>
            <a:endParaRPr lang="en-US" b="0" dirty="0" smtClean="0"/>
          </a:p>
          <a:p>
            <a:r>
              <a:rPr lang="en-US" b="0" dirty="0" smtClean="0"/>
              <a:t>Lastly, our Diamond level is newest addition designed to </a:t>
            </a:r>
            <a:r>
              <a:rPr lang="en-US" b="0" dirty="0" smtClean="0">
                <a:ea typeface="MS PGothic" pitchFamily="34" charset="-128"/>
                <a:cs typeface="MS PGothic" pitchFamily="34" charset="-128"/>
              </a:rPr>
              <a:t>reward those global partners that provide the most significant value added services to our joint customers (i.e. not just revenue to Oracle).  Key benefits include all of the Platinum level benefits + </a:t>
            </a:r>
            <a:r>
              <a:rPr lang="en-GB" b="0" dirty="0" smtClean="0"/>
              <a:t>formal recognition as a Diamond Level partner;</a:t>
            </a:r>
            <a:r>
              <a:rPr lang="en-GB" b="0" baseline="0" dirty="0" smtClean="0"/>
              <a:t> membership fee is at Platinum level– and an array of exclusive engagement and enablement benefits. </a:t>
            </a:r>
            <a:endParaRPr lang="en-US" b="0" dirty="0" smtClean="0"/>
          </a:p>
          <a:p>
            <a:pPr eaLnBrk="1" hangingPunct="1">
              <a:buFont typeface="Arial" pitchFamily="34" charset="0"/>
              <a:buChar char="•"/>
            </a:pPr>
            <a:endParaRPr lang="en-US" b="0" baseline="0" dirty="0" smtClean="0">
              <a:latin typeface="Arial" pitchFamily="34" charset="0"/>
              <a:ea typeface="ヒラギノ角ゴ Pro W3"/>
              <a:cs typeface="ヒラギノ角ゴ Pro W3"/>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Oracle PartnerNetwork</a:t>
            </a:r>
            <a:r>
              <a:rPr lang="en-US" baseline="0" dirty="0" smtClean="0"/>
              <a:t> Specialized was launched in 2009 as a result to incorporate all the resources available from the Enablement 2.0 platform.</a:t>
            </a:r>
          </a:p>
          <a:p>
            <a:r>
              <a:rPr lang="en-US" baseline="0" dirty="0" smtClean="0"/>
              <a:t>We announced Specialization as the key for our partners to differentiate in the marketplace , be recognized by Oracle and preferred by customers.</a:t>
            </a:r>
          </a:p>
          <a:p>
            <a:endParaRPr lang="en-US" baseline="0" dirty="0" smtClean="0"/>
          </a:p>
          <a:p>
            <a:r>
              <a:rPr lang="en-US" baseline="0" dirty="0" smtClean="0"/>
              <a:t>With time, we heavily invested in improving the resources for our partner community, with a program that can help you grow your business with a membership level that is appropriate to your business model.</a:t>
            </a:r>
          </a:p>
          <a:p>
            <a:endParaRPr lang="en-US" baseline="0" dirty="0" smtClean="0"/>
          </a:p>
          <a:p>
            <a:r>
              <a:rPr lang="en-US" baseline="0" dirty="0" smtClean="0"/>
              <a:t>Where we are going today?</a:t>
            </a:r>
          </a:p>
          <a:p>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effectLst>
                  <a:outerShdw blurRad="50800" dist="38100" dir="5400000" algn="t" rotWithShape="0">
                    <a:prstClr val="black">
                      <a:alpha val="40000"/>
                    </a:prstClr>
                  </a:outerShdw>
                </a:effectLst>
                <a:latin typeface="Arial" pitchFamily="34" charset="0"/>
                <a:cs typeface="Arial" pitchFamily="34" charset="0"/>
              </a:rPr>
              <a:t>We want to </a:t>
            </a:r>
            <a:r>
              <a:rPr lang="en-US" b="1" dirty="0" err="1" smtClean="0">
                <a:effectLst>
                  <a:outerShdw blurRad="50800" dist="38100" dir="5400000" algn="t" rotWithShape="0">
                    <a:prstClr val="black">
                      <a:alpha val="40000"/>
                    </a:prstClr>
                  </a:outerShdw>
                </a:effectLst>
                <a:latin typeface="Arial" pitchFamily="34" charset="0"/>
                <a:cs typeface="Arial" pitchFamily="34" charset="0"/>
              </a:rPr>
              <a:t>To</a:t>
            </a:r>
            <a:r>
              <a:rPr lang="en-US" b="1" dirty="0" smtClean="0">
                <a:effectLst>
                  <a:outerShdw blurRad="50800" dist="38100" dir="5400000" algn="t" rotWithShape="0">
                    <a:prstClr val="black">
                      <a:alpha val="40000"/>
                    </a:prstClr>
                  </a:outerShdw>
                </a:effectLst>
                <a:latin typeface="Arial" pitchFamily="34" charset="0"/>
                <a:cs typeface="Arial" pitchFamily="34" charset="0"/>
              </a:rPr>
              <a:t> Build the Most Admired  Partner Ecosystem in the Industry</a:t>
            </a:r>
          </a:p>
          <a:p>
            <a:pPr lvl="0">
              <a:buFont typeface="Arial" pitchFamily="34" charset="0"/>
              <a:buChar char="•"/>
            </a:pPr>
            <a:r>
              <a:rPr lang="en-US" dirty="0" smtClean="0"/>
              <a:t>ISV / OEM Partners:  </a:t>
            </a:r>
          </a:p>
          <a:p>
            <a:pPr lvl="1">
              <a:buFont typeface="Arial" pitchFamily="34" charset="0"/>
              <a:buNone/>
            </a:pPr>
            <a:r>
              <a:rPr lang="en-US" dirty="0" smtClean="0"/>
              <a:t>Evolve from silos of technology to Strategic Architecture and Engineering Partner</a:t>
            </a:r>
          </a:p>
          <a:p>
            <a:pPr lvl="1">
              <a:buFont typeface="Arial" pitchFamily="34" charset="0"/>
              <a:buNone/>
            </a:pPr>
            <a:r>
              <a:rPr lang="en-US" dirty="0" smtClean="0"/>
              <a:t>Platform of Choice</a:t>
            </a:r>
          </a:p>
          <a:p>
            <a:pPr lvl="0">
              <a:buFont typeface="Arial" pitchFamily="34" charset="0"/>
              <a:buChar char="•"/>
            </a:pPr>
            <a:r>
              <a:rPr lang="en-US" dirty="0" smtClean="0"/>
              <a:t>Systems Integrators</a:t>
            </a:r>
          </a:p>
          <a:p>
            <a:pPr lvl="1"/>
            <a:r>
              <a:rPr lang="en-US" dirty="0" smtClean="0"/>
              <a:t>Evolve from traditional tactical engagement to innovative strategic offerings </a:t>
            </a:r>
          </a:p>
          <a:p>
            <a:pPr lvl="1"/>
            <a:r>
              <a:rPr lang="en-US" dirty="0" smtClean="0"/>
              <a:t>Solutions Environment in which SIs Compete</a:t>
            </a:r>
          </a:p>
          <a:p>
            <a:pPr lvl="0">
              <a:buFont typeface="Arial" pitchFamily="34" charset="0"/>
              <a:buChar char="•"/>
            </a:pPr>
            <a:r>
              <a:rPr lang="en-US" dirty="0" smtClean="0"/>
              <a:t>Channels</a:t>
            </a:r>
          </a:p>
          <a:p>
            <a:pPr lvl="1"/>
            <a:r>
              <a:rPr lang="en-US" dirty="0" smtClean="0"/>
              <a:t>Evolve from product focused VARS to cross-stack solution providers</a:t>
            </a:r>
          </a:p>
          <a:p>
            <a:pPr lvl="1"/>
            <a:r>
              <a:rPr lang="en-US" dirty="0" smtClean="0"/>
              <a:t>Hardware &amp; Software Engineered to Work Together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smtClean="0">
              <a:effectLst>
                <a:outerShdw blurRad="50800" dist="38100" dir="5400000" algn="t" rotWithShape="0">
                  <a:prstClr val="black">
                    <a:alpha val="40000"/>
                  </a:prstClr>
                </a:outerShdw>
              </a:effectLst>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7852598E-3D7F-488E-970A-33203E1ED27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r>
              <a:rPr lang="en-US" b="0" dirty="0" smtClean="0">
                <a:latin typeface="Arial" pitchFamily="34" charset="0"/>
              </a:rPr>
              <a:t>We currently have more than 80</a:t>
            </a:r>
            <a:r>
              <a:rPr lang="en-US" b="0" baseline="0" dirty="0" smtClean="0">
                <a:latin typeface="Arial" pitchFamily="34" charset="0"/>
              </a:rPr>
              <a:t> Available </a:t>
            </a:r>
            <a:r>
              <a:rPr lang="en-US" b="0" dirty="0" smtClean="0">
                <a:latin typeface="Arial" pitchFamily="34" charset="0"/>
              </a:rPr>
              <a:t>Specializations.</a:t>
            </a:r>
            <a:endParaRPr lang="en-US" b="0" baseline="0" dirty="0" smtClean="0">
              <a:latin typeface="Arial" pitchFamily="34" charset="0"/>
            </a:endParaRPr>
          </a:p>
          <a:p>
            <a:pPr eaLnBrk="1" hangingPunct="1"/>
            <a:endParaRPr lang="en-US" b="0" baseline="0" dirty="0" smtClean="0">
              <a:latin typeface="Arial" pitchFamily="34" charset="0"/>
            </a:endParaRPr>
          </a:p>
          <a:p>
            <a:pPr eaLnBrk="1" hangingPunct="1"/>
            <a:r>
              <a:rPr lang="en-US" b="0" baseline="0" dirty="0" smtClean="0">
                <a:latin typeface="Arial" pitchFamily="34" charset="0"/>
              </a:rPr>
              <a:t>Embrace our portfolio and focus on building a competitive differentiator for your business through our Specialization Program.</a:t>
            </a:r>
          </a:p>
          <a:p>
            <a:pPr eaLnBrk="1" hangingPunct="1"/>
            <a:endParaRPr lang="en-US" b="0" baseline="0" dirty="0" smtClean="0">
              <a:latin typeface="Arial" pitchFamily="34" charset="0"/>
            </a:endParaRPr>
          </a:p>
          <a:p>
            <a:pPr eaLnBrk="1" hangingPunct="1"/>
            <a:r>
              <a:rPr lang="en-US" b="0" baseline="0" dirty="0" smtClean="0">
                <a:latin typeface="Arial" pitchFamily="34" charset="0"/>
              </a:rPr>
              <a:t>Differentiate in the marketplace,  be listed in our new featured Solutions Catalog, get special Advertising and Marketing contents. Specialized logo and PR.</a:t>
            </a:r>
            <a:endParaRPr lang="en-US" b="0" dirty="0" smtClean="0">
              <a:latin typeface="Arial" pitchFamily="34" charset="0"/>
            </a:endParaRPr>
          </a:p>
        </p:txBody>
      </p:sp>
      <p:sp>
        <p:nvSpPr>
          <p:cNvPr id="77828" name="Slide Number Placeholder 3"/>
          <p:cNvSpPr>
            <a:spLocks noGrp="1"/>
          </p:cNvSpPr>
          <p:nvPr>
            <p:ph type="sldNum" sz="quarter" idx="5"/>
          </p:nvPr>
        </p:nvSpPr>
        <p:spPr>
          <a:noFill/>
        </p:spPr>
        <p:txBody>
          <a:bodyPr/>
          <a:lstStyle/>
          <a:p>
            <a:fld id="{AFB21497-ADE9-43CD-A1DE-D7C5F8B5ACCD}" type="slidenum">
              <a:rPr lang="en-US" smtClean="0">
                <a:solidFill>
                  <a:prstClr val="black"/>
                </a:solidFill>
                <a:latin typeface="Times" pitchFamily="18" charset="0"/>
              </a:rPr>
              <a:pPr/>
              <a:t>6</a:t>
            </a:fld>
            <a:endParaRPr lang="en-US" smtClean="0">
              <a:solidFill>
                <a:prstClr val="black"/>
              </a:solidFill>
              <a:latin typeface="Times"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852598E-3D7F-488E-970A-33203E1ED277}"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800" b="0" kern="1200" dirty="0" smtClean="0">
                <a:solidFill>
                  <a:schemeClr val="tx1"/>
                </a:solidFill>
                <a:latin typeface="Arial" charset="0"/>
                <a:ea typeface="ＭＳ Ｐゴシック" charset="-128"/>
                <a:cs typeface="ＭＳ Ｐゴシック" charset="-128"/>
              </a:rPr>
              <a:t>Partners at the Silver level engage with Oracle around Oracle 1-Click Ordering products.  This set of products is designed to serve SMB / midsize customers.   At this level of Oracle PartnerNetwork, partners can access development licenses, enablement resources and support for this set of products.  With a signed distribution agreement, they can also resell the Oracle 1-Click Ordering products.  These partners receive direct Oracle support through and access to the Partner Business Center. It’s a great first step for partners who are willing to make an investment in Oracle. </a:t>
            </a:r>
          </a:p>
          <a:p>
            <a:endParaRPr lang="en-US" b="0" dirty="0" smtClean="0">
              <a:latin typeface="Arial" pitchFamily="34" charset="0"/>
              <a:ea typeface="ヒラギノ角ゴ Pro W3"/>
              <a:cs typeface="ヒラギノ角ゴ Pro W3"/>
            </a:endParaRPr>
          </a:p>
          <a:p>
            <a:endParaRPr lang="en-US" dirty="0"/>
          </a:p>
        </p:txBody>
      </p:sp>
      <p:sp>
        <p:nvSpPr>
          <p:cNvPr id="4" name="Slide Number Placeholder 3"/>
          <p:cNvSpPr>
            <a:spLocks noGrp="1"/>
          </p:cNvSpPr>
          <p:nvPr>
            <p:ph type="sldNum" sz="quarter" idx="10"/>
          </p:nvPr>
        </p:nvSpPr>
        <p:spPr/>
        <p:txBody>
          <a:bodyPr/>
          <a:lstStyle/>
          <a:p>
            <a:fld id="{7852598E-3D7F-488E-970A-33203E1ED27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800" b="0" kern="1200" dirty="0" smtClean="0">
                <a:solidFill>
                  <a:schemeClr val="tx1"/>
                </a:solidFill>
                <a:latin typeface="Arial" charset="0"/>
                <a:ea typeface="ＭＳ Ｐゴシック" charset="-128"/>
                <a:cs typeface="ＭＳ Ｐゴシック" charset="-128"/>
              </a:rPr>
              <a:t>The Gold level is the first level where partners can distribute the complete technology stack and is also the first level where a partner can specialize.  At this level, partners are able to access education, development, marketing, sales and implementation resources across the broad spectrum of Oracle products. Once a distribution agreement is executed, partners may sell all technology products and they may apply to resell Oracle applications and hardware products. </a:t>
            </a:r>
          </a:p>
          <a:p>
            <a:r>
              <a:rPr lang="en-US" sz="800" b="0" kern="1200" dirty="0" smtClean="0">
                <a:solidFill>
                  <a:schemeClr val="tx1"/>
                </a:solidFill>
                <a:latin typeface="Arial" charset="0"/>
                <a:ea typeface="ＭＳ Ｐゴシック" charset="-128"/>
                <a:cs typeface="ＭＳ Ｐゴシック" charset="-128"/>
              </a:rPr>
              <a:t> </a:t>
            </a:r>
          </a:p>
          <a:p>
            <a:r>
              <a:rPr lang="en-US" sz="800" b="0" kern="1200" dirty="0" smtClean="0">
                <a:solidFill>
                  <a:schemeClr val="tx1"/>
                </a:solidFill>
                <a:latin typeface="Arial" charset="0"/>
                <a:ea typeface="ＭＳ Ｐゴシック" charset="-128"/>
                <a:cs typeface="ＭＳ Ｐゴシック" charset="-128"/>
              </a:rPr>
              <a:t>The ability to specialize is critical to partners at this level, since specialization helps partners differentiate themselves so they can be recognized for their skills and capabilities.  To specialize in a specific product or solution, the partner must meet stringent business and competency criteria. In addition, they may qualify for Advanced Specialization once they have 50 or more Oracle Certified Implementation Specialists on staff that have become certified.  With these specializations providing information about a partner’s areas of expertise, customers can locate, secure and retain the right partner to develop and implement business solutions for the particular needs of their business. Customers select specialized partners since they know that these partners have the training, knowledge, experience and commitment to help their business succeed. </a:t>
            </a:r>
          </a:p>
          <a:p>
            <a:endParaRPr lang="en-US" b="0" dirty="0" smtClean="0"/>
          </a:p>
          <a:p>
            <a:endParaRPr lang="en-US" b="0" dirty="0" smtClean="0">
              <a:latin typeface="Arial" pitchFamily="34" charset="0"/>
              <a:ea typeface="ヒラギノ角ゴ Pro W3"/>
              <a:cs typeface="ヒラギノ角ゴ Pro W3"/>
            </a:endParaRPr>
          </a:p>
          <a:p>
            <a:endParaRPr lang="en-US" dirty="0"/>
          </a:p>
        </p:txBody>
      </p:sp>
      <p:sp>
        <p:nvSpPr>
          <p:cNvPr id="4" name="Slide Number Placeholder 3"/>
          <p:cNvSpPr>
            <a:spLocks noGrp="1"/>
          </p:cNvSpPr>
          <p:nvPr>
            <p:ph type="sldNum" sz="quarter" idx="10"/>
          </p:nvPr>
        </p:nvSpPr>
        <p:spPr/>
        <p:txBody>
          <a:bodyPr/>
          <a:lstStyle/>
          <a:p>
            <a:fld id="{7852598E-3D7F-488E-970A-33203E1ED27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latin typeface="Arial" pitchFamily="34" charset="0"/>
                <a:ea typeface="ヒラギノ角ゴ Pro W3"/>
                <a:cs typeface="ヒラギノ角ゴ Pro W3"/>
              </a:rPr>
              <a:t>The Platinum level is designed to showcase Oracle’s top partners.  Platinum partners must have five specializations, exhibiting a high level of commitment to Oracle and to developing their skills</a:t>
            </a:r>
            <a:r>
              <a:rPr lang="en-US" b="0" baseline="0" dirty="0" smtClean="0">
                <a:latin typeface="Arial" pitchFamily="34" charset="0"/>
                <a:ea typeface="ヒラギノ角ゴ Pro W3"/>
                <a:cs typeface="ヒラギノ角ゴ Pro W3"/>
              </a:rPr>
              <a:t>.  These partners are recognized for their e</a:t>
            </a:r>
            <a:r>
              <a:rPr lang="en-US" b="0" dirty="0" smtClean="0">
                <a:latin typeface="Arial" pitchFamily="34" charset="0"/>
                <a:ea typeface="ヒラギノ角ゴ Pro W3"/>
                <a:cs typeface="ヒラギノ角ゴ Pro W3"/>
              </a:rPr>
              <a:t>xpertise in a broad</a:t>
            </a:r>
            <a:r>
              <a:rPr lang="en-US" b="0" baseline="0" dirty="0" smtClean="0">
                <a:latin typeface="Arial" pitchFamily="34" charset="0"/>
                <a:ea typeface="ヒラギノ角ゴ Pro W3"/>
                <a:cs typeface="ヒラギノ角ゴ Pro W3"/>
              </a:rPr>
              <a:t> range of products and technology, </a:t>
            </a:r>
            <a:r>
              <a:rPr lang="en-US" b="0" dirty="0" smtClean="0">
                <a:latin typeface="Arial" pitchFamily="34" charset="0"/>
                <a:ea typeface="ヒラギノ角ゴ Pro W3"/>
                <a:cs typeface="ヒラギノ角ゴ Pro W3"/>
              </a:rPr>
              <a:t>receiving </a:t>
            </a:r>
            <a:r>
              <a:rPr lang="en-US" b="0" dirty="0" smtClean="0"/>
              <a:t>extensive support and enablement </a:t>
            </a:r>
            <a:r>
              <a:rPr lang="en-US" b="0" dirty="0" smtClean="0">
                <a:latin typeface="Arial" pitchFamily="34" charset="0"/>
                <a:ea typeface="ヒラギノ角ゴ Pro W3"/>
                <a:cs typeface="ヒラギノ角ゴ Pro W3"/>
              </a:rPr>
              <a:t>benefits from Oracle</a:t>
            </a:r>
            <a:r>
              <a:rPr lang="en-US" b="0" baseline="0" dirty="0" smtClean="0">
                <a:latin typeface="Arial" pitchFamily="34" charset="0"/>
                <a:ea typeface="ヒラギノ角ゴ Pro W3"/>
                <a:cs typeface="ヒラギノ角ゴ Pro W3"/>
              </a:rPr>
              <a:t>.  </a:t>
            </a:r>
            <a:r>
              <a:rPr lang="en-US" b="0" dirty="0" smtClean="0">
                <a:latin typeface="Arial" pitchFamily="34" charset="0"/>
                <a:ea typeface="ヒラギノ角ゴ Pro W3"/>
                <a:cs typeface="ヒラギノ角ゴ Pro W3"/>
              </a:rPr>
              <a:t>Customers working with Platinum level partners will benefit from the</a:t>
            </a:r>
            <a:r>
              <a:rPr lang="en-US" b="0" baseline="0" dirty="0" smtClean="0">
                <a:latin typeface="Arial" pitchFamily="34" charset="0"/>
                <a:ea typeface="ヒラギノ角ゴ Pro W3"/>
                <a:cs typeface="ヒラギノ角ゴ Pro W3"/>
              </a:rPr>
              <a:t> partners’ breadth of Oracle knowledge and capability to deliver the right solutions for the customer’s business. </a:t>
            </a:r>
            <a:endParaRPr lang="en-US" b="0" dirty="0" smtClean="0">
              <a:latin typeface="Arial" pitchFamily="34" charset="0"/>
              <a:ea typeface="ヒラギノ角ゴ Pro W3"/>
              <a:cs typeface="ヒラギノ角ゴ Pro W3"/>
            </a:endParaRPr>
          </a:p>
          <a:p>
            <a:endParaRPr lang="en-US" dirty="0"/>
          </a:p>
        </p:txBody>
      </p:sp>
      <p:sp>
        <p:nvSpPr>
          <p:cNvPr id="4" name="Slide Number Placeholder 3"/>
          <p:cNvSpPr>
            <a:spLocks noGrp="1"/>
          </p:cNvSpPr>
          <p:nvPr>
            <p:ph type="sldNum" sz="quarter" idx="10"/>
          </p:nvPr>
        </p:nvSpPr>
        <p:spPr/>
        <p:txBody>
          <a:bodyPr/>
          <a:lstStyle/>
          <a:p>
            <a:fld id="{7852598E-3D7F-488E-970A-33203E1ED27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Master" Target="../slideMasters/slideMaster2.xml"/><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jpe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Master" Target="../slideMasters/slideMaster5.xml"/><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Title_bg_Title 1.jpg"/>
          <p:cNvPicPr>
            <a:picLocks noChangeAspect="1"/>
          </p:cNvPicPr>
          <p:nvPr userDrawn="1"/>
        </p:nvPicPr>
        <p:blipFill>
          <a:blip r:embed="rId2" cstate="print"/>
          <a:srcRect/>
          <a:stretch>
            <a:fillRect/>
          </a:stretch>
        </p:blipFill>
        <p:spPr bwMode="auto">
          <a:xfrm>
            <a:off x="0" y="0"/>
            <a:ext cx="9144000" cy="2806700"/>
          </a:xfrm>
          <a:prstGeom prst="rect">
            <a:avLst/>
          </a:prstGeom>
          <a:noFill/>
          <a:ln w="9525">
            <a:noFill/>
            <a:miter lim="800000"/>
            <a:headEnd/>
            <a:tailEnd/>
          </a:ln>
        </p:spPr>
      </p:pic>
      <p:pic>
        <p:nvPicPr>
          <p:cNvPr id="5" name="Picture 8" descr="ssparc_sc_t4-4_ta4d_sm2New.png"/>
          <p:cNvPicPr>
            <a:picLocks noChangeAspect="1"/>
          </p:cNvPicPr>
          <p:nvPr userDrawn="1"/>
        </p:nvPicPr>
        <p:blipFill>
          <a:blip r:embed="rId3" cstate="print"/>
          <a:srcRect/>
          <a:stretch>
            <a:fillRect/>
          </a:stretch>
        </p:blipFill>
        <p:spPr bwMode="auto">
          <a:xfrm>
            <a:off x="5545138" y="185761"/>
            <a:ext cx="1416050" cy="2617787"/>
          </a:xfrm>
          <a:prstGeom prst="rect">
            <a:avLst/>
          </a:prstGeom>
          <a:noFill/>
          <a:ln w="9525">
            <a:noFill/>
            <a:miter lim="800000"/>
            <a:headEnd/>
            <a:tailEnd/>
          </a:ln>
        </p:spPr>
      </p:pic>
      <p:sp>
        <p:nvSpPr>
          <p:cNvPr id="6" name="Rectangle 5"/>
          <p:cNvSpPr/>
          <p:nvPr userDrawn="1"/>
        </p:nvSpPr>
        <p:spPr>
          <a:xfrm>
            <a:off x="0" y="2798763"/>
            <a:ext cx="9144000" cy="2344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defRPr/>
            </a:pPr>
            <a:endParaRPr lang="en-US" sz="1600" dirty="0">
              <a:solidFill>
                <a:schemeClr val="tx1"/>
              </a:solidFill>
              <a:latin typeface="Arial" pitchFamily="34" charset="0"/>
              <a:ea typeface="ＭＳ Ｐゴシック" pitchFamily="34" charset="-128"/>
            </a:endParaRPr>
          </a:p>
        </p:txBody>
      </p:sp>
      <p:cxnSp>
        <p:nvCxnSpPr>
          <p:cNvPr id="7" name="Straight Connector 6"/>
          <p:cNvCxnSpPr/>
          <p:nvPr userDrawn="1"/>
        </p:nvCxnSpPr>
        <p:spPr>
          <a:xfrm>
            <a:off x="0" y="2798763"/>
            <a:ext cx="9144000" cy="1587"/>
          </a:xfrm>
          <a:prstGeom prst="line">
            <a:avLst/>
          </a:prstGeom>
          <a:ln w="1270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8" name="Picture 16"/>
          <p:cNvPicPr>
            <a:picLocks noChangeAspect="1" noChangeArrowheads="1"/>
          </p:cNvPicPr>
          <p:nvPr userDrawn="1"/>
        </p:nvPicPr>
        <p:blipFill>
          <a:blip r:embed="rId4" cstate="print"/>
          <a:srcRect/>
          <a:stretch>
            <a:fillRect/>
          </a:stretch>
        </p:blipFill>
        <p:spPr bwMode="auto">
          <a:xfrm>
            <a:off x="808038" y="3101991"/>
            <a:ext cx="2227262" cy="277813"/>
          </a:xfrm>
          <a:prstGeom prst="rect">
            <a:avLst/>
          </a:prstGeom>
          <a:noFill/>
          <a:ln w="9525">
            <a:noFill/>
            <a:miter lim="800000"/>
            <a:headEnd/>
            <a:tailEnd/>
          </a:ln>
        </p:spPr>
      </p:pic>
      <p:sp>
        <p:nvSpPr>
          <p:cNvPr id="2" name="Title 1"/>
          <p:cNvSpPr>
            <a:spLocks noGrp="1"/>
          </p:cNvSpPr>
          <p:nvPr>
            <p:ph type="ctrTitle"/>
          </p:nvPr>
        </p:nvSpPr>
        <p:spPr>
          <a:xfrm>
            <a:off x="808039" y="3596186"/>
            <a:ext cx="7772797" cy="670855"/>
          </a:xfrm>
        </p:spPr>
        <p:txBody>
          <a:bodyPr anchor="b"/>
          <a:lstStyle>
            <a:lvl1pPr>
              <a:defRPr sz="2400"/>
            </a:lvl1pPr>
          </a:lstStyle>
          <a:p>
            <a:r>
              <a:rPr lang="en-US" dirty="0" smtClean="0"/>
              <a:t>Click to edit Master title style</a:t>
            </a:r>
            <a:endParaRPr lang="en-US" dirty="0"/>
          </a:p>
        </p:txBody>
      </p:sp>
      <p:sp>
        <p:nvSpPr>
          <p:cNvPr id="3" name="Subtitle 2"/>
          <p:cNvSpPr>
            <a:spLocks noGrp="1"/>
          </p:cNvSpPr>
          <p:nvPr>
            <p:ph type="subTitle" idx="1"/>
          </p:nvPr>
        </p:nvSpPr>
        <p:spPr>
          <a:xfrm>
            <a:off x="808040" y="4410273"/>
            <a:ext cx="7075289" cy="532642"/>
          </a:xfrm>
        </p:spPr>
        <p:txBody>
          <a:bodyPr/>
          <a:lstStyle>
            <a:lvl1pPr marL="0" marR="0" indent="0" algn="l" defTabSz="906898" rtl="0" eaLnBrk="1" fontAlgn="base" latinLnBrk="0" hangingPunct="1">
              <a:lnSpc>
                <a:spcPct val="100000"/>
              </a:lnSpc>
              <a:spcBef>
                <a:spcPts val="0"/>
              </a:spcBef>
              <a:spcAft>
                <a:spcPts val="300"/>
              </a:spcAft>
              <a:buClr>
                <a:srgbClr val="FF0000"/>
              </a:buClr>
              <a:buSzTx/>
              <a:buFont typeface="Arial" pitchFamily="127" charset="0"/>
              <a:buNone/>
              <a:tabLst/>
              <a:defRPr sz="1800">
                <a:solidFill>
                  <a:schemeClr val="tx1"/>
                </a:solidFill>
              </a:defRPr>
            </a:lvl1pPr>
            <a:lvl2pPr marL="283228" indent="0" algn="ctr">
              <a:buNone/>
              <a:defRPr>
                <a:solidFill>
                  <a:schemeClr val="tx1">
                    <a:tint val="75000"/>
                  </a:schemeClr>
                </a:solidFill>
              </a:defRPr>
            </a:lvl2pPr>
            <a:lvl3pPr marL="566464" indent="0" algn="ctr">
              <a:buNone/>
              <a:defRPr>
                <a:solidFill>
                  <a:schemeClr val="tx1">
                    <a:tint val="75000"/>
                  </a:schemeClr>
                </a:solidFill>
              </a:defRPr>
            </a:lvl3pPr>
            <a:lvl4pPr marL="849694" indent="0" algn="ctr">
              <a:buNone/>
              <a:defRPr>
                <a:solidFill>
                  <a:schemeClr val="tx1">
                    <a:tint val="75000"/>
                  </a:schemeClr>
                </a:solidFill>
              </a:defRPr>
            </a:lvl4pPr>
            <a:lvl5pPr marL="1132923" indent="0" algn="ctr">
              <a:buNone/>
              <a:defRPr>
                <a:solidFill>
                  <a:schemeClr val="tx1">
                    <a:tint val="75000"/>
                  </a:schemeClr>
                </a:solidFill>
              </a:defRPr>
            </a:lvl5pPr>
            <a:lvl6pPr marL="1416155" indent="0" algn="ctr">
              <a:buNone/>
              <a:defRPr>
                <a:solidFill>
                  <a:schemeClr val="tx1">
                    <a:tint val="75000"/>
                  </a:schemeClr>
                </a:solidFill>
              </a:defRPr>
            </a:lvl6pPr>
            <a:lvl7pPr marL="1699385" indent="0" algn="ctr">
              <a:buNone/>
              <a:defRPr>
                <a:solidFill>
                  <a:schemeClr val="tx1">
                    <a:tint val="75000"/>
                  </a:schemeClr>
                </a:solidFill>
              </a:defRPr>
            </a:lvl7pPr>
            <a:lvl8pPr marL="1982616" indent="0" algn="ctr">
              <a:buNone/>
              <a:defRPr>
                <a:solidFill>
                  <a:schemeClr val="tx1">
                    <a:tint val="75000"/>
                  </a:schemeClr>
                </a:solidFill>
              </a:defRPr>
            </a:lvl8pPr>
            <a:lvl9pPr marL="2265848" indent="0" algn="ctr">
              <a:buNone/>
              <a:defRPr>
                <a:solidFill>
                  <a:schemeClr val="tx1">
                    <a:tint val="75000"/>
                  </a:schemeClr>
                </a:solidFill>
              </a:defRPr>
            </a:lvl9pPr>
          </a:lstStyle>
          <a:p>
            <a:r>
              <a:rPr lang="en-US" dirty="0" smtClean="0"/>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4977"/>
            <a:ext cx="7772797" cy="1021953"/>
          </a:xfrm>
        </p:spPr>
        <p:txBody>
          <a:bodyPr/>
          <a:lstStyle>
            <a:lvl1pPr algn="l">
              <a:defRPr sz="24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79839"/>
            <a:ext cx="7772797" cy="1125141"/>
          </a:xfrm>
        </p:spPr>
        <p:txBody>
          <a:bodyPr anchor="b"/>
          <a:lstStyle>
            <a:lvl1pPr marL="0" indent="0">
              <a:buNone/>
              <a:defRPr sz="1200">
                <a:solidFill>
                  <a:schemeClr val="tx1">
                    <a:tint val="75000"/>
                  </a:schemeClr>
                </a:solidFill>
              </a:defRPr>
            </a:lvl1pPr>
            <a:lvl2pPr marL="283228" indent="0">
              <a:buNone/>
              <a:defRPr sz="1100">
                <a:solidFill>
                  <a:schemeClr val="tx1">
                    <a:tint val="75000"/>
                  </a:schemeClr>
                </a:solidFill>
              </a:defRPr>
            </a:lvl2pPr>
            <a:lvl3pPr marL="566464" indent="0">
              <a:buNone/>
              <a:defRPr sz="1000">
                <a:solidFill>
                  <a:schemeClr val="tx1">
                    <a:tint val="75000"/>
                  </a:schemeClr>
                </a:solidFill>
              </a:defRPr>
            </a:lvl3pPr>
            <a:lvl4pPr marL="849694" indent="0">
              <a:buNone/>
              <a:defRPr sz="900">
                <a:solidFill>
                  <a:schemeClr val="tx1">
                    <a:tint val="75000"/>
                  </a:schemeClr>
                </a:solidFill>
              </a:defRPr>
            </a:lvl4pPr>
            <a:lvl5pPr marL="1132923" indent="0">
              <a:buNone/>
              <a:defRPr sz="900">
                <a:solidFill>
                  <a:schemeClr val="tx1">
                    <a:tint val="75000"/>
                  </a:schemeClr>
                </a:solidFill>
              </a:defRPr>
            </a:lvl5pPr>
            <a:lvl6pPr marL="1416155" indent="0">
              <a:buNone/>
              <a:defRPr sz="900">
                <a:solidFill>
                  <a:schemeClr val="tx1">
                    <a:tint val="75000"/>
                  </a:schemeClr>
                </a:solidFill>
              </a:defRPr>
            </a:lvl6pPr>
            <a:lvl7pPr marL="1699385" indent="0">
              <a:buNone/>
              <a:defRPr sz="900">
                <a:solidFill>
                  <a:schemeClr val="tx1">
                    <a:tint val="75000"/>
                  </a:schemeClr>
                </a:solidFill>
              </a:defRPr>
            </a:lvl7pPr>
            <a:lvl8pPr marL="1982616" indent="0">
              <a:buNone/>
              <a:defRPr sz="900">
                <a:solidFill>
                  <a:schemeClr val="tx1">
                    <a:tint val="75000"/>
                  </a:schemeClr>
                </a:solidFill>
              </a:defRPr>
            </a:lvl8pPr>
            <a:lvl9pPr marL="2265848" indent="0">
              <a:buNone/>
              <a:defRPr sz="900">
                <a:solidFill>
                  <a:schemeClr val="tx1">
                    <a:tint val="75000"/>
                  </a:schemeClr>
                </a:solidFill>
              </a:defRPr>
            </a:lvl9pPr>
          </a:lstStyle>
          <a:p>
            <a:pPr lvl="0"/>
            <a:r>
              <a:rPr lang="en-US" dirty="0" smtClean="0"/>
              <a:t>Click to edit Master text styles</a:t>
            </a:r>
          </a:p>
        </p:txBody>
      </p:sp>
      <p:sp>
        <p:nvSpPr>
          <p:cNvPr id="4" name="Footer Placeholder 4"/>
          <p:cNvSpPr>
            <a:spLocks noGrp="1"/>
          </p:cNvSpPr>
          <p:nvPr>
            <p:ph type="ftr" sz="quarter" idx="10"/>
          </p:nvPr>
        </p:nvSpPr>
        <p:spPr>
          <a:xfrm>
            <a:off x="6037263" y="4791075"/>
            <a:ext cx="2895600" cy="274638"/>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54" indent="0">
              <a:buNone/>
              <a:defRPr sz="1800">
                <a:solidFill>
                  <a:schemeClr val="tx1">
                    <a:tint val="75000"/>
                  </a:schemeClr>
                </a:solidFill>
              </a:defRPr>
            </a:lvl2pPr>
            <a:lvl3pPr marL="914306" indent="0">
              <a:buNone/>
              <a:defRPr sz="1600">
                <a:solidFill>
                  <a:schemeClr val="tx1">
                    <a:tint val="75000"/>
                  </a:schemeClr>
                </a:solidFill>
              </a:defRPr>
            </a:lvl3pPr>
            <a:lvl4pPr marL="1371460" indent="0">
              <a:buNone/>
              <a:defRPr sz="1400">
                <a:solidFill>
                  <a:schemeClr val="tx1">
                    <a:tint val="75000"/>
                  </a:schemeClr>
                </a:solidFill>
              </a:defRPr>
            </a:lvl4pPr>
            <a:lvl5pPr marL="1828612" indent="0">
              <a:buNone/>
              <a:defRPr sz="1400">
                <a:solidFill>
                  <a:schemeClr val="tx1">
                    <a:tint val="75000"/>
                  </a:schemeClr>
                </a:solidFill>
              </a:defRPr>
            </a:lvl5pPr>
            <a:lvl6pPr marL="2285766" indent="0">
              <a:buNone/>
              <a:defRPr sz="1400">
                <a:solidFill>
                  <a:schemeClr val="tx1">
                    <a:tint val="75000"/>
                  </a:schemeClr>
                </a:solidFill>
              </a:defRPr>
            </a:lvl6pPr>
            <a:lvl7pPr marL="2742919" indent="0">
              <a:buNone/>
              <a:defRPr sz="1400">
                <a:solidFill>
                  <a:schemeClr val="tx1">
                    <a:tint val="75000"/>
                  </a:schemeClr>
                </a:solidFill>
              </a:defRPr>
            </a:lvl7pPr>
            <a:lvl8pPr marL="3200072" indent="0">
              <a:buNone/>
              <a:defRPr sz="1400">
                <a:solidFill>
                  <a:schemeClr val="tx1">
                    <a:tint val="75000"/>
                  </a:schemeClr>
                </a:solidFill>
              </a:defRPr>
            </a:lvl8pPr>
            <a:lvl9pPr marL="3657226"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113588"/>
            <a:ext cx="7772400" cy="1021556"/>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202694"/>
            <a:ext cx="7772400" cy="1125140"/>
          </a:xfrm>
        </p:spPr>
        <p:txBody>
          <a:bodyPr anchor="t"/>
          <a:lstStyle>
            <a:lvl1pPr marL="0" indent="0">
              <a:buNone/>
              <a:defRPr sz="2000">
                <a:solidFill>
                  <a:schemeClr val="bg1"/>
                </a:solidFill>
              </a:defRPr>
            </a:lvl1pPr>
            <a:lvl2pPr marL="457154" indent="0">
              <a:buNone/>
              <a:defRPr sz="1800">
                <a:solidFill>
                  <a:schemeClr val="tx1">
                    <a:tint val="75000"/>
                  </a:schemeClr>
                </a:solidFill>
              </a:defRPr>
            </a:lvl2pPr>
            <a:lvl3pPr marL="914306" indent="0">
              <a:buNone/>
              <a:defRPr sz="1600">
                <a:solidFill>
                  <a:schemeClr val="tx1">
                    <a:tint val="75000"/>
                  </a:schemeClr>
                </a:solidFill>
              </a:defRPr>
            </a:lvl3pPr>
            <a:lvl4pPr marL="1371460" indent="0">
              <a:buNone/>
              <a:defRPr sz="1400">
                <a:solidFill>
                  <a:schemeClr val="tx1">
                    <a:tint val="75000"/>
                  </a:schemeClr>
                </a:solidFill>
              </a:defRPr>
            </a:lvl4pPr>
            <a:lvl5pPr marL="1828612" indent="0">
              <a:buNone/>
              <a:defRPr sz="1400">
                <a:solidFill>
                  <a:schemeClr val="tx1">
                    <a:tint val="75000"/>
                  </a:schemeClr>
                </a:solidFill>
              </a:defRPr>
            </a:lvl5pPr>
            <a:lvl6pPr marL="2285766" indent="0">
              <a:buNone/>
              <a:defRPr sz="1400">
                <a:solidFill>
                  <a:schemeClr val="tx1">
                    <a:tint val="75000"/>
                  </a:schemeClr>
                </a:solidFill>
              </a:defRPr>
            </a:lvl6pPr>
            <a:lvl7pPr marL="2742919" indent="0">
              <a:buNone/>
              <a:defRPr sz="1400">
                <a:solidFill>
                  <a:schemeClr val="tx1">
                    <a:tint val="75000"/>
                  </a:schemeClr>
                </a:solidFill>
              </a:defRPr>
            </a:lvl7pPr>
            <a:lvl8pPr marL="3200072" indent="0">
              <a:buNone/>
              <a:defRPr sz="1400">
                <a:solidFill>
                  <a:schemeClr val="tx1">
                    <a:tint val="75000"/>
                  </a:schemeClr>
                </a:solidFill>
              </a:defRPr>
            </a:lvl8pPr>
            <a:lvl9pPr marL="3657226"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151335"/>
            <a:ext cx="4040188" cy="47982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2" indent="0">
              <a:buNone/>
              <a:defRPr sz="1600" b="1"/>
            </a:lvl5pPr>
            <a:lvl6pPr marL="2285766" indent="0">
              <a:buNone/>
              <a:defRPr sz="1600" b="1"/>
            </a:lvl6pPr>
            <a:lvl7pPr marL="2742919" indent="0">
              <a:buNone/>
              <a:defRPr sz="1600" b="1"/>
            </a:lvl7pPr>
            <a:lvl8pPr marL="3200072" indent="0">
              <a:buNone/>
              <a:defRPr sz="1600" b="1"/>
            </a:lvl8pPr>
            <a:lvl9pPr marL="3657226"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2" indent="0">
              <a:buNone/>
              <a:defRPr sz="1600" b="1"/>
            </a:lvl5pPr>
            <a:lvl6pPr marL="2285766" indent="0">
              <a:buNone/>
              <a:defRPr sz="1600" b="1"/>
            </a:lvl6pPr>
            <a:lvl7pPr marL="2742919" indent="0">
              <a:buNone/>
              <a:defRPr sz="1600" b="1"/>
            </a:lvl7pPr>
            <a:lvl8pPr marL="3200072" indent="0">
              <a:buNone/>
              <a:defRPr sz="1600" b="1"/>
            </a:lvl8pPr>
            <a:lvl9pPr marL="3657226"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99" y="1200547"/>
            <a:ext cx="4066976"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9625" y="1200547"/>
            <a:ext cx="4066977"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6037263" y="4791075"/>
            <a:ext cx="2895600" cy="274638"/>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439" y="1150938"/>
            <a:ext cx="4040187" cy="480219"/>
          </a:xfrm>
        </p:spPr>
        <p:txBody>
          <a:bodyPr anchor="b"/>
          <a:lstStyle>
            <a:lvl1pPr marL="0" indent="0">
              <a:buNone/>
              <a:defRPr sz="1500" b="1"/>
            </a:lvl1pPr>
            <a:lvl2pPr marL="283228" indent="0">
              <a:buNone/>
              <a:defRPr sz="1200" b="1"/>
            </a:lvl2pPr>
            <a:lvl3pPr marL="566464" indent="0">
              <a:buNone/>
              <a:defRPr sz="1100" b="1"/>
            </a:lvl3pPr>
            <a:lvl4pPr marL="849694" indent="0">
              <a:buNone/>
              <a:defRPr sz="1000" b="1"/>
            </a:lvl4pPr>
            <a:lvl5pPr marL="1132923" indent="0">
              <a:buNone/>
              <a:defRPr sz="1000" b="1"/>
            </a:lvl5pPr>
            <a:lvl6pPr marL="1416155" indent="0">
              <a:buNone/>
              <a:defRPr sz="1000" b="1"/>
            </a:lvl6pPr>
            <a:lvl7pPr marL="1699385" indent="0">
              <a:buNone/>
              <a:defRPr sz="1000" b="1"/>
            </a:lvl7pPr>
            <a:lvl8pPr marL="1982616" indent="0">
              <a:buNone/>
              <a:defRPr sz="1000" b="1"/>
            </a:lvl8pPr>
            <a:lvl9pPr marL="2265848" indent="0">
              <a:buNone/>
              <a:defRPr sz="1000" b="1"/>
            </a:lvl9pPr>
          </a:lstStyle>
          <a:p>
            <a:pPr lvl="0"/>
            <a:r>
              <a:rPr lang="en-US" smtClean="0"/>
              <a:t>Click to edit Master text styles</a:t>
            </a:r>
          </a:p>
        </p:txBody>
      </p:sp>
      <p:sp>
        <p:nvSpPr>
          <p:cNvPr id="4" name="Content Placeholder 3"/>
          <p:cNvSpPr>
            <a:spLocks noGrp="1"/>
          </p:cNvSpPr>
          <p:nvPr>
            <p:ph sz="half" idx="2"/>
          </p:nvPr>
        </p:nvSpPr>
        <p:spPr>
          <a:xfrm>
            <a:off x="457439" y="1631157"/>
            <a:ext cx="4040187"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22" y="1150938"/>
            <a:ext cx="4041180" cy="480219"/>
          </a:xfrm>
        </p:spPr>
        <p:txBody>
          <a:bodyPr anchor="b"/>
          <a:lstStyle>
            <a:lvl1pPr marL="0" indent="0">
              <a:buNone/>
              <a:defRPr sz="1500" b="1"/>
            </a:lvl1pPr>
            <a:lvl2pPr marL="283228" indent="0">
              <a:buNone/>
              <a:defRPr sz="1200" b="1"/>
            </a:lvl2pPr>
            <a:lvl3pPr marL="566464" indent="0">
              <a:buNone/>
              <a:defRPr sz="1100" b="1"/>
            </a:lvl3pPr>
            <a:lvl4pPr marL="849694" indent="0">
              <a:buNone/>
              <a:defRPr sz="1000" b="1"/>
            </a:lvl4pPr>
            <a:lvl5pPr marL="1132923" indent="0">
              <a:buNone/>
              <a:defRPr sz="1000" b="1"/>
            </a:lvl5pPr>
            <a:lvl6pPr marL="1416155" indent="0">
              <a:buNone/>
              <a:defRPr sz="1000" b="1"/>
            </a:lvl6pPr>
            <a:lvl7pPr marL="1699385" indent="0">
              <a:buNone/>
              <a:defRPr sz="1000" b="1"/>
            </a:lvl7pPr>
            <a:lvl8pPr marL="1982616" indent="0">
              <a:buNone/>
              <a:defRPr sz="1000" b="1"/>
            </a:lvl8pPr>
            <a:lvl9pPr marL="2265848" indent="0">
              <a:buNone/>
              <a:defRPr sz="1000" b="1"/>
            </a:lvl9pPr>
          </a:lstStyle>
          <a:p>
            <a:pPr lvl="0"/>
            <a:r>
              <a:rPr lang="en-US" smtClean="0"/>
              <a:t>Click to edit Master text styles</a:t>
            </a:r>
          </a:p>
        </p:txBody>
      </p:sp>
      <p:sp>
        <p:nvSpPr>
          <p:cNvPr id="6" name="Content Placeholder 5"/>
          <p:cNvSpPr>
            <a:spLocks noGrp="1"/>
          </p:cNvSpPr>
          <p:nvPr>
            <p:ph sz="quarter" idx="4"/>
          </p:nvPr>
        </p:nvSpPr>
        <p:spPr>
          <a:xfrm>
            <a:off x="4645422" y="1631157"/>
            <a:ext cx="4041180"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a:xfrm>
            <a:off x="6037263" y="4791075"/>
            <a:ext cx="2895600" cy="274638"/>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99" y="204393"/>
            <a:ext cx="3008312" cy="872133"/>
          </a:xfrm>
        </p:spPr>
        <p:txBody>
          <a:bodyPr/>
          <a:lstStyle>
            <a:lvl1pPr algn="l">
              <a:defRPr sz="1200" b="1"/>
            </a:lvl1pPr>
          </a:lstStyle>
          <a:p>
            <a:r>
              <a:rPr lang="en-US" smtClean="0"/>
              <a:t>Click to edit Master title style</a:t>
            </a:r>
            <a:endParaRPr lang="en-US"/>
          </a:p>
        </p:txBody>
      </p:sp>
      <p:sp>
        <p:nvSpPr>
          <p:cNvPr id="3" name="Content Placeholder 2"/>
          <p:cNvSpPr>
            <a:spLocks noGrp="1"/>
          </p:cNvSpPr>
          <p:nvPr>
            <p:ph idx="1"/>
          </p:nvPr>
        </p:nvSpPr>
        <p:spPr>
          <a:xfrm>
            <a:off x="3574852" y="204391"/>
            <a:ext cx="5111750" cy="4390430"/>
          </a:xfrm>
        </p:spPr>
        <p:txBody>
          <a:bodyPr/>
          <a:lstStyle>
            <a:lvl1pPr>
              <a:defRPr sz="2000"/>
            </a:lvl1pPr>
            <a:lvl2pPr>
              <a:defRPr sz="1800"/>
            </a:lvl2pPr>
            <a:lvl3pPr>
              <a:defRPr sz="15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99" y="1076550"/>
            <a:ext cx="3008312" cy="3518297"/>
          </a:xfrm>
        </p:spPr>
        <p:txBody>
          <a:bodyPr/>
          <a:lstStyle>
            <a:lvl1pPr marL="0" indent="0">
              <a:buNone/>
              <a:defRPr sz="900"/>
            </a:lvl1pPr>
            <a:lvl2pPr marL="283228" indent="0">
              <a:buNone/>
              <a:defRPr sz="700"/>
            </a:lvl2pPr>
            <a:lvl3pPr marL="566464" indent="0">
              <a:buNone/>
              <a:defRPr sz="600"/>
            </a:lvl3pPr>
            <a:lvl4pPr marL="849694" indent="0">
              <a:buNone/>
              <a:defRPr sz="600"/>
            </a:lvl4pPr>
            <a:lvl5pPr marL="1132923" indent="0">
              <a:buNone/>
              <a:defRPr sz="600"/>
            </a:lvl5pPr>
            <a:lvl6pPr marL="1416155" indent="0">
              <a:buNone/>
              <a:defRPr sz="600"/>
            </a:lvl6pPr>
            <a:lvl7pPr marL="1699385" indent="0">
              <a:buNone/>
              <a:defRPr sz="600"/>
            </a:lvl7pPr>
            <a:lvl8pPr marL="1982616" indent="0">
              <a:buNone/>
              <a:defRPr sz="600"/>
            </a:lvl8pPr>
            <a:lvl9pPr marL="2265848" indent="0">
              <a:buNone/>
              <a:defRPr sz="600"/>
            </a:lvl9pPr>
          </a:lstStyle>
          <a:p>
            <a:pPr lvl="0"/>
            <a:r>
              <a:rPr lang="en-US" smtClean="0"/>
              <a:t>Click to edit Master text styles</a:t>
            </a:r>
          </a:p>
        </p:txBody>
      </p:sp>
      <p:sp>
        <p:nvSpPr>
          <p:cNvPr id="5" name="Footer Placeholder 4"/>
          <p:cNvSpPr>
            <a:spLocks noGrp="1"/>
          </p:cNvSpPr>
          <p:nvPr>
            <p:ph type="ftr" sz="quarter" idx="10"/>
          </p:nvPr>
        </p:nvSpPr>
        <p:spPr>
          <a:xfrm>
            <a:off x="6037263" y="4791075"/>
            <a:ext cx="2895600" cy="274638"/>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6037263" y="4791075"/>
            <a:ext cx="2895600" cy="274638"/>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798" y="206375"/>
            <a:ext cx="2056805" cy="43884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99" y="206375"/>
            <a:ext cx="6077148" cy="43884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6037263" y="4791075"/>
            <a:ext cx="2895600" cy="274638"/>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pic>
        <p:nvPicPr>
          <p:cNvPr id="4" name="Picture 10"/>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5" name="Text Box 14"/>
          <p:cNvSpPr txBox="1">
            <a:spLocks noChangeArrowheads="1"/>
          </p:cNvSpPr>
          <p:nvPr userDrawn="1"/>
        </p:nvSpPr>
        <p:spPr bwMode="auto">
          <a:xfrm>
            <a:off x="635000" y="4875213"/>
            <a:ext cx="157163" cy="219075"/>
          </a:xfrm>
          <a:prstGeom prst="rect">
            <a:avLst/>
          </a:prstGeom>
          <a:noFill/>
          <a:ln>
            <a:noFill/>
          </a:ln>
          <a:extLst/>
        </p:spPr>
        <p:txBody>
          <a:bodyPr lIns="34238" tIns="17110" rIns="34238" bIns="17110"/>
          <a:lstStyle/>
          <a:p>
            <a:pPr algn="r" defTabSz="338658">
              <a:buClr>
                <a:schemeClr val="accent1"/>
              </a:buClr>
              <a:buFont typeface="Arial" pitchFamily="34" charset="0"/>
              <a:buNone/>
            </a:pPr>
            <a:fld id="{0E5017CC-B489-4731-B377-14AB94F4A9A9}" type="slidenum">
              <a:rPr lang="en-US" sz="600"/>
              <a:pPr algn="r" defTabSz="338658">
                <a:buClr>
                  <a:schemeClr val="accent1"/>
                </a:buClr>
                <a:buFont typeface="Arial" pitchFamily="34" charset="0"/>
                <a:buNone/>
              </a:pPr>
              <a:t>‹#›</a:t>
            </a:fld>
            <a:endParaRPr lang="en-US" sz="600" dirty="0">
              <a:solidFill>
                <a:srgbClr val="292929"/>
              </a:solidFill>
            </a:endParaRPr>
          </a:p>
        </p:txBody>
      </p:sp>
      <p:sp>
        <p:nvSpPr>
          <p:cNvPr id="6" name="Text Box 14"/>
          <p:cNvSpPr txBox="1">
            <a:spLocks noChangeArrowheads="1"/>
          </p:cNvSpPr>
          <p:nvPr userDrawn="1"/>
        </p:nvSpPr>
        <p:spPr bwMode="auto">
          <a:xfrm>
            <a:off x="858838" y="4875213"/>
            <a:ext cx="2228850" cy="219075"/>
          </a:xfrm>
          <a:prstGeom prst="rect">
            <a:avLst/>
          </a:prstGeom>
          <a:noFill/>
          <a:ln>
            <a:noFill/>
          </a:ln>
          <a:extLst/>
        </p:spPr>
        <p:txBody>
          <a:bodyPr lIns="34238" tIns="17110" rIns="34238" bIns="17110"/>
          <a:lstStyle/>
          <a:p>
            <a:pPr defTabSz="338658">
              <a:buClr>
                <a:schemeClr val="accent1"/>
              </a:buClr>
              <a:buFont typeface="Arial" pitchFamily="34" charset="0"/>
              <a:buNone/>
            </a:pPr>
            <a:r>
              <a:rPr lang="en-US" sz="600" dirty="0">
                <a:solidFill>
                  <a:srgbClr val="292929"/>
                </a:solidFill>
              </a:rPr>
              <a:t>Copyright © 2011, Oracle and/or its affiliates. All rights reserved.</a:t>
            </a:r>
          </a:p>
        </p:txBody>
      </p:sp>
      <p:cxnSp>
        <p:nvCxnSpPr>
          <p:cNvPr id="7" name="Straight Connector 6"/>
          <p:cNvCxnSpPr/>
          <p:nvPr userDrawn="1"/>
        </p:nvCxnSpPr>
        <p:spPr>
          <a:xfrm flipH="1">
            <a:off x="823949" y="4897440"/>
            <a:ext cx="1587" cy="96837"/>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8" name="Group 11"/>
          <p:cNvGrpSpPr>
            <a:grpSpLocks/>
          </p:cNvGrpSpPr>
          <p:nvPr userDrawn="1"/>
        </p:nvGrpSpPr>
        <p:grpSpPr bwMode="auto">
          <a:xfrm>
            <a:off x="3094038" y="4875213"/>
            <a:ext cx="2289175" cy="219075"/>
            <a:chOff x="3094495" y="4875691"/>
            <a:chExt cx="2289387" cy="219168"/>
          </a:xfrm>
        </p:grpSpPr>
        <p:sp>
          <p:nvSpPr>
            <p:cNvPr id="9" name="Text Box 14"/>
            <p:cNvSpPr txBox="1">
              <a:spLocks noChangeArrowheads="1"/>
            </p:cNvSpPr>
            <p:nvPr userDrawn="1"/>
          </p:nvSpPr>
          <p:spPr bwMode="auto">
            <a:xfrm>
              <a:off x="3124660" y="4875691"/>
              <a:ext cx="2259222" cy="219168"/>
            </a:xfrm>
            <a:prstGeom prst="rect">
              <a:avLst/>
            </a:prstGeom>
            <a:noFill/>
            <a:ln>
              <a:noFill/>
            </a:ln>
            <a:extLst/>
          </p:spPr>
          <p:txBody>
            <a:bodyPr lIns="34523" tIns="17262" rIns="34523" bIns="17262"/>
            <a:lstStyle/>
            <a:p>
              <a:pPr defTabSz="338658">
                <a:buClr>
                  <a:schemeClr val="accent1"/>
                </a:buClr>
                <a:buFont typeface="Arial" pitchFamily="34" charset="0"/>
                <a:buNone/>
              </a:pPr>
              <a:r>
                <a:rPr lang="en-US" sz="600" dirty="0">
                  <a:solidFill>
                    <a:srgbClr val="292929"/>
                  </a:solidFill>
                </a:rPr>
                <a:t>Insert Information Protection Policy Classification from Slide 8</a:t>
              </a:r>
              <a:endParaRPr lang="en-US" sz="800" dirty="0">
                <a:solidFill>
                  <a:srgbClr val="292929"/>
                </a:solidFill>
              </a:endParaRPr>
            </a:p>
          </p:txBody>
        </p:sp>
        <p:cxnSp>
          <p:nvCxnSpPr>
            <p:cNvPr id="10" name="Straight Connector 9"/>
            <p:cNvCxnSpPr/>
            <p:nvPr userDrawn="1"/>
          </p:nvCxnSpPr>
          <p:spPr>
            <a:xfrm flipH="1">
              <a:off x="3094495" y="4897925"/>
              <a:ext cx="1587" cy="96878"/>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2" name="Title 1"/>
          <p:cNvSpPr>
            <a:spLocks noGrp="1"/>
          </p:cNvSpPr>
          <p:nvPr>
            <p:ph type="title"/>
          </p:nvPr>
        </p:nvSpPr>
        <p:spPr>
          <a:xfrm>
            <a:off x="808038" y="201113"/>
            <a:ext cx="7950200" cy="473075"/>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06451" y="1111251"/>
            <a:ext cx="7900974" cy="3648075"/>
          </a:xfrm>
        </p:spPr>
        <p:txBody>
          <a:bodyPr/>
          <a:lstStyle>
            <a:lvl1pPr marL="116519" indent="-116519">
              <a:spcBef>
                <a:spcPts val="400"/>
              </a:spcBef>
              <a:spcAft>
                <a:spcPts val="200"/>
              </a:spcAft>
              <a:buFont typeface="Arial" pitchFamily="34" charset="0"/>
              <a:buChar char="•"/>
              <a:defRPr sz="1200" b="0"/>
            </a:lvl1pPr>
            <a:lvl2pPr marL="341660" indent="-176342">
              <a:spcAft>
                <a:spcPts val="0"/>
              </a:spcAft>
              <a:buClr>
                <a:schemeClr val="tx1"/>
              </a:buClr>
              <a:buFont typeface="Arial" pitchFamily="34" charset="0"/>
              <a:buChar char="–"/>
              <a:defRPr sz="1100"/>
            </a:lvl2pPr>
            <a:lvl3pPr marL="569962" indent="-170044">
              <a:buClr>
                <a:schemeClr val="tx2"/>
              </a:buClr>
              <a:buFont typeface="Arial" pitchFamily="34" charset="0"/>
              <a:buChar char="•"/>
              <a:defRPr sz="1100">
                <a:solidFill>
                  <a:schemeClr val="tx1"/>
                </a:solidFill>
              </a:defRPr>
            </a:lvl3pPr>
            <a:lvl4pPr marL="848648" indent="-107071">
              <a:buClr>
                <a:schemeClr val="tx1"/>
              </a:buClr>
              <a:buFont typeface="Arial" pitchFamily="34" charset="0"/>
              <a:buChar char="–"/>
              <a:defRPr lang="en-US" sz="1100" kern="1200" dirty="0" smtClean="0">
                <a:solidFill>
                  <a:schemeClr val="tx1"/>
                </a:solidFill>
                <a:latin typeface="Arial" pitchFamily="34" charset="0"/>
                <a:ea typeface="ＭＳ Ｐゴシック" pitchFamily="127" charset="-128"/>
                <a:cs typeface="ＭＳ Ｐゴシック" pitchFamily="127" charset="-128"/>
              </a:defRPr>
            </a:lvl4pPr>
            <a:lvl5pPr marL="1190308" indent="-165320">
              <a:buClr>
                <a:schemeClr val="tx2"/>
              </a:buClr>
              <a:buFont typeface="Arial" pitchFamily="34" charset="0"/>
              <a:buChar cha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0"/>
          </p:nvPr>
        </p:nvSpPr>
        <p:spPr>
          <a:xfrm>
            <a:off x="5824538" y="4757774"/>
            <a:ext cx="2895600" cy="274637"/>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structions blank">
    <p:spTree>
      <p:nvGrpSpPr>
        <p:cNvPr id="1" name=""/>
        <p:cNvGrpSpPr/>
        <p:nvPr/>
      </p:nvGrpSpPr>
      <p:grpSpPr>
        <a:xfrm>
          <a:off x="0" y="0"/>
          <a:ext cx="0" cy="0"/>
          <a:chOff x="0" y="0"/>
          <a:chExt cx="0" cy="0"/>
        </a:xfrm>
      </p:grpSpPr>
      <p:pic>
        <p:nvPicPr>
          <p:cNvPr id="3" name="Picture 10"/>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4" name="Text Box 14"/>
          <p:cNvSpPr txBox="1">
            <a:spLocks noChangeArrowheads="1"/>
          </p:cNvSpPr>
          <p:nvPr userDrawn="1"/>
        </p:nvSpPr>
        <p:spPr bwMode="auto">
          <a:xfrm>
            <a:off x="635000" y="4875213"/>
            <a:ext cx="157163" cy="219075"/>
          </a:xfrm>
          <a:prstGeom prst="rect">
            <a:avLst/>
          </a:prstGeom>
          <a:noFill/>
          <a:ln>
            <a:noFill/>
          </a:ln>
          <a:extLst/>
        </p:spPr>
        <p:txBody>
          <a:bodyPr lIns="34238" tIns="17110" rIns="34238" bIns="17110"/>
          <a:lstStyle/>
          <a:p>
            <a:pPr algn="r" defTabSz="338658">
              <a:buClr>
                <a:schemeClr val="accent1"/>
              </a:buClr>
              <a:buFont typeface="Arial" pitchFamily="34" charset="0"/>
              <a:buNone/>
            </a:pPr>
            <a:fld id="{619CF8AD-35DB-4F9B-8445-79D92DDEB073}" type="slidenum">
              <a:rPr lang="en-US" sz="600"/>
              <a:pPr algn="r" defTabSz="338658">
                <a:buClr>
                  <a:schemeClr val="accent1"/>
                </a:buClr>
                <a:buFont typeface="Arial" pitchFamily="34" charset="0"/>
                <a:buNone/>
              </a:pPr>
              <a:t>‹#›</a:t>
            </a:fld>
            <a:endParaRPr lang="en-US" sz="600" dirty="0">
              <a:solidFill>
                <a:srgbClr val="292929"/>
              </a:solidFill>
            </a:endParaRPr>
          </a:p>
        </p:txBody>
      </p:sp>
      <p:sp>
        <p:nvSpPr>
          <p:cNvPr id="5" name="Text Box 14"/>
          <p:cNvSpPr txBox="1">
            <a:spLocks noChangeArrowheads="1"/>
          </p:cNvSpPr>
          <p:nvPr userDrawn="1"/>
        </p:nvSpPr>
        <p:spPr bwMode="auto">
          <a:xfrm>
            <a:off x="858838" y="4875213"/>
            <a:ext cx="2228850" cy="219075"/>
          </a:xfrm>
          <a:prstGeom prst="rect">
            <a:avLst/>
          </a:prstGeom>
          <a:noFill/>
          <a:ln>
            <a:noFill/>
          </a:ln>
          <a:extLst/>
        </p:spPr>
        <p:txBody>
          <a:bodyPr lIns="34238" tIns="17110" rIns="34238" bIns="17110"/>
          <a:lstStyle/>
          <a:p>
            <a:pPr defTabSz="338658">
              <a:buClr>
                <a:schemeClr val="accent1"/>
              </a:buClr>
              <a:buFont typeface="Arial" pitchFamily="34" charset="0"/>
              <a:buNone/>
            </a:pPr>
            <a:r>
              <a:rPr lang="en-US" sz="600" dirty="0">
                <a:solidFill>
                  <a:srgbClr val="292929"/>
                </a:solidFill>
              </a:rPr>
              <a:t>Copyright © 2011, Oracle and/or its affiliates. All rights reserved.</a:t>
            </a:r>
          </a:p>
        </p:txBody>
      </p:sp>
      <p:cxnSp>
        <p:nvCxnSpPr>
          <p:cNvPr id="6" name="Straight Connector 5"/>
          <p:cNvCxnSpPr/>
          <p:nvPr userDrawn="1"/>
        </p:nvCxnSpPr>
        <p:spPr>
          <a:xfrm flipH="1">
            <a:off x="823949" y="4897440"/>
            <a:ext cx="1587" cy="96837"/>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7" name="Group 11"/>
          <p:cNvGrpSpPr>
            <a:grpSpLocks/>
          </p:cNvGrpSpPr>
          <p:nvPr userDrawn="1"/>
        </p:nvGrpSpPr>
        <p:grpSpPr bwMode="auto">
          <a:xfrm>
            <a:off x="3094038" y="4875213"/>
            <a:ext cx="2289175" cy="219075"/>
            <a:chOff x="3094495" y="4875691"/>
            <a:chExt cx="2289387" cy="219168"/>
          </a:xfrm>
        </p:grpSpPr>
        <p:sp>
          <p:nvSpPr>
            <p:cNvPr id="8" name="Text Box 14"/>
            <p:cNvSpPr txBox="1">
              <a:spLocks noChangeArrowheads="1"/>
            </p:cNvSpPr>
            <p:nvPr userDrawn="1"/>
          </p:nvSpPr>
          <p:spPr bwMode="auto">
            <a:xfrm>
              <a:off x="3124660" y="4875691"/>
              <a:ext cx="2259222" cy="219168"/>
            </a:xfrm>
            <a:prstGeom prst="rect">
              <a:avLst/>
            </a:prstGeom>
            <a:noFill/>
            <a:ln>
              <a:noFill/>
            </a:ln>
            <a:extLst/>
          </p:spPr>
          <p:txBody>
            <a:bodyPr lIns="34523" tIns="17262" rIns="34523" bIns="17262"/>
            <a:lstStyle/>
            <a:p>
              <a:pPr defTabSz="338658">
                <a:buClr>
                  <a:schemeClr val="accent1"/>
                </a:buClr>
                <a:buFont typeface="Arial" pitchFamily="34" charset="0"/>
                <a:buNone/>
              </a:pPr>
              <a:r>
                <a:rPr lang="en-US" sz="600" dirty="0">
                  <a:solidFill>
                    <a:srgbClr val="292929"/>
                  </a:solidFill>
                </a:rPr>
                <a:t>Insert Information Protection Policy Classification from Slide 8</a:t>
              </a:r>
              <a:endParaRPr lang="en-US" sz="800" dirty="0">
                <a:solidFill>
                  <a:srgbClr val="292929"/>
                </a:solidFill>
              </a:endParaRPr>
            </a:p>
          </p:txBody>
        </p:sp>
        <p:cxnSp>
          <p:nvCxnSpPr>
            <p:cNvPr id="9" name="Straight Connector 8"/>
            <p:cNvCxnSpPr/>
            <p:nvPr userDrawn="1"/>
          </p:nvCxnSpPr>
          <p:spPr>
            <a:xfrm flipH="1">
              <a:off x="3094495" y="4897925"/>
              <a:ext cx="1587" cy="96878"/>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2" name="Title 1"/>
          <p:cNvSpPr>
            <a:spLocks noGrp="1"/>
          </p:cNvSpPr>
          <p:nvPr>
            <p:ph type="title"/>
          </p:nvPr>
        </p:nvSpPr>
        <p:spPr>
          <a:xfrm>
            <a:off x="808038" y="201076"/>
            <a:ext cx="7950200" cy="530224"/>
          </a:xfrm>
        </p:spPr>
        <p:txBody>
          <a:bodyPr/>
          <a:lstStyle/>
          <a:p>
            <a:r>
              <a:rPr lang="en-US" dirty="0" smtClean="0"/>
              <a:t>Click to edit Master title style</a:t>
            </a:r>
            <a:endParaRPr lang="en-US" dirty="0"/>
          </a:p>
        </p:txBody>
      </p:sp>
      <p:sp>
        <p:nvSpPr>
          <p:cNvPr id="10" name="Footer Placeholder 4"/>
          <p:cNvSpPr>
            <a:spLocks noGrp="1"/>
          </p:cNvSpPr>
          <p:nvPr>
            <p:ph type="ftr" sz="quarter" idx="10"/>
          </p:nvPr>
        </p:nvSpPr>
        <p:spPr>
          <a:xfrm>
            <a:off x="5857875" y="4800600"/>
            <a:ext cx="2895600" cy="274638"/>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52922" y="3596184"/>
            <a:ext cx="7772797" cy="670855"/>
          </a:xfrm>
        </p:spPr>
        <p:txBody>
          <a:bodyPr anchor="b" anchorCtr="0"/>
          <a:lstStyle>
            <a:lvl1pPr>
              <a:defRPr sz="2400"/>
            </a:lvl1pPr>
          </a:lstStyle>
          <a:p>
            <a:r>
              <a:rPr lang="en-US" dirty="0" smtClean="0"/>
              <a:t>Click to edit Master title style</a:t>
            </a:r>
            <a:endParaRPr lang="en-US" dirty="0"/>
          </a:p>
        </p:txBody>
      </p:sp>
      <p:sp>
        <p:nvSpPr>
          <p:cNvPr id="3" name="Subtitle 2"/>
          <p:cNvSpPr>
            <a:spLocks noGrp="1"/>
          </p:cNvSpPr>
          <p:nvPr>
            <p:ph type="subTitle" idx="1"/>
          </p:nvPr>
        </p:nvSpPr>
        <p:spPr>
          <a:xfrm>
            <a:off x="1152922" y="4410273"/>
            <a:ext cx="7075289" cy="532642"/>
          </a:xfrm>
        </p:spPr>
        <p:txBody>
          <a:bodyPr/>
          <a:lstStyle>
            <a:lvl1pPr marL="0" marR="0" indent="0" algn="l" defTabSz="907292" rtl="0" eaLnBrk="1" fontAlgn="base" latinLnBrk="0" hangingPunct="1">
              <a:lnSpc>
                <a:spcPct val="100000"/>
              </a:lnSpc>
              <a:spcBef>
                <a:spcPts val="0"/>
              </a:spcBef>
              <a:spcAft>
                <a:spcPts val="300"/>
              </a:spcAft>
              <a:buClr>
                <a:srgbClr val="FF0000"/>
              </a:buClr>
              <a:buSzTx/>
              <a:buFont typeface="Arial" pitchFamily="127" charset="0"/>
              <a:buNone/>
              <a:tabLst/>
              <a:defRPr sz="1800">
                <a:solidFill>
                  <a:schemeClr val="tx1"/>
                </a:solidFill>
              </a:defRPr>
            </a:lvl1pPr>
            <a:lvl2pPr marL="283351" indent="0" algn="ctr">
              <a:buNone/>
              <a:defRPr>
                <a:solidFill>
                  <a:schemeClr val="tx1">
                    <a:tint val="75000"/>
                  </a:schemeClr>
                </a:solidFill>
              </a:defRPr>
            </a:lvl2pPr>
            <a:lvl3pPr marL="566710" indent="0" algn="ctr">
              <a:buNone/>
              <a:defRPr>
                <a:solidFill>
                  <a:schemeClr val="tx1">
                    <a:tint val="75000"/>
                  </a:schemeClr>
                </a:solidFill>
              </a:defRPr>
            </a:lvl3pPr>
            <a:lvl4pPr marL="850062" indent="0" algn="ctr">
              <a:buNone/>
              <a:defRPr>
                <a:solidFill>
                  <a:schemeClr val="tx1">
                    <a:tint val="75000"/>
                  </a:schemeClr>
                </a:solidFill>
              </a:defRPr>
            </a:lvl4pPr>
            <a:lvl5pPr marL="1133415" indent="0" algn="ctr">
              <a:buNone/>
              <a:defRPr>
                <a:solidFill>
                  <a:schemeClr val="tx1">
                    <a:tint val="75000"/>
                  </a:schemeClr>
                </a:solidFill>
              </a:defRPr>
            </a:lvl5pPr>
            <a:lvl6pPr marL="1416769" indent="0" algn="ctr">
              <a:buNone/>
              <a:defRPr>
                <a:solidFill>
                  <a:schemeClr val="tx1">
                    <a:tint val="75000"/>
                  </a:schemeClr>
                </a:solidFill>
              </a:defRPr>
            </a:lvl6pPr>
            <a:lvl7pPr marL="1700121" indent="0" algn="ctr">
              <a:buNone/>
              <a:defRPr>
                <a:solidFill>
                  <a:schemeClr val="tx1">
                    <a:tint val="75000"/>
                  </a:schemeClr>
                </a:solidFill>
              </a:defRPr>
            </a:lvl7pPr>
            <a:lvl8pPr marL="1983476" indent="0" algn="ctr">
              <a:buNone/>
              <a:defRPr>
                <a:solidFill>
                  <a:schemeClr val="tx1">
                    <a:tint val="75000"/>
                  </a:schemeClr>
                </a:solidFill>
              </a:defRPr>
            </a:lvl8pPr>
            <a:lvl9pPr marL="2266830" indent="0" algn="ctr">
              <a:buNone/>
              <a:defRPr>
                <a:solidFill>
                  <a:schemeClr val="tx1">
                    <a:tint val="75000"/>
                  </a:schemeClr>
                </a:solidFill>
              </a:defRPr>
            </a:lvl9pPr>
          </a:lstStyle>
          <a:p>
            <a:r>
              <a:rPr lang="en-US" dirty="0" smtClean="0"/>
              <a:t>Click to edit Master subtitle style</a:t>
            </a:r>
          </a:p>
        </p:txBody>
      </p:sp>
      <p:sp>
        <p:nvSpPr>
          <p:cNvPr id="8" name="Footer Placeholder 4"/>
          <p:cNvSpPr>
            <a:spLocks noGrp="1"/>
          </p:cNvSpPr>
          <p:nvPr>
            <p:ph type="ftr" sz="quarter" idx="10"/>
          </p:nvPr>
        </p:nvSpPr>
        <p:spPr>
          <a:xfrm>
            <a:off x="6105525" y="4868899"/>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pic>
        <p:nvPicPr>
          <p:cNvPr id="9" name="Picture 16"/>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44588" y="3101679"/>
            <a:ext cx="22272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4" descr="Tall Red"/>
          <p:cNvPicPr>
            <a:picLocks noChangeArrowheads="1"/>
          </p:cNvPicPr>
          <p:nvPr userDrawn="1"/>
        </p:nvPicPr>
        <p:blipFill>
          <a:blip r:embed="rId4" cstate="print">
            <a:alphaModFix amt="0"/>
            <a:extLst>
              <a:ext uri="{28A0092B-C50C-407E-A947-70E740481C1C}">
                <a14:useLocalDpi xmlns:a14="http://schemas.microsoft.com/office/drawing/2010/main" val="0"/>
              </a:ext>
            </a:extLst>
          </a:blip>
          <a:srcRect/>
          <a:stretch>
            <a:fillRect/>
          </a:stretch>
        </p:blipFill>
        <p:spPr bwMode="auto">
          <a:xfrm>
            <a:off x="0" y="685812"/>
            <a:ext cx="1144588" cy="2117725"/>
          </a:xfrm>
          <a:prstGeom prst="rect">
            <a:avLst/>
          </a:prstGeom>
          <a:solidFill>
            <a:schemeClr val="tx2"/>
          </a:solidFill>
          <a:ln>
            <a:noFill/>
          </a:ln>
          <a:extLst/>
        </p:spPr>
      </p:pic>
      <p:pic>
        <p:nvPicPr>
          <p:cNvPr id="11" name="Picture 75" descr="Wide Red"/>
          <p:cNvPicPr>
            <a:picLocks noChangeArrowheads="1"/>
          </p:cNvPicPr>
          <p:nvPr userDrawn="1"/>
        </p:nvPicPr>
        <p:blipFill>
          <a:blip r:embed="rId5" cstate="print">
            <a:alphaModFix amt="0"/>
            <a:extLst>
              <a:ext uri="{28A0092B-C50C-407E-A947-70E740481C1C}">
                <a14:useLocalDpi xmlns:a14="http://schemas.microsoft.com/office/drawing/2010/main" val="0"/>
              </a:ext>
            </a:extLst>
          </a:blip>
          <a:srcRect/>
          <a:stretch>
            <a:fillRect/>
          </a:stretch>
        </p:blipFill>
        <p:spPr bwMode="auto">
          <a:xfrm>
            <a:off x="3262349" y="685812"/>
            <a:ext cx="5881687" cy="2117725"/>
          </a:xfrm>
          <a:prstGeom prst="rect">
            <a:avLst/>
          </a:prstGeom>
          <a:solidFill>
            <a:schemeClr val="tx2"/>
          </a:solidFill>
          <a:ln>
            <a:noFill/>
          </a:ln>
          <a:extLst/>
        </p:spPr>
      </p:pic>
    </p:spTree>
    <p:extLst>
      <p:ext uri="{BB962C8B-B14F-4D97-AF65-F5344CB8AC3E}">
        <p14:creationId xmlns:p14="http://schemas.microsoft.com/office/powerpoint/2010/main" val="3355301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08038" y="1164165"/>
            <a:ext cx="7910512" cy="3297237"/>
          </a:xfrm>
        </p:spPr>
        <p:txBody>
          <a:bodyPr/>
          <a:lstStyle>
            <a:lvl1pPr>
              <a:defRPr sz="2400"/>
            </a:lvl1pPr>
            <a:lvl2pPr>
              <a:defRPr sz="2000"/>
            </a:lvl2pPr>
            <a:lvl3pPr>
              <a:defRPr sz="1800"/>
            </a:lvl3pPr>
            <a:lvl4pPr>
              <a:defRPr sz="1800"/>
            </a:lvl4pPr>
            <a:lvl5pPr>
              <a:defRPr sz="1800"/>
            </a:lvl5pPr>
            <a:lvl6pPr>
              <a:defRPr sz="1100"/>
            </a:lvl6pPr>
            <a:lvl7pPr>
              <a:defRPr sz="1100"/>
            </a:lvl7pPr>
            <a:lvl8pPr>
              <a:defRPr sz="1100"/>
            </a:lvl8pPr>
            <a:lvl9pP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808038" y="658608"/>
            <a:ext cx="8139112" cy="318691"/>
          </a:xfrm>
        </p:spPr>
        <p:txBody>
          <a:bodyPr/>
          <a:lstStyle>
            <a:lvl1pPr marL="0" indent="0">
              <a:buNone/>
              <a:defRPr sz="2000" i="1">
                <a:solidFill>
                  <a:schemeClr val="accent2"/>
                </a:solidFill>
              </a:defRPr>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dirty="0" smtClean="0"/>
              <a:t>Click to edit Subtitle</a:t>
            </a:r>
          </a:p>
        </p:txBody>
      </p:sp>
      <p:sp>
        <p:nvSpPr>
          <p:cNvPr id="5"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14226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08038" y="1164165"/>
            <a:ext cx="7910512" cy="3297237"/>
          </a:xfrm>
        </p:spPr>
        <p:txBody>
          <a:bodyPr/>
          <a:lstStyle>
            <a:lvl1pPr>
              <a:defRPr sz="2400"/>
            </a:lvl1pPr>
            <a:lvl2pPr>
              <a:defRPr sz="2000"/>
            </a:lvl2pPr>
            <a:lvl3pPr>
              <a:defRPr sz="1800"/>
            </a:lvl3pPr>
            <a:lvl4pPr>
              <a:defRPr sz="1800"/>
            </a:lvl4pPr>
            <a:lvl5pPr>
              <a:defRPr sz="1800"/>
            </a:lvl5pPr>
            <a:lvl6pPr>
              <a:defRPr sz="1100"/>
            </a:lvl6pPr>
            <a:lvl7pPr>
              <a:defRPr sz="1100"/>
            </a:lvl7pPr>
            <a:lvl8pPr>
              <a:defRPr sz="1100"/>
            </a:lvl8pPr>
            <a:lvl9pP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808038" y="658610"/>
            <a:ext cx="8139112" cy="318691"/>
          </a:xfrm>
        </p:spPr>
        <p:txBody>
          <a:bodyPr/>
          <a:lstStyle>
            <a:lvl1pPr marL="0" indent="0">
              <a:buNone/>
              <a:defRPr sz="2400">
                <a:solidFill>
                  <a:srgbClr val="FF0000"/>
                </a:solidFill>
              </a:defRPr>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808038" y="201076"/>
            <a:ext cx="6569039" cy="44608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08038" y="1164165"/>
            <a:ext cx="8140700" cy="3325358"/>
          </a:xfrm>
        </p:spPr>
        <p:txBody>
          <a:bodyPr/>
          <a:lstStyle>
            <a:lvl1pPr>
              <a:defRPr>
                <a:solidFill>
                  <a:schemeClr val="tx1"/>
                </a:solidFill>
              </a:defRPr>
            </a:lvl1pPr>
            <a:lvl2pPr>
              <a:defRPr sz="2000">
                <a:solidFill>
                  <a:schemeClr val="tx1"/>
                </a:solidFill>
              </a:defRPr>
            </a:lvl2pPr>
            <a:lvl3pPr>
              <a:buClr>
                <a:schemeClr val="tx2"/>
              </a:buCl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pic>
        <p:nvPicPr>
          <p:cNvPr id="6" name="Picture 24" descr="Small Red Square"/>
          <p:cNvPicPr>
            <a:picLocks noChangeAspect="1" noChangeArrowheads="1"/>
          </p:cNvPicPr>
          <p:nvPr userDrawn="1"/>
        </p:nvPicPr>
        <p:blipFill>
          <a:blip r:embed="rId2" cstate="print">
            <a:alphaModFix amt="0"/>
            <a:extLst>
              <a:ext uri="{28A0092B-C50C-407E-A947-70E740481C1C}">
                <a14:useLocalDpi xmlns:a14="http://schemas.microsoft.com/office/drawing/2010/main" val="0"/>
              </a:ext>
            </a:extLst>
          </a:blip>
          <a:srcRect/>
          <a:stretch>
            <a:fillRect/>
          </a:stretch>
        </p:blipFill>
        <p:spPr bwMode="auto">
          <a:xfrm>
            <a:off x="7535206" y="0"/>
            <a:ext cx="1608794" cy="5508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509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8708824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1526970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announcement">
    <p:spTree>
      <p:nvGrpSpPr>
        <p:cNvPr id="1" name=""/>
        <p:cNvGrpSpPr/>
        <p:nvPr/>
      </p:nvGrpSpPr>
      <p:grpSpPr>
        <a:xfrm>
          <a:off x="0" y="0"/>
          <a:ext cx="0" cy="0"/>
          <a:chOff x="0" y="0"/>
          <a:chExt cx="0" cy="0"/>
        </a:xfrm>
      </p:grpSpPr>
      <p:pic>
        <p:nvPicPr>
          <p:cNvPr id="6" name="Picture 24" descr="Small Red Square"/>
          <p:cNvPicPr>
            <a:picLocks noChangeAspect="1" noChangeArrowheads="1"/>
          </p:cNvPicPr>
          <p:nvPr userDrawn="1"/>
        </p:nvPicPr>
        <p:blipFill>
          <a:blip r:embed="rId2" cstate="print">
            <a:alphaModFix amt="0"/>
            <a:extLst>
              <a:ext uri="{28A0092B-C50C-407E-A947-70E740481C1C}">
                <a14:useLocalDpi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808038" y="318091"/>
            <a:ext cx="7779072" cy="504419"/>
          </a:xfrm>
        </p:spPr>
        <p:txBody>
          <a:bodyPr/>
          <a:lstStyle>
            <a:lvl1pPr>
              <a:defRPr>
                <a:solidFill>
                  <a:schemeClr val="bg1"/>
                </a:solidFill>
              </a:defRPr>
            </a:lvl1pPr>
          </a:lstStyle>
          <a:p>
            <a:r>
              <a:rPr lang="en-US" dirty="0" smtClean="0"/>
              <a:t>Click to edit Announcement </a:t>
            </a:r>
            <a:endParaRPr lang="en-US" dirty="0"/>
          </a:p>
        </p:txBody>
      </p:sp>
      <p:sp>
        <p:nvSpPr>
          <p:cNvPr id="3" name="Content Placeholder 2"/>
          <p:cNvSpPr>
            <a:spLocks noGrp="1"/>
          </p:cNvSpPr>
          <p:nvPr>
            <p:ph idx="1" hasCustomPrompt="1"/>
          </p:nvPr>
        </p:nvSpPr>
        <p:spPr>
          <a:xfrm>
            <a:off x="808038" y="858762"/>
            <a:ext cx="7792822" cy="1867582"/>
          </a:xfrm>
        </p:spPr>
        <p:txBody>
          <a:bodyPr/>
          <a:lstStyle>
            <a:lvl1pPr marL="0" indent="0">
              <a:buClr>
                <a:schemeClr val="bg1"/>
              </a:buClr>
              <a:buNone/>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en-US" dirty="0" smtClean="0"/>
              <a:t>Click to edit Product Name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2661609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Quote">
    <p:spTree>
      <p:nvGrpSpPr>
        <p:cNvPr id="1" name=""/>
        <p:cNvGrpSpPr/>
        <p:nvPr/>
      </p:nvGrpSpPr>
      <p:grpSpPr>
        <a:xfrm>
          <a:off x="0" y="0"/>
          <a:ext cx="0" cy="0"/>
          <a:chOff x="0" y="0"/>
          <a:chExt cx="0" cy="0"/>
        </a:xfrm>
      </p:grpSpPr>
      <p:pic>
        <p:nvPicPr>
          <p:cNvPr id="8" name="Picture 24" descr="Small Red Square"/>
          <p:cNvPicPr>
            <a:picLocks noChangeAspect="1" noChangeArrowheads="1"/>
          </p:cNvPicPr>
          <p:nvPr userDrawn="1"/>
        </p:nvPicPr>
        <p:blipFill>
          <a:blip r:embed="rId2" cstate="print">
            <a:alphaModFix amt="0"/>
            <a:extLst>
              <a:ext uri="{28A0092B-C50C-407E-A947-70E740481C1C}">
                <a14:useLocalDpi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735468" y="357671"/>
            <a:ext cx="7779072" cy="1244269"/>
          </a:xfrm>
        </p:spPr>
        <p:txBody>
          <a:bodyPr/>
          <a:lstStyle>
            <a:lvl1pPr marL="90720" indent="-90720">
              <a:defRPr sz="2400" b="0">
                <a:solidFill>
                  <a:schemeClr val="bg1"/>
                </a:solidFill>
              </a:defRPr>
            </a:lvl1pPr>
          </a:lstStyle>
          <a:p>
            <a:r>
              <a:rPr lang="en-US" dirty="0" smtClean="0"/>
              <a:t>Click to edit Quote</a:t>
            </a:r>
            <a:endParaRPr lang="en-US" dirty="0"/>
          </a:p>
        </p:txBody>
      </p:sp>
      <p:sp>
        <p:nvSpPr>
          <p:cNvPr id="3" name="Content Placeholder 2"/>
          <p:cNvSpPr>
            <a:spLocks noGrp="1"/>
          </p:cNvSpPr>
          <p:nvPr>
            <p:ph idx="1" hasCustomPrompt="1"/>
          </p:nvPr>
        </p:nvSpPr>
        <p:spPr>
          <a:xfrm>
            <a:off x="808038" y="1817688"/>
            <a:ext cx="7792822" cy="854637"/>
          </a:xfrm>
        </p:spPr>
        <p:txBody>
          <a:bodyPr/>
          <a:lstStyle>
            <a:lvl1pPr marL="0" indent="0">
              <a:buNone/>
              <a:defRPr sz="2000" b="1">
                <a:solidFill>
                  <a:schemeClr val="bg1"/>
                </a:solidFill>
              </a:defRPr>
            </a:lvl1pPr>
            <a:lvl2pPr marL="283526" indent="0">
              <a:buNone/>
              <a:defRPr sz="1600">
                <a:solidFill>
                  <a:schemeClr val="bg1"/>
                </a:solidFill>
              </a:defRPr>
            </a:lvl2pPr>
            <a:lvl3pPr>
              <a:buClr>
                <a:schemeClr val="tx2"/>
              </a:buCl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smtClean="0"/>
              <a:t>Click to edit name</a:t>
            </a:r>
          </a:p>
          <a:p>
            <a:pPr lvl="1"/>
            <a:r>
              <a:rPr lang="en-US" dirty="0" smtClean="0"/>
              <a:t>Second level</a:t>
            </a:r>
          </a:p>
        </p:txBody>
      </p:sp>
      <p:sp>
        <p:nvSpPr>
          <p:cNvPr id="4"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27285466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3" name="Group 2"/>
          <p:cNvGrpSpPr/>
          <p:nvPr userDrawn="1"/>
        </p:nvGrpSpPr>
        <p:grpSpPr>
          <a:xfrm>
            <a:off x="-1586" y="0"/>
            <a:ext cx="9145587" cy="3625850"/>
            <a:chOff x="-1587" y="0"/>
            <a:chExt cx="9145587" cy="3625850"/>
          </a:xfrm>
        </p:grpSpPr>
        <p:pic>
          <p:nvPicPr>
            <p:cNvPr id="7"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4" descr="Small Red Square"/>
            <p:cNvPicPr>
              <a:picLocks noChangeAspect="1" noChangeArrowheads="1"/>
            </p:cNvPicPr>
            <p:nvPr userDrawn="1"/>
          </p:nvPicPr>
          <p:blipFill>
            <a:blip r:embed="rId3" cstate="print">
              <a:alphaModFix amt="0"/>
              <a:extLst>
                <a:ext uri="{28A0092B-C50C-407E-A947-70E740481C1C}">
                  <a14:useLocalDpi xmlns:a14="http://schemas.microsoft.com/office/drawing/2010/main" val="0"/>
                </a:ext>
              </a:extLst>
            </a:blip>
            <a:srcRect/>
            <a:stretch>
              <a:fillRect/>
            </a:stretch>
          </p:blipFill>
          <p:spPr bwMode="auto">
            <a:xfrm>
              <a:off x="-1587" y="1041400"/>
              <a:ext cx="9144000" cy="25844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userDrawn="1">
            <p:ph type="title" hasCustomPrompt="1"/>
          </p:nvPr>
        </p:nvSpPr>
        <p:spPr>
          <a:xfrm>
            <a:off x="1" y="1821961"/>
            <a:ext cx="9142413" cy="900649"/>
          </a:xfrm>
          <a:noFill/>
          <a:ln>
            <a:noFill/>
          </a:ln>
        </p:spPr>
        <p:txBody>
          <a:bodyPr/>
          <a:lstStyle>
            <a:lvl1pPr algn="ctr">
              <a:defRPr sz="6000" b="0">
                <a:solidFill>
                  <a:schemeClr val="bg1"/>
                </a:solidFill>
              </a:defRPr>
            </a:lvl1pPr>
          </a:lstStyle>
          <a:p>
            <a:r>
              <a:rPr lang="en-US" dirty="0" smtClean="0"/>
              <a:t>Q&amp;A</a:t>
            </a:r>
            <a:endParaRPr lang="en-US" dirty="0"/>
          </a:p>
        </p:txBody>
      </p:sp>
      <p:sp>
        <p:nvSpPr>
          <p:cNvPr id="4" name="Footer Placeholder 4"/>
          <p:cNvSpPr>
            <a:spLocks noGrp="1"/>
          </p:cNvSpPr>
          <p:nvPr userDrawn="1">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829113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pening/Closing slide">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5143500"/>
            <a:chOff x="0" y="0"/>
            <a:chExt cx="9144000" cy="5143500"/>
          </a:xfrm>
        </p:grpSpPr>
        <p:pic>
          <p:nvPicPr>
            <p:cNvPr id="3"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8180" y="2094112"/>
              <a:ext cx="5998766" cy="75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820804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4977"/>
            <a:ext cx="7772797" cy="1021953"/>
          </a:xfrm>
        </p:spPr>
        <p:txBody>
          <a:bodyPr/>
          <a:lstStyle>
            <a:lvl1pPr algn="l">
              <a:defRPr sz="24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79839"/>
            <a:ext cx="7772797" cy="1125141"/>
          </a:xfrm>
        </p:spPr>
        <p:txBody>
          <a:bodyPr anchor="b"/>
          <a:lstStyle>
            <a:lvl1pPr marL="0" indent="0">
              <a:buNone/>
              <a:defRPr sz="1200">
                <a:solidFill>
                  <a:schemeClr val="tx1">
                    <a:tint val="75000"/>
                  </a:schemeClr>
                </a:solidFill>
              </a:defRPr>
            </a:lvl1pPr>
            <a:lvl2pPr marL="283351" indent="0">
              <a:buNone/>
              <a:defRPr sz="1100">
                <a:solidFill>
                  <a:schemeClr val="tx1">
                    <a:tint val="75000"/>
                  </a:schemeClr>
                </a:solidFill>
              </a:defRPr>
            </a:lvl2pPr>
            <a:lvl3pPr marL="566710" indent="0">
              <a:buNone/>
              <a:defRPr sz="1000">
                <a:solidFill>
                  <a:schemeClr val="tx1">
                    <a:tint val="75000"/>
                  </a:schemeClr>
                </a:solidFill>
              </a:defRPr>
            </a:lvl3pPr>
            <a:lvl4pPr marL="850062" indent="0">
              <a:buNone/>
              <a:defRPr sz="900">
                <a:solidFill>
                  <a:schemeClr val="tx1">
                    <a:tint val="75000"/>
                  </a:schemeClr>
                </a:solidFill>
              </a:defRPr>
            </a:lvl4pPr>
            <a:lvl5pPr marL="1133415" indent="0">
              <a:buNone/>
              <a:defRPr sz="900">
                <a:solidFill>
                  <a:schemeClr val="tx1">
                    <a:tint val="75000"/>
                  </a:schemeClr>
                </a:solidFill>
              </a:defRPr>
            </a:lvl5pPr>
            <a:lvl6pPr marL="1416769" indent="0">
              <a:buNone/>
              <a:defRPr sz="900">
                <a:solidFill>
                  <a:schemeClr val="tx1">
                    <a:tint val="75000"/>
                  </a:schemeClr>
                </a:solidFill>
              </a:defRPr>
            </a:lvl6pPr>
            <a:lvl7pPr marL="1700121" indent="0">
              <a:buNone/>
              <a:defRPr sz="900">
                <a:solidFill>
                  <a:schemeClr val="tx1">
                    <a:tint val="75000"/>
                  </a:schemeClr>
                </a:solidFill>
              </a:defRPr>
            </a:lvl7pPr>
            <a:lvl8pPr marL="1983476" indent="0">
              <a:buNone/>
              <a:defRPr sz="900">
                <a:solidFill>
                  <a:schemeClr val="tx1">
                    <a:tint val="75000"/>
                  </a:schemeClr>
                </a:solidFill>
              </a:defRPr>
            </a:lvl8pPr>
            <a:lvl9pPr marL="2266830" indent="0">
              <a:buNone/>
              <a:defRPr sz="900">
                <a:solidFill>
                  <a:schemeClr val="tx1">
                    <a:tint val="75000"/>
                  </a:schemeClr>
                </a:solidFill>
              </a:defRPr>
            </a:lvl9pPr>
          </a:lstStyle>
          <a:p>
            <a:pPr lvl="0"/>
            <a:r>
              <a:rPr lang="en-US" dirty="0" smtClean="0"/>
              <a:t>Click to edit Master text styles</a:t>
            </a:r>
          </a:p>
        </p:txBody>
      </p:sp>
      <p:sp>
        <p:nvSpPr>
          <p:cNvPr id="4"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1009408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99" y="1200547"/>
            <a:ext cx="4066976"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9625" y="1200547"/>
            <a:ext cx="4066977"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9077874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437" y="1150938"/>
            <a:ext cx="4040187" cy="480219"/>
          </a:xfrm>
        </p:spPr>
        <p:txBody>
          <a:bodyPr anchor="b"/>
          <a:lstStyle>
            <a:lvl1pPr marL="0" indent="0">
              <a:buNone/>
              <a:defRPr sz="1500" b="1"/>
            </a:lvl1pPr>
            <a:lvl2pPr marL="283351" indent="0">
              <a:buNone/>
              <a:defRPr sz="1200" b="1"/>
            </a:lvl2pPr>
            <a:lvl3pPr marL="566710" indent="0">
              <a:buNone/>
              <a:defRPr sz="1100" b="1"/>
            </a:lvl3pPr>
            <a:lvl4pPr marL="850062" indent="0">
              <a:buNone/>
              <a:defRPr sz="1000" b="1"/>
            </a:lvl4pPr>
            <a:lvl5pPr marL="1133415" indent="0">
              <a:buNone/>
              <a:defRPr sz="1000" b="1"/>
            </a:lvl5pPr>
            <a:lvl6pPr marL="1416769" indent="0">
              <a:buNone/>
              <a:defRPr sz="1000" b="1"/>
            </a:lvl6pPr>
            <a:lvl7pPr marL="1700121" indent="0">
              <a:buNone/>
              <a:defRPr sz="1000" b="1"/>
            </a:lvl7pPr>
            <a:lvl8pPr marL="1983476" indent="0">
              <a:buNone/>
              <a:defRPr sz="1000" b="1"/>
            </a:lvl8pPr>
            <a:lvl9pPr marL="2266830" indent="0">
              <a:buNone/>
              <a:defRPr sz="1000" b="1"/>
            </a:lvl9pPr>
          </a:lstStyle>
          <a:p>
            <a:pPr lvl="0"/>
            <a:r>
              <a:rPr lang="en-US" smtClean="0"/>
              <a:t>Click to edit Master text styles</a:t>
            </a:r>
          </a:p>
        </p:txBody>
      </p:sp>
      <p:sp>
        <p:nvSpPr>
          <p:cNvPr id="4" name="Content Placeholder 3"/>
          <p:cNvSpPr>
            <a:spLocks noGrp="1"/>
          </p:cNvSpPr>
          <p:nvPr>
            <p:ph sz="half" idx="2"/>
          </p:nvPr>
        </p:nvSpPr>
        <p:spPr>
          <a:xfrm>
            <a:off x="457437" y="1631157"/>
            <a:ext cx="4040187"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22" y="1150938"/>
            <a:ext cx="4041180" cy="480219"/>
          </a:xfrm>
        </p:spPr>
        <p:txBody>
          <a:bodyPr anchor="b"/>
          <a:lstStyle>
            <a:lvl1pPr marL="0" indent="0">
              <a:buNone/>
              <a:defRPr sz="1500" b="1"/>
            </a:lvl1pPr>
            <a:lvl2pPr marL="283351" indent="0">
              <a:buNone/>
              <a:defRPr sz="1200" b="1"/>
            </a:lvl2pPr>
            <a:lvl3pPr marL="566710" indent="0">
              <a:buNone/>
              <a:defRPr sz="1100" b="1"/>
            </a:lvl3pPr>
            <a:lvl4pPr marL="850062" indent="0">
              <a:buNone/>
              <a:defRPr sz="1000" b="1"/>
            </a:lvl4pPr>
            <a:lvl5pPr marL="1133415" indent="0">
              <a:buNone/>
              <a:defRPr sz="1000" b="1"/>
            </a:lvl5pPr>
            <a:lvl6pPr marL="1416769" indent="0">
              <a:buNone/>
              <a:defRPr sz="1000" b="1"/>
            </a:lvl6pPr>
            <a:lvl7pPr marL="1700121" indent="0">
              <a:buNone/>
              <a:defRPr sz="1000" b="1"/>
            </a:lvl7pPr>
            <a:lvl8pPr marL="1983476" indent="0">
              <a:buNone/>
              <a:defRPr sz="1000" b="1"/>
            </a:lvl8pPr>
            <a:lvl9pPr marL="2266830" indent="0">
              <a:buNone/>
              <a:defRPr sz="1000" b="1"/>
            </a:lvl9pPr>
          </a:lstStyle>
          <a:p>
            <a:pPr lvl="0"/>
            <a:r>
              <a:rPr lang="en-US" smtClean="0"/>
              <a:t>Click to edit Master text styles</a:t>
            </a:r>
          </a:p>
        </p:txBody>
      </p:sp>
      <p:sp>
        <p:nvSpPr>
          <p:cNvPr id="6" name="Content Placeholder 5"/>
          <p:cNvSpPr>
            <a:spLocks noGrp="1"/>
          </p:cNvSpPr>
          <p:nvPr>
            <p:ph sz="quarter" idx="4"/>
          </p:nvPr>
        </p:nvSpPr>
        <p:spPr>
          <a:xfrm>
            <a:off x="4645422" y="1631157"/>
            <a:ext cx="4041180"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211557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 name="Picture 24" descr="Small Red Square"/>
          <p:cNvPicPr>
            <a:picLocks noChangeAspect="1" noChangeArrowheads="1"/>
          </p:cNvPicPr>
          <p:nvPr userDrawn="1"/>
        </p:nvPicPr>
        <p:blipFill>
          <a:blip r:embed="rId2" cstate="print"/>
          <a:srcRect/>
          <a:stretch>
            <a:fillRect/>
          </a:stretch>
        </p:blipFill>
        <p:spPr bwMode="auto">
          <a:xfrm>
            <a:off x="7535863" y="0"/>
            <a:ext cx="1608137" cy="550863"/>
          </a:xfrm>
          <a:prstGeom prst="rect">
            <a:avLst/>
          </a:prstGeom>
          <a:solidFill>
            <a:schemeClr val="tx2"/>
          </a:solidFill>
          <a:ln w="9525">
            <a:noFill/>
            <a:miter lim="800000"/>
            <a:headEnd/>
            <a:tailEnd/>
          </a:ln>
        </p:spPr>
      </p:pic>
      <p:sp>
        <p:nvSpPr>
          <p:cNvPr id="2" name="Title 1"/>
          <p:cNvSpPr>
            <a:spLocks noGrp="1"/>
          </p:cNvSpPr>
          <p:nvPr>
            <p:ph type="title"/>
          </p:nvPr>
        </p:nvSpPr>
        <p:spPr>
          <a:xfrm>
            <a:off x="808038" y="201076"/>
            <a:ext cx="6569039" cy="44608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08038" y="1164165"/>
            <a:ext cx="8140700" cy="3325358"/>
          </a:xfrm>
        </p:spPr>
        <p:txBody>
          <a:bodyPr/>
          <a:lstStyle>
            <a:lvl1pPr>
              <a:defRPr>
                <a:solidFill>
                  <a:schemeClr val="tx1"/>
                </a:solidFill>
              </a:defRPr>
            </a:lvl1pPr>
            <a:lvl2pPr>
              <a:defRPr sz="2000">
                <a:solidFill>
                  <a:schemeClr val="tx1"/>
                </a:solidFill>
              </a:defRPr>
            </a:lvl2pPr>
            <a:lvl3pPr>
              <a:buClr>
                <a:schemeClr val="tx2"/>
              </a:buCl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a:xfrm>
            <a:off x="6037263" y="4791075"/>
            <a:ext cx="2895600" cy="274638"/>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99" y="204393"/>
            <a:ext cx="3008312" cy="872133"/>
          </a:xfrm>
        </p:spPr>
        <p:txBody>
          <a:bodyPr/>
          <a:lstStyle>
            <a:lvl1pPr algn="l">
              <a:defRPr sz="1200" b="1"/>
            </a:lvl1pPr>
          </a:lstStyle>
          <a:p>
            <a:r>
              <a:rPr lang="en-US" smtClean="0"/>
              <a:t>Click to edit Master title style</a:t>
            </a:r>
            <a:endParaRPr lang="en-US"/>
          </a:p>
        </p:txBody>
      </p:sp>
      <p:sp>
        <p:nvSpPr>
          <p:cNvPr id="3" name="Content Placeholder 2"/>
          <p:cNvSpPr>
            <a:spLocks noGrp="1"/>
          </p:cNvSpPr>
          <p:nvPr>
            <p:ph idx="1"/>
          </p:nvPr>
        </p:nvSpPr>
        <p:spPr>
          <a:xfrm>
            <a:off x="3574852" y="204391"/>
            <a:ext cx="5111750" cy="4390430"/>
          </a:xfrm>
        </p:spPr>
        <p:txBody>
          <a:bodyPr/>
          <a:lstStyle>
            <a:lvl1pPr>
              <a:defRPr sz="2000"/>
            </a:lvl1pPr>
            <a:lvl2pPr>
              <a:defRPr sz="1800"/>
            </a:lvl2pPr>
            <a:lvl3pPr>
              <a:defRPr sz="15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99" y="1076550"/>
            <a:ext cx="3008312" cy="3518297"/>
          </a:xfrm>
        </p:spPr>
        <p:txBody>
          <a:bodyPr/>
          <a:lstStyle>
            <a:lvl1pPr marL="0" indent="0">
              <a:buNone/>
              <a:defRPr sz="900"/>
            </a:lvl1pPr>
            <a:lvl2pPr marL="283351" indent="0">
              <a:buNone/>
              <a:defRPr sz="700"/>
            </a:lvl2pPr>
            <a:lvl3pPr marL="566710" indent="0">
              <a:buNone/>
              <a:defRPr sz="600"/>
            </a:lvl3pPr>
            <a:lvl4pPr marL="850062" indent="0">
              <a:buNone/>
              <a:defRPr sz="600"/>
            </a:lvl4pPr>
            <a:lvl5pPr marL="1133415" indent="0">
              <a:buNone/>
              <a:defRPr sz="600"/>
            </a:lvl5pPr>
            <a:lvl6pPr marL="1416769" indent="0">
              <a:buNone/>
              <a:defRPr sz="600"/>
            </a:lvl6pPr>
            <a:lvl7pPr marL="1700121" indent="0">
              <a:buNone/>
              <a:defRPr sz="600"/>
            </a:lvl7pPr>
            <a:lvl8pPr marL="1983476" indent="0">
              <a:buNone/>
              <a:defRPr sz="600"/>
            </a:lvl8pPr>
            <a:lvl9pPr marL="2266830" indent="0">
              <a:buNone/>
              <a:defRPr sz="600"/>
            </a:lvl9pPr>
          </a:lstStyle>
          <a:p>
            <a:pPr lvl="0"/>
            <a:r>
              <a:rPr lang="en-US" smtClean="0"/>
              <a:t>Click to edit Master text styles</a:t>
            </a:r>
          </a:p>
        </p:txBody>
      </p:sp>
      <p:sp>
        <p:nvSpPr>
          <p:cNvPr id="5"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32193372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29052830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798" y="206375"/>
            <a:ext cx="2056805" cy="43884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99" y="206375"/>
            <a:ext cx="6077148" cy="43884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3167639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pic>
        <p:nvPicPr>
          <p:cNvPr id="9"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91"/>
            <a:ext cx="7950200" cy="473075"/>
          </a:xfrm>
        </p:spPr>
        <p:txBody>
          <a:bodyPr wrap="square"/>
          <a:lstStyle/>
          <a:p>
            <a:r>
              <a:rPr lang="en-US" dirty="0" smtClean="0"/>
              <a:t>Click to edit Master title style</a:t>
            </a:r>
            <a:endParaRPr lang="en-US" dirty="0"/>
          </a:p>
        </p:txBody>
      </p:sp>
      <p:sp>
        <p:nvSpPr>
          <p:cNvPr id="3" name="Content Placeholder 2"/>
          <p:cNvSpPr>
            <a:spLocks noGrp="1"/>
          </p:cNvSpPr>
          <p:nvPr>
            <p:ph idx="1"/>
          </p:nvPr>
        </p:nvSpPr>
        <p:spPr>
          <a:xfrm>
            <a:off x="806451" y="1111251"/>
            <a:ext cx="7900974" cy="3648075"/>
          </a:xfrm>
        </p:spPr>
        <p:txBody>
          <a:bodyPr wrap="square"/>
          <a:lstStyle>
            <a:lvl1pPr marL="116569" indent="-116569">
              <a:spcBef>
                <a:spcPts val="400"/>
              </a:spcBef>
              <a:spcAft>
                <a:spcPts val="200"/>
              </a:spcAft>
              <a:buFont typeface="Arial" pitchFamily="34" charset="0"/>
              <a:buChar char="•"/>
              <a:defRPr sz="1200" b="0"/>
            </a:lvl1pPr>
            <a:lvl2pPr marL="341808" indent="-176418">
              <a:spcAft>
                <a:spcPts val="0"/>
              </a:spcAft>
              <a:buClr>
                <a:schemeClr val="tx1"/>
              </a:buClr>
              <a:buFont typeface="Arial" pitchFamily="34" charset="0"/>
              <a:buChar char="–"/>
              <a:defRPr sz="1100"/>
            </a:lvl2pPr>
            <a:lvl3pPr marL="570209" indent="-170118">
              <a:buClr>
                <a:schemeClr val="tx2"/>
              </a:buClr>
              <a:buFont typeface="Arial" pitchFamily="34" charset="0"/>
              <a:buChar char="•"/>
              <a:defRPr sz="1100">
                <a:solidFill>
                  <a:schemeClr val="tx1"/>
                </a:solidFill>
              </a:defRPr>
            </a:lvl3pPr>
            <a:lvl4pPr marL="849016" indent="-107117">
              <a:buClr>
                <a:schemeClr val="tx1"/>
              </a:buClr>
              <a:buFont typeface="Arial" pitchFamily="34" charset="0"/>
              <a:buChar char="–"/>
              <a:defRPr lang="en-US" sz="1100" kern="1200" dirty="0" smtClean="0">
                <a:solidFill>
                  <a:schemeClr val="tx1"/>
                </a:solidFill>
                <a:latin typeface="Arial" pitchFamily="34" charset="0"/>
                <a:ea typeface="ＭＳ Ｐゴシック" pitchFamily="127" charset="-128"/>
                <a:cs typeface="ＭＳ Ｐゴシック" pitchFamily="127" charset="-128"/>
              </a:defRPr>
            </a:lvl4pPr>
            <a:lvl5pPr marL="1190824" indent="-165392">
              <a:buClr>
                <a:schemeClr val="tx2"/>
              </a:buClr>
              <a:buFont typeface="Arial" pitchFamily="34" charset="0"/>
              <a:buChar cha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5824267" y="4758227"/>
            <a:ext cx="2895600" cy="274637"/>
          </a:xfrm>
          <a:prstGeom prst="rect">
            <a:avLst/>
          </a:prstGeom>
        </p:spPr>
        <p:txBody>
          <a:bodyPr wrap="square" lIns="90720" tIns="45360" rIns="90720" bIns="45360"/>
          <a:lstStyle>
            <a:lvl1pPr>
              <a:defRPr/>
            </a:lvl1pPr>
          </a:lstStyle>
          <a:p>
            <a:pPr>
              <a:defRPr/>
            </a:pPr>
            <a:endParaRPr lang="en-US" dirty="0">
              <a:solidFill>
                <a:srgbClr val="000000"/>
              </a:solidFill>
              <a:cs typeface="Arial" pitchFamily="34" charset="0"/>
            </a:endParaRPr>
          </a:p>
        </p:txBody>
      </p:sp>
      <p:sp>
        <p:nvSpPr>
          <p:cNvPr id="8" name="Text Box 14"/>
          <p:cNvSpPr txBox="1">
            <a:spLocks noChangeArrowheads="1"/>
          </p:cNvSpPr>
          <p:nvPr userDrawn="1"/>
        </p:nvSpPr>
        <p:spPr bwMode="auto">
          <a:xfrm>
            <a:off x="635268"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53" tIns="17118" rIns="34253" bIns="17118"/>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0187" eaLnBrk="1" hangingPunct="1">
              <a:spcBef>
                <a:spcPts val="0"/>
              </a:spcBef>
              <a:buClr>
                <a:srgbClr val="829E7E"/>
              </a:buClr>
              <a:buFont typeface="Arial"/>
              <a:buNone/>
              <a:defRPr/>
            </a:pPr>
            <a:fld id="{DF43EDC1-DE77-47A3-B56B-F28176B942E3}" type="slidenum">
              <a:rPr lang="en-US" sz="600" smtClean="0">
                <a:solidFill>
                  <a:srgbClr val="000000"/>
                </a:solidFill>
                <a:cs typeface="Arial" pitchFamily="34" charset="0"/>
              </a:rPr>
              <a:pPr algn="r" defTabSz="340187" eaLnBrk="1" hangingPunct="1">
                <a:spcBef>
                  <a:spcPts val="0"/>
                </a:spcBef>
                <a:buClr>
                  <a:srgbClr val="829E7E"/>
                </a:buClr>
                <a:buFont typeface="Arial"/>
                <a:buNone/>
                <a:defRPr/>
              </a:pPr>
              <a:t>‹#›</a:t>
            </a:fld>
            <a:endParaRPr lang="en-US" sz="600" dirty="0" smtClean="0">
              <a:solidFill>
                <a:srgbClr val="292929"/>
              </a:solidFill>
              <a:cs typeface="Arial" pitchFamily="34" charset="0"/>
            </a:endParaRPr>
          </a:p>
        </p:txBody>
      </p:sp>
      <p:sp>
        <p:nvSpPr>
          <p:cNvPr id="11"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53" tIns="17118" rIns="34253" bIns="17118"/>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0187" eaLnBrk="1" hangingPunct="1">
              <a:spcBef>
                <a:spcPts val="0"/>
              </a:spcBef>
              <a:buClr>
                <a:srgbClr val="829E7E"/>
              </a:buClr>
              <a:buFont typeface="Arial"/>
              <a:buNone/>
              <a:defRPr/>
            </a:pPr>
            <a:r>
              <a:rPr lang="en-US" sz="600" dirty="0" smtClean="0">
                <a:solidFill>
                  <a:srgbClr val="292929"/>
                </a:solidFill>
                <a:cs typeface="Arial" pitchFamily="34" charset="0"/>
              </a:rPr>
              <a:t>Copyright © 2011, Oracle and/or its affiliates. All rights reserved.</a:t>
            </a:r>
          </a:p>
        </p:txBody>
      </p:sp>
      <p:cxnSp>
        <p:nvCxnSpPr>
          <p:cNvPr id="14" name="Straight Connector 13"/>
          <p:cNvCxnSpPr/>
          <p:nvPr userDrawn="1"/>
        </p:nvCxnSpPr>
        <p:spPr>
          <a:xfrm flipH="1">
            <a:off x="824370" y="4897910"/>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4" name="Group 3"/>
          <p:cNvGrpSpPr/>
          <p:nvPr userDrawn="1"/>
        </p:nvGrpSpPr>
        <p:grpSpPr>
          <a:xfrm>
            <a:off x="3094531" y="4875691"/>
            <a:ext cx="2289387" cy="219168"/>
            <a:chOff x="3094495" y="4875691"/>
            <a:chExt cx="2289387" cy="219168"/>
          </a:xfrm>
        </p:grpSpPr>
        <p:sp>
          <p:nvSpPr>
            <p:cNvPr id="13" name="Text Box 14"/>
            <p:cNvSpPr txBox="1">
              <a:spLocks noChangeArrowheads="1"/>
            </p:cNvSpPr>
            <p:nvPr userDrawn="1"/>
          </p:nvSpPr>
          <p:spPr bwMode="auto">
            <a:xfrm>
              <a:off x="3124525" y="4875691"/>
              <a:ext cx="2259357" cy="21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0187" eaLnBrk="1" hangingPunct="1">
                <a:spcBef>
                  <a:spcPts val="0"/>
                </a:spcBef>
                <a:buClr>
                  <a:srgbClr val="829E7E"/>
                </a:buClr>
                <a:buFont typeface="Arial"/>
                <a:buNone/>
                <a:defRPr/>
              </a:pPr>
              <a:r>
                <a:rPr lang="en-US" sz="600" dirty="0" smtClean="0">
                  <a:solidFill>
                    <a:srgbClr val="292929"/>
                  </a:solidFill>
                  <a:cs typeface="Arial" pitchFamily="34" charset="0"/>
                </a:rPr>
                <a:t>Insert Information Protection Policy Classification from Slide 8</a:t>
              </a:r>
              <a:endParaRPr lang="en-US" sz="800" dirty="0" smtClean="0">
                <a:solidFill>
                  <a:srgbClr val="292929"/>
                </a:solidFill>
                <a:cs typeface="Arial" pitchFamily="34" charset="0"/>
              </a:endParaRPr>
            </a:p>
          </p:txBody>
        </p:sp>
        <p:cxnSp>
          <p:nvCxnSpPr>
            <p:cNvPr id="15" name="Straight Connector 14"/>
            <p:cNvCxnSpPr/>
            <p:nvPr userDrawn="1"/>
          </p:nvCxnSpPr>
          <p:spPr>
            <a:xfrm flipH="1">
              <a:off x="3094495"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77361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structions blank">
    <p:spTree>
      <p:nvGrpSpPr>
        <p:cNvPr id="1" name=""/>
        <p:cNvGrpSpPr/>
        <p:nvPr/>
      </p:nvGrpSpPr>
      <p:grpSpPr>
        <a:xfrm>
          <a:off x="0" y="0"/>
          <a:ext cx="0" cy="0"/>
          <a:chOff x="0" y="0"/>
          <a:chExt cx="0" cy="0"/>
        </a:xfrm>
      </p:grpSpPr>
      <p:pic>
        <p:nvPicPr>
          <p:cNvPr id="8"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76"/>
            <a:ext cx="7950200" cy="530224"/>
          </a:xfrm>
        </p:spPr>
        <p:txBody>
          <a:bodyPr wrap="square"/>
          <a:lstStyle/>
          <a:p>
            <a:r>
              <a:rPr lang="en-US" dirty="0" smtClean="0"/>
              <a:t>Click to edit Master title style</a:t>
            </a:r>
            <a:endParaRPr lang="en-US" dirty="0"/>
          </a:p>
        </p:txBody>
      </p:sp>
      <p:sp>
        <p:nvSpPr>
          <p:cNvPr id="6" name="Footer Placeholder 4"/>
          <p:cNvSpPr>
            <a:spLocks noGrp="1"/>
          </p:cNvSpPr>
          <p:nvPr>
            <p:ph type="ftr" sz="quarter" idx="10"/>
          </p:nvPr>
        </p:nvSpPr>
        <p:spPr>
          <a:xfrm>
            <a:off x="5858211" y="4800073"/>
            <a:ext cx="2895600" cy="274637"/>
          </a:xfrm>
          <a:prstGeom prst="rect">
            <a:avLst/>
          </a:prstGeom>
        </p:spPr>
        <p:txBody>
          <a:bodyPr wrap="square" lIns="90720" tIns="45360" rIns="90720" bIns="45360"/>
          <a:lstStyle>
            <a:lvl1pPr>
              <a:defRPr/>
            </a:lvl1pPr>
          </a:lstStyle>
          <a:p>
            <a:pPr>
              <a:defRPr/>
            </a:pPr>
            <a:endParaRPr lang="en-US" dirty="0">
              <a:solidFill>
                <a:srgbClr val="000000"/>
              </a:solidFill>
              <a:cs typeface="Arial" pitchFamily="34" charset="0"/>
            </a:endParaRPr>
          </a:p>
        </p:txBody>
      </p:sp>
      <p:sp>
        <p:nvSpPr>
          <p:cNvPr id="7" name="Text Box 14"/>
          <p:cNvSpPr txBox="1">
            <a:spLocks noChangeArrowheads="1"/>
          </p:cNvSpPr>
          <p:nvPr userDrawn="1"/>
        </p:nvSpPr>
        <p:spPr bwMode="auto">
          <a:xfrm>
            <a:off x="635268"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53" tIns="17118" rIns="34253" bIns="17118"/>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0187" eaLnBrk="1" hangingPunct="1">
              <a:spcBef>
                <a:spcPts val="0"/>
              </a:spcBef>
              <a:buClr>
                <a:srgbClr val="829E7E"/>
              </a:buClr>
              <a:buFont typeface="Arial"/>
              <a:buNone/>
              <a:defRPr/>
            </a:pPr>
            <a:fld id="{DF43EDC1-DE77-47A3-B56B-F28176B942E3}" type="slidenum">
              <a:rPr lang="en-US" sz="600" smtClean="0">
                <a:solidFill>
                  <a:srgbClr val="000000"/>
                </a:solidFill>
                <a:cs typeface="Arial" pitchFamily="34" charset="0"/>
              </a:rPr>
              <a:pPr algn="r" defTabSz="340187" eaLnBrk="1" hangingPunct="1">
                <a:spcBef>
                  <a:spcPts val="0"/>
                </a:spcBef>
                <a:buClr>
                  <a:srgbClr val="829E7E"/>
                </a:buClr>
                <a:buFont typeface="Arial"/>
                <a:buNone/>
                <a:defRPr/>
              </a:pPr>
              <a:t>‹#›</a:t>
            </a:fld>
            <a:endParaRPr lang="en-US" sz="600" dirty="0" smtClean="0">
              <a:solidFill>
                <a:srgbClr val="292929"/>
              </a:solidFill>
              <a:cs typeface="Arial" pitchFamily="34" charset="0"/>
            </a:endParaRPr>
          </a:p>
        </p:txBody>
      </p:sp>
      <p:sp>
        <p:nvSpPr>
          <p:cNvPr id="11"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53" tIns="17118" rIns="34253" bIns="17118"/>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0187" eaLnBrk="1" hangingPunct="1">
              <a:spcBef>
                <a:spcPts val="0"/>
              </a:spcBef>
              <a:buClr>
                <a:srgbClr val="829E7E"/>
              </a:buClr>
              <a:buFont typeface="Arial"/>
              <a:buNone/>
              <a:defRPr/>
            </a:pPr>
            <a:r>
              <a:rPr lang="en-US" sz="600" dirty="0" smtClean="0">
                <a:solidFill>
                  <a:srgbClr val="292929"/>
                </a:solidFill>
                <a:cs typeface="Arial" pitchFamily="34" charset="0"/>
              </a:rPr>
              <a:t>Copyright © 2011, Oracle and/or its affiliates. All rights reserved.</a:t>
            </a:r>
          </a:p>
        </p:txBody>
      </p:sp>
      <p:cxnSp>
        <p:nvCxnSpPr>
          <p:cNvPr id="13" name="Straight Connector 12"/>
          <p:cNvCxnSpPr/>
          <p:nvPr userDrawn="1"/>
        </p:nvCxnSpPr>
        <p:spPr>
          <a:xfrm flipH="1">
            <a:off x="824370" y="4897910"/>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userDrawn="1"/>
        </p:nvGrpSpPr>
        <p:grpSpPr>
          <a:xfrm>
            <a:off x="3094531" y="4875691"/>
            <a:ext cx="2289387" cy="219168"/>
            <a:chOff x="3094495" y="4875691"/>
            <a:chExt cx="2289387" cy="219168"/>
          </a:xfrm>
        </p:grpSpPr>
        <p:sp>
          <p:nvSpPr>
            <p:cNvPr id="12" name="Text Box 14"/>
            <p:cNvSpPr txBox="1">
              <a:spLocks noChangeArrowheads="1"/>
            </p:cNvSpPr>
            <p:nvPr userDrawn="1"/>
          </p:nvSpPr>
          <p:spPr bwMode="auto">
            <a:xfrm>
              <a:off x="3124525" y="4875691"/>
              <a:ext cx="2259357" cy="21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0187" eaLnBrk="1" hangingPunct="1">
                <a:spcBef>
                  <a:spcPts val="0"/>
                </a:spcBef>
                <a:buClr>
                  <a:srgbClr val="829E7E"/>
                </a:buClr>
                <a:buFont typeface="Arial"/>
                <a:buNone/>
                <a:defRPr/>
              </a:pPr>
              <a:r>
                <a:rPr lang="en-US" sz="600" dirty="0" smtClean="0">
                  <a:solidFill>
                    <a:srgbClr val="292929"/>
                  </a:solidFill>
                  <a:cs typeface="Arial" pitchFamily="34" charset="0"/>
                </a:rPr>
                <a:t>Insert Information Protection Policy Classification from Slide 8</a:t>
              </a:r>
              <a:endParaRPr lang="en-US" sz="800" dirty="0" smtClean="0">
                <a:solidFill>
                  <a:srgbClr val="292929"/>
                </a:solidFill>
                <a:cs typeface="Arial" pitchFamily="34" charset="0"/>
              </a:endParaRPr>
            </a:p>
          </p:txBody>
        </p:sp>
        <p:cxnSp>
          <p:nvCxnSpPr>
            <p:cNvPr id="14" name="Straight Connector 13"/>
            <p:cNvCxnSpPr/>
            <p:nvPr userDrawn="1"/>
          </p:nvCxnSpPr>
          <p:spPr>
            <a:xfrm flipH="1">
              <a:off x="3094495"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819293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52922" y="3596184"/>
            <a:ext cx="7772797" cy="670855"/>
          </a:xfrm>
        </p:spPr>
        <p:txBody>
          <a:bodyPr anchor="b" anchorCtr="0"/>
          <a:lstStyle>
            <a:lvl1pPr>
              <a:defRPr sz="2400"/>
            </a:lvl1pPr>
          </a:lstStyle>
          <a:p>
            <a:r>
              <a:rPr lang="en-US" dirty="0" smtClean="0"/>
              <a:t>Click to edit Master title style</a:t>
            </a:r>
            <a:endParaRPr lang="en-US" dirty="0"/>
          </a:p>
        </p:txBody>
      </p:sp>
      <p:sp>
        <p:nvSpPr>
          <p:cNvPr id="3" name="Subtitle 2"/>
          <p:cNvSpPr>
            <a:spLocks noGrp="1"/>
          </p:cNvSpPr>
          <p:nvPr>
            <p:ph type="subTitle" idx="1"/>
          </p:nvPr>
        </p:nvSpPr>
        <p:spPr>
          <a:xfrm>
            <a:off x="1152922" y="4410273"/>
            <a:ext cx="7075289" cy="532642"/>
          </a:xfrm>
        </p:spPr>
        <p:txBody>
          <a:bodyPr/>
          <a:lstStyle>
            <a:lvl1pPr marL="0" marR="0" indent="0" algn="l" defTabSz="907292" rtl="0" eaLnBrk="1" fontAlgn="base" latinLnBrk="0" hangingPunct="1">
              <a:lnSpc>
                <a:spcPct val="100000"/>
              </a:lnSpc>
              <a:spcBef>
                <a:spcPts val="0"/>
              </a:spcBef>
              <a:spcAft>
                <a:spcPts val="300"/>
              </a:spcAft>
              <a:buClr>
                <a:srgbClr val="FF0000"/>
              </a:buClr>
              <a:buSzTx/>
              <a:buFont typeface="Arial" pitchFamily="127" charset="0"/>
              <a:buNone/>
              <a:tabLst/>
              <a:defRPr sz="1800">
                <a:solidFill>
                  <a:schemeClr val="tx1"/>
                </a:solidFill>
              </a:defRPr>
            </a:lvl1pPr>
            <a:lvl2pPr marL="283351" indent="0" algn="ctr">
              <a:buNone/>
              <a:defRPr>
                <a:solidFill>
                  <a:schemeClr val="tx1">
                    <a:tint val="75000"/>
                  </a:schemeClr>
                </a:solidFill>
              </a:defRPr>
            </a:lvl2pPr>
            <a:lvl3pPr marL="566710" indent="0" algn="ctr">
              <a:buNone/>
              <a:defRPr>
                <a:solidFill>
                  <a:schemeClr val="tx1">
                    <a:tint val="75000"/>
                  </a:schemeClr>
                </a:solidFill>
              </a:defRPr>
            </a:lvl3pPr>
            <a:lvl4pPr marL="850062" indent="0" algn="ctr">
              <a:buNone/>
              <a:defRPr>
                <a:solidFill>
                  <a:schemeClr val="tx1">
                    <a:tint val="75000"/>
                  </a:schemeClr>
                </a:solidFill>
              </a:defRPr>
            </a:lvl4pPr>
            <a:lvl5pPr marL="1133415" indent="0" algn="ctr">
              <a:buNone/>
              <a:defRPr>
                <a:solidFill>
                  <a:schemeClr val="tx1">
                    <a:tint val="75000"/>
                  </a:schemeClr>
                </a:solidFill>
              </a:defRPr>
            </a:lvl5pPr>
            <a:lvl6pPr marL="1416769" indent="0" algn="ctr">
              <a:buNone/>
              <a:defRPr>
                <a:solidFill>
                  <a:schemeClr val="tx1">
                    <a:tint val="75000"/>
                  </a:schemeClr>
                </a:solidFill>
              </a:defRPr>
            </a:lvl6pPr>
            <a:lvl7pPr marL="1700121" indent="0" algn="ctr">
              <a:buNone/>
              <a:defRPr>
                <a:solidFill>
                  <a:schemeClr val="tx1">
                    <a:tint val="75000"/>
                  </a:schemeClr>
                </a:solidFill>
              </a:defRPr>
            </a:lvl7pPr>
            <a:lvl8pPr marL="1983476" indent="0" algn="ctr">
              <a:buNone/>
              <a:defRPr>
                <a:solidFill>
                  <a:schemeClr val="tx1">
                    <a:tint val="75000"/>
                  </a:schemeClr>
                </a:solidFill>
              </a:defRPr>
            </a:lvl8pPr>
            <a:lvl9pPr marL="2266830" indent="0" algn="ctr">
              <a:buNone/>
              <a:defRPr>
                <a:solidFill>
                  <a:schemeClr val="tx1">
                    <a:tint val="75000"/>
                  </a:schemeClr>
                </a:solidFill>
              </a:defRPr>
            </a:lvl9pPr>
          </a:lstStyle>
          <a:p>
            <a:r>
              <a:rPr lang="en-US" dirty="0" smtClean="0"/>
              <a:t>Click to edit Master subtitle style</a:t>
            </a:r>
          </a:p>
        </p:txBody>
      </p:sp>
      <p:sp>
        <p:nvSpPr>
          <p:cNvPr id="8" name="Footer Placeholder 4"/>
          <p:cNvSpPr>
            <a:spLocks noGrp="1"/>
          </p:cNvSpPr>
          <p:nvPr>
            <p:ph type="ftr" sz="quarter" idx="10"/>
          </p:nvPr>
        </p:nvSpPr>
        <p:spPr>
          <a:xfrm>
            <a:off x="6105525" y="4868899"/>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pic>
        <p:nvPicPr>
          <p:cNvPr id="9" name="Picture 16"/>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44588" y="3101679"/>
            <a:ext cx="22272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4" descr="Tall Red"/>
          <p:cNvPicPr>
            <a:picLocks noChangeArrowheads="1"/>
          </p:cNvPicPr>
          <p:nvPr userDrawn="1"/>
        </p:nvPicPr>
        <p:blipFill>
          <a:blip r:embed="rId4" cstate="print">
            <a:alphaModFix amt="0"/>
            <a:extLst>
              <a:ext uri="{28A0092B-C50C-407E-A947-70E740481C1C}">
                <a14:useLocalDpi xmlns:a14="http://schemas.microsoft.com/office/drawing/2010/main" val="0"/>
              </a:ext>
            </a:extLst>
          </a:blip>
          <a:srcRect/>
          <a:stretch>
            <a:fillRect/>
          </a:stretch>
        </p:blipFill>
        <p:spPr bwMode="auto">
          <a:xfrm>
            <a:off x="0" y="685812"/>
            <a:ext cx="1144588" cy="2117725"/>
          </a:xfrm>
          <a:prstGeom prst="rect">
            <a:avLst/>
          </a:prstGeom>
          <a:solidFill>
            <a:schemeClr val="tx2"/>
          </a:solidFill>
          <a:ln>
            <a:noFill/>
          </a:ln>
          <a:extLst/>
        </p:spPr>
      </p:pic>
      <p:pic>
        <p:nvPicPr>
          <p:cNvPr id="11" name="Picture 75" descr="Wide Red"/>
          <p:cNvPicPr>
            <a:picLocks noChangeArrowheads="1"/>
          </p:cNvPicPr>
          <p:nvPr userDrawn="1"/>
        </p:nvPicPr>
        <p:blipFill>
          <a:blip r:embed="rId5" cstate="print">
            <a:alphaModFix amt="0"/>
            <a:extLst>
              <a:ext uri="{28A0092B-C50C-407E-A947-70E740481C1C}">
                <a14:useLocalDpi xmlns:a14="http://schemas.microsoft.com/office/drawing/2010/main" val="0"/>
              </a:ext>
            </a:extLst>
          </a:blip>
          <a:srcRect/>
          <a:stretch>
            <a:fillRect/>
          </a:stretch>
        </p:blipFill>
        <p:spPr bwMode="auto">
          <a:xfrm>
            <a:off x="3262349" y="685812"/>
            <a:ext cx="5881687" cy="2117725"/>
          </a:xfrm>
          <a:prstGeom prst="rect">
            <a:avLst/>
          </a:prstGeom>
          <a:solidFill>
            <a:schemeClr val="tx2"/>
          </a:solidFill>
          <a:ln>
            <a:noFill/>
          </a:ln>
          <a:extLst/>
        </p:spPr>
      </p:pic>
    </p:spTree>
    <p:extLst>
      <p:ext uri="{BB962C8B-B14F-4D97-AF65-F5344CB8AC3E}">
        <p14:creationId xmlns:p14="http://schemas.microsoft.com/office/powerpoint/2010/main" val="33553016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08038" y="1164165"/>
            <a:ext cx="7910512" cy="3297237"/>
          </a:xfrm>
        </p:spPr>
        <p:txBody>
          <a:bodyPr/>
          <a:lstStyle>
            <a:lvl1pPr>
              <a:defRPr sz="2400"/>
            </a:lvl1pPr>
            <a:lvl2pPr>
              <a:defRPr sz="2000"/>
            </a:lvl2pPr>
            <a:lvl3pPr>
              <a:defRPr sz="1800"/>
            </a:lvl3pPr>
            <a:lvl4pPr>
              <a:defRPr sz="1800"/>
            </a:lvl4pPr>
            <a:lvl5pPr>
              <a:defRPr sz="1800"/>
            </a:lvl5pPr>
            <a:lvl6pPr>
              <a:defRPr sz="1100"/>
            </a:lvl6pPr>
            <a:lvl7pPr>
              <a:defRPr sz="1100"/>
            </a:lvl7pPr>
            <a:lvl8pPr>
              <a:defRPr sz="1100"/>
            </a:lvl8pPr>
            <a:lvl9pP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808038" y="658608"/>
            <a:ext cx="8139112" cy="318691"/>
          </a:xfrm>
        </p:spPr>
        <p:txBody>
          <a:bodyPr/>
          <a:lstStyle>
            <a:lvl1pPr marL="0" indent="0">
              <a:buNone/>
              <a:defRPr sz="2000" i="1">
                <a:solidFill>
                  <a:schemeClr val="accent2"/>
                </a:solidFill>
              </a:defRPr>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dirty="0" smtClean="0"/>
              <a:t>Click to edit Subtitle</a:t>
            </a:r>
          </a:p>
        </p:txBody>
      </p:sp>
      <p:sp>
        <p:nvSpPr>
          <p:cNvPr id="5"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1422689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808038" y="201076"/>
            <a:ext cx="6569039" cy="44608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08038" y="1164165"/>
            <a:ext cx="8140700" cy="3325358"/>
          </a:xfrm>
        </p:spPr>
        <p:txBody>
          <a:bodyPr/>
          <a:lstStyle>
            <a:lvl1pPr>
              <a:defRPr>
                <a:solidFill>
                  <a:schemeClr val="tx1"/>
                </a:solidFill>
              </a:defRPr>
            </a:lvl1pPr>
            <a:lvl2pPr>
              <a:defRPr sz="2000">
                <a:solidFill>
                  <a:schemeClr val="tx1"/>
                </a:solidFill>
              </a:defRPr>
            </a:lvl2pPr>
            <a:lvl3pPr>
              <a:buClr>
                <a:schemeClr val="tx2"/>
              </a:buCl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pic>
        <p:nvPicPr>
          <p:cNvPr id="6" name="Picture 24" descr="Small Red Square"/>
          <p:cNvPicPr>
            <a:picLocks noChangeAspect="1" noChangeArrowheads="1"/>
          </p:cNvPicPr>
          <p:nvPr userDrawn="1"/>
        </p:nvPicPr>
        <p:blipFill>
          <a:blip r:embed="rId2" cstate="print">
            <a:alphaModFix amt="0"/>
            <a:extLst>
              <a:ext uri="{28A0092B-C50C-407E-A947-70E740481C1C}">
                <a14:useLocalDpi xmlns:a14="http://schemas.microsoft.com/office/drawing/2010/main" val="0"/>
              </a:ext>
            </a:extLst>
          </a:blip>
          <a:srcRect/>
          <a:stretch>
            <a:fillRect/>
          </a:stretch>
        </p:blipFill>
        <p:spPr bwMode="auto">
          <a:xfrm>
            <a:off x="7535206" y="0"/>
            <a:ext cx="1608794" cy="5508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509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8708824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152697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4"/>
          <p:cNvSpPr>
            <a:spLocks noGrp="1"/>
          </p:cNvSpPr>
          <p:nvPr>
            <p:ph type="ftr" sz="quarter" idx="10"/>
          </p:nvPr>
        </p:nvSpPr>
        <p:spPr>
          <a:xfrm>
            <a:off x="6037263" y="4791075"/>
            <a:ext cx="2895600" cy="274638"/>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announcement">
    <p:spTree>
      <p:nvGrpSpPr>
        <p:cNvPr id="1" name=""/>
        <p:cNvGrpSpPr/>
        <p:nvPr/>
      </p:nvGrpSpPr>
      <p:grpSpPr>
        <a:xfrm>
          <a:off x="0" y="0"/>
          <a:ext cx="0" cy="0"/>
          <a:chOff x="0" y="0"/>
          <a:chExt cx="0" cy="0"/>
        </a:xfrm>
      </p:grpSpPr>
      <p:pic>
        <p:nvPicPr>
          <p:cNvPr id="6" name="Picture 24" descr="Small Red Square"/>
          <p:cNvPicPr>
            <a:picLocks noChangeAspect="1" noChangeArrowheads="1"/>
          </p:cNvPicPr>
          <p:nvPr userDrawn="1"/>
        </p:nvPicPr>
        <p:blipFill>
          <a:blip r:embed="rId2" cstate="print">
            <a:alphaModFix amt="0"/>
            <a:extLst>
              <a:ext uri="{28A0092B-C50C-407E-A947-70E740481C1C}">
                <a14:useLocalDpi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808038" y="318091"/>
            <a:ext cx="7779072" cy="504419"/>
          </a:xfrm>
        </p:spPr>
        <p:txBody>
          <a:bodyPr/>
          <a:lstStyle>
            <a:lvl1pPr>
              <a:defRPr>
                <a:solidFill>
                  <a:schemeClr val="bg1"/>
                </a:solidFill>
              </a:defRPr>
            </a:lvl1pPr>
          </a:lstStyle>
          <a:p>
            <a:r>
              <a:rPr lang="en-US" dirty="0" smtClean="0"/>
              <a:t>Click to edit Announcement </a:t>
            </a:r>
            <a:endParaRPr lang="en-US" dirty="0"/>
          </a:p>
        </p:txBody>
      </p:sp>
      <p:sp>
        <p:nvSpPr>
          <p:cNvPr id="3" name="Content Placeholder 2"/>
          <p:cNvSpPr>
            <a:spLocks noGrp="1"/>
          </p:cNvSpPr>
          <p:nvPr>
            <p:ph idx="1" hasCustomPrompt="1"/>
          </p:nvPr>
        </p:nvSpPr>
        <p:spPr>
          <a:xfrm>
            <a:off x="808038" y="858762"/>
            <a:ext cx="7792822" cy="1867582"/>
          </a:xfrm>
        </p:spPr>
        <p:txBody>
          <a:bodyPr/>
          <a:lstStyle>
            <a:lvl1pPr marL="0" indent="0">
              <a:buClr>
                <a:schemeClr val="bg1"/>
              </a:buClr>
              <a:buNone/>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en-US" dirty="0" smtClean="0"/>
              <a:t>Click to edit Product Name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26616095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Quote">
    <p:spTree>
      <p:nvGrpSpPr>
        <p:cNvPr id="1" name=""/>
        <p:cNvGrpSpPr/>
        <p:nvPr/>
      </p:nvGrpSpPr>
      <p:grpSpPr>
        <a:xfrm>
          <a:off x="0" y="0"/>
          <a:ext cx="0" cy="0"/>
          <a:chOff x="0" y="0"/>
          <a:chExt cx="0" cy="0"/>
        </a:xfrm>
      </p:grpSpPr>
      <p:pic>
        <p:nvPicPr>
          <p:cNvPr id="8" name="Picture 24" descr="Small Red Square"/>
          <p:cNvPicPr>
            <a:picLocks noChangeAspect="1" noChangeArrowheads="1"/>
          </p:cNvPicPr>
          <p:nvPr userDrawn="1"/>
        </p:nvPicPr>
        <p:blipFill>
          <a:blip r:embed="rId2" cstate="print">
            <a:alphaModFix amt="0"/>
            <a:extLst>
              <a:ext uri="{28A0092B-C50C-407E-A947-70E740481C1C}">
                <a14:useLocalDpi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735468" y="357671"/>
            <a:ext cx="7779072" cy="1244269"/>
          </a:xfrm>
        </p:spPr>
        <p:txBody>
          <a:bodyPr/>
          <a:lstStyle>
            <a:lvl1pPr marL="90720" indent="-90720">
              <a:defRPr sz="2400" b="0">
                <a:solidFill>
                  <a:schemeClr val="bg1"/>
                </a:solidFill>
              </a:defRPr>
            </a:lvl1pPr>
          </a:lstStyle>
          <a:p>
            <a:r>
              <a:rPr lang="en-US" dirty="0" smtClean="0"/>
              <a:t>Click to edit Quote</a:t>
            </a:r>
            <a:endParaRPr lang="en-US" dirty="0"/>
          </a:p>
        </p:txBody>
      </p:sp>
      <p:sp>
        <p:nvSpPr>
          <p:cNvPr id="3" name="Content Placeholder 2"/>
          <p:cNvSpPr>
            <a:spLocks noGrp="1"/>
          </p:cNvSpPr>
          <p:nvPr>
            <p:ph idx="1" hasCustomPrompt="1"/>
          </p:nvPr>
        </p:nvSpPr>
        <p:spPr>
          <a:xfrm>
            <a:off x="808038" y="1817688"/>
            <a:ext cx="7792822" cy="854637"/>
          </a:xfrm>
        </p:spPr>
        <p:txBody>
          <a:bodyPr/>
          <a:lstStyle>
            <a:lvl1pPr marL="0" indent="0">
              <a:buNone/>
              <a:defRPr sz="2000" b="1">
                <a:solidFill>
                  <a:schemeClr val="bg1"/>
                </a:solidFill>
              </a:defRPr>
            </a:lvl1pPr>
            <a:lvl2pPr marL="283526" indent="0">
              <a:buNone/>
              <a:defRPr sz="1600">
                <a:solidFill>
                  <a:schemeClr val="bg1"/>
                </a:solidFill>
              </a:defRPr>
            </a:lvl2pPr>
            <a:lvl3pPr>
              <a:buClr>
                <a:schemeClr val="tx2"/>
              </a:buCl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smtClean="0"/>
              <a:t>Click to edit name</a:t>
            </a:r>
          </a:p>
          <a:p>
            <a:pPr lvl="1"/>
            <a:r>
              <a:rPr lang="en-US" dirty="0" smtClean="0"/>
              <a:t>Second level</a:t>
            </a:r>
          </a:p>
        </p:txBody>
      </p:sp>
      <p:sp>
        <p:nvSpPr>
          <p:cNvPr id="4"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2728546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3" name="Group 2"/>
          <p:cNvGrpSpPr/>
          <p:nvPr userDrawn="1"/>
        </p:nvGrpSpPr>
        <p:grpSpPr>
          <a:xfrm>
            <a:off x="-1586" y="0"/>
            <a:ext cx="9145587" cy="3625850"/>
            <a:chOff x="-1587" y="0"/>
            <a:chExt cx="9145587" cy="3625850"/>
          </a:xfrm>
        </p:grpSpPr>
        <p:pic>
          <p:nvPicPr>
            <p:cNvPr id="7"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4" descr="Small Red Square"/>
            <p:cNvPicPr>
              <a:picLocks noChangeAspect="1" noChangeArrowheads="1"/>
            </p:cNvPicPr>
            <p:nvPr userDrawn="1"/>
          </p:nvPicPr>
          <p:blipFill>
            <a:blip r:embed="rId3" cstate="print">
              <a:alphaModFix amt="0"/>
              <a:extLst>
                <a:ext uri="{28A0092B-C50C-407E-A947-70E740481C1C}">
                  <a14:useLocalDpi xmlns:a14="http://schemas.microsoft.com/office/drawing/2010/main" val="0"/>
                </a:ext>
              </a:extLst>
            </a:blip>
            <a:srcRect/>
            <a:stretch>
              <a:fillRect/>
            </a:stretch>
          </p:blipFill>
          <p:spPr bwMode="auto">
            <a:xfrm>
              <a:off x="-1587" y="1041400"/>
              <a:ext cx="9144000" cy="25844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userDrawn="1">
            <p:ph type="title" hasCustomPrompt="1"/>
          </p:nvPr>
        </p:nvSpPr>
        <p:spPr>
          <a:xfrm>
            <a:off x="1" y="1821961"/>
            <a:ext cx="9142413" cy="900649"/>
          </a:xfrm>
          <a:noFill/>
          <a:ln>
            <a:noFill/>
          </a:ln>
        </p:spPr>
        <p:txBody>
          <a:bodyPr/>
          <a:lstStyle>
            <a:lvl1pPr algn="ctr">
              <a:defRPr sz="6000" b="0">
                <a:solidFill>
                  <a:schemeClr val="bg1"/>
                </a:solidFill>
              </a:defRPr>
            </a:lvl1pPr>
          </a:lstStyle>
          <a:p>
            <a:r>
              <a:rPr lang="en-US" dirty="0" smtClean="0"/>
              <a:t>Q&amp;A</a:t>
            </a:r>
            <a:endParaRPr lang="en-US" dirty="0"/>
          </a:p>
        </p:txBody>
      </p:sp>
      <p:sp>
        <p:nvSpPr>
          <p:cNvPr id="4" name="Footer Placeholder 4"/>
          <p:cNvSpPr>
            <a:spLocks noGrp="1"/>
          </p:cNvSpPr>
          <p:nvPr userDrawn="1">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8291137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pening/Closing slide">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5143500"/>
            <a:chOff x="0" y="0"/>
            <a:chExt cx="9144000" cy="5143500"/>
          </a:xfrm>
        </p:grpSpPr>
        <p:pic>
          <p:nvPicPr>
            <p:cNvPr id="3"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8180" y="2094112"/>
              <a:ext cx="5998766" cy="75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820804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4977"/>
            <a:ext cx="7772797" cy="1021953"/>
          </a:xfrm>
        </p:spPr>
        <p:txBody>
          <a:bodyPr/>
          <a:lstStyle>
            <a:lvl1pPr algn="l">
              <a:defRPr sz="24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79839"/>
            <a:ext cx="7772797" cy="1125141"/>
          </a:xfrm>
        </p:spPr>
        <p:txBody>
          <a:bodyPr anchor="b"/>
          <a:lstStyle>
            <a:lvl1pPr marL="0" indent="0">
              <a:buNone/>
              <a:defRPr sz="1200">
                <a:solidFill>
                  <a:schemeClr val="tx1">
                    <a:tint val="75000"/>
                  </a:schemeClr>
                </a:solidFill>
              </a:defRPr>
            </a:lvl1pPr>
            <a:lvl2pPr marL="283351" indent="0">
              <a:buNone/>
              <a:defRPr sz="1100">
                <a:solidFill>
                  <a:schemeClr val="tx1">
                    <a:tint val="75000"/>
                  </a:schemeClr>
                </a:solidFill>
              </a:defRPr>
            </a:lvl2pPr>
            <a:lvl3pPr marL="566710" indent="0">
              <a:buNone/>
              <a:defRPr sz="1000">
                <a:solidFill>
                  <a:schemeClr val="tx1">
                    <a:tint val="75000"/>
                  </a:schemeClr>
                </a:solidFill>
              </a:defRPr>
            </a:lvl3pPr>
            <a:lvl4pPr marL="850062" indent="0">
              <a:buNone/>
              <a:defRPr sz="900">
                <a:solidFill>
                  <a:schemeClr val="tx1">
                    <a:tint val="75000"/>
                  </a:schemeClr>
                </a:solidFill>
              </a:defRPr>
            </a:lvl4pPr>
            <a:lvl5pPr marL="1133415" indent="0">
              <a:buNone/>
              <a:defRPr sz="900">
                <a:solidFill>
                  <a:schemeClr val="tx1">
                    <a:tint val="75000"/>
                  </a:schemeClr>
                </a:solidFill>
              </a:defRPr>
            </a:lvl5pPr>
            <a:lvl6pPr marL="1416769" indent="0">
              <a:buNone/>
              <a:defRPr sz="900">
                <a:solidFill>
                  <a:schemeClr val="tx1">
                    <a:tint val="75000"/>
                  </a:schemeClr>
                </a:solidFill>
              </a:defRPr>
            </a:lvl6pPr>
            <a:lvl7pPr marL="1700121" indent="0">
              <a:buNone/>
              <a:defRPr sz="900">
                <a:solidFill>
                  <a:schemeClr val="tx1">
                    <a:tint val="75000"/>
                  </a:schemeClr>
                </a:solidFill>
              </a:defRPr>
            </a:lvl7pPr>
            <a:lvl8pPr marL="1983476" indent="0">
              <a:buNone/>
              <a:defRPr sz="900">
                <a:solidFill>
                  <a:schemeClr val="tx1">
                    <a:tint val="75000"/>
                  </a:schemeClr>
                </a:solidFill>
              </a:defRPr>
            </a:lvl8pPr>
            <a:lvl9pPr marL="2266830" indent="0">
              <a:buNone/>
              <a:defRPr sz="900">
                <a:solidFill>
                  <a:schemeClr val="tx1">
                    <a:tint val="75000"/>
                  </a:schemeClr>
                </a:solidFill>
              </a:defRPr>
            </a:lvl9pPr>
          </a:lstStyle>
          <a:p>
            <a:pPr lvl="0"/>
            <a:r>
              <a:rPr lang="en-US" dirty="0" smtClean="0"/>
              <a:t>Click to edit Master text styles</a:t>
            </a:r>
          </a:p>
        </p:txBody>
      </p:sp>
      <p:sp>
        <p:nvSpPr>
          <p:cNvPr id="4"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100940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99" y="1200547"/>
            <a:ext cx="4066976"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9625" y="1200547"/>
            <a:ext cx="4066977"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9077874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437" y="1150938"/>
            <a:ext cx="4040187" cy="480219"/>
          </a:xfrm>
        </p:spPr>
        <p:txBody>
          <a:bodyPr anchor="b"/>
          <a:lstStyle>
            <a:lvl1pPr marL="0" indent="0">
              <a:buNone/>
              <a:defRPr sz="1500" b="1"/>
            </a:lvl1pPr>
            <a:lvl2pPr marL="283351" indent="0">
              <a:buNone/>
              <a:defRPr sz="1200" b="1"/>
            </a:lvl2pPr>
            <a:lvl3pPr marL="566710" indent="0">
              <a:buNone/>
              <a:defRPr sz="1100" b="1"/>
            </a:lvl3pPr>
            <a:lvl4pPr marL="850062" indent="0">
              <a:buNone/>
              <a:defRPr sz="1000" b="1"/>
            </a:lvl4pPr>
            <a:lvl5pPr marL="1133415" indent="0">
              <a:buNone/>
              <a:defRPr sz="1000" b="1"/>
            </a:lvl5pPr>
            <a:lvl6pPr marL="1416769" indent="0">
              <a:buNone/>
              <a:defRPr sz="1000" b="1"/>
            </a:lvl6pPr>
            <a:lvl7pPr marL="1700121" indent="0">
              <a:buNone/>
              <a:defRPr sz="1000" b="1"/>
            </a:lvl7pPr>
            <a:lvl8pPr marL="1983476" indent="0">
              <a:buNone/>
              <a:defRPr sz="1000" b="1"/>
            </a:lvl8pPr>
            <a:lvl9pPr marL="2266830" indent="0">
              <a:buNone/>
              <a:defRPr sz="1000" b="1"/>
            </a:lvl9pPr>
          </a:lstStyle>
          <a:p>
            <a:pPr lvl="0"/>
            <a:r>
              <a:rPr lang="en-US" smtClean="0"/>
              <a:t>Click to edit Master text styles</a:t>
            </a:r>
          </a:p>
        </p:txBody>
      </p:sp>
      <p:sp>
        <p:nvSpPr>
          <p:cNvPr id="4" name="Content Placeholder 3"/>
          <p:cNvSpPr>
            <a:spLocks noGrp="1"/>
          </p:cNvSpPr>
          <p:nvPr>
            <p:ph sz="half" idx="2"/>
          </p:nvPr>
        </p:nvSpPr>
        <p:spPr>
          <a:xfrm>
            <a:off x="457437" y="1631157"/>
            <a:ext cx="4040187"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22" y="1150938"/>
            <a:ext cx="4041180" cy="480219"/>
          </a:xfrm>
        </p:spPr>
        <p:txBody>
          <a:bodyPr anchor="b"/>
          <a:lstStyle>
            <a:lvl1pPr marL="0" indent="0">
              <a:buNone/>
              <a:defRPr sz="1500" b="1"/>
            </a:lvl1pPr>
            <a:lvl2pPr marL="283351" indent="0">
              <a:buNone/>
              <a:defRPr sz="1200" b="1"/>
            </a:lvl2pPr>
            <a:lvl3pPr marL="566710" indent="0">
              <a:buNone/>
              <a:defRPr sz="1100" b="1"/>
            </a:lvl3pPr>
            <a:lvl4pPr marL="850062" indent="0">
              <a:buNone/>
              <a:defRPr sz="1000" b="1"/>
            </a:lvl4pPr>
            <a:lvl5pPr marL="1133415" indent="0">
              <a:buNone/>
              <a:defRPr sz="1000" b="1"/>
            </a:lvl5pPr>
            <a:lvl6pPr marL="1416769" indent="0">
              <a:buNone/>
              <a:defRPr sz="1000" b="1"/>
            </a:lvl6pPr>
            <a:lvl7pPr marL="1700121" indent="0">
              <a:buNone/>
              <a:defRPr sz="1000" b="1"/>
            </a:lvl7pPr>
            <a:lvl8pPr marL="1983476" indent="0">
              <a:buNone/>
              <a:defRPr sz="1000" b="1"/>
            </a:lvl8pPr>
            <a:lvl9pPr marL="2266830" indent="0">
              <a:buNone/>
              <a:defRPr sz="1000" b="1"/>
            </a:lvl9pPr>
          </a:lstStyle>
          <a:p>
            <a:pPr lvl="0"/>
            <a:r>
              <a:rPr lang="en-US" smtClean="0"/>
              <a:t>Click to edit Master text styles</a:t>
            </a:r>
          </a:p>
        </p:txBody>
      </p:sp>
      <p:sp>
        <p:nvSpPr>
          <p:cNvPr id="6" name="Content Placeholder 5"/>
          <p:cNvSpPr>
            <a:spLocks noGrp="1"/>
          </p:cNvSpPr>
          <p:nvPr>
            <p:ph sz="quarter" idx="4"/>
          </p:nvPr>
        </p:nvSpPr>
        <p:spPr>
          <a:xfrm>
            <a:off x="4645422" y="1631157"/>
            <a:ext cx="4041180"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21155742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99" y="204393"/>
            <a:ext cx="3008312" cy="872133"/>
          </a:xfrm>
        </p:spPr>
        <p:txBody>
          <a:bodyPr/>
          <a:lstStyle>
            <a:lvl1pPr algn="l">
              <a:defRPr sz="1200" b="1"/>
            </a:lvl1pPr>
          </a:lstStyle>
          <a:p>
            <a:r>
              <a:rPr lang="en-US" smtClean="0"/>
              <a:t>Click to edit Master title style</a:t>
            </a:r>
            <a:endParaRPr lang="en-US"/>
          </a:p>
        </p:txBody>
      </p:sp>
      <p:sp>
        <p:nvSpPr>
          <p:cNvPr id="3" name="Content Placeholder 2"/>
          <p:cNvSpPr>
            <a:spLocks noGrp="1"/>
          </p:cNvSpPr>
          <p:nvPr>
            <p:ph idx="1"/>
          </p:nvPr>
        </p:nvSpPr>
        <p:spPr>
          <a:xfrm>
            <a:off x="3574852" y="204391"/>
            <a:ext cx="5111750" cy="4390430"/>
          </a:xfrm>
        </p:spPr>
        <p:txBody>
          <a:bodyPr/>
          <a:lstStyle>
            <a:lvl1pPr>
              <a:defRPr sz="2000"/>
            </a:lvl1pPr>
            <a:lvl2pPr>
              <a:defRPr sz="1800"/>
            </a:lvl2pPr>
            <a:lvl3pPr>
              <a:defRPr sz="15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99" y="1076550"/>
            <a:ext cx="3008312" cy="3518297"/>
          </a:xfrm>
        </p:spPr>
        <p:txBody>
          <a:bodyPr/>
          <a:lstStyle>
            <a:lvl1pPr marL="0" indent="0">
              <a:buNone/>
              <a:defRPr sz="900"/>
            </a:lvl1pPr>
            <a:lvl2pPr marL="283351" indent="0">
              <a:buNone/>
              <a:defRPr sz="700"/>
            </a:lvl2pPr>
            <a:lvl3pPr marL="566710" indent="0">
              <a:buNone/>
              <a:defRPr sz="600"/>
            </a:lvl3pPr>
            <a:lvl4pPr marL="850062" indent="0">
              <a:buNone/>
              <a:defRPr sz="600"/>
            </a:lvl4pPr>
            <a:lvl5pPr marL="1133415" indent="0">
              <a:buNone/>
              <a:defRPr sz="600"/>
            </a:lvl5pPr>
            <a:lvl6pPr marL="1416769" indent="0">
              <a:buNone/>
              <a:defRPr sz="600"/>
            </a:lvl6pPr>
            <a:lvl7pPr marL="1700121" indent="0">
              <a:buNone/>
              <a:defRPr sz="600"/>
            </a:lvl7pPr>
            <a:lvl8pPr marL="1983476" indent="0">
              <a:buNone/>
              <a:defRPr sz="600"/>
            </a:lvl8pPr>
            <a:lvl9pPr marL="2266830" indent="0">
              <a:buNone/>
              <a:defRPr sz="600"/>
            </a:lvl9pPr>
          </a:lstStyle>
          <a:p>
            <a:pPr lvl="0"/>
            <a:r>
              <a:rPr lang="en-US" smtClean="0"/>
              <a:t>Click to edit Master text styles</a:t>
            </a:r>
          </a:p>
        </p:txBody>
      </p:sp>
      <p:sp>
        <p:nvSpPr>
          <p:cNvPr id="5"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32193372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29052830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798" y="206375"/>
            <a:ext cx="2056805" cy="43884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99" y="206375"/>
            <a:ext cx="6077148" cy="43884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6037593" y="4791881"/>
            <a:ext cx="2895600" cy="274637"/>
          </a:xfrm>
          <a:prstGeom prst="rect">
            <a:avLst/>
          </a:prstGeom>
        </p:spPr>
        <p:txBody>
          <a:bodyPr lIns="90720" tIns="45360" rIns="90720" bIns="4536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316763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6037263" y="4791075"/>
            <a:ext cx="2895600" cy="274638"/>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pic>
        <p:nvPicPr>
          <p:cNvPr id="9"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91"/>
            <a:ext cx="7950200" cy="473075"/>
          </a:xfrm>
        </p:spPr>
        <p:txBody>
          <a:bodyPr wrap="square"/>
          <a:lstStyle/>
          <a:p>
            <a:r>
              <a:rPr lang="en-US" dirty="0" smtClean="0"/>
              <a:t>Click to edit Master title style</a:t>
            </a:r>
            <a:endParaRPr lang="en-US" dirty="0"/>
          </a:p>
        </p:txBody>
      </p:sp>
      <p:sp>
        <p:nvSpPr>
          <p:cNvPr id="3" name="Content Placeholder 2"/>
          <p:cNvSpPr>
            <a:spLocks noGrp="1"/>
          </p:cNvSpPr>
          <p:nvPr>
            <p:ph idx="1"/>
          </p:nvPr>
        </p:nvSpPr>
        <p:spPr>
          <a:xfrm>
            <a:off x="806451" y="1111251"/>
            <a:ext cx="7900974" cy="3648075"/>
          </a:xfrm>
        </p:spPr>
        <p:txBody>
          <a:bodyPr wrap="square"/>
          <a:lstStyle>
            <a:lvl1pPr marL="116569" indent="-116569">
              <a:spcBef>
                <a:spcPts val="400"/>
              </a:spcBef>
              <a:spcAft>
                <a:spcPts val="200"/>
              </a:spcAft>
              <a:buFont typeface="Arial" pitchFamily="34" charset="0"/>
              <a:buChar char="•"/>
              <a:defRPr sz="1200" b="0"/>
            </a:lvl1pPr>
            <a:lvl2pPr marL="341808" indent="-176418">
              <a:spcAft>
                <a:spcPts val="0"/>
              </a:spcAft>
              <a:buClr>
                <a:schemeClr val="tx1"/>
              </a:buClr>
              <a:buFont typeface="Arial" pitchFamily="34" charset="0"/>
              <a:buChar char="–"/>
              <a:defRPr sz="1100"/>
            </a:lvl2pPr>
            <a:lvl3pPr marL="570209" indent="-170118">
              <a:buClr>
                <a:schemeClr val="tx2"/>
              </a:buClr>
              <a:buFont typeface="Arial" pitchFamily="34" charset="0"/>
              <a:buChar char="•"/>
              <a:defRPr sz="1100">
                <a:solidFill>
                  <a:schemeClr val="tx1"/>
                </a:solidFill>
              </a:defRPr>
            </a:lvl3pPr>
            <a:lvl4pPr marL="849016" indent="-107117">
              <a:buClr>
                <a:schemeClr val="tx1"/>
              </a:buClr>
              <a:buFont typeface="Arial" pitchFamily="34" charset="0"/>
              <a:buChar char="–"/>
              <a:defRPr lang="en-US" sz="1100" kern="1200" dirty="0" smtClean="0">
                <a:solidFill>
                  <a:schemeClr val="tx1"/>
                </a:solidFill>
                <a:latin typeface="Arial" pitchFamily="34" charset="0"/>
                <a:ea typeface="ＭＳ Ｐゴシック" pitchFamily="127" charset="-128"/>
                <a:cs typeface="ＭＳ Ｐゴシック" pitchFamily="127" charset="-128"/>
              </a:defRPr>
            </a:lvl4pPr>
            <a:lvl5pPr marL="1190824" indent="-165392">
              <a:buClr>
                <a:schemeClr val="tx2"/>
              </a:buClr>
              <a:buFont typeface="Arial" pitchFamily="34" charset="0"/>
              <a:buChar cha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5824267" y="4758227"/>
            <a:ext cx="2895600" cy="274637"/>
          </a:xfrm>
          <a:prstGeom prst="rect">
            <a:avLst/>
          </a:prstGeom>
        </p:spPr>
        <p:txBody>
          <a:bodyPr wrap="square" lIns="90720" tIns="45360" rIns="90720" bIns="45360"/>
          <a:lstStyle>
            <a:lvl1pPr>
              <a:defRPr/>
            </a:lvl1pPr>
          </a:lstStyle>
          <a:p>
            <a:pPr>
              <a:defRPr/>
            </a:pPr>
            <a:endParaRPr lang="en-US" dirty="0">
              <a:solidFill>
                <a:srgbClr val="000000"/>
              </a:solidFill>
              <a:cs typeface="Arial" pitchFamily="34" charset="0"/>
            </a:endParaRPr>
          </a:p>
        </p:txBody>
      </p:sp>
      <p:sp>
        <p:nvSpPr>
          <p:cNvPr id="8" name="Text Box 14"/>
          <p:cNvSpPr txBox="1">
            <a:spLocks noChangeArrowheads="1"/>
          </p:cNvSpPr>
          <p:nvPr userDrawn="1"/>
        </p:nvSpPr>
        <p:spPr bwMode="auto">
          <a:xfrm>
            <a:off x="635268"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53" tIns="17118" rIns="34253" bIns="17118"/>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0187" eaLnBrk="1" hangingPunct="1">
              <a:spcBef>
                <a:spcPts val="0"/>
              </a:spcBef>
              <a:buClr>
                <a:srgbClr val="829E7E"/>
              </a:buClr>
              <a:buFont typeface="Arial"/>
              <a:buNone/>
              <a:defRPr/>
            </a:pPr>
            <a:fld id="{DF43EDC1-DE77-47A3-B56B-F28176B942E3}" type="slidenum">
              <a:rPr lang="en-US" sz="600" smtClean="0">
                <a:solidFill>
                  <a:srgbClr val="000000"/>
                </a:solidFill>
                <a:cs typeface="Arial" pitchFamily="34" charset="0"/>
              </a:rPr>
              <a:pPr algn="r" defTabSz="340187" eaLnBrk="1" hangingPunct="1">
                <a:spcBef>
                  <a:spcPts val="0"/>
                </a:spcBef>
                <a:buClr>
                  <a:srgbClr val="829E7E"/>
                </a:buClr>
                <a:buFont typeface="Arial"/>
                <a:buNone/>
                <a:defRPr/>
              </a:pPr>
              <a:t>‹#›</a:t>
            </a:fld>
            <a:endParaRPr lang="en-US" sz="600" dirty="0" smtClean="0">
              <a:solidFill>
                <a:srgbClr val="292929"/>
              </a:solidFill>
              <a:cs typeface="Arial" pitchFamily="34" charset="0"/>
            </a:endParaRPr>
          </a:p>
        </p:txBody>
      </p:sp>
      <p:sp>
        <p:nvSpPr>
          <p:cNvPr id="11"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53" tIns="17118" rIns="34253" bIns="17118"/>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0187" eaLnBrk="1" hangingPunct="1">
              <a:spcBef>
                <a:spcPts val="0"/>
              </a:spcBef>
              <a:buClr>
                <a:srgbClr val="829E7E"/>
              </a:buClr>
              <a:buFont typeface="Arial"/>
              <a:buNone/>
              <a:defRPr/>
            </a:pPr>
            <a:r>
              <a:rPr lang="en-US" sz="600" dirty="0" smtClean="0">
                <a:solidFill>
                  <a:srgbClr val="292929"/>
                </a:solidFill>
                <a:cs typeface="Arial" pitchFamily="34" charset="0"/>
              </a:rPr>
              <a:t>Copyright © 2011, Oracle and/or its affiliates. All rights reserved.</a:t>
            </a:r>
          </a:p>
        </p:txBody>
      </p:sp>
      <p:cxnSp>
        <p:nvCxnSpPr>
          <p:cNvPr id="14" name="Straight Connector 13"/>
          <p:cNvCxnSpPr/>
          <p:nvPr userDrawn="1"/>
        </p:nvCxnSpPr>
        <p:spPr>
          <a:xfrm flipH="1">
            <a:off x="824370" y="4897910"/>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4" name="Group 3"/>
          <p:cNvGrpSpPr/>
          <p:nvPr userDrawn="1"/>
        </p:nvGrpSpPr>
        <p:grpSpPr>
          <a:xfrm>
            <a:off x="3094531" y="4875691"/>
            <a:ext cx="2289387" cy="219168"/>
            <a:chOff x="3094495" y="4875691"/>
            <a:chExt cx="2289387" cy="219168"/>
          </a:xfrm>
        </p:grpSpPr>
        <p:sp>
          <p:nvSpPr>
            <p:cNvPr id="13" name="Text Box 14"/>
            <p:cNvSpPr txBox="1">
              <a:spLocks noChangeArrowheads="1"/>
            </p:cNvSpPr>
            <p:nvPr userDrawn="1"/>
          </p:nvSpPr>
          <p:spPr bwMode="auto">
            <a:xfrm>
              <a:off x="3124525" y="4875691"/>
              <a:ext cx="2259357" cy="21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0187" eaLnBrk="1" hangingPunct="1">
                <a:spcBef>
                  <a:spcPts val="0"/>
                </a:spcBef>
                <a:buClr>
                  <a:srgbClr val="829E7E"/>
                </a:buClr>
                <a:buFont typeface="Arial"/>
                <a:buNone/>
                <a:defRPr/>
              </a:pPr>
              <a:r>
                <a:rPr lang="en-US" sz="600" dirty="0" smtClean="0">
                  <a:solidFill>
                    <a:srgbClr val="292929"/>
                  </a:solidFill>
                  <a:cs typeface="Arial" pitchFamily="34" charset="0"/>
                </a:rPr>
                <a:t>Insert Information Protection Policy Classification from Slide 8</a:t>
              </a:r>
              <a:endParaRPr lang="en-US" sz="800" dirty="0" smtClean="0">
                <a:solidFill>
                  <a:srgbClr val="292929"/>
                </a:solidFill>
                <a:cs typeface="Arial" pitchFamily="34" charset="0"/>
              </a:endParaRPr>
            </a:p>
          </p:txBody>
        </p:sp>
        <p:cxnSp>
          <p:nvCxnSpPr>
            <p:cNvPr id="15" name="Straight Connector 14"/>
            <p:cNvCxnSpPr/>
            <p:nvPr userDrawn="1"/>
          </p:nvCxnSpPr>
          <p:spPr>
            <a:xfrm flipH="1">
              <a:off x="3094495"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773617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structions blank">
    <p:spTree>
      <p:nvGrpSpPr>
        <p:cNvPr id="1" name=""/>
        <p:cNvGrpSpPr/>
        <p:nvPr/>
      </p:nvGrpSpPr>
      <p:grpSpPr>
        <a:xfrm>
          <a:off x="0" y="0"/>
          <a:ext cx="0" cy="0"/>
          <a:chOff x="0" y="0"/>
          <a:chExt cx="0" cy="0"/>
        </a:xfrm>
      </p:grpSpPr>
      <p:pic>
        <p:nvPicPr>
          <p:cNvPr id="8"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76"/>
            <a:ext cx="7950200" cy="530224"/>
          </a:xfrm>
        </p:spPr>
        <p:txBody>
          <a:bodyPr wrap="square"/>
          <a:lstStyle/>
          <a:p>
            <a:r>
              <a:rPr lang="en-US" dirty="0" smtClean="0"/>
              <a:t>Click to edit Master title style</a:t>
            </a:r>
            <a:endParaRPr lang="en-US" dirty="0"/>
          </a:p>
        </p:txBody>
      </p:sp>
      <p:sp>
        <p:nvSpPr>
          <p:cNvPr id="6" name="Footer Placeholder 4"/>
          <p:cNvSpPr>
            <a:spLocks noGrp="1"/>
          </p:cNvSpPr>
          <p:nvPr>
            <p:ph type="ftr" sz="quarter" idx="10"/>
          </p:nvPr>
        </p:nvSpPr>
        <p:spPr>
          <a:xfrm>
            <a:off x="5858211" y="4800073"/>
            <a:ext cx="2895600" cy="274637"/>
          </a:xfrm>
          <a:prstGeom prst="rect">
            <a:avLst/>
          </a:prstGeom>
        </p:spPr>
        <p:txBody>
          <a:bodyPr wrap="square" lIns="90720" tIns="45360" rIns="90720" bIns="45360"/>
          <a:lstStyle>
            <a:lvl1pPr>
              <a:defRPr/>
            </a:lvl1pPr>
          </a:lstStyle>
          <a:p>
            <a:pPr>
              <a:defRPr/>
            </a:pPr>
            <a:endParaRPr lang="en-US" dirty="0">
              <a:solidFill>
                <a:srgbClr val="000000"/>
              </a:solidFill>
              <a:cs typeface="Arial" pitchFamily="34" charset="0"/>
            </a:endParaRPr>
          </a:p>
        </p:txBody>
      </p:sp>
      <p:sp>
        <p:nvSpPr>
          <p:cNvPr id="7" name="Text Box 14"/>
          <p:cNvSpPr txBox="1">
            <a:spLocks noChangeArrowheads="1"/>
          </p:cNvSpPr>
          <p:nvPr userDrawn="1"/>
        </p:nvSpPr>
        <p:spPr bwMode="auto">
          <a:xfrm>
            <a:off x="635268"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53" tIns="17118" rIns="34253" bIns="17118"/>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0187" eaLnBrk="1" hangingPunct="1">
              <a:spcBef>
                <a:spcPts val="0"/>
              </a:spcBef>
              <a:buClr>
                <a:srgbClr val="829E7E"/>
              </a:buClr>
              <a:buFont typeface="Arial"/>
              <a:buNone/>
              <a:defRPr/>
            </a:pPr>
            <a:fld id="{DF43EDC1-DE77-47A3-B56B-F28176B942E3}" type="slidenum">
              <a:rPr lang="en-US" sz="600" smtClean="0">
                <a:solidFill>
                  <a:srgbClr val="000000"/>
                </a:solidFill>
                <a:cs typeface="Arial" pitchFamily="34" charset="0"/>
              </a:rPr>
              <a:pPr algn="r" defTabSz="340187" eaLnBrk="1" hangingPunct="1">
                <a:spcBef>
                  <a:spcPts val="0"/>
                </a:spcBef>
                <a:buClr>
                  <a:srgbClr val="829E7E"/>
                </a:buClr>
                <a:buFont typeface="Arial"/>
                <a:buNone/>
                <a:defRPr/>
              </a:pPr>
              <a:t>‹#›</a:t>
            </a:fld>
            <a:endParaRPr lang="en-US" sz="600" dirty="0" smtClean="0">
              <a:solidFill>
                <a:srgbClr val="292929"/>
              </a:solidFill>
              <a:cs typeface="Arial" pitchFamily="34" charset="0"/>
            </a:endParaRPr>
          </a:p>
        </p:txBody>
      </p:sp>
      <p:sp>
        <p:nvSpPr>
          <p:cNvPr id="11"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53" tIns="17118" rIns="34253" bIns="17118"/>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0187" eaLnBrk="1" hangingPunct="1">
              <a:spcBef>
                <a:spcPts val="0"/>
              </a:spcBef>
              <a:buClr>
                <a:srgbClr val="829E7E"/>
              </a:buClr>
              <a:buFont typeface="Arial"/>
              <a:buNone/>
              <a:defRPr/>
            </a:pPr>
            <a:r>
              <a:rPr lang="en-US" sz="600" dirty="0" smtClean="0">
                <a:solidFill>
                  <a:srgbClr val="292929"/>
                </a:solidFill>
                <a:cs typeface="Arial" pitchFamily="34" charset="0"/>
              </a:rPr>
              <a:t>Copyright © 2011, Oracle and/or its affiliates. All rights reserved.</a:t>
            </a:r>
          </a:p>
        </p:txBody>
      </p:sp>
      <p:cxnSp>
        <p:nvCxnSpPr>
          <p:cNvPr id="13" name="Straight Connector 12"/>
          <p:cNvCxnSpPr/>
          <p:nvPr userDrawn="1"/>
        </p:nvCxnSpPr>
        <p:spPr>
          <a:xfrm flipH="1">
            <a:off x="824370" y="4897910"/>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userDrawn="1"/>
        </p:nvGrpSpPr>
        <p:grpSpPr>
          <a:xfrm>
            <a:off x="3094531" y="4875691"/>
            <a:ext cx="2289387" cy="219168"/>
            <a:chOff x="3094495" y="4875691"/>
            <a:chExt cx="2289387" cy="219168"/>
          </a:xfrm>
        </p:grpSpPr>
        <p:sp>
          <p:nvSpPr>
            <p:cNvPr id="12" name="Text Box 14"/>
            <p:cNvSpPr txBox="1">
              <a:spLocks noChangeArrowheads="1"/>
            </p:cNvSpPr>
            <p:nvPr userDrawn="1"/>
          </p:nvSpPr>
          <p:spPr bwMode="auto">
            <a:xfrm>
              <a:off x="3124525" y="4875691"/>
              <a:ext cx="2259357" cy="21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0187" eaLnBrk="1" hangingPunct="1">
                <a:spcBef>
                  <a:spcPts val="0"/>
                </a:spcBef>
                <a:buClr>
                  <a:srgbClr val="829E7E"/>
                </a:buClr>
                <a:buFont typeface="Arial"/>
                <a:buNone/>
                <a:defRPr/>
              </a:pPr>
              <a:r>
                <a:rPr lang="en-US" sz="600" dirty="0" smtClean="0">
                  <a:solidFill>
                    <a:srgbClr val="292929"/>
                  </a:solidFill>
                  <a:cs typeface="Arial" pitchFamily="34" charset="0"/>
                </a:rPr>
                <a:t>Insert Information Protection Policy Classification from Slide 8</a:t>
              </a:r>
              <a:endParaRPr lang="en-US" sz="800" dirty="0" smtClean="0">
                <a:solidFill>
                  <a:srgbClr val="292929"/>
                </a:solidFill>
                <a:cs typeface="Arial" pitchFamily="34" charset="0"/>
              </a:endParaRPr>
            </a:p>
          </p:txBody>
        </p:sp>
        <p:cxnSp>
          <p:nvCxnSpPr>
            <p:cNvPr id="14" name="Straight Connector 13"/>
            <p:cNvCxnSpPr/>
            <p:nvPr userDrawn="1"/>
          </p:nvCxnSpPr>
          <p:spPr>
            <a:xfrm flipH="1">
              <a:off x="3094495"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819293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5" name="Picture 28" descr="grey_box"/>
          <p:cNvPicPr>
            <a:picLocks noChangeAspect="1" noChangeArrowheads="1"/>
          </p:cNvPicPr>
          <p:nvPr userDrawn="1"/>
        </p:nvPicPr>
        <p:blipFill rotWithShape="1">
          <a:blip r:embed="rId2" cstate="print"/>
          <a:srcRect l="148" t="8724" r="-63" b="8633"/>
          <a:stretch/>
        </p:blipFill>
        <p:spPr bwMode="auto">
          <a:xfrm>
            <a:off x="0" y="478043"/>
            <a:ext cx="9173208" cy="2098681"/>
          </a:xfrm>
          <a:prstGeom prst="rect">
            <a:avLst/>
          </a:prstGeom>
          <a:noFill/>
          <a:ln w="9525">
            <a:noFill/>
            <a:miter lim="800000"/>
            <a:headEnd/>
            <a:tailEnd/>
          </a:ln>
        </p:spPr>
      </p:pic>
      <p:sp>
        <p:nvSpPr>
          <p:cNvPr id="7" name="Rectangle 13"/>
          <p:cNvSpPr>
            <a:spLocks noChangeArrowheads="1"/>
          </p:cNvSpPr>
          <p:nvPr userDrawn="1"/>
        </p:nvSpPr>
        <p:spPr bwMode="auto">
          <a:xfrm>
            <a:off x="0" y="685205"/>
            <a:ext cx="9144000" cy="133350"/>
          </a:xfrm>
          <a:prstGeom prst="rect">
            <a:avLst/>
          </a:prstGeom>
          <a:noFill/>
          <a:ln w="9525" algn="ctr">
            <a:noFill/>
            <a:round/>
            <a:headEnd/>
            <a:tailEnd/>
          </a:ln>
        </p:spPr>
        <p:txBody>
          <a:bodyPr lIns="34268" tIns="17127" rIns="34268" bIns="17127">
            <a:spAutoFit/>
          </a:bodyPr>
          <a:lstStyle/>
          <a:p>
            <a:pPr marL="43762" indent="-43762" algn="ctr">
              <a:lnSpc>
                <a:spcPct val="90000"/>
              </a:lnSpc>
              <a:spcBef>
                <a:spcPct val="50000"/>
              </a:spcBef>
              <a:buClr>
                <a:srgbClr val="667263"/>
              </a:buClr>
              <a:defRPr/>
            </a:pPr>
            <a:endParaRPr lang="en-US" b="1" dirty="0">
              <a:solidFill>
                <a:srgbClr val="000000"/>
              </a:solidFill>
              <a:ea typeface="MS PGothic" pitchFamily="34" charset="-128"/>
              <a:cs typeface="Arial" pitchFamily="34" charset="0"/>
            </a:endParaRPr>
          </a:p>
        </p:txBody>
      </p:sp>
      <p:sp>
        <p:nvSpPr>
          <p:cNvPr id="8" name="Rectangle 17419"/>
          <p:cNvSpPr>
            <a:spLocks noChangeArrowheads="1"/>
          </p:cNvSpPr>
          <p:nvPr userDrawn="1"/>
        </p:nvSpPr>
        <p:spPr bwMode="auto">
          <a:xfrm>
            <a:off x="0" y="177405"/>
            <a:ext cx="9160072" cy="300633"/>
          </a:xfrm>
          <a:prstGeom prst="rect">
            <a:avLst/>
          </a:prstGeom>
          <a:gradFill rotWithShape="0">
            <a:gsLst>
              <a:gs pos="0">
                <a:schemeClr val="bg1">
                  <a:alpha val="0"/>
                </a:schemeClr>
              </a:gs>
              <a:gs pos="100000">
                <a:schemeClr val="accent2">
                  <a:alpha val="67000"/>
                </a:schemeClr>
              </a:gs>
            </a:gsLst>
            <a:lin ang="5400000" scaled="1"/>
          </a:gradFill>
          <a:ln w="9525" algn="ctr">
            <a:noFill/>
            <a:round/>
            <a:headEnd/>
            <a:tailEnd/>
          </a:ln>
        </p:spPr>
        <p:txBody>
          <a:bodyPr lIns="34286" tIns="17136" rIns="34286" bIns="17136"/>
          <a:lstStyle/>
          <a:p>
            <a:pPr marL="44347" indent="-44347" algn="ctr">
              <a:defRPr/>
            </a:pPr>
            <a:endParaRPr lang="en-US" b="1" dirty="0">
              <a:solidFill>
                <a:srgbClr val="000000"/>
              </a:solidFill>
              <a:ea typeface="MS PGothic" pitchFamily="34" charset="-128"/>
              <a:cs typeface="Arial" pitchFamily="34" charset="0"/>
            </a:endParaRPr>
          </a:p>
        </p:txBody>
      </p:sp>
      <p:sp>
        <p:nvSpPr>
          <p:cNvPr id="9" name="Rectangle 45"/>
          <p:cNvSpPr>
            <a:spLocks noChangeArrowheads="1"/>
          </p:cNvSpPr>
          <p:nvPr userDrawn="1"/>
        </p:nvSpPr>
        <p:spPr bwMode="auto">
          <a:xfrm rot="10800000">
            <a:off x="0" y="2575323"/>
            <a:ext cx="9160072" cy="300633"/>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a:effectLst/>
        </p:spPr>
        <p:txBody>
          <a:bodyPr rot="10800000" lIns="34286" tIns="17136" rIns="34286" bIns="17136"/>
          <a:lstStyle/>
          <a:p>
            <a:pPr marL="44347" indent="-44347" algn="ctr">
              <a:defRPr/>
            </a:pPr>
            <a:endParaRPr lang="en-US" b="1" dirty="0">
              <a:solidFill>
                <a:srgbClr val="000000"/>
              </a:solidFill>
              <a:ea typeface="MS PGothic" pitchFamily="34" charset="-128"/>
              <a:cs typeface="Arial" pitchFamily="34" charset="0"/>
            </a:endParaRPr>
          </a:p>
        </p:txBody>
      </p:sp>
      <p:grpSp>
        <p:nvGrpSpPr>
          <p:cNvPr id="2" name="Group 12"/>
          <p:cNvGrpSpPr>
            <a:grpSpLocks noChangeAspect="1"/>
          </p:cNvGrpSpPr>
          <p:nvPr userDrawn="1"/>
        </p:nvGrpSpPr>
        <p:grpSpPr bwMode="auto">
          <a:xfrm>
            <a:off x="6364253" y="601265"/>
            <a:ext cx="2601772" cy="4083844"/>
            <a:chOff x="14796770" y="466725"/>
            <a:chExt cx="8143875" cy="12782550"/>
          </a:xfrm>
        </p:grpSpPr>
        <p:pic>
          <p:nvPicPr>
            <p:cNvPr id="14" name="Picture 8" descr="C:\Users\dan\Desktop\stacks\red\Stacks-red-7-storage.png"/>
            <p:cNvPicPr>
              <a:picLocks noChangeAspect="1" noChangeArrowheads="1"/>
            </p:cNvPicPr>
            <p:nvPr/>
          </p:nvPicPr>
          <p:blipFill>
            <a:blip r:embed="rId3" cstate="print"/>
            <a:srcRect/>
            <a:stretch>
              <a:fillRect/>
            </a:stretch>
          </p:blipFill>
          <p:spPr bwMode="auto">
            <a:xfrm>
              <a:off x="14796770" y="466725"/>
              <a:ext cx="8143875" cy="12782550"/>
            </a:xfrm>
            <a:prstGeom prst="rect">
              <a:avLst/>
            </a:prstGeom>
            <a:noFill/>
            <a:ln w="9525">
              <a:noFill/>
              <a:miter lim="800000"/>
              <a:headEnd/>
              <a:tailEnd/>
            </a:ln>
          </p:spPr>
        </p:pic>
        <p:pic>
          <p:nvPicPr>
            <p:cNvPr id="15" name="Picture 7" descr="C:\Users\dan\Desktop\stacks\red\Stacks-red-6-servers.png"/>
            <p:cNvPicPr>
              <a:picLocks noChangeAspect="1" noChangeArrowheads="1"/>
            </p:cNvPicPr>
            <p:nvPr/>
          </p:nvPicPr>
          <p:blipFill>
            <a:blip r:embed="rId4" cstate="print"/>
            <a:srcRect/>
            <a:stretch>
              <a:fillRect/>
            </a:stretch>
          </p:blipFill>
          <p:spPr bwMode="auto">
            <a:xfrm>
              <a:off x="14796770" y="466725"/>
              <a:ext cx="8143875" cy="12782550"/>
            </a:xfrm>
            <a:prstGeom prst="rect">
              <a:avLst/>
            </a:prstGeom>
            <a:noFill/>
            <a:ln w="9525">
              <a:noFill/>
              <a:miter lim="800000"/>
              <a:headEnd/>
              <a:tailEnd/>
            </a:ln>
          </p:spPr>
        </p:pic>
        <p:pic>
          <p:nvPicPr>
            <p:cNvPr id="16" name="Picture 6" descr="C:\Users\dan\Desktop\stacks\red\Stacks-red-5-VMachine.png"/>
            <p:cNvPicPr>
              <a:picLocks noChangeAspect="1" noChangeArrowheads="1"/>
            </p:cNvPicPr>
            <p:nvPr/>
          </p:nvPicPr>
          <p:blipFill>
            <a:blip r:embed="rId5" cstate="print"/>
            <a:srcRect/>
            <a:stretch>
              <a:fillRect/>
            </a:stretch>
          </p:blipFill>
          <p:spPr bwMode="auto">
            <a:xfrm>
              <a:off x="14796770" y="466725"/>
              <a:ext cx="8143875" cy="12782550"/>
            </a:xfrm>
            <a:prstGeom prst="rect">
              <a:avLst/>
            </a:prstGeom>
            <a:noFill/>
            <a:ln w="9525">
              <a:noFill/>
              <a:miter lim="800000"/>
              <a:headEnd/>
              <a:tailEnd/>
            </a:ln>
          </p:spPr>
        </p:pic>
        <p:pic>
          <p:nvPicPr>
            <p:cNvPr id="17" name="Picture 5" descr="C:\Users\dan\Desktop\stacks\red\Stacks-red-4-OS.png"/>
            <p:cNvPicPr>
              <a:picLocks noChangeAspect="1" noChangeArrowheads="1"/>
            </p:cNvPicPr>
            <p:nvPr/>
          </p:nvPicPr>
          <p:blipFill>
            <a:blip r:embed="rId6" cstate="print"/>
            <a:srcRect/>
            <a:stretch>
              <a:fillRect/>
            </a:stretch>
          </p:blipFill>
          <p:spPr bwMode="auto">
            <a:xfrm>
              <a:off x="14796770" y="466725"/>
              <a:ext cx="8143875" cy="12782550"/>
            </a:xfrm>
            <a:prstGeom prst="rect">
              <a:avLst/>
            </a:prstGeom>
            <a:noFill/>
            <a:ln w="9525">
              <a:noFill/>
              <a:miter lim="800000"/>
              <a:headEnd/>
              <a:tailEnd/>
            </a:ln>
          </p:spPr>
        </p:pic>
        <p:pic>
          <p:nvPicPr>
            <p:cNvPr id="20" name="Picture 4" descr="C:\Users\dan\Desktop\stacks\red\Stacks-red-3-DataBase.png"/>
            <p:cNvPicPr>
              <a:picLocks noChangeAspect="1" noChangeArrowheads="1"/>
            </p:cNvPicPr>
            <p:nvPr/>
          </p:nvPicPr>
          <p:blipFill>
            <a:blip r:embed="rId7" cstate="print"/>
            <a:srcRect/>
            <a:stretch>
              <a:fillRect/>
            </a:stretch>
          </p:blipFill>
          <p:spPr bwMode="auto">
            <a:xfrm>
              <a:off x="14796770" y="466725"/>
              <a:ext cx="8143875" cy="12782550"/>
            </a:xfrm>
            <a:prstGeom prst="rect">
              <a:avLst/>
            </a:prstGeom>
            <a:noFill/>
            <a:ln w="9525">
              <a:noFill/>
              <a:miter lim="800000"/>
              <a:headEnd/>
              <a:tailEnd/>
            </a:ln>
          </p:spPr>
        </p:pic>
        <p:pic>
          <p:nvPicPr>
            <p:cNvPr id="21" name="Picture 3" descr="C:\Users\dan\Desktop\stacks\red\Stacks-red-2-MiddleWare.png"/>
            <p:cNvPicPr>
              <a:picLocks noChangeAspect="1" noChangeArrowheads="1"/>
            </p:cNvPicPr>
            <p:nvPr/>
          </p:nvPicPr>
          <p:blipFill>
            <a:blip r:embed="rId8" cstate="print"/>
            <a:srcRect/>
            <a:stretch>
              <a:fillRect/>
            </a:stretch>
          </p:blipFill>
          <p:spPr bwMode="auto">
            <a:xfrm>
              <a:off x="14796770" y="466725"/>
              <a:ext cx="8143875" cy="12782550"/>
            </a:xfrm>
            <a:prstGeom prst="rect">
              <a:avLst/>
            </a:prstGeom>
            <a:noFill/>
            <a:ln w="9525">
              <a:noFill/>
              <a:miter lim="800000"/>
              <a:headEnd/>
              <a:tailEnd/>
            </a:ln>
          </p:spPr>
        </p:pic>
        <p:pic>
          <p:nvPicPr>
            <p:cNvPr id="23" name="Picture 2" descr="C:\Users\dan\Desktop\stacks\red\Stacks-red-1-Apps.png"/>
            <p:cNvPicPr>
              <a:picLocks noChangeAspect="1" noChangeArrowheads="1"/>
            </p:cNvPicPr>
            <p:nvPr/>
          </p:nvPicPr>
          <p:blipFill>
            <a:blip r:embed="rId9" cstate="print"/>
            <a:srcRect/>
            <a:stretch>
              <a:fillRect/>
            </a:stretch>
          </p:blipFill>
          <p:spPr bwMode="auto">
            <a:xfrm>
              <a:off x="14796770" y="466725"/>
              <a:ext cx="8143875" cy="12782550"/>
            </a:xfrm>
            <a:prstGeom prst="rect">
              <a:avLst/>
            </a:prstGeom>
            <a:noFill/>
            <a:ln w="9525">
              <a:noFill/>
              <a:miter lim="800000"/>
              <a:headEnd/>
              <a:tailEnd/>
            </a:ln>
          </p:spPr>
        </p:pic>
      </p:grpSp>
      <p:sp>
        <p:nvSpPr>
          <p:cNvPr id="18" name="Rectangle 76"/>
          <p:cNvSpPr>
            <a:spLocks noGrp="1" noChangeArrowheads="1"/>
          </p:cNvSpPr>
          <p:nvPr>
            <p:ph type="ctrTitle" sz="quarter"/>
          </p:nvPr>
        </p:nvSpPr>
        <p:spPr>
          <a:xfrm>
            <a:off x="760115" y="4196954"/>
            <a:ext cx="4411286" cy="242292"/>
          </a:xfrm>
        </p:spPr>
        <p:txBody>
          <a:bodyPr lIns="34060" tIns="17016" rIns="34060" bIns="17016" anchor="b"/>
          <a:lstStyle>
            <a:lvl1pPr>
              <a:defRPr sz="1300"/>
            </a:lvl1pPr>
          </a:lstStyle>
          <a:p>
            <a:r>
              <a:rPr lang="en-US" dirty="0"/>
              <a:t>Click to edit Master title style</a:t>
            </a:r>
          </a:p>
        </p:txBody>
      </p:sp>
      <p:sp>
        <p:nvSpPr>
          <p:cNvPr id="19" name="Rectangle 77"/>
          <p:cNvSpPr>
            <a:spLocks noGrp="1" noChangeArrowheads="1"/>
          </p:cNvSpPr>
          <p:nvPr>
            <p:ph type="subTitle" sz="quarter" idx="1"/>
          </p:nvPr>
        </p:nvSpPr>
        <p:spPr>
          <a:xfrm>
            <a:off x="760115" y="4454754"/>
            <a:ext cx="4411286" cy="214313"/>
          </a:xfrm>
        </p:spPr>
        <p:txBody>
          <a:bodyPr lIns="34060" tIns="17016" rIns="34060" bIns="17016"/>
          <a:lstStyle>
            <a:lvl1pPr marL="0" indent="0" algn="l" rtl="0" eaLnBrk="1" fontAlgn="base" hangingPunct="1">
              <a:lnSpc>
                <a:spcPct val="110000"/>
              </a:lnSpc>
              <a:spcBef>
                <a:spcPct val="0"/>
              </a:spcBef>
              <a:spcAft>
                <a:spcPct val="0"/>
              </a:spcAft>
              <a:buFontTx/>
              <a:buNone/>
              <a:defRPr lang="en-US" sz="1200" kern="1200" dirty="0">
                <a:solidFill>
                  <a:schemeClr val="hlink"/>
                </a:solidFill>
                <a:latin typeface="Arial" pitchFamily="34" charset="0"/>
                <a:ea typeface="MS PGothic" pitchFamily="34" charset="-128"/>
                <a:cs typeface="+mn-cs"/>
              </a:defRPr>
            </a:lvl1pPr>
          </a:lstStyle>
          <a:p>
            <a:r>
              <a:rPr lang="en-US" dirty="0"/>
              <a:t>Click to edit Master subtitle style</a:t>
            </a:r>
          </a:p>
        </p:txBody>
      </p:sp>
      <p:sp>
        <p:nvSpPr>
          <p:cNvPr id="22" name="Text Placeholder 2"/>
          <p:cNvSpPr>
            <a:spLocks noGrp="1"/>
          </p:cNvSpPr>
          <p:nvPr>
            <p:ph type="body" sz="quarter" idx="12"/>
          </p:nvPr>
        </p:nvSpPr>
        <p:spPr>
          <a:xfrm>
            <a:off x="760146" y="3754041"/>
            <a:ext cx="5307115" cy="210741"/>
          </a:xfrm>
        </p:spPr>
        <p:txBody>
          <a:bodyPr/>
          <a:lstStyle>
            <a:lvl1pPr marL="0" indent="0">
              <a:buNone/>
              <a:defRPr sz="1800" b="1">
                <a:solidFill>
                  <a:schemeClr val="tx1"/>
                </a:solidFill>
              </a:defRPr>
            </a:lvl1pPr>
            <a:lvl2pPr marL="0" indent="0">
              <a:defRPr/>
            </a:lvl2pPr>
            <a:lvl3pPr marL="0" indent="0">
              <a:defRPr/>
            </a:lvl3pPr>
            <a:lvl4pPr marL="0" indent="0">
              <a:defRPr/>
            </a:lvl4pPr>
            <a:lvl5pPr marL="0" indent="0">
              <a:defRPr/>
            </a:lvl5pPr>
          </a:lstStyle>
          <a:p>
            <a:pPr lvl="0"/>
            <a:r>
              <a:rPr lang="en-US" smtClean="0"/>
              <a:t>Click to edit Master text styles</a:t>
            </a:r>
          </a:p>
        </p:txBody>
      </p:sp>
      <p:sp>
        <p:nvSpPr>
          <p:cNvPr id="26" name="Rectangle 22"/>
          <p:cNvSpPr>
            <a:spLocks noChangeArrowheads="1"/>
          </p:cNvSpPr>
          <p:nvPr userDrawn="1"/>
        </p:nvSpPr>
        <p:spPr bwMode="auto">
          <a:xfrm>
            <a:off x="0" y="834628"/>
            <a:ext cx="6266634" cy="1329928"/>
          </a:xfrm>
          <a:custGeom>
            <a:avLst/>
            <a:gdLst>
              <a:gd name="connsiteX0" fmla="*/ 0 w 16459200"/>
              <a:gd name="connsiteY0" fmla="*/ 0 h 3546475"/>
              <a:gd name="connsiteX1" fmla="*/ 16459200 w 16459200"/>
              <a:gd name="connsiteY1" fmla="*/ 0 h 3546475"/>
              <a:gd name="connsiteX2" fmla="*/ 16459200 w 16459200"/>
              <a:gd name="connsiteY2" fmla="*/ 3546475 h 3546475"/>
              <a:gd name="connsiteX3" fmla="*/ 0 w 16459200"/>
              <a:gd name="connsiteY3" fmla="*/ 3546475 h 3546475"/>
              <a:gd name="connsiteX4" fmla="*/ 0 w 16459200"/>
              <a:gd name="connsiteY4" fmla="*/ 0 h 3546475"/>
              <a:gd name="connsiteX0" fmla="*/ 0 w 16916400"/>
              <a:gd name="connsiteY0" fmla="*/ 0 h 3546475"/>
              <a:gd name="connsiteX1" fmla="*/ 16459200 w 16916400"/>
              <a:gd name="connsiteY1" fmla="*/ 0 h 3546475"/>
              <a:gd name="connsiteX2" fmla="*/ 16916400 w 16916400"/>
              <a:gd name="connsiteY2" fmla="*/ 3495675 h 3546475"/>
              <a:gd name="connsiteX3" fmla="*/ 0 w 16916400"/>
              <a:gd name="connsiteY3" fmla="*/ 3546475 h 3546475"/>
              <a:gd name="connsiteX4" fmla="*/ 0 w 16916400"/>
              <a:gd name="connsiteY4" fmla="*/ 0 h 3546475"/>
              <a:gd name="connsiteX0" fmla="*/ 0 w 16713200"/>
              <a:gd name="connsiteY0" fmla="*/ 0 h 3546475"/>
              <a:gd name="connsiteX1" fmla="*/ 16459200 w 16713200"/>
              <a:gd name="connsiteY1" fmla="*/ 0 h 3546475"/>
              <a:gd name="connsiteX2" fmla="*/ 16713200 w 16713200"/>
              <a:gd name="connsiteY2" fmla="*/ 3546475 h 3546475"/>
              <a:gd name="connsiteX3" fmla="*/ 0 w 16713200"/>
              <a:gd name="connsiteY3" fmla="*/ 3546475 h 3546475"/>
              <a:gd name="connsiteX4" fmla="*/ 0 w 16713200"/>
              <a:gd name="connsiteY4" fmla="*/ 0 h 3546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3200" h="3546475">
                <a:moveTo>
                  <a:pt x="0" y="0"/>
                </a:moveTo>
                <a:lnTo>
                  <a:pt x="16459200" y="0"/>
                </a:lnTo>
                <a:lnTo>
                  <a:pt x="16713200" y="3546475"/>
                </a:lnTo>
                <a:lnTo>
                  <a:pt x="0" y="3546475"/>
                </a:lnTo>
                <a:lnTo>
                  <a:pt x="0" y="0"/>
                </a:lnTo>
                <a:close/>
              </a:path>
            </a:pathLst>
          </a:custGeom>
          <a:gradFill rotWithShape="1">
            <a:gsLst>
              <a:gs pos="0">
                <a:schemeClr val="tx2"/>
              </a:gs>
              <a:gs pos="100000">
                <a:schemeClr val="tx2">
                  <a:gamma/>
                  <a:shade val="46275"/>
                  <a:invGamma/>
                </a:schemeClr>
              </a:gs>
            </a:gsLst>
            <a:lin ang="5400000" scaled="1"/>
          </a:gradFill>
          <a:ln>
            <a:noFill/>
          </a:ln>
          <a:effectLst/>
          <a:extLst/>
        </p:spPr>
        <p:txBody>
          <a:bodyPr wrap="none" lIns="34060" tIns="17016" rIns="34060" bIns="17016" anchor="ctr"/>
          <a:lstStyle/>
          <a:p>
            <a:pPr>
              <a:defRPr/>
            </a:pPr>
            <a:endParaRPr lang="en-US" dirty="0">
              <a:solidFill>
                <a:srgbClr val="000000"/>
              </a:solidFill>
              <a:ea typeface="MS PGothic" pitchFamily="34" charset="-128"/>
              <a:cs typeface="Arial"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6" presetClass="entr" presetSubtype="37" fill="hold" nodeType="withEffect">
                                  <p:stCondLst>
                                    <p:cond delay="300"/>
                                  </p:stCondLst>
                                  <p:childTnLst>
                                    <p:set>
                                      <p:cBhvr>
                                        <p:cTn id="9" dur="1" fill="hold">
                                          <p:stCondLst>
                                            <p:cond delay="0"/>
                                          </p:stCondLst>
                                        </p:cTn>
                                        <p:tgtEl>
                                          <p:spTgt spid="25"/>
                                        </p:tgtEl>
                                        <p:attrNameLst>
                                          <p:attrName>style.visibility</p:attrName>
                                        </p:attrNameLst>
                                      </p:cBhvr>
                                      <p:to>
                                        <p:strVal val="visible"/>
                                      </p:to>
                                    </p:set>
                                    <p:animEffect transition="in" filter="barn(outVertical)">
                                      <p:cBhvr>
                                        <p:cTn id="10" dur="500"/>
                                        <p:tgtEl>
                                          <p:spTgt spid="25"/>
                                        </p:tgtEl>
                                      </p:cBhvr>
                                    </p:animEffect>
                                  </p:childTnLst>
                                </p:cTn>
                              </p:par>
                              <p:par>
                                <p:cTn id="11" presetID="2" presetClass="entr" presetSubtype="8"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7" name="Rectangle 13"/>
          <p:cNvSpPr>
            <a:spLocks noChangeArrowheads="1"/>
          </p:cNvSpPr>
          <p:nvPr userDrawn="1"/>
        </p:nvSpPr>
        <p:spPr bwMode="auto">
          <a:xfrm>
            <a:off x="0" y="685205"/>
            <a:ext cx="9144000" cy="133350"/>
          </a:xfrm>
          <a:prstGeom prst="rect">
            <a:avLst/>
          </a:prstGeom>
          <a:noFill/>
          <a:ln w="9525" algn="ctr">
            <a:noFill/>
            <a:round/>
            <a:headEnd/>
            <a:tailEnd/>
          </a:ln>
        </p:spPr>
        <p:txBody>
          <a:bodyPr lIns="34268" tIns="17127" rIns="34268" bIns="17127">
            <a:spAutoFit/>
          </a:bodyPr>
          <a:lstStyle/>
          <a:p>
            <a:pPr marL="43762" indent="-43762" algn="ctr">
              <a:lnSpc>
                <a:spcPct val="90000"/>
              </a:lnSpc>
              <a:spcBef>
                <a:spcPct val="50000"/>
              </a:spcBef>
              <a:buClr>
                <a:srgbClr val="667263"/>
              </a:buClr>
              <a:defRPr/>
            </a:pPr>
            <a:endParaRPr lang="en-US" b="1" dirty="0">
              <a:solidFill>
                <a:srgbClr val="000000"/>
              </a:solidFill>
              <a:ea typeface="MS PGothic" pitchFamily="34" charset="-128"/>
              <a:cs typeface="Arial" pitchFamily="34" charset="0"/>
            </a:endParaRPr>
          </a:p>
        </p:txBody>
      </p:sp>
      <p:grpSp>
        <p:nvGrpSpPr>
          <p:cNvPr id="2" name="Group 12"/>
          <p:cNvGrpSpPr>
            <a:grpSpLocks noChangeAspect="1"/>
          </p:cNvGrpSpPr>
          <p:nvPr userDrawn="1"/>
        </p:nvGrpSpPr>
        <p:grpSpPr bwMode="auto">
          <a:xfrm>
            <a:off x="6364253" y="601265"/>
            <a:ext cx="2601772" cy="4083844"/>
            <a:chOff x="14796770" y="466725"/>
            <a:chExt cx="8143875" cy="12782550"/>
          </a:xfrm>
        </p:grpSpPr>
        <p:pic>
          <p:nvPicPr>
            <p:cNvPr id="14" name="Picture 8" descr="C:\Users\dan\Desktop\stacks\red\Stacks-red-7-storage.png"/>
            <p:cNvPicPr>
              <a:picLocks noChangeAspect="1" noChangeArrowheads="1"/>
            </p:cNvPicPr>
            <p:nvPr/>
          </p:nvPicPr>
          <p:blipFill>
            <a:blip r:embed="rId2" cstate="print"/>
            <a:srcRect/>
            <a:stretch>
              <a:fillRect/>
            </a:stretch>
          </p:blipFill>
          <p:spPr bwMode="auto">
            <a:xfrm>
              <a:off x="14796770" y="466725"/>
              <a:ext cx="8143875" cy="12782550"/>
            </a:xfrm>
            <a:prstGeom prst="rect">
              <a:avLst/>
            </a:prstGeom>
            <a:noFill/>
            <a:ln w="9525">
              <a:noFill/>
              <a:miter lim="800000"/>
              <a:headEnd/>
              <a:tailEnd/>
            </a:ln>
          </p:spPr>
        </p:pic>
        <p:pic>
          <p:nvPicPr>
            <p:cNvPr id="15" name="Picture 7" descr="C:\Users\dan\Desktop\stacks\red\Stacks-red-6-servers.png"/>
            <p:cNvPicPr>
              <a:picLocks noChangeAspect="1" noChangeArrowheads="1"/>
            </p:cNvPicPr>
            <p:nvPr/>
          </p:nvPicPr>
          <p:blipFill>
            <a:blip r:embed="rId3" cstate="print"/>
            <a:srcRect/>
            <a:stretch>
              <a:fillRect/>
            </a:stretch>
          </p:blipFill>
          <p:spPr bwMode="auto">
            <a:xfrm>
              <a:off x="14796770" y="466725"/>
              <a:ext cx="8143875" cy="12782550"/>
            </a:xfrm>
            <a:prstGeom prst="rect">
              <a:avLst/>
            </a:prstGeom>
            <a:noFill/>
            <a:ln w="9525">
              <a:noFill/>
              <a:miter lim="800000"/>
              <a:headEnd/>
              <a:tailEnd/>
            </a:ln>
          </p:spPr>
        </p:pic>
        <p:pic>
          <p:nvPicPr>
            <p:cNvPr id="16" name="Picture 6" descr="C:\Users\dan\Desktop\stacks\red\Stacks-red-5-VMachine.png"/>
            <p:cNvPicPr>
              <a:picLocks noChangeAspect="1" noChangeArrowheads="1"/>
            </p:cNvPicPr>
            <p:nvPr/>
          </p:nvPicPr>
          <p:blipFill>
            <a:blip r:embed="rId4" cstate="print"/>
            <a:srcRect/>
            <a:stretch>
              <a:fillRect/>
            </a:stretch>
          </p:blipFill>
          <p:spPr bwMode="auto">
            <a:xfrm>
              <a:off x="14796770" y="466725"/>
              <a:ext cx="8143875" cy="12782550"/>
            </a:xfrm>
            <a:prstGeom prst="rect">
              <a:avLst/>
            </a:prstGeom>
            <a:noFill/>
            <a:ln w="9525">
              <a:noFill/>
              <a:miter lim="800000"/>
              <a:headEnd/>
              <a:tailEnd/>
            </a:ln>
          </p:spPr>
        </p:pic>
        <p:pic>
          <p:nvPicPr>
            <p:cNvPr id="17" name="Picture 5" descr="C:\Users\dan\Desktop\stacks\red\Stacks-red-4-OS.png"/>
            <p:cNvPicPr>
              <a:picLocks noChangeAspect="1" noChangeArrowheads="1"/>
            </p:cNvPicPr>
            <p:nvPr/>
          </p:nvPicPr>
          <p:blipFill>
            <a:blip r:embed="rId5" cstate="print"/>
            <a:srcRect/>
            <a:stretch>
              <a:fillRect/>
            </a:stretch>
          </p:blipFill>
          <p:spPr bwMode="auto">
            <a:xfrm>
              <a:off x="14796770" y="466725"/>
              <a:ext cx="8143875" cy="12782550"/>
            </a:xfrm>
            <a:prstGeom prst="rect">
              <a:avLst/>
            </a:prstGeom>
            <a:noFill/>
            <a:ln w="9525">
              <a:noFill/>
              <a:miter lim="800000"/>
              <a:headEnd/>
              <a:tailEnd/>
            </a:ln>
          </p:spPr>
        </p:pic>
        <p:pic>
          <p:nvPicPr>
            <p:cNvPr id="20" name="Picture 4" descr="C:\Users\dan\Desktop\stacks\red\Stacks-red-3-DataBase.png"/>
            <p:cNvPicPr>
              <a:picLocks noChangeAspect="1" noChangeArrowheads="1"/>
            </p:cNvPicPr>
            <p:nvPr/>
          </p:nvPicPr>
          <p:blipFill>
            <a:blip r:embed="rId6" cstate="print"/>
            <a:srcRect/>
            <a:stretch>
              <a:fillRect/>
            </a:stretch>
          </p:blipFill>
          <p:spPr bwMode="auto">
            <a:xfrm>
              <a:off x="14796770" y="466725"/>
              <a:ext cx="8143875" cy="12782550"/>
            </a:xfrm>
            <a:prstGeom prst="rect">
              <a:avLst/>
            </a:prstGeom>
            <a:noFill/>
            <a:ln w="9525">
              <a:noFill/>
              <a:miter lim="800000"/>
              <a:headEnd/>
              <a:tailEnd/>
            </a:ln>
          </p:spPr>
        </p:pic>
        <p:pic>
          <p:nvPicPr>
            <p:cNvPr id="21" name="Picture 3" descr="C:\Users\dan\Desktop\stacks\red\Stacks-red-2-MiddleWare.png"/>
            <p:cNvPicPr>
              <a:picLocks noChangeAspect="1" noChangeArrowheads="1"/>
            </p:cNvPicPr>
            <p:nvPr/>
          </p:nvPicPr>
          <p:blipFill>
            <a:blip r:embed="rId7" cstate="print"/>
            <a:srcRect/>
            <a:stretch>
              <a:fillRect/>
            </a:stretch>
          </p:blipFill>
          <p:spPr bwMode="auto">
            <a:xfrm>
              <a:off x="14796770" y="466725"/>
              <a:ext cx="8143875" cy="12782550"/>
            </a:xfrm>
            <a:prstGeom prst="rect">
              <a:avLst/>
            </a:prstGeom>
            <a:noFill/>
            <a:ln w="9525">
              <a:noFill/>
              <a:miter lim="800000"/>
              <a:headEnd/>
              <a:tailEnd/>
            </a:ln>
          </p:spPr>
        </p:pic>
        <p:pic>
          <p:nvPicPr>
            <p:cNvPr id="23" name="Picture 2" descr="C:\Users\dan\Desktop\stacks\red\Stacks-red-1-Apps.png"/>
            <p:cNvPicPr>
              <a:picLocks noChangeAspect="1" noChangeArrowheads="1"/>
            </p:cNvPicPr>
            <p:nvPr/>
          </p:nvPicPr>
          <p:blipFill>
            <a:blip r:embed="rId8" cstate="print"/>
            <a:srcRect/>
            <a:stretch>
              <a:fillRect/>
            </a:stretch>
          </p:blipFill>
          <p:spPr bwMode="auto">
            <a:xfrm>
              <a:off x="14796770" y="466725"/>
              <a:ext cx="8143875" cy="12782550"/>
            </a:xfrm>
            <a:prstGeom prst="rect">
              <a:avLst/>
            </a:prstGeom>
            <a:noFill/>
            <a:ln w="9525">
              <a:noFill/>
              <a:miter lim="800000"/>
              <a:headEnd/>
              <a:tailEnd/>
            </a:ln>
          </p:spPr>
        </p:pic>
      </p:grpSp>
      <p:sp>
        <p:nvSpPr>
          <p:cNvPr id="18" name="Rectangle 76"/>
          <p:cNvSpPr>
            <a:spLocks noGrp="1" noChangeArrowheads="1"/>
          </p:cNvSpPr>
          <p:nvPr>
            <p:ph type="ctrTitle" sz="quarter"/>
          </p:nvPr>
        </p:nvSpPr>
        <p:spPr>
          <a:xfrm>
            <a:off x="760115" y="4196954"/>
            <a:ext cx="4411286" cy="242292"/>
          </a:xfrm>
        </p:spPr>
        <p:txBody>
          <a:bodyPr lIns="34060" tIns="17016" rIns="34060" bIns="17016" anchor="b"/>
          <a:lstStyle>
            <a:lvl1pPr>
              <a:defRPr sz="1300"/>
            </a:lvl1pPr>
          </a:lstStyle>
          <a:p>
            <a:r>
              <a:rPr lang="en-US" dirty="0"/>
              <a:t>Click to edit Master title style</a:t>
            </a:r>
          </a:p>
        </p:txBody>
      </p:sp>
      <p:sp>
        <p:nvSpPr>
          <p:cNvPr id="19" name="Rectangle 77"/>
          <p:cNvSpPr>
            <a:spLocks noGrp="1" noChangeArrowheads="1"/>
          </p:cNvSpPr>
          <p:nvPr>
            <p:ph type="subTitle" sz="quarter" idx="1"/>
          </p:nvPr>
        </p:nvSpPr>
        <p:spPr>
          <a:xfrm>
            <a:off x="760115" y="4454754"/>
            <a:ext cx="4411286" cy="214313"/>
          </a:xfrm>
        </p:spPr>
        <p:txBody>
          <a:bodyPr lIns="34060" tIns="17016" rIns="34060" bIns="17016"/>
          <a:lstStyle>
            <a:lvl1pPr marL="0" indent="0" algn="l" rtl="0" eaLnBrk="1" fontAlgn="base" hangingPunct="1">
              <a:lnSpc>
                <a:spcPct val="110000"/>
              </a:lnSpc>
              <a:spcBef>
                <a:spcPct val="0"/>
              </a:spcBef>
              <a:spcAft>
                <a:spcPct val="0"/>
              </a:spcAft>
              <a:buFontTx/>
              <a:buNone/>
              <a:defRPr lang="en-US" sz="1200" kern="1200" dirty="0">
                <a:solidFill>
                  <a:schemeClr val="hlink"/>
                </a:solidFill>
                <a:latin typeface="Arial" pitchFamily="34" charset="0"/>
                <a:ea typeface="MS PGothic" pitchFamily="34" charset="-128"/>
                <a:cs typeface="+mn-cs"/>
              </a:defRPr>
            </a:lvl1pPr>
          </a:lstStyle>
          <a:p>
            <a:r>
              <a:rPr lang="en-US" dirty="0"/>
              <a:t>Click to edit Master subtitle style</a:t>
            </a:r>
          </a:p>
        </p:txBody>
      </p:sp>
      <p:sp>
        <p:nvSpPr>
          <p:cNvPr id="22" name="Text Placeholder 2"/>
          <p:cNvSpPr>
            <a:spLocks noGrp="1"/>
          </p:cNvSpPr>
          <p:nvPr>
            <p:ph type="body" sz="quarter" idx="12"/>
          </p:nvPr>
        </p:nvSpPr>
        <p:spPr>
          <a:xfrm>
            <a:off x="760146" y="3754041"/>
            <a:ext cx="5307115" cy="210741"/>
          </a:xfrm>
        </p:spPr>
        <p:txBody>
          <a:bodyPr/>
          <a:lstStyle>
            <a:lvl1pPr marL="0" indent="0">
              <a:buNone/>
              <a:defRPr sz="1800" b="1">
                <a:solidFill>
                  <a:schemeClr val="tx1"/>
                </a:solidFill>
              </a:defRPr>
            </a:lvl1pPr>
            <a:lvl2pPr marL="0" indent="0">
              <a:defRPr/>
            </a:lvl2pPr>
            <a:lvl3pPr marL="0" indent="0">
              <a:defRPr/>
            </a:lvl3pPr>
            <a:lvl4pPr marL="0" indent="0">
              <a:defRPr/>
            </a:lvl4pPr>
            <a:lvl5pPr marL="0" indent="0">
              <a:defRPr/>
            </a:lvl5pPr>
          </a:lstStyle>
          <a:p>
            <a:pPr lvl="0"/>
            <a:r>
              <a:rPr lang="en-US" smtClean="0"/>
              <a:t>Click to edit Master text styles</a:t>
            </a:r>
          </a:p>
        </p:txBody>
      </p:sp>
      <p:sp>
        <p:nvSpPr>
          <p:cNvPr id="26" name="Rectangle 22"/>
          <p:cNvSpPr>
            <a:spLocks noChangeArrowheads="1"/>
          </p:cNvSpPr>
          <p:nvPr userDrawn="1"/>
        </p:nvSpPr>
        <p:spPr bwMode="auto">
          <a:xfrm>
            <a:off x="0" y="834628"/>
            <a:ext cx="6266634" cy="1329928"/>
          </a:xfrm>
          <a:custGeom>
            <a:avLst/>
            <a:gdLst>
              <a:gd name="connsiteX0" fmla="*/ 0 w 16459200"/>
              <a:gd name="connsiteY0" fmla="*/ 0 h 3546475"/>
              <a:gd name="connsiteX1" fmla="*/ 16459200 w 16459200"/>
              <a:gd name="connsiteY1" fmla="*/ 0 h 3546475"/>
              <a:gd name="connsiteX2" fmla="*/ 16459200 w 16459200"/>
              <a:gd name="connsiteY2" fmla="*/ 3546475 h 3546475"/>
              <a:gd name="connsiteX3" fmla="*/ 0 w 16459200"/>
              <a:gd name="connsiteY3" fmla="*/ 3546475 h 3546475"/>
              <a:gd name="connsiteX4" fmla="*/ 0 w 16459200"/>
              <a:gd name="connsiteY4" fmla="*/ 0 h 3546475"/>
              <a:gd name="connsiteX0" fmla="*/ 0 w 16916400"/>
              <a:gd name="connsiteY0" fmla="*/ 0 h 3546475"/>
              <a:gd name="connsiteX1" fmla="*/ 16459200 w 16916400"/>
              <a:gd name="connsiteY1" fmla="*/ 0 h 3546475"/>
              <a:gd name="connsiteX2" fmla="*/ 16916400 w 16916400"/>
              <a:gd name="connsiteY2" fmla="*/ 3495675 h 3546475"/>
              <a:gd name="connsiteX3" fmla="*/ 0 w 16916400"/>
              <a:gd name="connsiteY3" fmla="*/ 3546475 h 3546475"/>
              <a:gd name="connsiteX4" fmla="*/ 0 w 16916400"/>
              <a:gd name="connsiteY4" fmla="*/ 0 h 3546475"/>
              <a:gd name="connsiteX0" fmla="*/ 0 w 16713200"/>
              <a:gd name="connsiteY0" fmla="*/ 0 h 3546475"/>
              <a:gd name="connsiteX1" fmla="*/ 16459200 w 16713200"/>
              <a:gd name="connsiteY1" fmla="*/ 0 h 3546475"/>
              <a:gd name="connsiteX2" fmla="*/ 16713200 w 16713200"/>
              <a:gd name="connsiteY2" fmla="*/ 3546475 h 3546475"/>
              <a:gd name="connsiteX3" fmla="*/ 0 w 16713200"/>
              <a:gd name="connsiteY3" fmla="*/ 3546475 h 3546475"/>
              <a:gd name="connsiteX4" fmla="*/ 0 w 16713200"/>
              <a:gd name="connsiteY4" fmla="*/ 0 h 3546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3200" h="3546475">
                <a:moveTo>
                  <a:pt x="0" y="0"/>
                </a:moveTo>
                <a:lnTo>
                  <a:pt x="16459200" y="0"/>
                </a:lnTo>
                <a:lnTo>
                  <a:pt x="16713200" y="3546475"/>
                </a:lnTo>
                <a:lnTo>
                  <a:pt x="0" y="3546475"/>
                </a:lnTo>
                <a:lnTo>
                  <a:pt x="0" y="0"/>
                </a:lnTo>
                <a:close/>
              </a:path>
            </a:pathLst>
          </a:custGeom>
          <a:gradFill rotWithShape="1">
            <a:gsLst>
              <a:gs pos="0">
                <a:schemeClr val="tx2"/>
              </a:gs>
              <a:gs pos="100000">
                <a:schemeClr val="tx2">
                  <a:gamma/>
                  <a:shade val="46275"/>
                  <a:invGamma/>
                </a:schemeClr>
              </a:gs>
            </a:gsLst>
            <a:lin ang="5400000" scaled="1"/>
          </a:gradFill>
          <a:ln>
            <a:noFill/>
          </a:ln>
          <a:effectLst/>
          <a:extLst/>
        </p:spPr>
        <p:txBody>
          <a:bodyPr wrap="none" lIns="34060" tIns="17016" rIns="34060" bIns="17016" anchor="ctr"/>
          <a:lstStyle/>
          <a:p>
            <a:pPr>
              <a:defRPr/>
            </a:pPr>
            <a:endParaRPr lang="en-US" dirty="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15977459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additive="base">
                                        <p:cTn id="10" dur="500" fill="hold"/>
                                        <p:tgtEl>
                                          <p:spTgt spid="26"/>
                                        </p:tgtEl>
                                        <p:attrNameLst>
                                          <p:attrName>ppt_x</p:attrName>
                                        </p:attrNameLst>
                                      </p:cBhvr>
                                      <p:tavLst>
                                        <p:tav tm="0">
                                          <p:val>
                                            <p:strVal val="0-#ppt_w/2"/>
                                          </p:val>
                                        </p:tav>
                                        <p:tav tm="100000">
                                          <p:val>
                                            <p:strVal val="#ppt_x"/>
                                          </p:val>
                                        </p:tav>
                                      </p:tavLst>
                                    </p:anim>
                                    <p:anim calcmode="lin" valueType="num">
                                      <p:cBhvr additive="base">
                                        <p:cTn id="11"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blank Title Slide">
    <p:spTree>
      <p:nvGrpSpPr>
        <p:cNvPr id="1" name=""/>
        <p:cNvGrpSpPr/>
        <p:nvPr/>
      </p:nvGrpSpPr>
      <p:grpSpPr>
        <a:xfrm>
          <a:off x="0" y="0"/>
          <a:ext cx="0" cy="0"/>
          <a:chOff x="0" y="0"/>
          <a:chExt cx="0" cy="0"/>
        </a:xfrm>
      </p:grpSpPr>
      <p:sp>
        <p:nvSpPr>
          <p:cNvPr id="7" name="Rectangle 13"/>
          <p:cNvSpPr>
            <a:spLocks noChangeArrowheads="1"/>
          </p:cNvSpPr>
          <p:nvPr userDrawn="1"/>
        </p:nvSpPr>
        <p:spPr bwMode="auto">
          <a:xfrm>
            <a:off x="0" y="685205"/>
            <a:ext cx="9144000" cy="133350"/>
          </a:xfrm>
          <a:prstGeom prst="rect">
            <a:avLst/>
          </a:prstGeom>
          <a:noFill/>
          <a:ln w="9525" algn="ctr">
            <a:noFill/>
            <a:round/>
            <a:headEnd/>
            <a:tailEnd/>
          </a:ln>
        </p:spPr>
        <p:txBody>
          <a:bodyPr lIns="34268" tIns="17127" rIns="34268" bIns="17127">
            <a:spAutoFit/>
          </a:bodyPr>
          <a:lstStyle/>
          <a:p>
            <a:pPr marL="43762" indent="-43762" algn="ctr">
              <a:lnSpc>
                <a:spcPct val="90000"/>
              </a:lnSpc>
              <a:spcBef>
                <a:spcPct val="50000"/>
              </a:spcBef>
              <a:buClr>
                <a:srgbClr val="667263"/>
              </a:buClr>
              <a:defRPr/>
            </a:pPr>
            <a:endParaRPr lang="en-US" b="1" dirty="0">
              <a:solidFill>
                <a:srgbClr val="000000"/>
              </a:solidFill>
              <a:ea typeface="MS PGothic" pitchFamily="34" charset="-128"/>
              <a:cs typeface="Arial" pitchFamily="34" charset="0"/>
            </a:endParaRPr>
          </a:p>
        </p:txBody>
      </p:sp>
      <p:grpSp>
        <p:nvGrpSpPr>
          <p:cNvPr id="2" name="Group 12"/>
          <p:cNvGrpSpPr>
            <a:grpSpLocks noChangeAspect="1"/>
          </p:cNvGrpSpPr>
          <p:nvPr userDrawn="1"/>
        </p:nvGrpSpPr>
        <p:grpSpPr bwMode="auto">
          <a:xfrm>
            <a:off x="6364253" y="601265"/>
            <a:ext cx="2601772" cy="4083844"/>
            <a:chOff x="14796770" y="466725"/>
            <a:chExt cx="8143875" cy="12782550"/>
          </a:xfrm>
        </p:grpSpPr>
        <p:pic>
          <p:nvPicPr>
            <p:cNvPr id="14" name="Picture 8" descr="C:\Users\dan\Desktop\stacks\red\Stacks-red-7-storage.png"/>
            <p:cNvPicPr>
              <a:picLocks noChangeAspect="1" noChangeArrowheads="1"/>
            </p:cNvPicPr>
            <p:nvPr/>
          </p:nvPicPr>
          <p:blipFill>
            <a:blip r:embed="rId2" cstate="print"/>
            <a:srcRect/>
            <a:stretch>
              <a:fillRect/>
            </a:stretch>
          </p:blipFill>
          <p:spPr bwMode="auto">
            <a:xfrm>
              <a:off x="14796770" y="466725"/>
              <a:ext cx="8143875" cy="12782550"/>
            </a:xfrm>
            <a:prstGeom prst="rect">
              <a:avLst/>
            </a:prstGeom>
            <a:noFill/>
            <a:ln w="9525">
              <a:noFill/>
              <a:miter lim="800000"/>
              <a:headEnd/>
              <a:tailEnd/>
            </a:ln>
          </p:spPr>
        </p:pic>
        <p:pic>
          <p:nvPicPr>
            <p:cNvPr id="15" name="Picture 7" descr="C:\Users\dan\Desktop\stacks\red\Stacks-red-6-servers.png"/>
            <p:cNvPicPr>
              <a:picLocks noChangeAspect="1" noChangeArrowheads="1"/>
            </p:cNvPicPr>
            <p:nvPr/>
          </p:nvPicPr>
          <p:blipFill>
            <a:blip r:embed="rId3" cstate="print"/>
            <a:srcRect/>
            <a:stretch>
              <a:fillRect/>
            </a:stretch>
          </p:blipFill>
          <p:spPr bwMode="auto">
            <a:xfrm>
              <a:off x="14796770" y="466725"/>
              <a:ext cx="8143875" cy="12782550"/>
            </a:xfrm>
            <a:prstGeom prst="rect">
              <a:avLst/>
            </a:prstGeom>
            <a:noFill/>
            <a:ln w="9525">
              <a:noFill/>
              <a:miter lim="800000"/>
              <a:headEnd/>
              <a:tailEnd/>
            </a:ln>
          </p:spPr>
        </p:pic>
        <p:pic>
          <p:nvPicPr>
            <p:cNvPr id="16" name="Picture 6" descr="C:\Users\dan\Desktop\stacks\red\Stacks-red-5-VMachine.png"/>
            <p:cNvPicPr>
              <a:picLocks noChangeAspect="1" noChangeArrowheads="1"/>
            </p:cNvPicPr>
            <p:nvPr/>
          </p:nvPicPr>
          <p:blipFill>
            <a:blip r:embed="rId4" cstate="print"/>
            <a:srcRect/>
            <a:stretch>
              <a:fillRect/>
            </a:stretch>
          </p:blipFill>
          <p:spPr bwMode="auto">
            <a:xfrm>
              <a:off x="14796770" y="466725"/>
              <a:ext cx="8143875" cy="12782550"/>
            </a:xfrm>
            <a:prstGeom prst="rect">
              <a:avLst/>
            </a:prstGeom>
            <a:noFill/>
            <a:ln w="9525">
              <a:noFill/>
              <a:miter lim="800000"/>
              <a:headEnd/>
              <a:tailEnd/>
            </a:ln>
          </p:spPr>
        </p:pic>
        <p:pic>
          <p:nvPicPr>
            <p:cNvPr id="17" name="Picture 5" descr="C:\Users\dan\Desktop\stacks\red\Stacks-red-4-OS.png"/>
            <p:cNvPicPr>
              <a:picLocks noChangeAspect="1" noChangeArrowheads="1"/>
            </p:cNvPicPr>
            <p:nvPr/>
          </p:nvPicPr>
          <p:blipFill>
            <a:blip r:embed="rId5" cstate="print"/>
            <a:srcRect/>
            <a:stretch>
              <a:fillRect/>
            </a:stretch>
          </p:blipFill>
          <p:spPr bwMode="auto">
            <a:xfrm>
              <a:off x="14796770" y="466725"/>
              <a:ext cx="8143875" cy="12782550"/>
            </a:xfrm>
            <a:prstGeom prst="rect">
              <a:avLst/>
            </a:prstGeom>
            <a:noFill/>
            <a:ln w="9525">
              <a:noFill/>
              <a:miter lim="800000"/>
              <a:headEnd/>
              <a:tailEnd/>
            </a:ln>
          </p:spPr>
        </p:pic>
        <p:pic>
          <p:nvPicPr>
            <p:cNvPr id="20" name="Picture 4" descr="C:\Users\dan\Desktop\stacks\red\Stacks-red-3-DataBase.png"/>
            <p:cNvPicPr>
              <a:picLocks noChangeAspect="1" noChangeArrowheads="1"/>
            </p:cNvPicPr>
            <p:nvPr/>
          </p:nvPicPr>
          <p:blipFill>
            <a:blip r:embed="rId6" cstate="print"/>
            <a:srcRect/>
            <a:stretch>
              <a:fillRect/>
            </a:stretch>
          </p:blipFill>
          <p:spPr bwMode="auto">
            <a:xfrm>
              <a:off x="14796770" y="466725"/>
              <a:ext cx="8143875" cy="12782550"/>
            </a:xfrm>
            <a:prstGeom prst="rect">
              <a:avLst/>
            </a:prstGeom>
            <a:noFill/>
            <a:ln w="9525">
              <a:noFill/>
              <a:miter lim="800000"/>
              <a:headEnd/>
              <a:tailEnd/>
            </a:ln>
          </p:spPr>
        </p:pic>
        <p:pic>
          <p:nvPicPr>
            <p:cNvPr id="21" name="Picture 3" descr="C:\Users\dan\Desktop\stacks\red\Stacks-red-2-MiddleWare.png"/>
            <p:cNvPicPr>
              <a:picLocks noChangeAspect="1" noChangeArrowheads="1"/>
            </p:cNvPicPr>
            <p:nvPr/>
          </p:nvPicPr>
          <p:blipFill>
            <a:blip r:embed="rId7" cstate="print"/>
            <a:srcRect/>
            <a:stretch>
              <a:fillRect/>
            </a:stretch>
          </p:blipFill>
          <p:spPr bwMode="auto">
            <a:xfrm>
              <a:off x="14796770" y="466725"/>
              <a:ext cx="8143875" cy="12782550"/>
            </a:xfrm>
            <a:prstGeom prst="rect">
              <a:avLst/>
            </a:prstGeom>
            <a:noFill/>
            <a:ln w="9525">
              <a:noFill/>
              <a:miter lim="800000"/>
              <a:headEnd/>
              <a:tailEnd/>
            </a:ln>
          </p:spPr>
        </p:pic>
        <p:pic>
          <p:nvPicPr>
            <p:cNvPr id="23" name="Picture 2" descr="C:\Users\dan\Desktop\stacks\red\Stacks-red-1-Apps.png"/>
            <p:cNvPicPr>
              <a:picLocks noChangeAspect="1" noChangeArrowheads="1"/>
            </p:cNvPicPr>
            <p:nvPr/>
          </p:nvPicPr>
          <p:blipFill>
            <a:blip r:embed="rId8" cstate="print"/>
            <a:srcRect/>
            <a:stretch>
              <a:fillRect/>
            </a:stretch>
          </p:blipFill>
          <p:spPr bwMode="auto">
            <a:xfrm>
              <a:off x="14796770" y="466725"/>
              <a:ext cx="8143875" cy="12782550"/>
            </a:xfrm>
            <a:prstGeom prst="rect">
              <a:avLst/>
            </a:prstGeom>
            <a:noFill/>
            <a:ln w="9525">
              <a:noFill/>
              <a:miter lim="800000"/>
              <a:headEnd/>
              <a:tailEnd/>
            </a:ln>
          </p:spPr>
        </p:pic>
      </p:grpSp>
      <p:sp>
        <p:nvSpPr>
          <p:cNvPr id="18" name="Rectangle 76"/>
          <p:cNvSpPr>
            <a:spLocks noGrp="1" noChangeArrowheads="1"/>
          </p:cNvSpPr>
          <p:nvPr>
            <p:ph type="ctrTitle" sz="quarter"/>
          </p:nvPr>
        </p:nvSpPr>
        <p:spPr>
          <a:xfrm>
            <a:off x="760115" y="4196954"/>
            <a:ext cx="4411286" cy="242292"/>
          </a:xfrm>
        </p:spPr>
        <p:txBody>
          <a:bodyPr lIns="34060" tIns="17016" rIns="34060" bIns="17016" anchor="b"/>
          <a:lstStyle>
            <a:lvl1pPr>
              <a:defRPr sz="1300"/>
            </a:lvl1pPr>
          </a:lstStyle>
          <a:p>
            <a:r>
              <a:rPr lang="en-US" dirty="0"/>
              <a:t>Click to edit Master title style</a:t>
            </a:r>
          </a:p>
        </p:txBody>
      </p:sp>
      <p:sp>
        <p:nvSpPr>
          <p:cNvPr id="19" name="Rectangle 77"/>
          <p:cNvSpPr>
            <a:spLocks noGrp="1" noChangeArrowheads="1"/>
          </p:cNvSpPr>
          <p:nvPr>
            <p:ph type="subTitle" sz="quarter" idx="1"/>
          </p:nvPr>
        </p:nvSpPr>
        <p:spPr>
          <a:xfrm>
            <a:off x="760115" y="4454754"/>
            <a:ext cx="4411286" cy="214313"/>
          </a:xfrm>
        </p:spPr>
        <p:txBody>
          <a:bodyPr lIns="34060" tIns="17016" rIns="34060" bIns="17016"/>
          <a:lstStyle>
            <a:lvl1pPr marL="0" indent="0" algn="l" rtl="0" eaLnBrk="1" fontAlgn="base" hangingPunct="1">
              <a:lnSpc>
                <a:spcPct val="110000"/>
              </a:lnSpc>
              <a:spcBef>
                <a:spcPct val="0"/>
              </a:spcBef>
              <a:spcAft>
                <a:spcPct val="0"/>
              </a:spcAft>
              <a:buFontTx/>
              <a:buNone/>
              <a:defRPr lang="en-US" sz="1200" kern="1200" dirty="0">
                <a:solidFill>
                  <a:schemeClr val="hlink"/>
                </a:solidFill>
                <a:latin typeface="Arial" pitchFamily="34" charset="0"/>
                <a:ea typeface="MS PGothic" pitchFamily="34" charset="-128"/>
                <a:cs typeface="+mn-cs"/>
              </a:defRPr>
            </a:lvl1pPr>
          </a:lstStyle>
          <a:p>
            <a:r>
              <a:rPr lang="en-US" dirty="0"/>
              <a:t>Click to edit Master subtitle style</a:t>
            </a:r>
          </a:p>
        </p:txBody>
      </p:sp>
      <p:sp>
        <p:nvSpPr>
          <p:cNvPr id="22" name="Text Placeholder 2"/>
          <p:cNvSpPr>
            <a:spLocks noGrp="1"/>
          </p:cNvSpPr>
          <p:nvPr>
            <p:ph type="body" sz="quarter" idx="12"/>
          </p:nvPr>
        </p:nvSpPr>
        <p:spPr>
          <a:xfrm>
            <a:off x="760146" y="3754041"/>
            <a:ext cx="5307115" cy="210741"/>
          </a:xfrm>
        </p:spPr>
        <p:txBody>
          <a:bodyPr/>
          <a:lstStyle>
            <a:lvl1pPr marL="0" indent="0">
              <a:buNone/>
              <a:defRPr sz="1800" b="1">
                <a:solidFill>
                  <a:schemeClr val="tx1"/>
                </a:solidFill>
              </a:defRPr>
            </a:lvl1pPr>
            <a:lvl2pPr marL="0" indent="0">
              <a:defRPr/>
            </a:lvl2pPr>
            <a:lvl3pPr marL="0" indent="0">
              <a:defRPr/>
            </a:lvl3pPr>
            <a:lvl4pPr marL="0" indent="0">
              <a:defRPr/>
            </a:lvl4pPr>
            <a:lvl5pPr marL="0" indent="0">
              <a:defRPr/>
            </a:lvl5pPr>
          </a:lstStyle>
          <a:p>
            <a:pPr lvl="0"/>
            <a:r>
              <a:rPr lang="en-US" smtClean="0"/>
              <a:t>Click to edit Master text styles</a:t>
            </a:r>
          </a:p>
        </p:txBody>
      </p:sp>
    </p:spTree>
    <p:extLst>
      <p:ext uri="{BB962C8B-B14F-4D97-AF65-F5344CB8AC3E}">
        <p14:creationId xmlns:p14="http://schemas.microsoft.com/office/powerpoint/2010/main" val="10449832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6665" y="43161"/>
            <a:ext cx="2842842" cy="26491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16665" y="514378"/>
            <a:ext cx="2826176" cy="119419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Tree>
  </p:cSld>
  <p:clrMapOvr>
    <a:masterClrMapping/>
  </p:clrMapOvr>
  <p:transition spd="med">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gue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0609" y="387882"/>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4" name="Rectangle 23"/>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pic>
        <p:nvPicPr>
          <p:cNvPr id="5" name="Picture 28" descr="grey_box"/>
          <p:cNvPicPr>
            <a:picLocks noChangeAspect="1" noChangeArrowheads="1"/>
          </p:cNvPicPr>
          <p:nvPr userDrawn="1"/>
        </p:nvPicPr>
        <p:blipFill>
          <a:blip r:embed="rId2" cstate="print"/>
          <a:srcRect r="-64" b="-287"/>
          <a:stretch>
            <a:fillRect/>
          </a:stretch>
        </p:blipFill>
        <p:spPr bwMode="auto">
          <a:xfrm>
            <a:off x="-13690" y="1332474"/>
            <a:ext cx="9186898" cy="2546747"/>
          </a:xfrm>
          <a:prstGeom prst="rect">
            <a:avLst/>
          </a:prstGeom>
          <a:noFill/>
          <a:ln w="9525">
            <a:noFill/>
            <a:miter lim="800000"/>
            <a:headEnd/>
            <a:tailEnd/>
          </a:ln>
        </p:spPr>
      </p:pic>
      <p:sp>
        <p:nvSpPr>
          <p:cNvPr id="6" name="Rectangle 26"/>
          <p:cNvSpPr>
            <a:spLocks noChangeArrowheads="1"/>
          </p:cNvSpPr>
          <p:nvPr userDrawn="1"/>
        </p:nvSpPr>
        <p:spPr bwMode="auto">
          <a:xfrm>
            <a:off x="5821416" y="1332474"/>
            <a:ext cx="3351792" cy="2536031"/>
          </a:xfrm>
          <a:prstGeom prst="rect">
            <a:avLst/>
          </a:prstGeom>
          <a:gradFill rotWithShape="1">
            <a:gsLst>
              <a:gs pos="0">
                <a:schemeClr val="tx2"/>
              </a:gs>
              <a:gs pos="100000">
                <a:schemeClr val="tx2">
                  <a:gamma/>
                  <a:shade val="46275"/>
                  <a:invGamma/>
                </a:schemeClr>
              </a:gs>
            </a:gsLst>
            <a:lin ang="5400000" scaled="1"/>
          </a:gradFill>
          <a:ln>
            <a:noFill/>
          </a:ln>
          <a:effectLst/>
          <a:extLst/>
        </p:spPr>
        <p:txBody>
          <a:bodyPr wrap="none" lIns="34060" tIns="17016" rIns="34060" bIns="17016" anchor="ctr"/>
          <a:lstStyle/>
          <a:p>
            <a:pPr>
              <a:defRPr/>
            </a:pPr>
            <a:endParaRPr lang="en-US" dirty="0">
              <a:solidFill>
                <a:srgbClr val="000000"/>
              </a:solidFill>
              <a:ea typeface="MS PGothic" pitchFamily="34" charset="-128"/>
              <a:cs typeface="Arial" pitchFamily="34" charset="0"/>
            </a:endParaRPr>
          </a:p>
        </p:txBody>
      </p:sp>
      <p:sp>
        <p:nvSpPr>
          <p:cNvPr id="8" name="Rectangle 45"/>
          <p:cNvSpPr>
            <a:spLocks noChangeArrowheads="1"/>
          </p:cNvSpPr>
          <p:nvPr userDrawn="1"/>
        </p:nvSpPr>
        <p:spPr bwMode="auto">
          <a:xfrm rot="10800000">
            <a:off x="-13691" y="3869673"/>
            <a:ext cx="9176738"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6" tIns="17136" rIns="34286" bIns="17136"/>
          <a:lstStyle/>
          <a:p>
            <a:pPr marL="44347" indent="-44347" algn="ctr"/>
            <a:endParaRPr lang="en-US" b="1" dirty="0">
              <a:solidFill>
                <a:srgbClr val="000000"/>
              </a:solidFill>
              <a:ea typeface="MS PGothic" pitchFamily="34" charset="-128"/>
              <a:cs typeface="Arial" pitchFamily="34" charset="0"/>
            </a:endParaRPr>
          </a:p>
        </p:txBody>
      </p:sp>
      <p:sp>
        <p:nvSpPr>
          <p:cNvPr id="10" name="Text Placeholder 9"/>
          <p:cNvSpPr>
            <a:spLocks noGrp="1"/>
          </p:cNvSpPr>
          <p:nvPr>
            <p:ph type="body" sz="quarter" idx="11"/>
          </p:nvPr>
        </p:nvSpPr>
        <p:spPr>
          <a:xfrm>
            <a:off x="371458" y="1580124"/>
            <a:ext cx="5257115" cy="2051447"/>
          </a:xfrm>
        </p:spPr>
        <p:txBody>
          <a:bodyPr anchor="ctr"/>
          <a:lstStyle>
            <a:lvl1pPr marL="0" indent="0">
              <a:buNone/>
              <a:defRPr sz="2700" b="0" cap="all" baseline="0">
                <a:solidFill>
                  <a:schemeClr val="bg1"/>
                </a:solidFill>
              </a:defRPr>
            </a:lvl1pPr>
          </a:lstStyle>
          <a:p>
            <a:pPr lvl="0"/>
            <a:r>
              <a:rPr lang="en-US" dirty="0" smtClean="0"/>
              <a:t>Click to edit Master text styles</a:t>
            </a:r>
          </a:p>
        </p:txBody>
      </p:sp>
      <p:sp>
        <p:nvSpPr>
          <p:cNvPr id="12" name="Picture Placeholder 11"/>
          <p:cNvSpPr>
            <a:spLocks noGrp="1"/>
          </p:cNvSpPr>
          <p:nvPr>
            <p:ph type="pic" sz="quarter" idx="12"/>
          </p:nvPr>
        </p:nvSpPr>
        <p:spPr>
          <a:xfrm>
            <a:off x="6042262" y="1489503"/>
            <a:ext cx="2728557" cy="2051447"/>
          </a:xfrm>
        </p:spPr>
        <p:txBody>
          <a:bodyPr/>
          <a:lstStyle/>
          <a:p>
            <a:endParaRPr lang="en-US"/>
          </a:p>
        </p:txBody>
      </p:sp>
    </p:spTree>
    <p:extLst>
      <p:ext uri="{BB962C8B-B14F-4D97-AF65-F5344CB8AC3E}">
        <p14:creationId xmlns:p14="http://schemas.microsoft.com/office/powerpoint/2010/main" val="2967528667"/>
      </p:ext>
    </p:extLst>
  </p:cSld>
  <p:clrMapOvr>
    <a:masterClrMapping/>
  </p:clrMapOvr>
  <p:transition spd="med">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gue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0609" y="387882"/>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4" name="Rectangle 23"/>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pic>
        <p:nvPicPr>
          <p:cNvPr id="5" name="Picture 28" descr="grey_box"/>
          <p:cNvPicPr>
            <a:picLocks noChangeAspect="1" noChangeArrowheads="1"/>
          </p:cNvPicPr>
          <p:nvPr userDrawn="1"/>
        </p:nvPicPr>
        <p:blipFill>
          <a:blip r:embed="rId2" cstate="print"/>
          <a:srcRect r="-64" b="-287"/>
          <a:stretch>
            <a:fillRect/>
          </a:stretch>
        </p:blipFill>
        <p:spPr bwMode="auto">
          <a:xfrm>
            <a:off x="-13690" y="1332474"/>
            <a:ext cx="9186898" cy="2546747"/>
          </a:xfrm>
          <a:prstGeom prst="rect">
            <a:avLst/>
          </a:prstGeom>
          <a:noFill/>
          <a:ln w="9525">
            <a:noFill/>
            <a:miter lim="800000"/>
            <a:headEnd/>
            <a:tailEnd/>
          </a:ln>
        </p:spPr>
      </p:pic>
      <p:sp>
        <p:nvSpPr>
          <p:cNvPr id="8" name="Rectangle 45"/>
          <p:cNvSpPr>
            <a:spLocks noChangeArrowheads="1"/>
          </p:cNvSpPr>
          <p:nvPr userDrawn="1"/>
        </p:nvSpPr>
        <p:spPr bwMode="auto">
          <a:xfrm rot="10800000">
            <a:off x="-13691" y="3869673"/>
            <a:ext cx="9176738"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6" tIns="17136" rIns="34286" bIns="17136"/>
          <a:lstStyle/>
          <a:p>
            <a:pPr marL="44347" indent="-44347" algn="ctr"/>
            <a:endParaRPr lang="en-US" b="1" dirty="0">
              <a:solidFill>
                <a:srgbClr val="000000"/>
              </a:solidFill>
              <a:ea typeface="MS PGothic" pitchFamily="34" charset="-128"/>
              <a:cs typeface="Arial" pitchFamily="34" charset="0"/>
            </a:endParaRPr>
          </a:p>
        </p:txBody>
      </p:sp>
      <p:sp>
        <p:nvSpPr>
          <p:cNvPr id="11" name="Rectangle 26"/>
          <p:cNvSpPr>
            <a:spLocks noChangeArrowheads="1"/>
          </p:cNvSpPr>
          <p:nvPr userDrawn="1"/>
        </p:nvSpPr>
        <p:spPr bwMode="auto">
          <a:xfrm>
            <a:off x="-13691" y="1325307"/>
            <a:ext cx="3351792" cy="2543175"/>
          </a:xfrm>
          <a:prstGeom prst="rect">
            <a:avLst/>
          </a:prstGeom>
          <a:gradFill rotWithShape="1">
            <a:gsLst>
              <a:gs pos="0">
                <a:schemeClr val="tx2"/>
              </a:gs>
              <a:gs pos="100000">
                <a:schemeClr val="tx2">
                  <a:gamma/>
                  <a:shade val="46275"/>
                  <a:invGamma/>
                </a:schemeClr>
              </a:gs>
            </a:gsLst>
            <a:lin ang="5400000" scaled="1"/>
          </a:gradFill>
          <a:ln>
            <a:noFill/>
          </a:ln>
          <a:effectLst/>
          <a:extLst/>
        </p:spPr>
        <p:txBody>
          <a:bodyPr wrap="none" lIns="34060" tIns="17016" rIns="34060" bIns="17016" anchor="ctr"/>
          <a:lstStyle/>
          <a:p>
            <a:pPr>
              <a:defRPr/>
            </a:pPr>
            <a:endParaRPr lang="en-US" dirty="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525665678"/>
      </p:ext>
    </p:extLst>
  </p:cSld>
  <p:clrMapOvr>
    <a:masterClrMapping/>
  </p:clrMapOvr>
  <p:transition spd="med">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Segue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0609" y="387882"/>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4" name="Rectangle 23"/>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pic>
        <p:nvPicPr>
          <p:cNvPr id="5" name="Picture 28" descr="grey_box"/>
          <p:cNvPicPr>
            <a:picLocks noChangeAspect="1" noChangeArrowheads="1"/>
          </p:cNvPicPr>
          <p:nvPr userDrawn="1"/>
        </p:nvPicPr>
        <p:blipFill>
          <a:blip r:embed="rId2" cstate="print"/>
          <a:srcRect r="-64" b="-287"/>
          <a:stretch>
            <a:fillRect/>
          </a:stretch>
        </p:blipFill>
        <p:spPr bwMode="auto">
          <a:xfrm>
            <a:off x="-13690" y="1328895"/>
            <a:ext cx="9186898" cy="2546747"/>
          </a:xfrm>
          <a:prstGeom prst="rect">
            <a:avLst/>
          </a:prstGeom>
          <a:noFill/>
          <a:ln w="9525">
            <a:noFill/>
            <a:miter lim="800000"/>
            <a:headEnd/>
            <a:tailEnd/>
          </a:ln>
        </p:spPr>
      </p:pic>
      <p:sp>
        <p:nvSpPr>
          <p:cNvPr id="8" name="Rectangle 45"/>
          <p:cNvSpPr>
            <a:spLocks noChangeArrowheads="1"/>
          </p:cNvSpPr>
          <p:nvPr userDrawn="1"/>
        </p:nvSpPr>
        <p:spPr bwMode="auto">
          <a:xfrm rot="10800000">
            <a:off x="-13691" y="3869673"/>
            <a:ext cx="9176738"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6" tIns="17136" rIns="34286" bIns="17136"/>
          <a:lstStyle/>
          <a:p>
            <a:pPr marL="44347" indent="-44347" algn="ctr"/>
            <a:endParaRPr lang="en-US" b="1" dirty="0">
              <a:solidFill>
                <a:srgbClr val="000000"/>
              </a:solidFill>
              <a:ea typeface="MS PGothic" pitchFamily="34" charset="-128"/>
              <a:cs typeface="Arial" pitchFamily="34" charset="0"/>
            </a:endParaRPr>
          </a:p>
        </p:txBody>
      </p:sp>
      <p:sp>
        <p:nvSpPr>
          <p:cNvPr id="9" name="Rectangle 26"/>
          <p:cNvSpPr>
            <a:spLocks noChangeArrowheads="1"/>
          </p:cNvSpPr>
          <p:nvPr userDrawn="1"/>
        </p:nvSpPr>
        <p:spPr bwMode="auto">
          <a:xfrm>
            <a:off x="0" y="1325307"/>
            <a:ext cx="5813636" cy="2543175"/>
          </a:xfrm>
          <a:prstGeom prst="rect">
            <a:avLst/>
          </a:prstGeom>
          <a:gradFill rotWithShape="1">
            <a:gsLst>
              <a:gs pos="0">
                <a:schemeClr val="tx2"/>
              </a:gs>
              <a:gs pos="100000">
                <a:schemeClr val="tx2">
                  <a:gamma/>
                  <a:shade val="46275"/>
                  <a:invGamma/>
                </a:schemeClr>
              </a:gs>
            </a:gsLst>
            <a:lin ang="5400000" scaled="1"/>
          </a:gradFill>
          <a:ln>
            <a:noFill/>
          </a:ln>
          <a:effectLst/>
          <a:extLst/>
        </p:spPr>
        <p:txBody>
          <a:bodyPr wrap="none" lIns="34060" tIns="17016" rIns="34060" bIns="17016" anchor="ctr"/>
          <a:lstStyle/>
          <a:p>
            <a:pPr>
              <a:defRPr/>
            </a:pPr>
            <a:endParaRPr lang="en-US" dirty="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1366967506"/>
      </p:ext>
    </p:extLst>
  </p:cSld>
  <p:clrMapOvr>
    <a:masterClrMapping/>
  </p:clrMapOvr>
  <p:transition spd="med">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Segue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0609" y="387882"/>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4" name="Rectangle 23"/>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8" name="Rectangle 45"/>
          <p:cNvSpPr>
            <a:spLocks noChangeArrowheads="1"/>
          </p:cNvSpPr>
          <p:nvPr userDrawn="1"/>
        </p:nvSpPr>
        <p:spPr bwMode="auto">
          <a:xfrm rot="10800000">
            <a:off x="-13691" y="3869672"/>
            <a:ext cx="3351792"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6" tIns="17136" rIns="34286" bIns="17136"/>
          <a:lstStyle/>
          <a:p>
            <a:pPr marL="44347" indent="-44347" algn="ctr"/>
            <a:endParaRPr lang="en-US" b="1" dirty="0">
              <a:solidFill>
                <a:srgbClr val="000000"/>
              </a:solidFill>
              <a:ea typeface="MS PGothic" pitchFamily="34" charset="-128"/>
              <a:cs typeface="Arial" pitchFamily="34" charset="0"/>
            </a:endParaRPr>
          </a:p>
        </p:txBody>
      </p:sp>
      <p:sp>
        <p:nvSpPr>
          <p:cNvPr id="11" name="Rectangle 26"/>
          <p:cNvSpPr>
            <a:spLocks noChangeArrowheads="1"/>
          </p:cNvSpPr>
          <p:nvPr userDrawn="1"/>
        </p:nvSpPr>
        <p:spPr bwMode="auto">
          <a:xfrm>
            <a:off x="-13691" y="1325307"/>
            <a:ext cx="3351792" cy="2543175"/>
          </a:xfrm>
          <a:prstGeom prst="rect">
            <a:avLst/>
          </a:prstGeom>
          <a:gradFill rotWithShape="1">
            <a:gsLst>
              <a:gs pos="0">
                <a:schemeClr val="tx2"/>
              </a:gs>
              <a:gs pos="100000">
                <a:schemeClr val="tx2">
                  <a:gamma/>
                  <a:shade val="46275"/>
                  <a:invGamma/>
                </a:schemeClr>
              </a:gs>
            </a:gsLst>
            <a:lin ang="5400000" scaled="1"/>
          </a:gradFill>
          <a:ln>
            <a:noFill/>
          </a:ln>
          <a:effectLst/>
          <a:extLst/>
        </p:spPr>
        <p:txBody>
          <a:bodyPr wrap="none" lIns="34060" tIns="17016" rIns="34060" bIns="17016" anchor="ctr"/>
          <a:lstStyle/>
          <a:p>
            <a:pPr>
              <a:defRPr/>
            </a:pPr>
            <a:endParaRPr lang="en-US" dirty="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1196232687"/>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nnouncement">
    <p:spTree>
      <p:nvGrpSpPr>
        <p:cNvPr id="1" name=""/>
        <p:cNvGrpSpPr/>
        <p:nvPr/>
      </p:nvGrpSpPr>
      <p:grpSpPr>
        <a:xfrm>
          <a:off x="0" y="0"/>
          <a:ext cx="0" cy="0"/>
          <a:chOff x="0" y="0"/>
          <a:chExt cx="0" cy="0"/>
        </a:xfrm>
      </p:grpSpPr>
      <p:pic>
        <p:nvPicPr>
          <p:cNvPr id="4" name="Picture 24" descr="Small Red Square"/>
          <p:cNvPicPr>
            <a:picLocks noChangeAspect="1" noChangeArrowheads="1"/>
          </p:cNvPicPr>
          <p:nvPr userDrawn="1"/>
        </p:nvPicPr>
        <p:blipFill>
          <a:blip r:embed="rId2" cstate="print"/>
          <a:srcRect/>
          <a:stretch>
            <a:fillRect/>
          </a:stretch>
        </p:blipFill>
        <p:spPr bwMode="auto">
          <a:xfrm>
            <a:off x="0" y="0"/>
            <a:ext cx="9144000" cy="2738438"/>
          </a:xfrm>
          <a:prstGeom prst="rect">
            <a:avLst/>
          </a:prstGeom>
          <a:solidFill>
            <a:schemeClr val="tx2"/>
          </a:solidFill>
          <a:ln w="9525">
            <a:noFill/>
            <a:miter lim="800000"/>
            <a:headEnd/>
            <a:tailEnd/>
          </a:ln>
        </p:spPr>
      </p:pic>
      <p:sp>
        <p:nvSpPr>
          <p:cNvPr id="2" name="Title 1"/>
          <p:cNvSpPr>
            <a:spLocks noGrp="1"/>
          </p:cNvSpPr>
          <p:nvPr>
            <p:ph type="title"/>
          </p:nvPr>
        </p:nvSpPr>
        <p:spPr>
          <a:xfrm>
            <a:off x="808038" y="318093"/>
            <a:ext cx="7779072" cy="504419"/>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08038" y="858762"/>
            <a:ext cx="7792822" cy="1867582"/>
          </a:xfrm>
        </p:spPr>
        <p:txBody>
          <a:bodyPr/>
          <a:lstStyle>
            <a:lvl1pPr marL="0" indent="0">
              <a:buClr>
                <a:schemeClr val="bg1"/>
              </a:buClr>
              <a:buNone/>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6037263" y="4791075"/>
            <a:ext cx="2895600" cy="274638"/>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sion App">
    <p:spTree>
      <p:nvGrpSpPr>
        <p:cNvPr id="1" name=""/>
        <p:cNvGrpSpPr/>
        <p:nvPr/>
      </p:nvGrpSpPr>
      <p:grpSpPr>
        <a:xfrm>
          <a:off x="0" y="0"/>
          <a:ext cx="0" cy="0"/>
          <a:chOff x="0" y="0"/>
          <a:chExt cx="0" cy="0"/>
        </a:xfrm>
      </p:grpSpPr>
      <p:grpSp>
        <p:nvGrpSpPr>
          <p:cNvPr id="3" name="Group 71"/>
          <p:cNvGrpSpPr>
            <a:grpSpLocks/>
          </p:cNvGrpSpPr>
          <p:nvPr userDrawn="1"/>
        </p:nvGrpSpPr>
        <p:grpSpPr bwMode="auto">
          <a:xfrm>
            <a:off x="0" y="0"/>
            <a:ext cx="9151738" cy="5138738"/>
            <a:chOff x="0" y="12700"/>
            <a:chExt cx="24408209" cy="13703300"/>
          </a:xfrm>
        </p:grpSpPr>
        <p:pic>
          <p:nvPicPr>
            <p:cNvPr id="7" name="Picture 72"/>
            <p:cNvPicPr>
              <a:picLocks noChangeAspect="1"/>
            </p:cNvPicPr>
            <p:nvPr/>
          </p:nvPicPr>
          <p:blipFill>
            <a:blip r:embed="rId2" cstate="print"/>
            <a:srcRect/>
            <a:stretch>
              <a:fillRect/>
            </a:stretch>
          </p:blipFill>
          <p:spPr bwMode="auto">
            <a:xfrm>
              <a:off x="1587" y="12700"/>
              <a:ext cx="24406622" cy="13703300"/>
            </a:xfrm>
            <a:prstGeom prst="rect">
              <a:avLst/>
            </a:prstGeom>
            <a:noFill/>
            <a:ln w="9525">
              <a:noFill/>
              <a:miter lim="800000"/>
              <a:headEnd/>
              <a:tailEnd/>
            </a:ln>
          </p:spPr>
        </p:pic>
        <p:sp>
          <p:nvSpPr>
            <p:cNvPr id="9" name="Rectangle 73"/>
            <p:cNvSpPr>
              <a:spLocks noChangeArrowheads="1"/>
            </p:cNvSpPr>
            <p:nvPr/>
          </p:nvSpPr>
          <p:spPr bwMode="auto">
            <a:xfrm>
              <a:off x="0" y="12700"/>
              <a:ext cx="24387175" cy="5149850"/>
            </a:xfrm>
            <a:prstGeom prst="rect">
              <a:avLst/>
            </a:prstGeom>
            <a:gradFill rotWithShape="0">
              <a:gsLst>
                <a:gs pos="0">
                  <a:schemeClr val="bg1"/>
                </a:gs>
                <a:gs pos="100000">
                  <a:schemeClr val="bg1">
                    <a:alpha val="0"/>
                  </a:schemeClr>
                </a:gs>
              </a:gsLst>
              <a:lin ang="5400000"/>
            </a:gradFill>
            <a:ln w="9525" algn="ctr">
              <a:noFill/>
              <a:round/>
              <a:headEnd/>
              <a:tailEnd/>
            </a:ln>
          </p:spPr>
          <p:txBody>
            <a:bodyPr lIns="92075" tIns="46038" rIns="92075" bIns="46038"/>
            <a:lstStyle/>
            <a:p>
              <a:pPr marL="44347" indent="-44347" algn="ctr"/>
              <a:endParaRPr lang="en-US" b="1" dirty="0">
                <a:solidFill>
                  <a:srgbClr val="000000"/>
                </a:solidFill>
                <a:ea typeface="MS PGothic" pitchFamily="34" charset="-128"/>
                <a:cs typeface="Arial" pitchFamily="34" charset="0"/>
              </a:endParaRPr>
            </a:p>
          </p:txBody>
        </p:sp>
      </p:grpSp>
      <p:sp>
        <p:nvSpPr>
          <p:cNvPr id="2" name="Title 1"/>
          <p:cNvSpPr>
            <a:spLocks noGrp="1"/>
          </p:cNvSpPr>
          <p:nvPr>
            <p:ph type="title" hasCustomPrompt="1"/>
          </p:nvPr>
        </p:nvSpPr>
        <p:spPr>
          <a:xfrm>
            <a:off x="333991" y="387882"/>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4" name="Rectangle 23"/>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8" name="Rectangle 45"/>
          <p:cNvSpPr>
            <a:spLocks noChangeArrowheads="1"/>
          </p:cNvSpPr>
          <p:nvPr userDrawn="1"/>
        </p:nvSpPr>
        <p:spPr bwMode="auto">
          <a:xfrm rot="10800000">
            <a:off x="-13691" y="3869672"/>
            <a:ext cx="3351792"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6" tIns="17136" rIns="34286" bIns="17136"/>
          <a:lstStyle/>
          <a:p>
            <a:pPr marL="44347" indent="-44347" algn="ctr"/>
            <a:endParaRPr lang="en-US" b="1" dirty="0">
              <a:solidFill>
                <a:srgbClr val="000000"/>
              </a:solidFill>
              <a:ea typeface="MS PGothic" pitchFamily="34" charset="-128"/>
              <a:cs typeface="Arial" pitchFamily="34" charset="0"/>
            </a:endParaRPr>
          </a:p>
        </p:txBody>
      </p:sp>
      <p:pic>
        <p:nvPicPr>
          <p:cNvPr id="10" name="Picture 28" descr="grey_box"/>
          <p:cNvPicPr>
            <a:picLocks noChangeAspect="1" noChangeArrowheads="1"/>
          </p:cNvPicPr>
          <p:nvPr userDrawn="1"/>
        </p:nvPicPr>
        <p:blipFill rotWithShape="1">
          <a:blip r:embed="rId3" cstate="print"/>
          <a:srcRect r="63492" b="-287"/>
          <a:stretch/>
        </p:blipFill>
        <p:spPr bwMode="auto">
          <a:xfrm>
            <a:off x="-13690" y="1332474"/>
            <a:ext cx="3351792" cy="2546747"/>
          </a:xfrm>
          <a:prstGeom prst="rect">
            <a:avLst/>
          </a:prstGeom>
          <a:noFill/>
          <a:ln w="9525">
            <a:noFill/>
            <a:miter lim="800000"/>
            <a:headEnd/>
            <a:tailEnd/>
          </a:ln>
        </p:spPr>
      </p:pic>
    </p:spTree>
    <p:extLst>
      <p:ext uri="{BB962C8B-B14F-4D97-AF65-F5344CB8AC3E}">
        <p14:creationId xmlns:p14="http://schemas.microsoft.com/office/powerpoint/2010/main" val="3421933849"/>
      </p:ext>
    </p:extLst>
  </p:cSld>
  <p:clrMapOvr>
    <a:masterClrMapping/>
  </p:clrMapOvr>
  <p:transition spd="med">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Fusion App">
    <p:spTree>
      <p:nvGrpSpPr>
        <p:cNvPr id="1" name=""/>
        <p:cNvGrpSpPr/>
        <p:nvPr/>
      </p:nvGrpSpPr>
      <p:grpSpPr>
        <a:xfrm>
          <a:off x="0" y="0"/>
          <a:ext cx="0" cy="0"/>
          <a:chOff x="0" y="0"/>
          <a:chExt cx="0" cy="0"/>
        </a:xfrm>
      </p:grpSpPr>
      <p:grpSp>
        <p:nvGrpSpPr>
          <p:cNvPr id="3" name="Group 71"/>
          <p:cNvGrpSpPr>
            <a:grpSpLocks/>
          </p:cNvGrpSpPr>
          <p:nvPr userDrawn="1"/>
        </p:nvGrpSpPr>
        <p:grpSpPr bwMode="auto">
          <a:xfrm>
            <a:off x="0" y="0"/>
            <a:ext cx="9151738" cy="5138738"/>
            <a:chOff x="0" y="12700"/>
            <a:chExt cx="24408209" cy="13703300"/>
          </a:xfrm>
        </p:grpSpPr>
        <p:pic>
          <p:nvPicPr>
            <p:cNvPr id="7" name="Picture 72"/>
            <p:cNvPicPr>
              <a:picLocks noChangeAspect="1"/>
            </p:cNvPicPr>
            <p:nvPr/>
          </p:nvPicPr>
          <p:blipFill>
            <a:blip r:embed="rId2" cstate="print"/>
            <a:srcRect/>
            <a:stretch>
              <a:fillRect/>
            </a:stretch>
          </p:blipFill>
          <p:spPr bwMode="auto">
            <a:xfrm>
              <a:off x="1587" y="12700"/>
              <a:ext cx="24406622" cy="13703300"/>
            </a:xfrm>
            <a:prstGeom prst="rect">
              <a:avLst/>
            </a:prstGeom>
            <a:noFill/>
            <a:ln w="9525">
              <a:noFill/>
              <a:miter lim="800000"/>
              <a:headEnd/>
              <a:tailEnd/>
            </a:ln>
          </p:spPr>
        </p:pic>
        <p:sp>
          <p:nvSpPr>
            <p:cNvPr id="9" name="Rectangle 73"/>
            <p:cNvSpPr>
              <a:spLocks noChangeArrowheads="1"/>
            </p:cNvSpPr>
            <p:nvPr/>
          </p:nvSpPr>
          <p:spPr bwMode="auto">
            <a:xfrm>
              <a:off x="0" y="12700"/>
              <a:ext cx="24387175" cy="5149850"/>
            </a:xfrm>
            <a:prstGeom prst="rect">
              <a:avLst/>
            </a:prstGeom>
            <a:gradFill rotWithShape="0">
              <a:gsLst>
                <a:gs pos="0">
                  <a:schemeClr val="bg1"/>
                </a:gs>
                <a:gs pos="100000">
                  <a:schemeClr val="bg1">
                    <a:alpha val="0"/>
                  </a:schemeClr>
                </a:gs>
              </a:gsLst>
              <a:lin ang="5400000"/>
            </a:gradFill>
            <a:ln w="9525" algn="ctr">
              <a:noFill/>
              <a:round/>
              <a:headEnd/>
              <a:tailEnd/>
            </a:ln>
          </p:spPr>
          <p:txBody>
            <a:bodyPr lIns="92075" tIns="46038" rIns="92075" bIns="46038"/>
            <a:lstStyle/>
            <a:p>
              <a:pPr marL="44347" indent="-44347" algn="ctr"/>
              <a:endParaRPr lang="en-US" b="1" dirty="0">
                <a:solidFill>
                  <a:srgbClr val="000000"/>
                </a:solidFill>
                <a:ea typeface="MS PGothic" pitchFamily="34" charset="-128"/>
                <a:cs typeface="Arial" pitchFamily="34" charset="0"/>
              </a:endParaRPr>
            </a:p>
          </p:txBody>
        </p:sp>
      </p:grpSp>
      <p:sp>
        <p:nvSpPr>
          <p:cNvPr id="2" name="Title 1"/>
          <p:cNvSpPr>
            <a:spLocks noGrp="1"/>
          </p:cNvSpPr>
          <p:nvPr>
            <p:ph type="title" hasCustomPrompt="1"/>
          </p:nvPr>
        </p:nvSpPr>
        <p:spPr>
          <a:xfrm>
            <a:off x="333991" y="387882"/>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4" name="Rectangle 23"/>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8" name="Rectangle 45"/>
          <p:cNvSpPr>
            <a:spLocks noChangeArrowheads="1"/>
          </p:cNvSpPr>
          <p:nvPr userDrawn="1"/>
        </p:nvSpPr>
        <p:spPr bwMode="auto">
          <a:xfrm rot="10800000">
            <a:off x="-13691" y="3869672"/>
            <a:ext cx="3351792"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6" tIns="17136" rIns="34286" bIns="17136"/>
          <a:lstStyle/>
          <a:p>
            <a:pPr marL="44347" indent="-44347" algn="ctr"/>
            <a:endParaRPr lang="en-US" b="1" dirty="0">
              <a:solidFill>
                <a:srgbClr val="000000"/>
              </a:solidFill>
              <a:ea typeface="MS PGothic" pitchFamily="34" charset="-128"/>
              <a:cs typeface="Arial" pitchFamily="34" charset="0"/>
            </a:endParaRPr>
          </a:p>
        </p:txBody>
      </p:sp>
      <p:pic>
        <p:nvPicPr>
          <p:cNvPr id="10" name="Picture 28" descr="grey_box"/>
          <p:cNvPicPr>
            <a:picLocks noChangeAspect="1" noChangeArrowheads="1"/>
          </p:cNvPicPr>
          <p:nvPr userDrawn="1"/>
        </p:nvPicPr>
        <p:blipFill rotWithShape="1">
          <a:blip r:embed="rId3" cstate="print"/>
          <a:srcRect r="63492" b="-287"/>
          <a:stretch/>
        </p:blipFill>
        <p:spPr bwMode="auto">
          <a:xfrm>
            <a:off x="-13690" y="1332474"/>
            <a:ext cx="3351792" cy="2546747"/>
          </a:xfrm>
          <a:prstGeom prst="rect">
            <a:avLst/>
          </a:prstGeom>
          <a:noFill/>
          <a:ln w="9525">
            <a:noFill/>
            <a:miter lim="800000"/>
            <a:headEnd/>
            <a:tailEnd/>
          </a:ln>
        </p:spPr>
      </p:pic>
      <p:sp>
        <p:nvSpPr>
          <p:cNvPr id="11" name="Rectangle 26"/>
          <p:cNvSpPr>
            <a:spLocks noChangeArrowheads="1"/>
          </p:cNvSpPr>
          <p:nvPr userDrawn="1"/>
        </p:nvSpPr>
        <p:spPr bwMode="auto">
          <a:xfrm>
            <a:off x="-13691" y="1325307"/>
            <a:ext cx="3351792" cy="2543175"/>
          </a:xfrm>
          <a:prstGeom prst="rect">
            <a:avLst/>
          </a:prstGeom>
          <a:gradFill rotWithShape="1">
            <a:gsLst>
              <a:gs pos="0">
                <a:schemeClr val="tx2"/>
              </a:gs>
              <a:gs pos="100000">
                <a:schemeClr val="tx2">
                  <a:gamma/>
                  <a:shade val="46275"/>
                  <a:invGamma/>
                </a:schemeClr>
              </a:gs>
            </a:gsLst>
            <a:lin ang="5400000" scaled="1"/>
          </a:gradFill>
          <a:ln>
            <a:noFill/>
          </a:ln>
          <a:effectLst/>
          <a:extLst/>
        </p:spPr>
        <p:txBody>
          <a:bodyPr wrap="none" lIns="34060" tIns="17016" rIns="34060" bIns="17016" anchor="ctr"/>
          <a:lstStyle/>
          <a:p>
            <a:pPr>
              <a:defRPr/>
            </a:pPr>
            <a:endParaRPr lang="en-US" dirty="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1086391105"/>
      </p:ext>
    </p:extLst>
  </p:cSld>
  <p:clrMapOvr>
    <a:masterClrMapping/>
  </p:clrMapOvr>
  <p:transition spd="med">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2" cstate="print"/>
          <a:srcRect/>
          <a:stretch>
            <a:fillRect/>
          </a:stretch>
        </p:blipFill>
        <p:spPr bwMode="auto">
          <a:xfrm>
            <a:off x="627" y="4762"/>
            <a:ext cx="9151143" cy="5138738"/>
          </a:xfrm>
          <a:prstGeom prst="rect">
            <a:avLst/>
          </a:prstGeom>
          <a:noFill/>
          <a:ln w="9525">
            <a:noFill/>
            <a:miter lim="800000"/>
            <a:headEnd/>
            <a:tailEnd/>
          </a:ln>
        </p:spPr>
      </p:pic>
      <p:sp>
        <p:nvSpPr>
          <p:cNvPr id="5" name="Rectangle 45"/>
          <p:cNvSpPr>
            <a:spLocks noChangeArrowheads="1"/>
          </p:cNvSpPr>
          <p:nvPr/>
        </p:nvSpPr>
        <p:spPr bwMode="auto">
          <a:xfrm rot="10800000">
            <a:off x="596" y="3852723"/>
            <a:ext cx="9162452" cy="353424"/>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6" tIns="17136" rIns="34286" bIns="17136"/>
          <a:lstStyle/>
          <a:p>
            <a:pPr marL="44347" indent="-44347" algn="ctr"/>
            <a:endParaRPr lang="en-US" b="1" dirty="0">
              <a:solidFill>
                <a:srgbClr val="000000"/>
              </a:solidFill>
              <a:ea typeface="MS PGothic" pitchFamily="34" charset="-128"/>
              <a:cs typeface="Arial" pitchFamily="34" charset="0"/>
            </a:endParaRPr>
          </a:p>
        </p:txBody>
      </p:sp>
      <p:pic>
        <p:nvPicPr>
          <p:cNvPr id="6" name="Picture 28" descr="grey_box"/>
          <p:cNvPicPr>
            <a:picLocks noChangeAspect="1" noChangeArrowheads="1"/>
          </p:cNvPicPr>
          <p:nvPr userDrawn="1"/>
        </p:nvPicPr>
        <p:blipFill>
          <a:blip r:embed="rId3" cstate="print"/>
          <a:srcRect r="-64" b="-287"/>
          <a:stretch>
            <a:fillRect/>
          </a:stretch>
        </p:blipFill>
        <p:spPr bwMode="auto">
          <a:xfrm>
            <a:off x="-13690" y="1332474"/>
            <a:ext cx="9186898" cy="2546747"/>
          </a:xfrm>
          <a:prstGeom prst="rect">
            <a:avLst/>
          </a:prstGeom>
          <a:noFill/>
          <a:ln w="9525">
            <a:noFill/>
            <a:miter lim="800000"/>
            <a:headEnd/>
            <a:tailEnd/>
          </a:ln>
        </p:spPr>
      </p:pic>
    </p:spTree>
    <p:extLst>
      <p:ext uri="{BB962C8B-B14F-4D97-AF65-F5344CB8AC3E}">
        <p14:creationId xmlns:p14="http://schemas.microsoft.com/office/powerpoint/2010/main" val="4072666434"/>
      </p:ext>
    </p:extLst>
  </p:cSld>
  <p:clrMapOvr>
    <a:masterClrMapping/>
  </p:clrMapOvr>
  <p:transition spd="med">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xternal Forces">
    <p:spTree>
      <p:nvGrpSpPr>
        <p:cNvPr id="1" name=""/>
        <p:cNvGrpSpPr/>
        <p:nvPr/>
      </p:nvGrpSpPr>
      <p:grpSpPr>
        <a:xfrm>
          <a:off x="0" y="0"/>
          <a:ext cx="0" cy="0"/>
          <a:chOff x="0" y="0"/>
          <a:chExt cx="0" cy="0"/>
        </a:xfrm>
      </p:grpSpPr>
      <p:sp>
        <p:nvSpPr>
          <p:cNvPr id="9" name="Rectangle 45"/>
          <p:cNvSpPr>
            <a:spLocks noChangeArrowheads="1"/>
          </p:cNvSpPr>
          <p:nvPr userDrawn="1"/>
        </p:nvSpPr>
        <p:spPr bwMode="auto">
          <a:xfrm rot="10800000">
            <a:off x="-13691" y="3869673"/>
            <a:ext cx="9176738"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6" tIns="17136" rIns="34286" bIns="17136"/>
          <a:lstStyle/>
          <a:p>
            <a:pPr marL="44347" indent="-44347" algn="ctr"/>
            <a:endParaRPr lang="en-US" b="1" dirty="0">
              <a:solidFill>
                <a:srgbClr val="000000"/>
              </a:solidFill>
              <a:ea typeface="MS PGothic" pitchFamily="34" charset="-128"/>
              <a:cs typeface="Arial" pitchFamily="34" charset="0"/>
            </a:endParaRPr>
          </a:p>
        </p:txBody>
      </p:sp>
      <p:pic>
        <p:nvPicPr>
          <p:cNvPr id="7" name="Picture 28" descr="grey_box"/>
          <p:cNvPicPr>
            <a:picLocks noChangeAspect="1" noChangeArrowheads="1"/>
          </p:cNvPicPr>
          <p:nvPr userDrawn="1"/>
        </p:nvPicPr>
        <p:blipFill rotWithShape="1">
          <a:blip r:embed="rId2" cstate="print"/>
          <a:srcRect l="148" r="-63" b="-287"/>
          <a:stretch/>
        </p:blipFill>
        <p:spPr bwMode="auto">
          <a:xfrm>
            <a:off x="0" y="1332474"/>
            <a:ext cx="9173208" cy="254674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pPr>
              <a:defRPr/>
            </a:pPr>
            <a:endParaRPr lang="en-US">
              <a:solidFill>
                <a:srgbClr val="000000"/>
              </a:solidFill>
            </a:endParaRPr>
          </a:p>
        </p:txBody>
      </p:sp>
      <p:sp>
        <p:nvSpPr>
          <p:cNvPr id="4" name="Title 1"/>
          <p:cNvSpPr>
            <a:spLocks noGrp="1"/>
          </p:cNvSpPr>
          <p:nvPr>
            <p:ph type="title" hasCustomPrompt="1"/>
          </p:nvPr>
        </p:nvSpPr>
        <p:spPr>
          <a:xfrm>
            <a:off x="330609" y="387882"/>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6" name="Rectangle 5"/>
          <p:cNvSpPr>
            <a:spLocks noChangeArrowheads="1"/>
          </p:cNvSpPr>
          <p:nvPr userDrawn="1"/>
        </p:nvSpPr>
        <p:spPr bwMode="auto">
          <a:xfrm>
            <a:off x="-42857" y="1332451"/>
            <a:ext cx="4550550" cy="2537222"/>
          </a:xfrm>
          <a:prstGeom prst="rect">
            <a:avLst/>
          </a:prstGeom>
          <a:gradFill rotWithShape="1">
            <a:gsLst>
              <a:gs pos="0">
                <a:schemeClr val="tx2"/>
              </a:gs>
              <a:gs pos="100000">
                <a:schemeClr val="tx2">
                  <a:gamma/>
                  <a:shade val="46275"/>
                  <a:invGamma/>
                </a:schemeClr>
              </a:gs>
            </a:gsLst>
            <a:lin ang="5400000" scaled="1"/>
          </a:gradFill>
          <a:ln>
            <a:noFill/>
          </a:ln>
          <a:effectLst/>
          <a:extLst/>
        </p:spPr>
        <p:txBody>
          <a:bodyPr wrap="none" lIns="34060" tIns="17016" rIns="34060" bIns="17016" anchor="ctr"/>
          <a:lstStyle/>
          <a:p>
            <a:pPr>
              <a:defRPr/>
            </a:pPr>
            <a:endParaRPr lang="en-US" dirty="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2747757206"/>
      </p:ext>
    </p:extLst>
  </p:cSld>
  <p:clrMapOvr>
    <a:masterClrMapping/>
  </p:clrMapOvr>
  <p:transition spd="med">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External Forces">
    <p:spTree>
      <p:nvGrpSpPr>
        <p:cNvPr id="1" name=""/>
        <p:cNvGrpSpPr/>
        <p:nvPr/>
      </p:nvGrpSpPr>
      <p:grpSpPr>
        <a:xfrm>
          <a:off x="0" y="0"/>
          <a:ext cx="0" cy="0"/>
          <a:chOff x="0" y="0"/>
          <a:chExt cx="0" cy="0"/>
        </a:xfrm>
      </p:grpSpPr>
      <p:sp>
        <p:nvSpPr>
          <p:cNvPr id="9" name="Rectangle 45"/>
          <p:cNvSpPr>
            <a:spLocks noChangeArrowheads="1"/>
          </p:cNvSpPr>
          <p:nvPr userDrawn="1"/>
        </p:nvSpPr>
        <p:spPr bwMode="auto">
          <a:xfrm rot="10800000">
            <a:off x="-13691" y="3869673"/>
            <a:ext cx="9176738"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6" tIns="17136" rIns="34286" bIns="17136"/>
          <a:lstStyle/>
          <a:p>
            <a:pPr marL="44347" indent="-44347" algn="ctr"/>
            <a:endParaRPr lang="en-US" b="1" dirty="0">
              <a:solidFill>
                <a:srgbClr val="000000"/>
              </a:solidFill>
              <a:ea typeface="MS PGothic" pitchFamily="34" charset="-128"/>
              <a:cs typeface="Arial" pitchFamily="34" charset="0"/>
            </a:endParaRPr>
          </a:p>
        </p:txBody>
      </p:sp>
      <p:pic>
        <p:nvPicPr>
          <p:cNvPr id="7" name="Picture 28" descr="grey_box"/>
          <p:cNvPicPr>
            <a:picLocks noChangeAspect="1" noChangeArrowheads="1"/>
          </p:cNvPicPr>
          <p:nvPr userDrawn="1"/>
        </p:nvPicPr>
        <p:blipFill rotWithShape="1">
          <a:blip r:embed="rId2" cstate="print"/>
          <a:srcRect l="148" t="1" r="-63" b="1377"/>
          <a:stretch/>
        </p:blipFill>
        <p:spPr bwMode="auto">
          <a:xfrm>
            <a:off x="0" y="1332474"/>
            <a:ext cx="9173208" cy="254674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pPr>
              <a:defRPr/>
            </a:pPr>
            <a:endParaRPr lang="en-US">
              <a:solidFill>
                <a:srgbClr val="000000"/>
              </a:solidFill>
            </a:endParaRPr>
          </a:p>
        </p:txBody>
      </p:sp>
      <p:sp>
        <p:nvSpPr>
          <p:cNvPr id="4" name="Title 1"/>
          <p:cNvSpPr>
            <a:spLocks noGrp="1"/>
          </p:cNvSpPr>
          <p:nvPr>
            <p:ph type="title" hasCustomPrompt="1"/>
          </p:nvPr>
        </p:nvSpPr>
        <p:spPr>
          <a:xfrm>
            <a:off x="330609" y="387882"/>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6" name="Rectangle 5"/>
          <p:cNvSpPr>
            <a:spLocks noChangeArrowheads="1"/>
          </p:cNvSpPr>
          <p:nvPr userDrawn="1"/>
        </p:nvSpPr>
        <p:spPr bwMode="auto">
          <a:xfrm>
            <a:off x="4593450" y="1332474"/>
            <a:ext cx="4550550" cy="2546747"/>
          </a:xfrm>
          <a:prstGeom prst="rect">
            <a:avLst/>
          </a:prstGeom>
          <a:gradFill rotWithShape="1">
            <a:gsLst>
              <a:gs pos="0">
                <a:schemeClr val="tx2"/>
              </a:gs>
              <a:gs pos="100000">
                <a:schemeClr val="tx2">
                  <a:gamma/>
                  <a:shade val="46275"/>
                  <a:invGamma/>
                </a:schemeClr>
              </a:gs>
            </a:gsLst>
            <a:lin ang="5400000" scaled="1"/>
          </a:gradFill>
          <a:ln>
            <a:noFill/>
          </a:ln>
          <a:effectLst/>
          <a:extLst/>
        </p:spPr>
        <p:txBody>
          <a:bodyPr wrap="none" lIns="34060" tIns="17016" rIns="34060" bIns="17016" anchor="ctr"/>
          <a:lstStyle/>
          <a:p>
            <a:pPr>
              <a:defRPr/>
            </a:pPr>
            <a:endParaRPr lang="en-US" dirty="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941422228"/>
      </p:ext>
    </p:extLst>
  </p:cSld>
  <p:clrMapOvr>
    <a:masterClrMapping/>
  </p:clrMapOvr>
  <p:transition spd="med">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External Forces">
    <p:spTree>
      <p:nvGrpSpPr>
        <p:cNvPr id="1" name=""/>
        <p:cNvGrpSpPr/>
        <p:nvPr/>
      </p:nvGrpSpPr>
      <p:grpSpPr>
        <a:xfrm>
          <a:off x="0" y="0"/>
          <a:ext cx="0" cy="0"/>
          <a:chOff x="0" y="0"/>
          <a:chExt cx="0" cy="0"/>
        </a:xfrm>
      </p:grpSpPr>
      <p:sp>
        <p:nvSpPr>
          <p:cNvPr id="9" name="Rectangle 45"/>
          <p:cNvSpPr>
            <a:spLocks noChangeArrowheads="1"/>
          </p:cNvSpPr>
          <p:nvPr userDrawn="1"/>
        </p:nvSpPr>
        <p:spPr bwMode="auto">
          <a:xfrm rot="10800000">
            <a:off x="-13691" y="3869673"/>
            <a:ext cx="9176738"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6" tIns="17136" rIns="34286" bIns="17136"/>
          <a:lstStyle/>
          <a:p>
            <a:pPr marL="44347" indent="-44347" algn="ctr"/>
            <a:endParaRPr lang="en-US" b="1" dirty="0">
              <a:solidFill>
                <a:srgbClr val="000000"/>
              </a:solidFill>
              <a:ea typeface="MS PGothic" pitchFamily="34" charset="-128"/>
              <a:cs typeface="Arial" pitchFamily="34" charset="0"/>
            </a:endParaRPr>
          </a:p>
        </p:txBody>
      </p:sp>
      <p:pic>
        <p:nvPicPr>
          <p:cNvPr id="7" name="Picture 28" descr="grey_box"/>
          <p:cNvPicPr>
            <a:picLocks noChangeAspect="1" noChangeArrowheads="1"/>
          </p:cNvPicPr>
          <p:nvPr userDrawn="1"/>
        </p:nvPicPr>
        <p:blipFill rotWithShape="1">
          <a:blip r:embed="rId2" cstate="print"/>
          <a:srcRect l="148" t="1" r="-63" b="1377"/>
          <a:stretch/>
        </p:blipFill>
        <p:spPr bwMode="auto">
          <a:xfrm>
            <a:off x="0" y="1332474"/>
            <a:ext cx="9173208" cy="254674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pPr>
              <a:defRPr/>
            </a:pPr>
            <a:endParaRPr lang="en-US">
              <a:solidFill>
                <a:srgbClr val="000000"/>
              </a:solidFill>
            </a:endParaRPr>
          </a:p>
        </p:txBody>
      </p:sp>
      <p:sp>
        <p:nvSpPr>
          <p:cNvPr id="4" name="Title 1"/>
          <p:cNvSpPr>
            <a:spLocks noGrp="1"/>
          </p:cNvSpPr>
          <p:nvPr>
            <p:ph type="title" hasCustomPrompt="1"/>
          </p:nvPr>
        </p:nvSpPr>
        <p:spPr>
          <a:xfrm>
            <a:off x="330609" y="387882"/>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614528997"/>
      </p:ext>
    </p:extLst>
  </p:cSld>
  <p:clrMapOvr>
    <a:masterClrMapping/>
  </p:clrMapOvr>
  <p:transition spd="med">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External Forc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endParaRPr lang="en-US">
              <a:solidFill>
                <a:srgbClr val="000000"/>
              </a:solidFill>
            </a:endParaRPr>
          </a:p>
        </p:txBody>
      </p:sp>
      <p:sp>
        <p:nvSpPr>
          <p:cNvPr id="4" name="Title 1"/>
          <p:cNvSpPr>
            <a:spLocks noGrp="1"/>
          </p:cNvSpPr>
          <p:nvPr>
            <p:ph type="title" hasCustomPrompt="1"/>
          </p:nvPr>
        </p:nvSpPr>
        <p:spPr>
          <a:xfrm>
            <a:off x="330609" y="387882"/>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6" name="Rectangle 5"/>
          <p:cNvSpPr>
            <a:spLocks noChangeArrowheads="1"/>
          </p:cNvSpPr>
          <p:nvPr userDrawn="1"/>
        </p:nvSpPr>
        <p:spPr bwMode="auto">
          <a:xfrm>
            <a:off x="-42857" y="1332474"/>
            <a:ext cx="4550550" cy="2546747"/>
          </a:xfrm>
          <a:prstGeom prst="rect">
            <a:avLst/>
          </a:prstGeom>
          <a:gradFill rotWithShape="1">
            <a:gsLst>
              <a:gs pos="0">
                <a:schemeClr val="tx2"/>
              </a:gs>
              <a:gs pos="100000">
                <a:schemeClr val="tx2">
                  <a:gamma/>
                  <a:shade val="46275"/>
                  <a:invGamma/>
                </a:schemeClr>
              </a:gs>
            </a:gsLst>
            <a:lin ang="5400000" scaled="1"/>
          </a:gradFill>
          <a:ln>
            <a:noFill/>
          </a:ln>
          <a:effectLst/>
          <a:extLst/>
        </p:spPr>
        <p:txBody>
          <a:bodyPr wrap="none" lIns="34060" tIns="17016" rIns="34060" bIns="17016" anchor="ctr"/>
          <a:lstStyle/>
          <a:p>
            <a:pPr>
              <a:defRPr/>
            </a:pPr>
            <a:endParaRPr lang="en-US" dirty="0">
              <a:solidFill>
                <a:srgbClr val="000000"/>
              </a:solidFill>
              <a:ea typeface="MS PGothic" pitchFamily="34" charset="-128"/>
              <a:cs typeface="Arial" pitchFamily="34" charset="0"/>
            </a:endParaRPr>
          </a:p>
        </p:txBody>
      </p:sp>
      <p:sp>
        <p:nvSpPr>
          <p:cNvPr id="9" name="Rectangle 45"/>
          <p:cNvSpPr>
            <a:spLocks noChangeArrowheads="1"/>
          </p:cNvSpPr>
          <p:nvPr userDrawn="1"/>
        </p:nvSpPr>
        <p:spPr bwMode="auto">
          <a:xfrm rot="10800000">
            <a:off x="-13691" y="3869672"/>
            <a:ext cx="4521384"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6" tIns="17136" rIns="34286" bIns="17136"/>
          <a:lstStyle/>
          <a:p>
            <a:pPr marL="44347" indent="-44347" algn="ctr"/>
            <a:endParaRPr lang="en-US" b="1" dirty="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3171724414"/>
      </p:ext>
    </p:extLst>
  </p:cSld>
  <p:clrMapOvr>
    <a:masterClrMapping/>
  </p:clrMapOvr>
  <p:transition spd="med">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Single page, case study">
    <p:spTree>
      <p:nvGrpSpPr>
        <p:cNvPr id="1" name=""/>
        <p:cNvGrpSpPr/>
        <p:nvPr/>
      </p:nvGrpSpPr>
      <p:grpSpPr>
        <a:xfrm>
          <a:off x="0" y="0"/>
          <a:ext cx="0" cy="0"/>
          <a:chOff x="0" y="0"/>
          <a:chExt cx="0" cy="0"/>
        </a:xfrm>
      </p:grpSpPr>
      <p:sp>
        <p:nvSpPr>
          <p:cNvPr id="22" name="Picture Placeholder 21"/>
          <p:cNvSpPr>
            <a:spLocks noGrp="1"/>
          </p:cNvSpPr>
          <p:nvPr>
            <p:ph type="pic" sz="quarter" idx="11"/>
          </p:nvPr>
        </p:nvSpPr>
        <p:spPr>
          <a:xfrm>
            <a:off x="6986868" y="1489473"/>
            <a:ext cx="2157132" cy="2399109"/>
          </a:xfrm>
        </p:spPr>
        <p:txBody>
          <a:bodyPr anchor="ctr"/>
          <a:lstStyle>
            <a:lvl1pPr marL="0" indent="0">
              <a:buNone/>
              <a:defRPr sz="1600" b="1">
                <a:solidFill>
                  <a:schemeClr val="bg2"/>
                </a:solidFill>
              </a:defRPr>
            </a:lvl1pPr>
          </a:lstStyle>
          <a:p>
            <a:endParaRPr lang="en-US" dirty="0"/>
          </a:p>
        </p:txBody>
      </p:sp>
      <p:sp>
        <p:nvSpPr>
          <p:cNvPr id="3" name="Rectangle 2"/>
          <p:cNvSpPr/>
          <p:nvPr userDrawn="1"/>
        </p:nvSpPr>
        <p:spPr bwMode="auto">
          <a:xfrm>
            <a:off x="371427" y="1489472"/>
            <a:ext cx="3205936" cy="664644"/>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lIns="34286" tIns="17136" rIns="34286" bIns="17136" anchor="ctr"/>
          <a:lstStyle/>
          <a:p>
            <a:pPr marL="44347" indent="-44347" algn="ctr">
              <a:defRPr/>
            </a:pPr>
            <a:endParaRPr lang="en-US" sz="1500" b="1" dirty="0">
              <a:solidFill>
                <a:srgbClr val="FFFFFF"/>
              </a:solidFill>
              <a:latin typeface="Arial" pitchFamily="-106" charset="0"/>
              <a:cs typeface="Arial" pitchFamily="34" charset="0"/>
            </a:endParaRPr>
          </a:p>
        </p:txBody>
      </p:sp>
      <p:sp>
        <p:nvSpPr>
          <p:cNvPr id="5" name="Rectangle 34"/>
          <p:cNvSpPr>
            <a:spLocks noChangeArrowheads="1"/>
          </p:cNvSpPr>
          <p:nvPr userDrawn="1"/>
        </p:nvSpPr>
        <p:spPr bwMode="auto">
          <a:xfrm>
            <a:off x="371427" y="2259624"/>
            <a:ext cx="3205936" cy="2076633"/>
          </a:xfrm>
          <a:prstGeom prst="rect">
            <a:avLst/>
          </a:prstGeom>
          <a:solidFill>
            <a:schemeClr val="accent2"/>
          </a:solidFill>
          <a:ln w="9525" algn="ctr">
            <a:noFill/>
            <a:round/>
            <a:headEnd/>
            <a:tailEnd/>
          </a:ln>
        </p:spPr>
        <p:txBody>
          <a:bodyPr lIns="34286" tIns="17136" rIns="34286" bIns="17136"/>
          <a:lstStyle/>
          <a:p>
            <a:pPr marL="44347" indent="-44347"/>
            <a:endParaRPr lang="en-US" b="1" dirty="0">
              <a:solidFill>
                <a:srgbClr val="000000"/>
              </a:solidFill>
              <a:ea typeface="MS PGothic" pitchFamily="34" charset="-128"/>
              <a:cs typeface="Arial" pitchFamily="34" charset="0"/>
            </a:endParaRPr>
          </a:p>
        </p:txBody>
      </p:sp>
      <p:sp>
        <p:nvSpPr>
          <p:cNvPr id="7" name="Freeform 5"/>
          <p:cNvSpPr>
            <a:spLocks/>
          </p:cNvSpPr>
          <p:nvPr userDrawn="1"/>
        </p:nvSpPr>
        <p:spPr bwMode="auto">
          <a:xfrm>
            <a:off x="491664" y="1521483"/>
            <a:ext cx="527378" cy="551259"/>
          </a:xfrm>
          <a:custGeom>
            <a:avLst/>
            <a:gdLst>
              <a:gd name="T0" fmla="*/ 2147483647 w 3372"/>
              <a:gd name="T1" fmla="*/ 2147483647 h 3524"/>
              <a:gd name="T2" fmla="*/ 2147483647 w 3372"/>
              <a:gd name="T3" fmla="*/ 2147483647 h 3524"/>
              <a:gd name="T4" fmla="*/ 2147483647 w 3372"/>
              <a:gd name="T5" fmla="*/ 2147483647 h 3524"/>
              <a:gd name="T6" fmla="*/ 2147483647 w 3372"/>
              <a:gd name="T7" fmla="*/ 2147483647 h 3524"/>
              <a:gd name="T8" fmla="*/ 0 w 3372"/>
              <a:gd name="T9" fmla="*/ 2147483647 h 3524"/>
              <a:gd name="T10" fmla="*/ 2147483647 w 3372"/>
              <a:gd name="T11" fmla="*/ 2147483647 h 3524"/>
              <a:gd name="T12" fmla="*/ 2147483647 w 3372"/>
              <a:gd name="T13" fmla="*/ 2147483647 h 3524"/>
              <a:gd name="T14" fmla="*/ 2147483647 w 3372"/>
              <a:gd name="T15" fmla="*/ 2147483647 h 3524"/>
              <a:gd name="T16" fmla="*/ 2147483647 w 3372"/>
              <a:gd name="T17" fmla="*/ 2147483647 h 3524"/>
              <a:gd name="T18" fmla="*/ 2147483647 w 3372"/>
              <a:gd name="T19" fmla="*/ 2147483647 h 3524"/>
              <a:gd name="T20" fmla="*/ 2147483647 w 3372"/>
              <a:gd name="T21" fmla="*/ 2147483647 h 3524"/>
              <a:gd name="T22" fmla="*/ 2147483647 w 3372"/>
              <a:gd name="T23" fmla="*/ 2147483647 h 3524"/>
              <a:gd name="T24" fmla="*/ 2147483647 w 3372"/>
              <a:gd name="T25" fmla="*/ 2147483647 h 3524"/>
              <a:gd name="T26" fmla="*/ 0 w 3372"/>
              <a:gd name="T27" fmla="*/ 2147483647 h 3524"/>
              <a:gd name="T28" fmla="*/ 2147483647 w 3372"/>
              <a:gd name="T29" fmla="*/ 2147483647 h 35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72"/>
              <a:gd name="T46" fmla="*/ 0 h 3524"/>
              <a:gd name="T47" fmla="*/ 3372 w 3372"/>
              <a:gd name="T48" fmla="*/ 3524 h 35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72" h="3524">
                <a:moveTo>
                  <a:pt x="1585" y="3503"/>
                </a:moveTo>
                <a:cubicBezTo>
                  <a:pt x="2573" y="3524"/>
                  <a:pt x="3372" y="2713"/>
                  <a:pt x="3345" y="1731"/>
                </a:cubicBezTo>
                <a:cubicBezTo>
                  <a:pt x="3330" y="1222"/>
                  <a:pt x="3108" y="812"/>
                  <a:pt x="2821" y="533"/>
                </a:cubicBezTo>
                <a:cubicBezTo>
                  <a:pt x="2544" y="264"/>
                  <a:pt x="2113" y="0"/>
                  <a:pt x="1523" y="46"/>
                </a:cubicBezTo>
                <a:cubicBezTo>
                  <a:pt x="720" y="109"/>
                  <a:pt x="248" y="560"/>
                  <a:pt x="0" y="1207"/>
                </a:cubicBezTo>
                <a:cubicBezTo>
                  <a:pt x="691" y="1207"/>
                  <a:pt x="1381" y="1207"/>
                  <a:pt x="2072" y="1207"/>
                </a:cubicBezTo>
                <a:cubicBezTo>
                  <a:pt x="2074" y="1066"/>
                  <a:pt x="2070" y="826"/>
                  <a:pt x="2072" y="645"/>
                </a:cubicBezTo>
                <a:cubicBezTo>
                  <a:pt x="2369" y="901"/>
                  <a:pt x="2647" y="1208"/>
                  <a:pt x="2933" y="1494"/>
                </a:cubicBezTo>
                <a:cubicBezTo>
                  <a:pt x="2967" y="1528"/>
                  <a:pt x="3222" y="1736"/>
                  <a:pt x="3220" y="1781"/>
                </a:cubicBezTo>
                <a:cubicBezTo>
                  <a:pt x="3220" y="1785"/>
                  <a:pt x="3115" y="1885"/>
                  <a:pt x="3083" y="1918"/>
                </a:cubicBezTo>
                <a:cubicBezTo>
                  <a:pt x="2924" y="2077"/>
                  <a:pt x="2790" y="2198"/>
                  <a:pt x="2646" y="2342"/>
                </a:cubicBezTo>
                <a:cubicBezTo>
                  <a:pt x="2442" y="2546"/>
                  <a:pt x="2268" y="2758"/>
                  <a:pt x="2072" y="2891"/>
                </a:cubicBezTo>
                <a:cubicBezTo>
                  <a:pt x="2070" y="2714"/>
                  <a:pt x="2074" y="2478"/>
                  <a:pt x="2072" y="2342"/>
                </a:cubicBezTo>
                <a:cubicBezTo>
                  <a:pt x="1381" y="2342"/>
                  <a:pt x="691" y="2342"/>
                  <a:pt x="0" y="2342"/>
                </a:cubicBezTo>
                <a:cubicBezTo>
                  <a:pt x="245" y="3015"/>
                  <a:pt x="798" y="3486"/>
                  <a:pt x="1585" y="3503"/>
                </a:cubicBezTo>
                <a:close/>
              </a:path>
            </a:pathLst>
          </a:custGeom>
          <a:solidFill>
            <a:schemeClr val="bg1"/>
          </a:solidFill>
          <a:ln w="9525">
            <a:noFill/>
            <a:round/>
            <a:headEnd/>
            <a:tailEnd/>
          </a:ln>
        </p:spPr>
        <p:txBody>
          <a:bodyPr wrap="none" lIns="34060" tIns="17016" rIns="34060" bIns="17016" anchor="ctr"/>
          <a:lstStyle/>
          <a:p>
            <a:endParaRPr lang="en-US">
              <a:solidFill>
                <a:srgbClr val="000000"/>
              </a:solidFill>
              <a:ea typeface="MS PGothic" pitchFamily="34" charset="-128"/>
              <a:cs typeface="Arial" pitchFamily="34" charset="0"/>
            </a:endParaRPr>
          </a:p>
        </p:txBody>
      </p:sp>
      <p:sp>
        <p:nvSpPr>
          <p:cNvPr id="9" name="Rectangle 45"/>
          <p:cNvSpPr>
            <a:spLocks noChangeArrowheads="1"/>
          </p:cNvSpPr>
          <p:nvPr userDrawn="1"/>
        </p:nvSpPr>
        <p:spPr bwMode="auto">
          <a:xfrm>
            <a:off x="1150590" y="1515848"/>
            <a:ext cx="1889276" cy="562526"/>
          </a:xfrm>
          <a:prstGeom prst="rect">
            <a:avLst/>
          </a:prstGeom>
          <a:noFill/>
          <a:ln w="9525" algn="ctr">
            <a:noFill/>
            <a:round/>
            <a:headEnd/>
            <a:tailEnd/>
          </a:ln>
        </p:spPr>
        <p:txBody>
          <a:bodyPr lIns="34286" tIns="17136" rIns="34286" bIns="17136" anchor="ctr"/>
          <a:lstStyle/>
          <a:p>
            <a:pPr marL="44347" indent="-44347"/>
            <a:r>
              <a:rPr lang="en-US" sz="1600" b="1" cap="all" dirty="0" smtClean="0">
                <a:solidFill>
                  <a:srgbClr val="FFFFFF"/>
                </a:solidFill>
                <a:ea typeface="MS PGothic" pitchFamily="34" charset="-128"/>
                <a:cs typeface="Arial" pitchFamily="34" charset="0"/>
              </a:rPr>
              <a:t>challenges</a:t>
            </a:r>
            <a:endParaRPr lang="en-US" sz="1600" b="1" cap="all" dirty="0">
              <a:solidFill>
                <a:srgbClr val="FFFFFF"/>
              </a:solidFill>
              <a:ea typeface="MS PGothic" pitchFamily="34" charset="-128"/>
              <a:cs typeface="Arial" pitchFamily="34" charset="0"/>
            </a:endParaRPr>
          </a:p>
        </p:txBody>
      </p:sp>
      <p:sp>
        <p:nvSpPr>
          <p:cNvPr id="24" name="Text Placeholder 23"/>
          <p:cNvSpPr>
            <a:spLocks noGrp="1"/>
          </p:cNvSpPr>
          <p:nvPr>
            <p:ph type="body" sz="quarter" idx="12"/>
          </p:nvPr>
        </p:nvSpPr>
        <p:spPr>
          <a:xfrm>
            <a:off x="510742" y="2259654"/>
            <a:ext cx="3066651" cy="1987061"/>
          </a:xfrm>
        </p:spPr>
        <p:txBody>
          <a:bodyPr lIns="34060" tIns="34060"/>
          <a:lstStyle>
            <a:lvl1pPr marL="148975" indent="-148975">
              <a:spcAft>
                <a:spcPts val="450"/>
              </a:spcAft>
              <a:buClr>
                <a:schemeClr val="bg2"/>
              </a:buClr>
              <a:buFont typeface="Arial" pitchFamily="34" charset="0"/>
              <a:buChar char="•"/>
              <a:defRPr sz="1300"/>
            </a:lvl1pPr>
          </a:lstStyle>
          <a:p>
            <a:pPr lvl="0"/>
            <a:r>
              <a:rPr lang="en-US" dirty="0" smtClean="0"/>
              <a:t>Click to edit Master text styles</a:t>
            </a:r>
          </a:p>
        </p:txBody>
      </p:sp>
      <p:sp>
        <p:nvSpPr>
          <p:cNvPr id="25" name="Title 1"/>
          <p:cNvSpPr>
            <a:spLocks noGrp="1"/>
          </p:cNvSpPr>
          <p:nvPr>
            <p:ph type="title" hasCustomPrompt="1"/>
          </p:nvPr>
        </p:nvSpPr>
        <p:spPr>
          <a:xfrm>
            <a:off x="374565" y="510971"/>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26" name="Rectangle 25"/>
          <p:cNvSpPr/>
          <p:nvPr userDrawn="1"/>
        </p:nvSpPr>
        <p:spPr bwMode="auto">
          <a:xfrm>
            <a:off x="3686290" y="1489472"/>
            <a:ext cx="3205936" cy="664644"/>
          </a:xfrm>
          <a:prstGeom prst="rect">
            <a:avLst/>
          </a:prstGeom>
          <a:gradFill>
            <a:gsLst>
              <a:gs pos="0">
                <a:schemeClr val="tx2"/>
              </a:gs>
              <a:gs pos="100000">
                <a:schemeClr val="tx2">
                  <a:lumMod val="50000"/>
                </a:schemeClr>
              </a:gs>
            </a:gsLst>
            <a:lin ang="5400000" scaled="0"/>
          </a:gradFill>
          <a:ln w="9525" cap="flat" cmpd="sng" algn="ctr">
            <a:noFill/>
            <a:prstDash val="solid"/>
            <a:round/>
            <a:headEnd type="none" w="med" len="med"/>
            <a:tailEnd type="none" w="med" len="med"/>
          </a:ln>
          <a:effectLst/>
        </p:spPr>
        <p:txBody>
          <a:bodyPr lIns="34286" tIns="17136" rIns="34286" bIns="17136" anchor="ctr"/>
          <a:lstStyle/>
          <a:p>
            <a:pPr marL="44347" indent="-44347" algn="ctr">
              <a:defRPr/>
            </a:pPr>
            <a:endParaRPr lang="en-US" sz="1500" b="1" dirty="0">
              <a:solidFill>
                <a:srgbClr val="FFFFFF"/>
              </a:solidFill>
              <a:latin typeface="Arial" pitchFamily="-106" charset="0"/>
              <a:cs typeface="Arial" pitchFamily="34" charset="0"/>
            </a:endParaRPr>
          </a:p>
        </p:txBody>
      </p:sp>
      <p:sp>
        <p:nvSpPr>
          <p:cNvPr id="27" name="Rectangle 34"/>
          <p:cNvSpPr>
            <a:spLocks noChangeArrowheads="1"/>
          </p:cNvSpPr>
          <p:nvPr userDrawn="1"/>
        </p:nvSpPr>
        <p:spPr bwMode="auto">
          <a:xfrm>
            <a:off x="3686290" y="2259624"/>
            <a:ext cx="3205936" cy="2076633"/>
          </a:xfrm>
          <a:prstGeom prst="rect">
            <a:avLst/>
          </a:prstGeom>
          <a:solidFill>
            <a:schemeClr val="accent2"/>
          </a:solidFill>
          <a:ln w="9525" algn="ctr">
            <a:noFill/>
            <a:round/>
            <a:headEnd/>
            <a:tailEnd/>
          </a:ln>
        </p:spPr>
        <p:txBody>
          <a:bodyPr lIns="34286" tIns="17136" rIns="34286" bIns="17136"/>
          <a:lstStyle/>
          <a:p>
            <a:pPr marL="44347" indent="-44347"/>
            <a:endParaRPr lang="en-US" b="1" dirty="0">
              <a:solidFill>
                <a:srgbClr val="000000"/>
              </a:solidFill>
              <a:ea typeface="MS PGothic" pitchFamily="34" charset="-128"/>
              <a:cs typeface="Arial" pitchFamily="34" charset="0"/>
            </a:endParaRPr>
          </a:p>
        </p:txBody>
      </p:sp>
      <p:sp>
        <p:nvSpPr>
          <p:cNvPr id="28" name="Freeform 5"/>
          <p:cNvSpPr>
            <a:spLocks/>
          </p:cNvSpPr>
          <p:nvPr userDrawn="1"/>
        </p:nvSpPr>
        <p:spPr bwMode="auto">
          <a:xfrm>
            <a:off x="3806528" y="1521483"/>
            <a:ext cx="527378" cy="551259"/>
          </a:xfrm>
          <a:custGeom>
            <a:avLst/>
            <a:gdLst>
              <a:gd name="T0" fmla="*/ 2147483647 w 3372"/>
              <a:gd name="T1" fmla="*/ 2147483647 h 3524"/>
              <a:gd name="T2" fmla="*/ 2147483647 w 3372"/>
              <a:gd name="T3" fmla="*/ 2147483647 h 3524"/>
              <a:gd name="T4" fmla="*/ 2147483647 w 3372"/>
              <a:gd name="T5" fmla="*/ 2147483647 h 3524"/>
              <a:gd name="T6" fmla="*/ 2147483647 w 3372"/>
              <a:gd name="T7" fmla="*/ 2147483647 h 3524"/>
              <a:gd name="T8" fmla="*/ 0 w 3372"/>
              <a:gd name="T9" fmla="*/ 2147483647 h 3524"/>
              <a:gd name="T10" fmla="*/ 2147483647 w 3372"/>
              <a:gd name="T11" fmla="*/ 2147483647 h 3524"/>
              <a:gd name="T12" fmla="*/ 2147483647 w 3372"/>
              <a:gd name="T13" fmla="*/ 2147483647 h 3524"/>
              <a:gd name="T14" fmla="*/ 2147483647 w 3372"/>
              <a:gd name="T15" fmla="*/ 2147483647 h 3524"/>
              <a:gd name="T16" fmla="*/ 2147483647 w 3372"/>
              <a:gd name="T17" fmla="*/ 2147483647 h 3524"/>
              <a:gd name="T18" fmla="*/ 2147483647 w 3372"/>
              <a:gd name="T19" fmla="*/ 2147483647 h 3524"/>
              <a:gd name="T20" fmla="*/ 2147483647 w 3372"/>
              <a:gd name="T21" fmla="*/ 2147483647 h 3524"/>
              <a:gd name="T22" fmla="*/ 2147483647 w 3372"/>
              <a:gd name="T23" fmla="*/ 2147483647 h 3524"/>
              <a:gd name="T24" fmla="*/ 2147483647 w 3372"/>
              <a:gd name="T25" fmla="*/ 2147483647 h 3524"/>
              <a:gd name="T26" fmla="*/ 0 w 3372"/>
              <a:gd name="T27" fmla="*/ 2147483647 h 3524"/>
              <a:gd name="T28" fmla="*/ 2147483647 w 3372"/>
              <a:gd name="T29" fmla="*/ 2147483647 h 35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72"/>
              <a:gd name="T46" fmla="*/ 0 h 3524"/>
              <a:gd name="T47" fmla="*/ 3372 w 3372"/>
              <a:gd name="T48" fmla="*/ 3524 h 35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72" h="3524">
                <a:moveTo>
                  <a:pt x="1585" y="3503"/>
                </a:moveTo>
                <a:cubicBezTo>
                  <a:pt x="2573" y="3524"/>
                  <a:pt x="3372" y="2713"/>
                  <a:pt x="3345" y="1731"/>
                </a:cubicBezTo>
                <a:cubicBezTo>
                  <a:pt x="3330" y="1222"/>
                  <a:pt x="3108" y="812"/>
                  <a:pt x="2821" y="533"/>
                </a:cubicBezTo>
                <a:cubicBezTo>
                  <a:pt x="2544" y="264"/>
                  <a:pt x="2113" y="0"/>
                  <a:pt x="1523" y="46"/>
                </a:cubicBezTo>
                <a:cubicBezTo>
                  <a:pt x="720" y="109"/>
                  <a:pt x="248" y="560"/>
                  <a:pt x="0" y="1207"/>
                </a:cubicBezTo>
                <a:cubicBezTo>
                  <a:pt x="691" y="1207"/>
                  <a:pt x="1381" y="1207"/>
                  <a:pt x="2072" y="1207"/>
                </a:cubicBezTo>
                <a:cubicBezTo>
                  <a:pt x="2074" y="1066"/>
                  <a:pt x="2070" y="826"/>
                  <a:pt x="2072" y="645"/>
                </a:cubicBezTo>
                <a:cubicBezTo>
                  <a:pt x="2369" y="901"/>
                  <a:pt x="2647" y="1208"/>
                  <a:pt x="2933" y="1494"/>
                </a:cubicBezTo>
                <a:cubicBezTo>
                  <a:pt x="2967" y="1528"/>
                  <a:pt x="3222" y="1736"/>
                  <a:pt x="3220" y="1781"/>
                </a:cubicBezTo>
                <a:cubicBezTo>
                  <a:pt x="3220" y="1785"/>
                  <a:pt x="3115" y="1885"/>
                  <a:pt x="3083" y="1918"/>
                </a:cubicBezTo>
                <a:cubicBezTo>
                  <a:pt x="2924" y="2077"/>
                  <a:pt x="2790" y="2198"/>
                  <a:pt x="2646" y="2342"/>
                </a:cubicBezTo>
                <a:cubicBezTo>
                  <a:pt x="2442" y="2546"/>
                  <a:pt x="2268" y="2758"/>
                  <a:pt x="2072" y="2891"/>
                </a:cubicBezTo>
                <a:cubicBezTo>
                  <a:pt x="2070" y="2714"/>
                  <a:pt x="2074" y="2478"/>
                  <a:pt x="2072" y="2342"/>
                </a:cubicBezTo>
                <a:cubicBezTo>
                  <a:pt x="1381" y="2342"/>
                  <a:pt x="691" y="2342"/>
                  <a:pt x="0" y="2342"/>
                </a:cubicBezTo>
                <a:cubicBezTo>
                  <a:pt x="245" y="3015"/>
                  <a:pt x="798" y="3486"/>
                  <a:pt x="1585" y="3503"/>
                </a:cubicBezTo>
                <a:close/>
              </a:path>
            </a:pathLst>
          </a:custGeom>
          <a:solidFill>
            <a:schemeClr val="bg1"/>
          </a:solidFill>
          <a:ln w="9525">
            <a:noFill/>
            <a:round/>
            <a:headEnd/>
            <a:tailEnd/>
          </a:ln>
        </p:spPr>
        <p:txBody>
          <a:bodyPr wrap="none" lIns="34060" tIns="17016" rIns="34060" bIns="17016" anchor="ctr"/>
          <a:lstStyle/>
          <a:p>
            <a:endParaRPr lang="en-US">
              <a:solidFill>
                <a:srgbClr val="000000"/>
              </a:solidFill>
              <a:ea typeface="MS PGothic" pitchFamily="34" charset="-128"/>
              <a:cs typeface="Arial" pitchFamily="34" charset="0"/>
            </a:endParaRPr>
          </a:p>
        </p:txBody>
      </p:sp>
      <p:sp>
        <p:nvSpPr>
          <p:cNvPr id="29" name="Rectangle 45"/>
          <p:cNvSpPr>
            <a:spLocks noChangeArrowheads="1"/>
          </p:cNvSpPr>
          <p:nvPr userDrawn="1"/>
        </p:nvSpPr>
        <p:spPr bwMode="auto">
          <a:xfrm>
            <a:off x="4465453" y="1521483"/>
            <a:ext cx="1889276" cy="551259"/>
          </a:xfrm>
          <a:prstGeom prst="rect">
            <a:avLst/>
          </a:prstGeom>
          <a:noFill/>
          <a:ln w="9525" algn="ctr">
            <a:noFill/>
            <a:round/>
            <a:headEnd/>
            <a:tailEnd/>
          </a:ln>
        </p:spPr>
        <p:txBody>
          <a:bodyPr lIns="34286" tIns="17136" rIns="34286" bIns="17136" anchor="ctr"/>
          <a:lstStyle/>
          <a:p>
            <a:pPr marL="44347" indent="-44347"/>
            <a:r>
              <a:rPr lang="en-US" sz="1600" b="1" cap="all" dirty="0" smtClean="0">
                <a:solidFill>
                  <a:srgbClr val="FFFFFF"/>
                </a:solidFill>
                <a:ea typeface="MS PGothic" pitchFamily="34" charset="-128"/>
                <a:cs typeface="Arial" pitchFamily="34" charset="0"/>
              </a:rPr>
              <a:t>solutions</a:t>
            </a:r>
            <a:endParaRPr lang="en-US" sz="1600" b="1" cap="all" dirty="0">
              <a:solidFill>
                <a:srgbClr val="FFFFFF"/>
              </a:solidFill>
              <a:ea typeface="MS PGothic" pitchFamily="34" charset="-128"/>
              <a:cs typeface="Arial" pitchFamily="34" charset="0"/>
            </a:endParaRPr>
          </a:p>
        </p:txBody>
      </p:sp>
      <p:sp>
        <p:nvSpPr>
          <p:cNvPr id="30" name="Text Placeholder 23"/>
          <p:cNvSpPr>
            <a:spLocks noGrp="1"/>
          </p:cNvSpPr>
          <p:nvPr>
            <p:ph type="body" sz="quarter" idx="13"/>
          </p:nvPr>
        </p:nvSpPr>
        <p:spPr>
          <a:xfrm>
            <a:off x="3825606" y="2259654"/>
            <a:ext cx="3066651" cy="1987061"/>
          </a:xfrm>
        </p:spPr>
        <p:txBody>
          <a:bodyPr lIns="34060" tIns="34060"/>
          <a:lstStyle>
            <a:lvl1pPr marL="148975" indent="-148975">
              <a:spcAft>
                <a:spcPts val="450"/>
              </a:spcAft>
              <a:buClr>
                <a:schemeClr val="bg2"/>
              </a:buClr>
              <a:buFont typeface="Arial" pitchFamily="34" charset="0"/>
              <a:buChar char="•"/>
              <a:defRPr sz="1300"/>
            </a:lvl1pPr>
          </a:lstStyle>
          <a:p>
            <a:pPr lvl="0"/>
            <a:r>
              <a:rPr lang="en-US" dirty="0" smtClean="0"/>
              <a:t>Click to edit Master text styles</a:t>
            </a:r>
          </a:p>
        </p:txBody>
      </p:sp>
      <p:sp>
        <p:nvSpPr>
          <p:cNvPr id="4" name="Rectangle 3"/>
          <p:cNvSpPr/>
          <p:nvPr userDrawn="1"/>
        </p:nvSpPr>
        <p:spPr bwMode="auto">
          <a:xfrm>
            <a:off x="6986871" y="3888582"/>
            <a:ext cx="2239869" cy="447675"/>
          </a:xfrm>
          <a:prstGeom prst="rect">
            <a:avLst/>
          </a:prstGeom>
          <a:gradFill>
            <a:gsLst>
              <a:gs pos="0">
                <a:schemeClr val="tx2"/>
              </a:gs>
              <a:gs pos="100000">
                <a:schemeClr val="tx2">
                  <a:lumMod val="50000"/>
                </a:schemeClr>
              </a:gs>
            </a:gsLst>
            <a:lin ang="5400000" scaled="0"/>
          </a:gradFill>
          <a:ln w="9525" cap="flat" cmpd="sng" algn="ctr">
            <a:noFill/>
            <a:prstDash val="solid"/>
            <a:round/>
            <a:headEnd type="none" w="med" len="med"/>
            <a:tailEnd type="none" w="med" len="med"/>
          </a:ln>
          <a:effectLst/>
        </p:spPr>
        <p:txBody>
          <a:bodyPr lIns="34286" tIns="17136" rIns="34286" bIns="17136"/>
          <a:lstStyle/>
          <a:p>
            <a:pPr marL="44347" indent="-44347" algn="ctr">
              <a:defRPr/>
            </a:pPr>
            <a:endParaRPr lang="en-US" b="1" dirty="0">
              <a:solidFill>
                <a:srgbClr val="000000"/>
              </a:solidFill>
              <a:latin typeface="Arial" pitchFamily="-106" charset="0"/>
              <a:cs typeface="Arial" pitchFamily="34" charset="0"/>
            </a:endParaRPr>
          </a:p>
        </p:txBody>
      </p:sp>
      <p:sp>
        <p:nvSpPr>
          <p:cNvPr id="20" name="Picture Placeholder 19"/>
          <p:cNvSpPr>
            <a:spLocks noGrp="1"/>
          </p:cNvSpPr>
          <p:nvPr>
            <p:ph type="pic" sz="quarter" idx="10"/>
          </p:nvPr>
        </p:nvSpPr>
        <p:spPr>
          <a:xfrm>
            <a:off x="6986899" y="3888582"/>
            <a:ext cx="1119637" cy="447675"/>
          </a:xfrm>
        </p:spPr>
        <p:txBody>
          <a:bodyPr anchor="ctr"/>
          <a:lstStyle>
            <a:lvl1pPr marL="0" indent="0">
              <a:buNone/>
              <a:defRPr sz="700"/>
            </a:lvl1pPr>
          </a:lstStyle>
          <a:p>
            <a:endParaRPr lang="en-US" dirty="0"/>
          </a:p>
        </p:txBody>
      </p:sp>
    </p:spTree>
    <p:extLst>
      <p:ext uri="{BB962C8B-B14F-4D97-AF65-F5344CB8AC3E}">
        <p14:creationId xmlns:p14="http://schemas.microsoft.com/office/powerpoint/2010/main" val="2034178987"/>
      </p:ext>
    </p:extLst>
  </p:cSld>
  <p:clrMapOvr>
    <a:masterClrMapping/>
  </p:clrMapOvr>
  <p:transition spd="med">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Single page, case study">
    <p:spTree>
      <p:nvGrpSpPr>
        <p:cNvPr id="1" name=""/>
        <p:cNvGrpSpPr/>
        <p:nvPr/>
      </p:nvGrpSpPr>
      <p:grpSpPr>
        <a:xfrm>
          <a:off x="0" y="0"/>
          <a:ext cx="0" cy="0"/>
          <a:chOff x="0" y="0"/>
          <a:chExt cx="0" cy="0"/>
        </a:xfrm>
      </p:grpSpPr>
      <p:sp>
        <p:nvSpPr>
          <p:cNvPr id="3" name="Rectangle 2"/>
          <p:cNvSpPr/>
          <p:nvPr userDrawn="1"/>
        </p:nvSpPr>
        <p:spPr bwMode="auto">
          <a:xfrm>
            <a:off x="371427" y="1489472"/>
            <a:ext cx="3205936" cy="664644"/>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lIns="34286" tIns="17136" rIns="34286" bIns="17136" anchor="ctr"/>
          <a:lstStyle/>
          <a:p>
            <a:pPr marL="44347" indent="-44347" algn="ctr">
              <a:defRPr/>
            </a:pPr>
            <a:endParaRPr lang="en-US" sz="1500" b="1" dirty="0">
              <a:solidFill>
                <a:srgbClr val="FFFFFF"/>
              </a:solidFill>
              <a:latin typeface="Arial" pitchFamily="-106" charset="0"/>
              <a:cs typeface="Arial" pitchFamily="34" charset="0"/>
            </a:endParaRPr>
          </a:p>
        </p:txBody>
      </p:sp>
      <p:sp>
        <p:nvSpPr>
          <p:cNvPr id="5" name="Rectangle 34"/>
          <p:cNvSpPr>
            <a:spLocks noChangeArrowheads="1"/>
          </p:cNvSpPr>
          <p:nvPr userDrawn="1"/>
        </p:nvSpPr>
        <p:spPr bwMode="auto">
          <a:xfrm>
            <a:off x="371427" y="2259624"/>
            <a:ext cx="3205936" cy="2076633"/>
          </a:xfrm>
          <a:prstGeom prst="rect">
            <a:avLst/>
          </a:prstGeom>
          <a:solidFill>
            <a:schemeClr val="accent2"/>
          </a:solidFill>
          <a:ln w="9525" algn="ctr">
            <a:noFill/>
            <a:round/>
            <a:headEnd/>
            <a:tailEnd/>
          </a:ln>
        </p:spPr>
        <p:txBody>
          <a:bodyPr lIns="34286" tIns="17136" rIns="34286" bIns="17136"/>
          <a:lstStyle/>
          <a:p>
            <a:pPr marL="44347" indent="-44347"/>
            <a:endParaRPr lang="en-US" b="1" dirty="0">
              <a:solidFill>
                <a:srgbClr val="000000"/>
              </a:solidFill>
              <a:ea typeface="MS PGothic" pitchFamily="34" charset="-128"/>
              <a:cs typeface="Arial" pitchFamily="34" charset="0"/>
            </a:endParaRPr>
          </a:p>
        </p:txBody>
      </p:sp>
      <p:sp>
        <p:nvSpPr>
          <p:cNvPr id="7" name="Freeform 5"/>
          <p:cNvSpPr>
            <a:spLocks/>
          </p:cNvSpPr>
          <p:nvPr userDrawn="1"/>
        </p:nvSpPr>
        <p:spPr bwMode="auto">
          <a:xfrm>
            <a:off x="491664" y="1521483"/>
            <a:ext cx="527378" cy="551259"/>
          </a:xfrm>
          <a:custGeom>
            <a:avLst/>
            <a:gdLst>
              <a:gd name="T0" fmla="*/ 2147483647 w 3372"/>
              <a:gd name="T1" fmla="*/ 2147483647 h 3524"/>
              <a:gd name="T2" fmla="*/ 2147483647 w 3372"/>
              <a:gd name="T3" fmla="*/ 2147483647 h 3524"/>
              <a:gd name="T4" fmla="*/ 2147483647 w 3372"/>
              <a:gd name="T5" fmla="*/ 2147483647 h 3524"/>
              <a:gd name="T6" fmla="*/ 2147483647 w 3372"/>
              <a:gd name="T7" fmla="*/ 2147483647 h 3524"/>
              <a:gd name="T8" fmla="*/ 0 w 3372"/>
              <a:gd name="T9" fmla="*/ 2147483647 h 3524"/>
              <a:gd name="T10" fmla="*/ 2147483647 w 3372"/>
              <a:gd name="T11" fmla="*/ 2147483647 h 3524"/>
              <a:gd name="T12" fmla="*/ 2147483647 w 3372"/>
              <a:gd name="T13" fmla="*/ 2147483647 h 3524"/>
              <a:gd name="T14" fmla="*/ 2147483647 w 3372"/>
              <a:gd name="T15" fmla="*/ 2147483647 h 3524"/>
              <a:gd name="T16" fmla="*/ 2147483647 w 3372"/>
              <a:gd name="T17" fmla="*/ 2147483647 h 3524"/>
              <a:gd name="T18" fmla="*/ 2147483647 w 3372"/>
              <a:gd name="T19" fmla="*/ 2147483647 h 3524"/>
              <a:gd name="T20" fmla="*/ 2147483647 w 3372"/>
              <a:gd name="T21" fmla="*/ 2147483647 h 3524"/>
              <a:gd name="T22" fmla="*/ 2147483647 w 3372"/>
              <a:gd name="T23" fmla="*/ 2147483647 h 3524"/>
              <a:gd name="T24" fmla="*/ 2147483647 w 3372"/>
              <a:gd name="T25" fmla="*/ 2147483647 h 3524"/>
              <a:gd name="T26" fmla="*/ 0 w 3372"/>
              <a:gd name="T27" fmla="*/ 2147483647 h 3524"/>
              <a:gd name="T28" fmla="*/ 2147483647 w 3372"/>
              <a:gd name="T29" fmla="*/ 2147483647 h 35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72"/>
              <a:gd name="T46" fmla="*/ 0 h 3524"/>
              <a:gd name="T47" fmla="*/ 3372 w 3372"/>
              <a:gd name="T48" fmla="*/ 3524 h 35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72" h="3524">
                <a:moveTo>
                  <a:pt x="1585" y="3503"/>
                </a:moveTo>
                <a:cubicBezTo>
                  <a:pt x="2573" y="3524"/>
                  <a:pt x="3372" y="2713"/>
                  <a:pt x="3345" y="1731"/>
                </a:cubicBezTo>
                <a:cubicBezTo>
                  <a:pt x="3330" y="1222"/>
                  <a:pt x="3108" y="812"/>
                  <a:pt x="2821" y="533"/>
                </a:cubicBezTo>
                <a:cubicBezTo>
                  <a:pt x="2544" y="264"/>
                  <a:pt x="2113" y="0"/>
                  <a:pt x="1523" y="46"/>
                </a:cubicBezTo>
                <a:cubicBezTo>
                  <a:pt x="720" y="109"/>
                  <a:pt x="248" y="560"/>
                  <a:pt x="0" y="1207"/>
                </a:cubicBezTo>
                <a:cubicBezTo>
                  <a:pt x="691" y="1207"/>
                  <a:pt x="1381" y="1207"/>
                  <a:pt x="2072" y="1207"/>
                </a:cubicBezTo>
                <a:cubicBezTo>
                  <a:pt x="2074" y="1066"/>
                  <a:pt x="2070" y="826"/>
                  <a:pt x="2072" y="645"/>
                </a:cubicBezTo>
                <a:cubicBezTo>
                  <a:pt x="2369" y="901"/>
                  <a:pt x="2647" y="1208"/>
                  <a:pt x="2933" y="1494"/>
                </a:cubicBezTo>
                <a:cubicBezTo>
                  <a:pt x="2967" y="1528"/>
                  <a:pt x="3222" y="1736"/>
                  <a:pt x="3220" y="1781"/>
                </a:cubicBezTo>
                <a:cubicBezTo>
                  <a:pt x="3220" y="1785"/>
                  <a:pt x="3115" y="1885"/>
                  <a:pt x="3083" y="1918"/>
                </a:cubicBezTo>
                <a:cubicBezTo>
                  <a:pt x="2924" y="2077"/>
                  <a:pt x="2790" y="2198"/>
                  <a:pt x="2646" y="2342"/>
                </a:cubicBezTo>
                <a:cubicBezTo>
                  <a:pt x="2442" y="2546"/>
                  <a:pt x="2268" y="2758"/>
                  <a:pt x="2072" y="2891"/>
                </a:cubicBezTo>
                <a:cubicBezTo>
                  <a:pt x="2070" y="2714"/>
                  <a:pt x="2074" y="2478"/>
                  <a:pt x="2072" y="2342"/>
                </a:cubicBezTo>
                <a:cubicBezTo>
                  <a:pt x="1381" y="2342"/>
                  <a:pt x="691" y="2342"/>
                  <a:pt x="0" y="2342"/>
                </a:cubicBezTo>
                <a:cubicBezTo>
                  <a:pt x="245" y="3015"/>
                  <a:pt x="798" y="3486"/>
                  <a:pt x="1585" y="3503"/>
                </a:cubicBezTo>
                <a:close/>
              </a:path>
            </a:pathLst>
          </a:custGeom>
          <a:solidFill>
            <a:schemeClr val="bg1"/>
          </a:solidFill>
          <a:ln w="9525">
            <a:noFill/>
            <a:round/>
            <a:headEnd/>
            <a:tailEnd/>
          </a:ln>
        </p:spPr>
        <p:txBody>
          <a:bodyPr wrap="none" lIns="34060" tIns="17016" rIns="34060" bIns="17016" anchor="ctr"/>
          <a:lstStyle/>
          <a:p>
            <a:endParaRPr lang="en-US">
              <a:solidFill>
                <a:srgbClr val="000000"/>
              </a:solidFill>
              <a:ea typeface="MS PGothic" pitchFamily="34" charset="-128"/>
              <a:cs typeface="Arial" pitchFamily="34" charset="0"/>
            </a:endParaRPr>
          </a:p>
        </p:txBody>
      </p:sp>
      <p:sp>
        <p:nvSpPr>
          <p:cNvPr id="9" name="Rectangle 45"/>
          <p:cNvSpPr>
            <a:spLocks noChangeArrowheads="1"/>
          </p:cNvSpPr>
          <p:nvPr userDrawn="1"/>
        </p:nvSpPr>
        <p:spPr bwMode="auto">
          <a:xfrm>
            <a:off x="1150590" y="1515848"/>
            <a:ext cx="1889276" cy="562526"/>
          </a:xfrm>
          <a:prstGeom prst="rect">
            <a:avLst/>
          </a:prstGeom>
          <a:noFill/>
          <a:ln w="9525" algn="ctr">
            <a:noFill/>
            <a:round/>
            <a:headEnd/>
            <a:tailEnd/>
          </a:ln>
        </p:spPr>
        <p:txBody>
          <a:bodyPr lIns="34286" tIns="17136" rIns="34286" bIns="17136" anchor="ctr"/>
          <a:lstStyle/>
          <a:p>
            <a:pPr marL="44347" indent="-44347"/>
            <a:r>
              <a:rPr lang="en-US" sz="1600" b="1" cap="all" dirty="0" smtClean="0">
                <a:solidFill>
                  <a:srgbClr val="FFFFFF"/>
                </a:solidFill>
                <a:ea typeface="MS PGothic" pitchFamily="34" charset="-128"/>
                <a:cs typeface="Arial" pitchFamily="34" charset="0"/>
              </a:rPr>
              <a:t>challenges</a:t>
            </a:r>
            <a:endParaRPr lang="en-US" sz="1600" b="1" cap="all" dirty="0">
              <a:solidFill>
                <a:srgbClr val="FFFFFF"/>
              </a:solidFill>
              <a:ea typeface="MS PGothic" pitchFamily="34" charset="-128"/>
              <a:cs typeface="Arial" pitchFamily="34" charset="0"/>
            </a:endParaRPr>
          </a:p>
        </p:txBody>
      </p:sp>
      <p:sp>
        <p:nvSpPr>
          <p:cNvPr id="24" name="Text Placeholder 23"/>
          <p:cNvSpPr>
            <a:spLocks noGrp="1"/>
          </p:cNvSpPr>
          <p:nvPr>
            <p:ph type="body" sz="quarter" idx="12"/>
          </p:nvPr>
        </p:nvSpPr>
        <p:spPr>
          <a:xfrm>
            <a:off x="510742" y="2259654"/>
            <a:ext cx="3066651" cy="1987061"/>
          </a:xfrm>
        </p:spPr>
        <p:txBody>
          <a:bodyPr lIns="34060" tIns="34060"/>
          <a:lstStyle>
            <a:lvl1pPr marL="148975" indent="-148975">
              <a:spcAft>
                <a:spcPts val="450"/>
              </a:spcAft>
              <a:buClr>
                <a:schemeClr val="bg2"/>
              </a:buClr>
              <a:buFont typeface="Arial" pitchFamily="34" charset="0"/>
              <a:buChar char="•"/>
              <a:defRPr sz="1300"/>
            </a:lvl1pPr>
          </a:lstStyle>
          <a:p>
            <a:pPr lvl="0"/>
            <a:r>
              <a:rPr lang="en-US" dirty="0" smtClean="0"/>
              <a:t>Click to edit Master text styles</a:t>
            </a:r>
          </a:p>
        </p:txBody>
      </p:sp>
      <p:sp>
        <p:nvSpPr>
          <p:cNvPr id="25" name="Title 1"/>
          <p:cNvSpPr>
            <a:spLocks noGrp="1"/>
          </p:cNvSpPr>
          <p:nvPr>
            <p:ph type="title" hasCustomPrompt="1"/>
          </p:nvPr>
        </p:nvSpPr>
        <p:spPr>
          <a:xfrm>
            <a:off x="374565" y="510971"/>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26" name="Rectangle 25"/>
          <p:cNvSpPr/>
          <p:nvPr userDrawn="1"/>
        </p:nvSpPr>
        <p:spPr bwMode="auto">
          <a:xfrm>
            <a:off x="3686290" y="1489472"/>
            <a:ext cx="3205936" cy="664644"/>
          </a:xfrm>
          <a:prstGeom prst="rect">
            <a:avLst/>
          </a:prstGeom>
          <a:gradFill>
            <a:gsLst>
              <a:gs pos="0">
                <a:schemeClr val="tx2"/>
              </a:gs>
              <a:gs pos="100000">
                <a:schemeClr val="tx2">
                  <a:lumMod val="50000"/>
                </a:schemeClr>
              </a:gs>
            </a:gsLst>
            <a:lin ang="5400000" scaled="0"/>
          </a:gradFill>
          <a:ln w="9525" cap="flat" cmpd="sng" algn="ctr">
            <a:noFill/>
            <a:prstDash val="solid"/>
            <a:round/>
            <a:headEnd type="none" w="med" len="med"/>
            <a:tailEnd type="none" w="med" len="med"/>
          </a:ln>
          <a:effectLst/>
        </p:spPr>
        <p:txBody>
          <a:bodyPr lIns="34286" tIns="17136" rIns="34286" bIns="17136" anchor="ctr"/>
          <a:lstStyle/>
          <a:p>
            <a:pPr marL="44347" indent="-44347" algn="ctr">
              <a:defRPr/>
            </a:pPr>
            <a:endParaRPr lang="en-US" sz="1500" b="1" dirty="0">
              <a:solidFill>
                <a:srgbClr val="FFFFFF"/>
              </a:solidFill>
              <a:latin typeface="Arial" pitchFamily="-106" charset="0"/>
              <a:cs typeface="Arial" pitchFamily="34" charset="0"/>
            </a:endParaRPr>
          </a:p>
        </p:txBody>
      </p:sp>
      <p:sp>
        <p:nvSpPr>
          <p:cNvPr id="27" name="Rectangle 34"/>
          <p:cNvSpPr>
            <a:spLocks noChangeArrowheads="1"/>
          </p:cNvSpPr>
          <p:nvPr userDrawn="1"/>
        </p:nvSpPr>
        <p:spPr bwMode="auto">
          <a:xfrm>
            <a:off x="3686290" y="2259624"/>
            <a:ext cx="3205936" cy="2076633"/>
          </a:xfrm>
          <a:prstGeom prst="rect">
            <a:avLst/>
          </a:prstGeom>
          <a:solidFill>
            <a:schemeClr val="accent2"/>
          </a:solidFill>
          <a:ln w="9525" algn="ctr">
            <a:noFill/>
            <a:round/>
            <a:headEnd/>
            <a:tailEnd/>
          </a:ln>
        </p:spPr>
        <p:txBody>
          <a:bodyPr lIns="34286" tIns="17136" rIns="34286" bIns="17136"/>
          <a:lstStyle/>
          <a:p>
            <a:pPr marL="44347" indent="-44347"/>
            <a:endParaRPr lang="en-US" b="1" dirty="0">
              <a:solidFill>
                <a:srgbClr val="000000"/>
              </a:solidFill>
              <a:ea typeface="MS PGothic" pitchFamily="34" charset="-128"/>
              <a:cs typeface="Arial" pitchFamily="34" charset="0"/>
            </a:endParaRPr>
          </a:p>
        </p:txBody>
      </p:sp>
      <p:sp>
        <p:nvSpPr>
          <p:cNvPr id="28" name="Freeform 5"/>
          <p:cNvSpPr>
            <a:spLocks/>
          </p:cNvSpPr>
          <p:nvPr userDrawn="1"/>
        </p:nvSpPr>
        <p:spPr bwMode="auto">
          <a:xfrm>
            <a:off x="3806528" y="1521483"/>
            <a:ext cx="527378" cy="551259"/>
          </a:xfrm>
          <a:custGeom>
            <a:avLst/>
            <a:gdLst>
              <a:gd name="T0" fmla="*/ 2147483647 w 3372"/>
              <a:gd name="T1" fmla="*/ 2147483647 h 3524"/>
              <a:gd name="T2" fmla="*/ 2147483647 w 3372"/>
              <a:gd name="T3" fmla="*/ 2147483647 h 3524"/>
              <a:gd name="T4" fmla="*/ 2147483647 w 3372"/>
              <a:gd name="T5" fmla="*/ 2147483647 h 3524"/>
              <a:gd name="T6" fmla="*/ 2147483647 w 3372"/>
              <a:gd name="T7" fmla="*/ 2147483647 h 3524"/>
              <a:gd name="T8" fmla="*/ 0 w 3372"/>
              <a:gd name="T9" fmla="*/ 2147483647 h 3524"/>
              <a:gd name="T10" fmla="*/ 2147483647 w 3372"/>
              <a:gd name="T11" fmla="*/ 2147483647 h 3524"/>
              <a:gd name="T12" fmla="*/ 2147483647 w 3372"/>
              <a:gd name="T13" fmla="*/ 2147483647 h 3524"/>
              <a:gd name="T14" fmla="*/ 2147483647 w 3372"/>
              <a:gd name="T15" fmla="*/ 2147483647 h 3524"/>
              <a:gd name="T16" fmla="*/ 2147483647 w 3372"/>
              <a:gd name="T17" fmla="*/ 2147483647 h 3524"/>
              <a:gd name="T18" fmla="*/ 2147483647 w 3372"/>
              <a:gd name="T19" fmla="*/ 2147483647 h 3524"/>
              <a:gd name="T20" fmla="*/ 2147483647 w 3372"/>
              <a:gd name="T21" fmla="*/ 2147483647 h 3524"/>
              <a:gd name="T22" fmla="*/ 2147483647 w 3372"/>
              <a:gd name="T23" fmla="*/ 2147483647 h 3524"/>
              <a:gd name="T24" fmla="*/ 2147483647 w 3372"/>
              <a:gd name="T25" fmla="*/ 2147483647 h 3524"/>
              <a:gd name="T26" fmla="*/ 0 w 3372"/>
              <a:gd name="T27" fmla="*/ 2147483647 h 3524"/>
              <a:gd name="T28" fmla="*/ 2147483647 w 3372"/>
              <a:gd name="T29" fmla="*/ 2147483647 h 35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72"/>
              <a:gd name="T46" fmla="*/ 0 h 3524"/>
              <a:gd name="T47" fmla="*/ 3372 w 3372"/>
              <a:gd name="T48" fmla="*/ 3524 h 35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72" h="3524">
                <a:moveTo>
                  <a:pt x="1585" y="3503"/>
                </a:moveTo>
                <a:cubicBezTo>
                  <a:pt x="2573" y="3524"/>
                  <a:pt x="3372" y="2713"/>
                  <a:pt x="3345" y="1731"/>
                </a:cubicBezTo>
                <a:cubicBezTo>
                  <a:pt x="3330" y="1222"/>
                  <a:pt x="3108" y="812"/>
                  <a:pt x="2821" y="533"/>
                </a:cubicBezTo>
                <a:cubicBezTo>
                  <a:pt x="2544" y="264"/>
                  <a:pt x="2113" y="0"/>
                  <a:pt x="1523" y="46"/>
                </a:cubicBezTo>
                <a:cubicBezTo>
                  <a:pt x="720" y="109"/>
                  <a:pt x="248" y="560"/>
                  <a:pt x="0" y="1207"/>
                </a:cubicBezTo>
                <a:cubicBezTo>
                  <a:pt x="691" y="1207"/>
                  <a:pt x="1381" y="1207"/>
                  <a:pt x="2072" y="1207"/>
                </a:cubicBezTo>
                <a:cubicBezTo>
                  <a:pt x="2074" y="1066"/>
                  <a:pt x="2070" y="826"/>
                  <a:pt x="2072" y="645"/>
                </a:cubicBezTo>
                <a:cubicBezTo>
                  <a:pt x="2369" y="901"/>
                  <a:pt x="2647" y="1208"/>
                  <a:pt x="2933" y="1494"/>
                </a:cubicBezTo>
                <a:cubicBezTo>
                  <a:pt x="2967" y="1528"/>
                  <a:pt x="3222" y="1736"/>
                  <a:pt x="3220" y="1781"/>
                </a:cubicBezTo>
                <a:cubicBezTo>
                  <a:pt x="3220" y="1785"/>
                  <a:pt x="3115" y="1885"/>
                  <a:pt x="3083" y="1918"/>
                </a:cubicBezTo>
                <a:cubicBezTo>
                  <a:pt x="2924" y="2077"/>
                  <a:pt x="2790" y="2198"/>
                  <a:pt x="2646" y="2342"/>
                </a:cubicBezTo>
                <a:cubicBezTo>
                  <a:pt x="2442" y="2546"/>
                  <a:pt x="2268" y="2758"/>
                  <a:pt x="2072" y="2891"/>
                </a:cubicBezTo>
                <a:cubicBezTo>
                  <a:pt x="2070" y="2714"/>
                  <a:pt x="2074" y="2478"/>
                  <a:pt x="2072" y="2342"/>
                </a:cubicBezTo>
                <a:cubicBezTo>
                  <a:pt x="1381" y="2342"/>
                  <a:pt x="691" y="2342"/>
                  <a:pt x="0" y="2342"/>
                </a:cubicBezTo>
                <a:cubicBezTo>
                  <a:pt x="245" y="3015"/>
                  <a:pt x="798" y="3486"/>
                  <a:pt x="1585" y="3503"/>
                </a:cubicBezTo>
                <a:close/>
              </a:path>
            </a:pathLst>
          </a:custGeom>
          <a:solidFill>
            <a:schemeClr val="bg1"/>
          </a:solidFill>
          <a:ln w="9525">
            <a:noFill/>
            <a:round/>
            <a:headEnd/>
            <a:tailEnd/>
          </a:ln>
        </p:spPr>
        <p:txBody>
          <a:bodyPr wrap="none" lIns="34060" tIns="17016" rIns="34060" bIns="17016" anchor="ctr"/>
          <a:lstStyle/>
          <a:p>
            <a:endParaRPr lang="en-US">
              <a:solidFill>
                <a:srgbClr val="000000"/>
              </a:solidFill>
              <a:ea typeface="MS PGothic" pitchFamily="34" charset="-128"/>
              <a:cs typeface="Arial" pitchFamily="34" charset="0"/>
            </a:endParaRPr>
          </a:p>
        </p:txBody>
      </p:sp>
      <p:sp>
        <p:nvSpPr>
          <p:cNvPr id="29" name="Rectangle 45"/>
          <p:cNvSpPr>
            <a:spLocks noChangeArrowheads="1"/>
          </p:cNvSpPr>
          <p:nvPr userDrawn="1"/>
        </p:nvSpPr>
        <p:spPr bwMode="auto">
          <a:xfrm>
            <a:off x="4465453" y="1521483"/>
            <a:ext cx="1889276" cy="551259"/>
          </a:xfrm>
          <a:prstGeom prst="rect">
            <a:avLst/>
          </a:prstGeom>
          <a:noFill/>
          <a:ln w="9525" algn="ctr">
            <a:noFill/>
            <a:round/>
            <a:headEnd/>
            <a:tailEnd/>
          </a:ln>
        </p:spPr>
        <p:txBody>
          <a:bodyPr lIns="34286" tIns="17136" rIns="34286" bIns="17136" anchor="ctr"/>
          <a:lstStyle/>
          <a:p>
            <a:pPr marL="44347" indent="-44347"/>
            <a:r>
              <a:rPr lang="en-US" sz="1600" b="1" cap="all" dirty="0" smtClean="0">
                <a:solidFill>
                  <a:srgbClr val="FFFFFF"/>
                </a:solidFill>
                <a:ea typeface="MS PGothic" pitchFamily="34" charset="-128"/>
                <a:cs typeface="Arial" pitchFamily="34" charset="0"/>
              </a:rPr>
              <a:t>solutions</a:t>
            </a:r>
            <a:endParaRPr lang="en-US" sz="1600" b="1" cap="all" dirty="0">
              <a:solidFill>
                <a:srgbClr val="FFFFFF"/>
              </a:solidFill>
              <a:ea typeface="MS PGothic" pitchFamily="34" charset="-128"/>
              <a:cs typeface="Arial" pitchFamily="34" charset="0"/>
            </a:endParaRPr>
          </a:p>
        </p:txBody>
      </p:sp>
      <p:sp>
        <p:nvSpPr>
          <p:cNvPr id="30" name="Text Placeholder 23"/>
          <p:cNvSpPr>
            <a:spLocks noGrp="1"/>
          </p:cNvSpPr>
          <p:nvPr>
            <p:ph type="body" sz="quarter" idx="13"/>
          </p:nvPr>
        </p:nvSpPr>
        <p:spPr>
          <a:xfrm>
            <a:off x="3825606" y="2259654"/>
            <a:ext cx="3066651" cy="1987061"/>
          </a:xfrm>
        </p:spPr>
        <p:txBody>
          <a:bodyPr lIns="34060" tIns="34060"/>
          <a:lstStyle>
            <a:lvl1pPr marL="148975" indent="-148975">
              <a:spcAft>
                <a:spcPts val="450"/>
              </a:spcAft>
              <a:buClr>
                <a:schemeClr val="bg2"/>
              </a:buClr>
              <a:buFont typeface="Arial" pitchFamily="34" charset="0"/>
              <a:buChar char="•"/>
              <a:defRPr sz="1300"/>
            </a:lvl1pPr>
          </a:lstStyle>
          <a:p>
            <a:pPr lvl="0"/>
            <a:r>
              <a:rPr lang="en-US" dirty="0" smtClean="0"/>
              <a:t>Click to edit Master text styles</a:t>
            </a:r>
          </a:p>
        </p:txBody>
      </p:sp>
      <p:sp>
        <p:nvSpPr>
          <p:cNvPr id="4" name="Rectangle 3"/>
          <p:cNvSpPr/>
          <p:nvPr userDrawn="1"/>
        </p:nvSpPr>
        <p:spPr bwMode="auto">
          <a:xfrm>
            <a:off x="6986871" y="3888582"/>
            <a:ext cx="2239869" cy="447675"/>
          </a:xfrm>
          <a:prstGeom prst="rect">
            <a:avLst/>
          </a:prstGeom>
          <a:gradFill>
            <a:gsLst>
              <a:gs pos="0">
                <a:schemeClr val="tx2"/>
              </a:gs>
              <a:gs pos="100000">
                <a:schemeClr val="tx2">
                  <a:lumMod val="50000"/>
                </a:schemeClr>
              </a:gs>
            </a:gsLst>
            <a:lin ang="5400000" scaled="0"/>
          </a:gradFill>
          <a:ln w="9525" cap="flat" cmpd="sng" algn="ctr">
            <a:noFill/>
            <a:prstDash val="solid"/>
            <a:round/>
            <a:headEnd type="none" w="med" len="med"/>
            <a:tailEnd type="none" w="med" len="med"/>
          </a:ln>
          <a:effectLst/>
        </p:spPr>
        <p:txBody>
          <a:bodyPr lIns="34286" tIns="17136" rIns="34286" bIns="17136"/>
          <a:lstStyle/>
          <a:p>
            <a:pPr marL="44347" indent="-44347" algn="ctr">
              <a:defRPr/>
            </a:pPr>
            <a:endParaRPr lang="en-US" b="1" dirty="0">
              <a:solidFill>
                <a:srgbClr val="000000"/>
              </a:solidFill>
              <a:latin typeface="Arial" pitchFamily="-106" charset="0"/>
              <a:cs typeface="Arial" pitchFamily="34" charset="0"/>
            </a:endParaRPr>
          </a:p>
        </p:txBody>
      </p:sp>
      <p:sp>
        <p:nvSpPr>
          <p:cNvPr id="20" name="Picture Placeholder 19"/>
          <p:cNvSpPr>
            <a:spLocks noGrp="1"/>
          </p:cNvSpPr>
          <p:nvPr>
            <p:ph type="pic" sz="quarter" idx="10"/>
          </p:nvPr>
        </p:nvSpPr>
        <p:spPr>
          <a:xfrm>
            <a:off x="6986899" y="3888582"/>
            <a:ext cx="1119637" cy="447675"/>
          </a:xfrm>
        </p:spPr>
        <p:txBody>
          <a:bodyPr anchor="ctr"/>
          <a:lstStyle>
            <a:lvl1pPr marL="0" indent="0">
              <a:buNone/>
              <a:defRPr sz="700"/>
            </a:lvl1pPr>
          </a:lstStyle>
          <a:p>
            <a:endParaRPr lang="en-US" dirty="0"/>
          </a:p>
        </p:txBody>
      </p:sp>
      <p:sp>
        <p:nvSpPr>
          <p:cNvPr id="16" name="Text Placeholder 23"/>
          <p:cNvSpPr>
            <a:spLocks noGrp="1"/>
          </p:cNvSpPr>
          <p:nvPr>
            <p:ph type="body" sz="quarter" idx="14"/>
          </p:nvPr>
        </p:nvSpPr>
        <p:spPr>
          <a:xfrm>
            <a:off x="6986869" y="1489472"/>
            <a:ext cx="1991656" cy="1808468"/>
          </a:xfrm>
        </p:spPr>
        <p:txBody>
          <a:bodyPr lIns="34060" tIns="34060"/>
          <a:lstStyle>
            <a:lvl1pPr marL="0" indent="0">
              <a:spcAft>
                <a:spcPts val="450"/>
              </a:spcAft>
              <a:buClr>
                <a:schemeClr val="bg2"/>
              </a:buClr>
              <a:buFont typeface="Arial" pitchFamily="34" charset="0"/>
              <a:buNone/>
              <a:defRPr sz="1300"/>
            </a:lvl1pPr>
          </a:lstStyle>
          <a:p>
            <a:pPr lvl="0"/>
            <a:r>
              <a:rPr lang="en-US" dirty="0" smtClean="0"/>
              <a:t>Click to edit Master text styles</a:t>
            </a:r>
          </a:p>
        </p:txBody>
      </p:sp>
      <p:sp>
        <p:nvSpPr>
          <p:cNvPr id="17" name="Text Placeholder 23"/>
          <p:cNvSpPr>
            <a:spLocks noGrp="1"/>
          </p:cNvSpPr>
          <p:nvPr>
            <p:ph type="body" sz="quarter" idx="15"/>
          </p:nvPr>
        </p:nvSpPr>
        <p:spPr>
          <a:xfrm>
            <a:off x="6986869" y="3432053"/>
            <a:ext cx="1991656" cy="368453"/>
          </a:xfrm>
        </p:spPr>
        <p:txBody>
          <a:bodyPr lIns="34060" tIns="34060"/>
          <a:lstStyle>
            <a:lvl1pPr marL="0" indent="0" algn="r">
              <a:spcAft>
                <a:spcPts val="450"/>
              </a:spcAft>
              <a:buClr>
                <a:schemeClr val="bg2"/>
              </a:buClr>
              <a:buFont typeface="Arial" pitchFamily="34" charset="0"/>
              <a:buNone/>
              <a:defRPr sz="1000"/>
            </a:lvl1pPr>
          </a:lstStyle>
          <a:p>
            <a:pPr lvl="0"/>
            <a:r>
              <a:rPr lang="en-US" dirty="0" smtClean="0"/>
              <a:t>Click to edit Master text styles</a:t>
            </a:r>
          </a:p>
        </p:txBody>
      </p:sp>
      <p:cxnSp>
        <p:nvCxnSpPr>
          <p:cNvPr id="6" name="Straight Connector 5"/>
          <p:cNvCxnSpPr/>
          <p:nvPr userDrawn="1"/>
        </p:nvCxnSpPr>
        <p:spPr bwMode="auto">
          <a:xfrm flipH="1">
            <a:off x="6958297" y="3350419"/>
            <a:ext cx="2034513" cy="0"/>
          </a:xfrm>
          <a:prstGeom prst="line">
            <a:avLst/>
          </a:prstGeom>
          <a:noFill/>
          <a:ln w="19050" cap="flat" cmpd="sng" algn="ctr">
            <a:gradFill>
              <a:gsLst>
                <a:gs pos="0">
                  <a:schemeClr val="accent1">
                    <a:tint val="66000"/>
                    <a:satMod val="160000"/>
                    <a:alpha val="0"/>
                  </a:schemeClr>
                </a:gs>
                <a:gs pos="50000">
                  <a:schemeClr val="tx1"/>
                </a:gs>
                <a:gs pos="100000">
                  <a:schemeClr val="accent1">
                    <a:tint val="23500"/>
                    <a:satMod val="160000"/>
                    <a:alpha val="0"/>
                  </a:schemeClr>
                </a:gs>
              </a:gsLst>
              <a:lin ang="0" scaled="0"/>
            </a:gradFill>
            <a:prstDash val="solid"/>
            <a:round/>
            <a:headEnd type="none" w="med" len="med"/>
            <a:tailEnd type="none" w="med" len="med"/>
          </a:ln>
          <a:effectLst/>
        </p:spPr>
      </p:cxnSp>
    </p:spTree>
    <p:extLst>
      <p:ext uri="{BB962C8B-B14F-4D97-AF65-F5344CB8AC3E}">
        <p14:creationId xmlns:p14="http://schemas.microsoft.com/office/powerpoint/2010/main" val="1466412833"/>
      </p:ext>
    </p:extLst>
  </p:cSld>
  <p:clrMapOvr>
    <a:masterClrMapping/>
  </p:clrMapOvr>
  <p:transition spd="med">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endParaRPr lang="en-US">
              <a:solidFill>
                <a:srgbClr val="000000"/>
              </a:solidFill>
            </a:endParaRPr>
          </a:p>
        </p:txBody>
      </p:sp>
      <p:sp>
        <p:nvSpPr>
          <p:cNvPr id="4" name="Title 1"/>
          <p:cNvSpPr>
            <a:spLocks noGrp="1"/>
          </p:cNvSpPr>
          <p:nvPr>
            <p:ph type="title" hasCustomPrompt="1"/>
          </p:nvPr>
        </p:nvSpPr>
        <p:spPr>
          <a:xfrm>
            <a:off x="330609" y="387882"/>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3490535814"/>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Quote">
    <p:spTree>
      <p:nvGrpSpPr>
        <p:cNvPr id="1" name=""/>
        <p:cNvGrpSpPr/>
        <p:nvPr/>
      </p:nvGrpSpPr>
      <p:grpSpPr>
        <a:xfrm>
          <a:off x="0" y="0"/>
          <a:ext cx="0" cy="0"/>
          <a:chOff x="0" y="0"/>
          <a:chExt cx="0" cy="0"/>
        </a:xfrm>
      </p:grpSpPr>
      <p:pic>
        <p:nvPicPr>
          <p:cNvPr id="4" name="Picture 24" descr="Small Red Square"/>
          <p:cNvPicPr>
            <a:picLocks noChangeAspect="1" noChangeArrowheads="1"/>
          </p:cNvPicPr>
          <p:nvPr userDrawn="1"/>
        </p:nvPicPr>
        <p:blipFill>
          <a:blip r:embed="rId2" cstate="print"/>
          <a:srcRect/>
          <a:stretch>
            <a:fillRect/>
          </a:stretch>
        </p:blipFill>
        <p:spPr bwMode="auto">
          <a:xfrm>
            <a:off x="0" y="0"/>
            <a:ext cx="9144000" cy="2738438"/>
          </a:xfrm>
          <a:prstGeom prst="rect">
            <a:avLst/>
          </a:prstGeom>
          <a:solidFill>
            <a:schemeClr val="tx2"/>
          </a:solidFill>
          <a:ln w="9525">
            <a:noFill/>
            <a:miter lim="800000"/>
            <a:headEnd/>
            <a:tailEnd/>
          </a:ln>
        </p:spPr>
      </p:pic>
      <p:sp>
        <p:nvSpPr>
          <p:cNvPr id="2" name="Title 1"/>
          <p:cNvSpPr>
            <a:spLocks noGrp="1"/>
          </p:cNvSpPr>
          <p:nvPr>
            <p:ph type="title"/>
          </p:nvPr>
        </p:nvSpPr>
        <p:spPr>
          <a:xfrm>
            <a:off x="735468" y="357671"/>
            <a:ext cx="7779072" cy="1244269"/>
          </a:xfrm>
        </p:spPr>
        <p:txBody>
          <a:bodyPr/>
          <a:lstStyle>
            <a:lvl1pPr marL="90680" indent="-90680">
              <a:defRPr sz="2400" b="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08038" y="1817688"/>
            <a:ext cx="7792822" cy="854637"/>
          </a:xfrm>
        </p:spPr>
        <p:txBody>
          <a:bodyPr/>
          <a:lstStyle>
            <a:lvl1pPr marL="0" indent="0">
              <a:buNone/>
              <a:defRPr sz="2000" b="1">
                <a:solidFill>
                  <a:schemeClr val="bg1"/>
                </a:solidFill>
              </a:defRPr>
            </a:lvl1pPr>
            <a:lvl2pPr marL="283403" indent="0">
              <a:buNone/>
              <a:defRPr sz="1600">
                <a:solidFill>
                  <a:schemeClr val="bg1"/>
                </a:solidFill>
              </a:defRPr>
            </a:lvl2pPr>
            <a:lvl3pPr>
              <a:buClr>
                <a:schemeClr val="tx2"/>
              </a:buCl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p:txBody>
      </p:sp>
      <p:sp>
        <p:nvSpPr>
          <p:cNvPr id="5" name="Footer Placeholder 4"/>
          <p:cNvSpPr>
            <a:spLocks noGrp="1"/>
          </p:cNvSpPr>
          <p:nvPr>
            <p:ph type="ftr" sz="quarter" idx="10"/>
          </p:nvPr>
        </p:nvSpPr>
        <p:spPr>
          <a:xfrm>
            <a:off x="6037263" y="4791075"/>
            <a:ext cx="2895600" cy="274638"/>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2" name="Group 71"/>
          <p:cNvGrpSpPr>
            <a:grpSpLocks/>
          </p:cNvGrpSpPr>
          <p:nvPr userDrawn="1"/>
        </p:nvGrpSpPr>
        <p:grpSpPr bwMode="auto">
          <a:xfrm>
            <a:off x="0" y="0"/>
            <a:ext cx="9151738" cy="5138738"/>
            <a:chOff x="0" y="12700"/>
            <a:chExt cx="24408209" cy="13703300"/>
          </a:xfrm>
        </p:grpSpPr>
        <p:pic>
          <p:nvPicPr>
            <p:cNvPr id="6" name="Picture 72"/>
            <p:cNvPicPr>
              <a:picLocks noChangeAspect="1"/>
            </p:cNvPicPr>
            <p:nvPr/>
          </p:nvPicPr>
          <p:blipFill>
            <a:blip r:embed="rId2" cstate="print"/>
            <a:srcRect/>
            <a:stretch>
              <a:fillRect/>
            </a:stretch>
          </p:blipFill>
          <p:spPr bwMode="auto">
            <a:xfrm>
              <a:off x="1587" y="12700"/>
              <a:ext cx="24406622" cy="13703300"/>
            </a:xfrm>
            <a:prstGeom prst="rect">
              <a:avLst/>
            </a:prstGeom>
            <a:noFill/>
            <a:ln w="9525">
              <a:noFill/>
              <a:miter lim="800000"/>
              <a:headEnd/>
              <a:tailEnd/>
            </a:ln>
          </p:spPr>
        </p:pic>
        <p:sp>
          <p:nvSpPr>
            <p:cNvPr id="7" name="Rectangle 73"/>
            <p:cNvSpPr>
              <a:spLocks noChangeArrowheads="1"/>
            </p:cNvSpPr>
            <p:nvPr/>
          </p:nvSpPr>
          <p:spPr bwMode="auto">
            <a:xfrm>
              <a:off x="0" y="12700"/>
              <a:ext cx="24387175" cy="5149850"/>
            </a:xfrm>
            <a:prstGeom prst="rect">
              <a:avLst/>
            </a:prstGeom>
            <a:gradFill rotWithShape="0">
              <a:gsLst>
                <a:gs pos="0">
                  <a:schemeClr val="bg1"/>
                </a:gs>
                <a:gs pos="100000">
                  <a:schemeClr val="bg1">
                    <a:alpha val="0"/>
                  </a:schemeClr>
                </a:gs>
              </a:gsLst>
              <a:lin ang="5400000"/>
            </a:gradFill>
            <a:ln w="9525" algn="ctr">
              <a:noFill/>
              <a:round/>
              <a:headEnd/>
              <a:tailEnd/>
            </a:ln>
          </p:spPr>
          <p:txBody>
            <a:bodyPr lIns="92075" tIns="46038" rIns="92075" bIns="46038"/>
            <a:lstStyle/>
            <a:p>
              <a:pPr marL="44347" indent="-44347" algn="ctr"/>
              <a:endParaRPr lang="en-US" b="1" dirty="0">
                <a:solidFill>
                  <a:srgbClr val="000000"/>
                </a:solidFill>
                <a:ea typeface="MS PGothic" pitchFamily="34" charset="-128"/>
                <a:cs typeface="Arial" pitchFamily="34" charset="0"/>
              </a:endParaRPr>
            </a:p>
          </p:txBody>
        </p:sp>
      </p:grpSp>
      <p:sp>
        <p:nvSpPr>
          <p:cNvPr id="3" name="Footer Placeholder 2"/>
          <p:cNvSpPr>
            <a:spLocks noGrp="1"/>
          </p:cNvSpPr>
          <p:nvPr>
            <p:ph type="ftr" sz="quarter" idx="10"/>
          </p:nvPr>
        </p:nvSpPr>
        <p:spPr/>
        <p:txBody>
          <a:bodyPr/>
          <a:lstStyle/>
          <a:p>
            <a:pPr>
              <a:defRPr/>
            </a:pPr>
            <a:endParaRPr lang="en-US">
              <a:solidFill>
                <a:srgbClr val="000000"/>
              </a:solidFill>
            </a:endParaRPr>
          </a:p>
        </p:txBody>
      </p:sp>
      <p:sp>
        <p:nvSpPr>
          <p:cNvPr id="4" name="Title 1"/>
          <p:cNvSpPr>
            <a:spLocks noGrp="1"/>
          </p:cNvSpPr>
          <p:nvPr>
            <p:ph type="title" hasCustomPrompt="1"/>
          </p:nvPr>
        </p:nvSpPr>
        <p:spPr>
          <a:xfrm>
            <a:off x="330609" y="387882"/>
            <a:ext cx="8513646"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3129122979"/>
      </p:ext>
    </p:extLst>
  </p:cSld>
  <p:clrMapOvr>
    <a:masterClrMapping/>
  </p:clrMapOvr>
  <p:transition spd="med">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no texture">
    <p:spTree>
      <p:nvGrpSpPr>
        <p:cNvPr id="1" name=""/>
        <p:cNvGrpSpPr/>
        <p:nvPr/>
      </p:nvGrpSpPr>
      <p:grpSpPr>
        <a:xfrm>
          <a:off x="0" y="0"/>
          <a:ext cx="0" cy="0"/>
          <a:chOff x="0" y="0"/>
          <a:chExt cx="0" cy="0"/>
        </a:xfrm>
      </p:grpSpPr>
      <p:sp>
        <p:nvSpPr>
          <p:cNvPr id="2" name="Rectangle 1"/>
          <p:cNvSpPr/>
          <p:nvPr userDrawn="1"/>
        </p:nvSpPr>
        <p:spPr bwMode="auto">
          <a:xfrm>
            <a:off x="0" y="0"/>
            <a:ext cx="9144000" cy="5143500"/>
          </a:xfrm>
          <a:prstGeom prst="rect">
            <a:avLst/>
          </a:prstGeom>
          <a:solidFill>
            <a:schemeClr val="bg1"/>
          </a:solidFill>
          <a:ln w="9525" cap="flat" cmpd="sng" algn="ctr">
            <a:noFill/>
            <a:prstDash val="solid"/>
            <a:round/>
            <a:headEnd type="none" w="med" len="med"/>
            <a:tailEnd type="none" w="med" len="med"/>
          </a:ln>
          <a:effectLst/>
        </p:spPr>
        <p:txBody>
          <a:bodyPr vert="horz" wrap="square" lIns="34286" tIns="17136" rIns="34286" bIns="17136" numCol="1" rtlCol="0" anchor="t" anchorCtr="0" compatLnSpc="1">
            <a:prstTxWarp prst="textNoShape">
              <a:avLst/>
            </a:prstTxWarp>
            <a:noAutofit/>
          </a:bodyPr>
          <a:lstStyle/>
          <a:p>
            <a:pPr marL="44347" indent="-44347" algn="ctr"/>
            <a:endParaRPr lang="en-US" b="1" dirty="0">
              <a:solidFill>
                <a:srgbClr val="000000"/>
              </a:solidFill>
              <a:latin typeface="Arial" pitchFamily="-106" charset="0"/>
              <a:ea typeface="MS PGothic" pitchFamily="34" charset="-128"/>
              <a:cs typeface="Arial" pitchFamily="34" charset="0"/>
            </a:endParaRPr>
          </a:p>
        </p:txBody>
      </p:sp>
      <p:sp>
        <p:nvSpPr>
          <p:cNvPr id="3" name="Rectangle 2"/>
          <p:cNvSpPr>
            <a:spLocks noChangeArrowheads="1"/>
          </p:cNvSpPr>
          <p:nvPr userDrawn="1"/>
        </p:nvSpPr>
        <p:spPr bwMode="auto">
          <a:xfrm>
            <a:off x="0" y="4629746"/>
            <a:ext cx="9151738" cy="167878"/>
          </a:xfrm>
          <a:prstGeom prst="rect">
            <a:avLst/>
          </a:prstGeom>
          <a:solidFill>
            <a:schemeClr val="tx2"/>
          </a:solidFill>
          <a:ln w="9525">
            <a:noFill/>
            <a:miter lim="800000"/>
            <a:headEnd/>
            <a:tailEnd/>
          </a:ln>
        </p:spPr>
        <p:txBody>
          <a:bodyPr lIns="34268" tIns="17127" rIns="34268" bIns="17127"/>
          <a:lstStyle/>
          <a:p>
            <a:pPr marL="43762" indent="-43762" algn="ctr">
              <a:lnSpc>
                <a:spcPct val="90000"/>
              </a:lnSpc>
              <a:spcBef>
                <a:spcPct val="50000"/>
              </a:spcBef>
              <a:buClr>
                <a:srgbClr val="667263"/>
              </a:buClr>
              <a:defRPr/>
            </a:pPr>
            <a:endParaRPr lang="en-US" b="1" dirty="0">
              <a:solidFill>
                <a:srgbClr val="000000"/>
              </a:solidFill>
              <a:ea typeface="MS PGothic" pitchFamily="34" charset="-128"/>
              <a:cs typeface="Arial" pitchFamily="34" charset="0"/>
            </a:endParaRPr>
          </a:p>
        </p:txBody>
      </p:sp>
      <p:pic>
        <p:nvPicPr>
          <p:cNvPr id="4" name="Picture 20" descr="Oracle WHITE"/>
          <p:cNvPicPr>
            <a:picLocks noChangeArrowheads="1"/>
          </p:cNvPicPr>
          <p:nvPr userDrawn="1"/>
        </p:nvPicPr>
        <p:blipFill>
          <a:blip r:embed="rId2" cstate="print"/>
          <a:srcRect/>
          <a:stretch>
            <a:fillRect/>
          </a:stretch>
        </p:blipFill>
        <p:spPr bwMode="auto">
          <a:xfrm>
            <a:off x="8001180" y="4669067"/>
            <a:ext cx="732139" cy="92273"/>
          </a:xfrm>
          <a:prstGeom prst="rect">
            <a:avLst/>
          </a:prstGeom>
          <a:noFill/>
          <a:ln w="9525">
            <a:noFill/>
            <a:miter lim="800000"/>
            <a:headEnd/>
            <a:tailEnd/>
          </a:ln>
        </p:spPr>
      </p:pic>
    </p:spTree>
    <p:extLst>
      <p:ext uri="{BB962C8B-B14F-4D97-AF65-F5344CB8AC3E}">
        <p14:creationId xmlns:p14="http://schemas.microsoft.com/office/powerpoint/2010/main" val="449814223"/>
      </p:ext>
    </p:extLst>
  </p:cSld>
  <p:clrMapOvr>
    <a:masterClrMapping/>
  </p:clrMapOvr>
  <p:transition spd="med">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Tree>
  </p:cSld>
  <p:clrMapOvr>
    <a:masterClrMapping/>
  </p:clrMapOvr>
  <p:transition spd="med">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61331" y="51197"/>
            <a:ext cx="714877" cy="1657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6665" y="51197"/>
            <a:ext cx="2087489" cy="1657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Tree>
  </p:cSld>
  <p:clrMapOvr>
    <a:masterClrMapping/>
  </p:clrMapOvr>
  <p:transition spd="med">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Picture w/bullet lis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0641" y="387882"/>
            <a:ext cx="8513647"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4" name="Rectangle 23"/>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pic>
        <p:nvPicPr>
          <p:cNvPr id="5" name="Picture 28" descr="grey_box"/>
          <p:cNvPicPr>
            <a:picLocks noChangeAspect="1" noChangeArrowheads="1"/>
          </p:cNvPicPr>
          <p:nvPr userDrawn="1"/>
        </p:nvPicPr>
        <p:blipFill>
          <a:blip r:embed="rId2" cstate="print"/>
          <a:srcRect r="-64" b="-287"/>
          <a:stretch>
            <a:fillRect/>
          </a:stretch>
        </p:blipFill>
        <p:spPr bwMode="auto">
          <a:xfrm>
            <a:off x="-13660" y="1328895"/>
            <a:ext cx="9186899" cy="2546747"/>
          </a:xfrm>
          <a:prstGeom prst="rect">
            <a:avLst/>
          </a:prstGeom>
          <a:noFill/>
          <a:ln w="9525">
            <a:noFill/>
            <a:miter lim="800000"/>
            <a:headEnd/>
            <a:tailEnd/>
          </a:ln>
        </p:spPr>
      </p:pic>
      <p:sp>
        <p:nvSpPr>
          <p:cNvPr id="8" name="Rectangle 45"/>
          <p:cNvSpPr>
            <a:spLocks noChangeArrowheads="1"/>
          </p:cNvSpPr>
          <p:nvPr userDrawn="1"/>
        </p:nvSpPr>
        <p:spPr bwMode="auto">
          <a:xfrm rot="10800000">
            <a:off x="-13657" y="3869674"/>
            <a:ext cx="9176737"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0" tIns="17132" rIns="34280" bIns="17132"/>
          <a:lstStyle/>
          <a:p>
            <a:pPr marL="44338" indent="-44338" algn="ctr"/>
            <a:endParaRPr lang="en-US" b="1" dirty="0">
              <a:solidFill>
                <a:srgbClr val="000000"/>
              </a:solidFill>
              <a:ea typeface="MS PGothic" pitchFamily="34" charset="-128"/>
              <a:cs typeface="Arial" pitchFamily="34" charset="0"/>
            </a:endParaRPr>
          </a:p>
        </p:txBody>
      </p:sp>
      <p:sp>
        <p:nvSpPr>
          <p:cNvPr id="11" name="Rectangle 26"/>
          <p:cNvSpPr>
            <a:spLocks noChangeArrowheads="1"/>
          </p:cNvSpPr>
          <p:nvPr userDrawn="1"/>
        </p:nvSpPr>
        <p:spPr bwMode="auto">
          <a:xfrm>
            <a:off x="-13690" y="1328888"/>
            <a:ext cx="3351792" cy="2539603"/>
          </a:xfrm>
          <a:prstGeom prst="rect">
            <a:avLst/>
          </a:prstGeom>
          <a:gradFill rotWithShape="1">
            <a:gsLst>
              <a:gs pos="0">
                <a:schemeClr val="tx2"/>
              </a:gs>
              <a:gs pos="100000">
                <a:schemeClr val="tx2">
                  <a:gamma/>
                  <a:shade val="46275"/>
                  <a:invGamma/>
                </a:schemeClr>
              </a:gs>
            </a:gsLst>
            <a:lin ang="5400000" scaled="1"/>
          </a:gradFill>
          <a:ln>
            <a:noFill/>
          </a:ln>
          <a:effectLst/>
          <a:extLst/>
        </p:spPr>
        <p:txBody>
          <a:bodyPr wrap="none" lIns="34053" tIns="17013" rIns="34053" bIns="17013" anchor="ctr"/>
          <a:lstStyle/>
          <a:p>
            <a:pPr>
              <a:defRPr/>
            </a:pPr>
            <a:endParaRPr lang="en-US" dirty="0">
              <a:solidFill>
                <a:srgbClr val="000000"/>
              </a:solidFill>
              <a:ea typeface="MS PGothic" pitchFamily="34" charset="-128"/>
              <a:cs typeface="Arial" pitchFamily="34" charset="0"/>
            </a:endParaRPr>
          </a:p>
        </p:txBody>
      </p:sp>
      <p:sp>
        <p:nvSpPr>
          <p:cNvPr id="10" name="Content Placeholder 6"/>
          <p:cNvSpPr>
            <a:spLocks noGrp="1"/>
          </p:cNvSpPr>
          <p:nvPr>
            <p:ph sz="quarter" idx="13"/>
          </p:nvPr>
        </p:nvSpPr>
        <p:spPr>
          <a:xfrm>
            <a:off x="161795" y="1524141"/>
            <a:ext cx="2977736" cy="2152650"/>
          </a:xfrm>
        </p:spPr>
        <p:txBody>
          <a:bodyPr/>
          <a:lstStyle>
            <a:lvl1pPr marL="0" indent="0">
              <a:lnSpc>
                <a:spcPct val="80000"/>
              </a:lnSpc>
              <a:spcBef>
                <a:spcPts val="0"/>
              </a:spcBef>
              <a:spcAft>
                <a:spcPts val="886"/>
              </a:spcAft>
              <a:buNone/>
              <a:defRPr lang="en-US" sz="2700" b="1" dirty="0" smtClean="0">
                <a:gradFill>
                  <a:gsLst>
                    <a:gs pos="0">
                      <a:schemeClr val="bg1">
                        <a:lumMod val="95000"/>
                      </a:schemeClr>
                    </a:gs>
                    <a:gs pos="62900">
                      <a:schemeClr val="bg1"/>
                    </a:gs>
                    <a:gs pos="100000">
                      <a:schemeClr val="tx1">
                        <a:lumMod val="50000"/>
                        <a:lumOff val="50000"/>
                      </a:schemeClr>
                    </a:gs>
                  </a:gsLst>
                  <a:lin ang="5400000" scaled="0"/>
                </a:gradFill>
                <a:effectLst>
                  <a:outerShdw blurRad="38100" dist="38100" dir="2700000" algn="tl">
                    <a:srgbClr val="000000">
                      <a:alpha val="43137"/>
                    </a:srgbClr>
                  </a:outerShdw>
                </a:effectLst>
                <a:latin typeface="+mn-lt"/>
                <a:ea typeface="MS PGothic" pitchFamily="34" charset="-128"/>
                <a:cs typeface="ＭＳ Ｐゴシック" charset="-128"/>
              </a:defRPr>
            </a:lvl1pPr>
            <a:lvl2pPr marL="297888" indent="0">
              <a:lnSpc>
                <a:spcPct val="80000"/>
              </a:lnSpc>
              <a:spcBef>
                <a:spcPts val="0"/>
              </a:spcBef>
              <a:spcAft>
                <a:spcPts val="886"/>
              </a:spcAft>
              <a:buFont typeface="Arial" pitchFamily="34" charset="0"/>
              <a:buNone/>
              <a:defRPr lang="en-US" sz="1600" b="1" kern="1200" cap="all" dirty="0" smtClean="0">
                <a:solidFill>
                  <a:schemeClr val="bg1"/>
                </a:solidFill>
                <a:effectLst>
                  <a:outerShdw blurRad="38100" dist="38100" dir="2700000" algn="tl">
                    <a:srgbClr val="000000">
                      <a:alpha val="43137"/>
                    </a:srgbClr>
                  </a:outerShdw>
                </a:effectLst>
                <a:latin typeface="+mn-lt"/>
                <a:ea typeface="MS PGothic" pitchFamily="34" charset="-128"/>
                <a:cs typeface="ＭＳ Ｐゴシック" charset="-128"/>
              </a:defRPr>
            </a:lvl2pPr>
            <a:lvl3pPr marL="508745" indent="-173457">
              <a:lnSpc>
                <a:spcPct val="80000"/>
              </a:lnSpc>
              <a:spcBef>
                <a:spcPts val="0"/>
              </a:spcBef>
              <a:spcAft>
                <a:spcPts val="886"/>
              </a:spcAft>
              <a:buFont typeface="Arial" pitchFamily="34" charset="0"/>
              <a:buChar char="•"/>
              <a:defRPr sz="1800">
                <a:solidFill>
                  <a:schemeClr val="bg1"/>
                </a:solidFill>
              </a:defRPr>
            </a:lvl3pPr>
            <a:lvl4pPr marL="1145146" indent="-251466">
              <a:lnSpc>
                <a:spcPct val="80000"/>
              </a:lnSpc>
              <a:spcBef>
                <a:spcPts val="0"/>
              </a:spcBef>
              <a:spcAft>
                <a:spcPts val="886"/>
              </a:spcAft>
              <a:buFont typeface="Arial" pitchFamily="34" charset="0"/>
              <a:buChar char="•"/>
              <a:defRPr sz="1800">
                <a:solidFill>
                  <a:schemeClr val="bg1"/>
                </a:solidFill>
              </a:defRPr>
            </a:lvl4pPr>
            <a:lvl5pPr marL="1442448" indent="-251466">
              <a:lnSpc>
                <a:spcPct val="80000"/>
              </a:lnSpc>
              <a:spcBef>
                <a:spcPts val="0"/>
              </a:spcBef>
              <a:spcAft>
                <a:spcPts val="886"/>
              </a:spcAft>
              <a:buFont typeface="Arial" pitchFamily="34" charset="0"/>
              <a:buChar char="•"/>
              <a:defRPr sz="18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Picture Placeholder 33"/>
          <p:cNvSpPr>
            <a:spLocks noGrp="1"/>
          </p:cNvSpPr>
          <p:nvPr>
            <p:ph type="pic" sz="quarter" idx="14"/>
          </p:nvPr>
        </p:nvSpPr>
        <p:spPr>
          <a:xfrm>
            <a:off x="3497099" y="1524141"/>
            <a:ext cx="5425037" cy="2151459"/>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525665678"/>
      </p:ext>
    </p:extLst>
  </p:cSld>
  <p:clrMapOvr>
    <a:masterClrMapping/>
  </p:clrMapOvr>
  <p:transition spd="med">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Picture w/bullet lis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0641" y="387882"/>
            <a:ext cx="8513647"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4" name="Rectangle 23"/>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pic>
        <p:nvPicPr>
          <p:cNvPr id="5" name="Picture 28" descr="grey_box"/>
          <p:cNvPicPr>
            <a:picLocks noChangeAspect="1" noChangeArrowheads="1"/>
          </p:cNvPicPr>
          <p:nvPr userDrawn="1"/>
        </p:nvPicPr>
        <p:blipFill>
          <a:blip r:embed="rId2" cstate="print"/>
          <a:srcRect r="-64" b="-287"/>
          <a:stretch>
            <a:fillRect/>
          </a:stretch>
        </p:blipFill>
        <p:spPr bwMode="auto">
          <a:xfrm>
            <a:off x="-13660" y="1332474"/>
            <a:ext cx="9186899" cy="2546747"/>
          </a:xfrm>
          <a:prstGeom prst="rect">
            <a:avLst/>
          </a:prstGeom>
          <a:noFill/>
          <a:ln w="9525">
            <a:noFill/>
            <a:miter lim="800000"/>
            <a:headEnd/>
            <a:tailEnd/>
          </a:ln>
        </p:spPr>
      </p:pic>
      <p:sp>
        <p:nvSpPr>
          <p:cNvPr id="6" name="Rectangle 26"/>
          <p:cNvSpPr>
            <a:spLocks noChangeArrowheads="1"/>
          </p:cNvSpPr>
          <p:nvPr userDrawn="1"/>
        </p:nvSpPr>
        <p:spPr bwMode="auto">
          <a:xfrm>
            <a:off x="5821416" y="1332474"/>
            <a:ext cx="3351792" cy="2536031"/>
          </a:xfrm>
          <a:prstGeom prst="rect">
            <a:avLst/>
          </a:prstGeom>
          <a:gradFill rotWithShape="1">
            <a:gsLst>
              <a:gs pos="0">
                <a:schemeClr val="tx2"/>
              </a:gs>
              <a:gs pos="100000">
                <a:schemeClr val="tx2">
                  <a:gamma/>
                  <a:shade val="46275"/>
                  <a:invGamma/>
                </a:schemeClr>
              </a:gs>
            </a:gsLst>
            <a:lin ang="5400000" scaled="1"/>
          </a:gradFill>
          <a:ln>
            <a:noFill/>
          </a:ln>
          <a:effectLst/>
          <a:extLst/>
        </p:spPr>
        <p:txBody>
          <a:bodyPr wrap="none" lIns="34053" tIns="17013" rIns="34053" bIns="17013" anchor="ctr"/>
          <a:lstStyle/>
          <a:p>
            <a:pPr>
              <a:defRPr/>
            </a:pPr>
            <a:endParaRPr lang="en-US" dirty="0">
              <a:solidFill>
                <a:srgbClr val="000000"/>
              </a:solidFill>
              <a:ea typeface="MS PGothic" pitchFamily="34" charset="-128"/>
              <a:cs typeface="Arial" pitchFamily="34" charset="0"/>
            </a:endParaRPr>
          </a:p>
        </p:txBody>
      </p:sp>
      <p:sp>
        <p:nvSpPr>
          <p:cNvPr id="8" name="Rectangle 45"/>
          <p:cNvSpPr>
            <a:spLocks noChangeArrowheads="1"/>
          </p:cNvSpPr>
          <p:nvPr userDrawn="1"/>
        </p:nvSpPr>
        <p:spPr bwMode="auto">
          <a:xfrm rot="10800000">
            <a:off x="-13657" y="3869674"/>
            <a:ext cx="9176737"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0" tIns="17132" rIns="34280" bIns="17132"/>
          <a:lstStyle/>
          <a:p>
            <a:pPr marL="44338" indent="-44338" algn="ctr"/>
            <a:endParaRPr lang="en-US" b="1" dirty="0">
              <a:solidFill>
                <a:srgbClr val="000000"/>
              </a:solidFill>
              <a:ea typeface="MS PGothic" pitchFamily="34" charset="-128"/>
              <a:cs typeface="Arial" pitchFamily="34" charset="0"/>
            </a:endParaRPr>
          </a:p>
        </p:txBody>
      </p:sp>
      <p:sp>
        <p:nvSpPr>
          <p:cNvPr id="7" name="Content Placeholder 6"/>
          <p:cNvSpPr>
            <a:spLocks noGrp="1"/>
          </p:cNvSpPr>
          <p:nvPr>
            <p:ph sz="quarter" idx="13"/>
          </p:nvPr>
        </p:nvSpPr>
        <p:spPr>
          <a:xfrm>
            <a:off x="6008443" y="1524141"/>
            <a:ext cx="2977736" cy="2152650"/>
          </a:xfrm>
        </p:spPr>
        <p:txBody>
          <a:bodyPr/>
          <a:lstStyle>
            <a:lvl1pPr marL="0" indent="0">
              <a:lnSpc>
                <a:spcPct val="80000"/>
              </a:lnSpc>
              <a:spcBef>
                <a:spcPts val="0"/>
              </a:spcBef>
              <a:spcAft>
                <a:spcPts val="886"/>
              </a:spcAft>
              <a:buNone/>
              <a:defRPr lang="en-US" sz="2700" b="1" dirty="0" smtClean="0">
                <a:gradFill>
                  <a:gsLst>
                    <a:gs pos="0">
                      <a:schemeClr val="bg1">
                        <a:lumMod val="95000"/>
                      </a:schemeClr>
                    </a:gs>
                    <a:gs pos="62900">
                      <a:schemeClr val="bg1"/>
                    </a:gs>
                    <a:gs pos="100000">
                      <a:schemeClr val="tx1">
                        <a:lumMod val="50000"/>
                        <a:lumOff val="50000"/>
                      </a:schemeClr>
                    </a:gs>
                  </a:gsLst>
                  <a:lin ang="5400000" scaled="0"/>
                </a:gradFill>
                <a:effectLst>
                  <a:outerShdw blurRad="38100" dist="38100" dir="2700000" algn="tl">
                    <a:srgbClr val="000000">
                      <a:alpha val="43137"/>
                    </a:srgbClr>
                  </a:outerShdw>
                </a:effectLst>
                <a:latin typeface="+mn-lt"/>
                <a:ea typeface="MS PGothic" pitchFamily="34" charset="-128"/>
                <a:cs typeface="ＭＳ Ｐゴシック" charset="-128"/>
              </a:defRPr>
            </a:lvl1pPr>
            <a:lvl2pPr marL="297888" indent="0">
              <a:lnSpc>
                <a:spcPct val="80000"/>
              </a:lnSpc>
              <a:spcBef>
                <a:spcPts val="0"/>
              </a:spcBef>
              <a:spcAft>
                <a:spcPts val="886"/>
              </a:spcAft>
              <a:buFont typeface="Arial" pitchFamily="34" charset="0"/>
              <a:buNone/>
              <a:defRPr lang="en-US" sz="1600" b="1" kern="1200" cap="all" dirty="0" smtClean="0">
                <a:solidFill>
                  <a:schemeClr val="bg1"/>
                </a:solidFill>
                <a:effectLst>
                  <a:outerShdw blurRad="38100" dist="38100" dir="2700000" algn="tl">
                    <a:srgbClr val="000000">
                      <a:alpha val="43137"/>
                    </a:srgbClr>
                  </a:outerShdw>
                </a:effectLst>
                <a:latin typeface="+mn-lt"/>
                <a:ea typeface="MS PGothic" pitchFamily="34" charset="-128"/>
                <a:cs typeface="ＭＳ Ｐゴシック" charset="-128"/>
              </a:defRPr>
            </a:lvl2pPr>
            <a:lvl3pPr marL="508745" indent="-173457">
              <a:lnSpc>
                <a:spcPct val="80000"/>
              </a:lnSpc>
              <a:spcBef>
                <a:spcPts val="0"/>
              </a:spcBef>
              <a:spcAft>
                <a:spcPts val="886"/>
              </a:spcAft>
              <a:buFont typeface="Arial" pitchFamily="34" charset="0"/>
              <a:buChar char="•"/>
              <a:defRPr sz="1800">
                <a:solidFill>
                  <a:schemeClr val="bg1"/>
                </a:solidFill>
              </a:defRPr>
            </a:lvl3pPr>
            <a:lvl4pPr marL="1145146" indent="-251466">
              <a:lnSpc>
                <a:spcPct val="80000"/>
              </a:lnSpc>
              <a:spcBef>
                <a:spcPts val="0"/>
              </a:spcBef>
              <a:spcAft>
                <a:spcPts val="886"/>
              </a:spcAft>
              <a:buFont typeface="Arial" pitchFamily="34" charset="0"/>
              <a:buChar char="•"/>
              <a:defRPr sz="1800">
                <a:solidFill>
                  <a:schemeClr val="bg1"/>
                </a:solidFill>
              </a:defRPr>
            </a:lvl4pPr>
            <a:lvl5pPr marL="1442448" indent="-251466">
              <a:lnSpc>
                <a:spcPct val="80000"/>
              </a:lnSpc>
              <a:spcBef>
                <a:spcPts val="0"/>
              </a:spcBef>
              <a:spcAft>
                <a:spcPts val="886"/>
              </a:spcAft>
              <a:buFont typeface="Arial" pitchFamily="34" charset="0"/>
              <a:buChar char="•"/>
              <a:defRPr sz="18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Picture Placeholder 33"/>
          <p:cNvSpPr>
            <a:spLocks noGrp="1"/>
          </p:cNvSpPr>
          <p:nvPr>
            <p:ph type="pic" sz="quarter" idx="14"/>
          </p:nvPr>
        </p:nvSpPr>
        <p:spPr>
          <a:xfrm>
            <a:off x="161574" y="1524141"/>
            <a:ext cx="5425037" cy="2151459"/>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967528667"/>
      </p:ext>
    </p:extLst>
  </p:cSld>
  <p:clrMapOvr>
    <a:masterClrMapping/>
  </p:clrMapOvr>
  <p:transition spd="med">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ontent Segue">
    <p:spTree>
      <p:nvGrpSpPr>
        <p:cNvPr id="1" name=""/>
        <p:cNvGrpSpPr/>
        <p:nvPr/>
      </p:nvGrpSpPr>
      <p:grpSpPr>
        <a:xfrm>
          <a:off x="0" y="0"/>
          <a:ext cx="0" cy="0"/>
          <a:chOff x="0" y="0"/>
          <a:chExt cx="0" cy="0"/>
        </a:xfrm>
      </p:grpSpPr>
      <p:grpSp>
        <p:nvGrpSpPr>
          <p:cNvPr id="3" name="Group 71"/>
          <p:cNvGrpSpPr>
            <a:grpSpLocks/>
          </p:cNvGrpSpPr>
          <p:nvPr userDrawn="1"/>
        </p:nvGrpSpPr>
        <p:grpSpPr bwMode="auto">
          <a:xfrm>
            <a:off x="32" y="0"/>
            <a:ext cx="9151739" cy="5138738"/>
            <a:chOff x="0" y="12700"/>
            <a:chExt cx="24408209" cy="13703300"/>
          </a:xfrm>
        </p:grpSpPr>
        <p:pic>
          <p:nvPicPr>
            <p:cNvPr id="7" name="Picture 72"/>
            <p:cNvPicPr>
              <a:picLocks noChangeAspect="1"/>
            </p:cNvPicPr>
            <p:nvPr/>
          </p:nvPicPr>
          <p:blipFill>
            <a:blip r:embed="rId2" cstate="print"/>
            <a:srcRect/>
            <a:stretch>
              <a:fillRect/>
            </a:stretch>
          </p:blipFill>
          <p:spPr bwMode="auto">
            <a:xfrm>
              <a:off x="1587" y="12700"/>
              <a:ext cx="24406622" cy="13703300"/>
            </a:xfrm>
            <a:prstGeom prst="rect">
              <a:avLst/>
            </a:prstGeom>
            <a:noFill/>
            <a:ln w="9525">
              <a:noFill/>
              <a:miter lim="800000"/>
              <a:headEnd/>
              <a:tailEnd/>
            </a:ln>
          </p:spPr>
        </p:pic>
        <p:sp>
          <p:nvSpPr>
            <p:cNvPr id="9" name="Rectangle 73"/>
            <p:cNvSpPr>
              <a:spLocks noChangeArrowheads="1"/>
            </p:cNvSpPr>
            <p:nvPr/>
          </p:nvSpPr>
          <p:spPr bwMode="auto">
            <a:xfrm>
              <a:off x="0" y="12700"/>
              <a:ext cx="24387175" cy="5149850"/>
            </a:xfrm>
            <a:prstGeom prst="rect">
              <a:avLst/>
            </a:prstGeom>
            <a:gradFill rotWithShape="0">
              <a:gsLst>
                <a:gs pos="0">
                  <a:schemeClr val="bg1"/>
                </a:gs>
                <a:gs pos="100000">
                  <a:schemeClr val="bg1">
                    <a:alpha val="0"/>
                  </a:schemeClr>
                </a:gs>
              </a:gsLst>
              <a:lin ang="5400000"/>
            </a:gradFill>
            <a:ln w="9525" algn="ctr">
              <a:noFill/>
              <a:round/>
              <a:headEnd/>
              <a:tailEnd/>
            </a:ln>
          </p:spPr>
          <p:txBody>
            <a:bodyPr lIns="92075" tIns="46038" rIns="92075" bIns="46038"/>
            <a:lstStyle/>
            <a:p>
              <a:pPr marL="44338" indent="-44338" algn="ctr"/>
              <a:endParaRPr lang="en-US" b="1" dirty="0">
                <a:solidFill>
                  <a:srgbClr val="000000"/>
                </a:solidFill>
                <a:ea typeface="MS PGothic" pitchFamily="34" charset="-128"/>
                <a:cs typeface="Arial" pitchFamily="34" charset="0"/>
              </a:endParaRPr>
            </a:p>
          </p:txBody>
        </p:sp>
      </p:grpSp>
      <p:sp>
        <p:nvSpPr>
          <p:cNvPr id="2" name="Title 1"/>
          <p:cNvSpPr>
            <a:spLocks noGrp="1"/>
          </p:cNvSpPr>
          <p:nvPr>
            <p:ph type="title" hasCustomPrompt="1"/>
          </p:nvPr>
        </p:nvSpPr>
        <p:spPr>
          <a:xfrm>
            <a:off x="334023" y="387882"/>
            <a:ext cx="8513647"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4" name="Rectangle 23"/>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8" name="Rectangle 45"/>
          <p:cNvSpPr>
            <a:spLocks noChangeArrowheads="1"/>
          </p:cNvSpPr>
          <p:nvPr userDrawn="1"/>
        </p:nvSpPr>
        <p:spPr bwMode="auto">
          <a:xfrm rot="10800000">
            <a:off x="-13690" y="3869672"/>
            <a:ext cx="3351792"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0" tIns="17132" rIns="34280" bIns="17132"/>
          <a:lstStyle/>
          <a:p>
            <a:pPr marL="44338" indent="-44338" algn="ctr"/>
            <a:endParaRPr lang="en-US" b="1" dirty="0">
              <a:solidFill>
                <a:srgbClr val="000000"/>
              </a:solidFill>
              <a:ea typeface="MS PGothic" pitchFamily="34" charset="-128"/>
              <a:cs typeface="Arial" pitchFamily="34" charset="0"/>
            </a:endParaRPr>
          </a:p>
        </p:txBody>
      </p:sp>
      <p:pic>
        <p:nvPicPr>
          <p:cNvPr id="10" name="Picture 28" descr="grey_box"/>
          <p:cNvPicPr>
            <a:picLocks noChangeAspect="1" noChangeArrowheads="1"/>
          </p:cNvPicPr>
          <p:nvPr userDrawn="1"/>
        </p:nvPicPr>
        <p:blipFill rotWithShape="1">
          <a:blip r:embed="rId3" cstate="print"/>
          <a:srcRect r="63492" b="-287"/>
          <a:stretch/>
        </p:blipFill>
        <p:spPr bwMode="auto">
          <a:xfrm>
            <a:off x="-13690" y="1332474"/>
            <a:ext cx="3351792" cy="2546747"/>
          </a:xfrm>
          <a:prstGeom prst="rect">
            <a:avLst/>
          </a:prstGeom>
          <a:noFill/>
          <a:ln w="9525">
            <a:noFill/>
            <a:miter lim="800000"/>
            <a:headEnd/>
            <a:tailEnd/>
          </a:ln>
        </p:spPr>
      </p:pic>
      <p:sp>
        <p:nvSpPr>
          <p:cNvPr id="11" name="Content Placeholder 6"/>
          <p:cNvSpPr>
            <a:spLocks noGrp="1"/>
          </p:cNvSpPr>
          <p:nvPr>
            <p:ph sz="quarter" idx="13"/>
          </p:nvPr>
        </p:nvSpPr>
        <p:spPr>
          <a:xfrm>
            <a:off x="3520190" y="1524141"/>
            <a:ext cx="5366848" cy="2152650"/>
          </a:xfrm>
        </p:spPr>
        <p:txBody>
          <a:bodyPr/>
          <a:lstStyle>
            <a:lvl1pPr marL="0" indent="0">
              <a:lnSpc>
                <a:spcPct val="80000"/>
              </a:lnSpc>
              <a:spcBef>
                <a:spcPts val="0"/>
              </a:spcBef>
              <a:spcAft>
                <a:spcPts val="886"/>
              </a:spcAft>
              <a:buNone/>
              <a:defRPr lang="en-US" sz="2700" b="1" dirty="0" smtClean="0">
                <a:solidFill>
                  <a:schemeClr val="bg2"/>
                </a:solidFill>
                <a:effectLst>
                  <a:outerShdw blurRad="50800" dist="38100" dir="5400000" algn="t" rotWithShape="0">
                    <a:prstClr val="black">
                      <a:alpha val="40000"/>
                    </a:prstClr>
                  </a:outerShdw>
                </a:effectLst>
                <a:latin typeface="+mn-lt"/>
                <a:ea typeface="MS PGothic" pitchFamily="34" charset="-128"/>
                <a:cs typeface="ＭＳ Ｐゴシック" charset="-128"/>
              </a:defRPr>
            </a:lvl1pPr>
            <a:lvl2pPr marL="297888" indent="0">
              <a:lnSpc>
                <a:spcPct val="80000"/>
              </a:lnSpc>
              <a:spcBef>
                <a:spcPts val="0"/>
              </a:spcBef>
              <a:spcAft>
                <a:spcPts val="886"/>
              </a:spcAft>
              <a:buFont typeface="Arial" pitchFamily="34" charset="0"/>
              <a:buNone/>
              <a:defRPr lang="en-US" sz="1600" b="1" kern="1200" cap="all" dirty="0" smtClean="0">
                <a:solidFill>
                  <a:schemeClr val="bg2"/>
                </a:solidFill>
                <a:effectLst>
                  <a:outerShdw blurRad="38100" dist="38100" dir="2700000" algn="tl">
                    <a:srgbClr val="000000">
                      <a:alpha val="43137"/>
                    </a:srgbClr>
                  </a:outerShdw>
                </a:effectLst>
                <a:latin typeface="+mn-lt"/>
                <a:ea typeface="MS PGothic" pitchFamily="34" charset="-128"/>
                <a:cs typeface="ＭＳ Ｐゴシック" charset="-128"/>
              </a:defRPr>
            </a:lvl2pPr>
            <a:lvl3pPr marL="508745" indent="-173457">
              <a:lnSpc>
                <a:spcPct val="80000"/>
              </a:lnSpc>
              <a:spcBef>
                <a:spcPts val="0"/>
              </a:spcBef>
              <a:spcAft>
                <a:spcPts val="886"/>
              </a:spcAft>
              <a:buFont typeface="Arial" pitchFamily="34" charset="0"/>
              <a:buChar char="•"/>
              <a:defRPr sz="1800">
                <a:solidFill>
                  <a:schemeClr val="bg2"/>
                </a:solidFill>
              </a:defRPr>
            </a:lvl3pPr>
            <a:lvl4pPr marL="752066" indent="-243313">
              <a:lnSpc>
                <a:spcPct val="80000"/>
              </a:lnSpc>
              <a:spcBef>
                <a:spcPts val="0"/>
              </a:spcBef>
              <a:spcAft>
                <a:spcPts val="886"/>
              </a:spcAft>
              <a:buFont typeface="Arial" pitchFamily="34" charset="0"/>
              <a:buChar char="•"/>
              <a:defRPr sz="1800">
                <a:solidFill>
                  <a:schemeClr val="bg2"/>
                </a:solidFill>
              </a:defRPr>
            </a:lvl4pPr>
            <a:lvl5pPr marL="1005860" indent="-253799">
              <a:lnSpc>
                <a:spcPct val="80000"/>
              </a:lnSpc>
              <a:spcBef>
                <a:spcPts val="0"/>
              </a:spcBef>
              <a:spcAft>
                <a:spcPts val="886"/>
              </a:spcAft>
              <a:buFont typeface="Arial" pitchFamily="34" charset="0"/>
              <a:buChar char="•"/>
              <a:defRPr sz="18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1933849"/>
      </p:ext>
    </p:extLst>
  </p:cSld>
  <p:clrMapOvr>
    <a:masterClrMapping/>
  </p:clrMapOvr>
  <p:transition spd="med">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hoto Seg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0641" y="387882"/>
            <a:ext cx="8513647"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4" name="Rectangle 23"/>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8" name="Rectangle 45"/>
          <p:cNvSpPr>
            <a:spLocks noChangeArrowheads="1"/>
          </p:cNvSpPr>
          <p:nvPr userDrawn="1"/>
        </p:nvSpPr>
        <p:spPr bwMode="auto">
          <a:xfrm rot="10800000">
            <a:off x="-13688" y="3869674"/>
            <a:ext cx="3351790" cy="353616"/>
          </a:xfrm>
          <a:prstGeom prst="rect">
            <a:avLst/>
          </a:prstGeom>
          <a:gradFill rotWithShape="0">
            <a:gsLst>
              <a:gs pos="0">
                <a:schemeClr val="accent2">
                  <a:alpha val="67000"/>
                </a:schemeClr>
              </a:gs>
              <a:gs pos="100000">
                <a:schemeClr val="bg1">
                  <a:alpha val="0"/>
                </a:schemeClr>
              </a:gs>
            </a:gsLst>
            <a:lin ang="5400000" scaled="1"/>
          </a:gradFill>
          <a:ln w="9525" algn="ctr">
            <a:noFill/>
            <a:round/>
            <a:headEnd/>
            <a:tailEnd/>
          </a:ln>
        </p:spPr>
        <p:txBody>
          <a:bodyPr rot="10800000" lIns="34280" tIns="17132" rIns="34280" bIns="17132"/>
          <a:lstStyle/>
          <a:p>
            <a:pPr marL="44338" indent="-44338" algn="ctr"/>
            <a:endParaRPr lang="en-US" b="1" dirty="0">
              <a:solidFill>
                <a:srgbClr val="000000"/>
              </a:solidFill>
              <a:ea typeface="MS PGothic" pitchFamily="34" charset="-128"/>
              <a:cs typeface="Arial" pitchFamily="34" charset="0"/>
            </a:endParaRPr>
          </a:p>
        </p:txBody>
      </p:sp>
      <p:sp>
        <p:nvSpPr>
          <p:cNvPr id="9" name="Picture Placeholder 33"/>
          <p:cNvSpPr>
            <a:spLocks noGrp="1"/>
          </p:cNvSpPr>
          <p:nvPr>
            <p:ph type="pic" sz="quarter" idx="14"/>
          </p:nvPr>
        </p:nvSpPr>
        <p:spPr>
          <a:xfrm>
            <a:off x="3497099" y="1524141"/>
            <a:ext cx="5425037" cy="2151459"/>
          </a:xfrm>
        </p:spPr>
        <p:txBody>
          <a:bodyPr/>
          <a:lstStyle>
            <a:lvl1pPr>
              <a:defRPr>
                <a:solidFill>
                  <a:schemeClr val="bg2"/>
                </a:solidFill>
              </a:defRPr>
            </a:lvl1pPr>
          </a:lstStyle>
          <a:p>
            <a:endParaRPr lang="en-US" dirty="0"/>
          </a:p>
        </p:txBody>
      </p:sp>
      <p:pic>
        <p:nvPicPr>
          <p:cNvPr id="10" name="Picture 28" descr="grey_box"/>
          <p:cNvPicPr>
            <a:picLocks noChangeAspect="1" noChangeArrowheads="1"/>
          </p:cNvPicPr>
          <p:nvPr userDrawn="1"/>
        </p:nvPicPr>
        <p:blipFill rotWithShape="1">
          <a:blip r:embed="rId2" cstate="print"/>
          <a:srcRect r="63492" b="-287"/>
          <a:stretch/>
        </p:blipFill>
        <p:spPr bwMode="auto">
          <a:xfrm>
            <a:off x="-13690" y="1332474"/>
            <a:ext cx="3351792" cy="2546747"/>
          </a:xfrm>
          <a:prstGeom prst="rect">
            <a:avLst/>
          </a:prstGeom>
          <a:noFill/>
          <a:ln w="9525">
            <a:noFill/>
            <a:miter lim="800000"/>
            <a:headEnd/>
            <a:tailEnd/>
          </a:ln>
        </p:spPr>
      </p:pic>
    </p:spTree>
    <p:extLst>
      <p:ext uri="{BB962C8B-B14F-4D97-AF65-F5344CB8AC3E}">
        <p14:creationId xmlns:p14="http://schemas.microsoft.com/office/powerpoint/2010/main" val="1230071556"/>
      </p:ext>
    </p:extLst>
  </p:cSld>
  <p:clrMapOvr>
    <a:masterClrMapping/>
  </p:clrMapOvr>
  <p:transition spd="med">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Full Sprea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023" y="387882"/>
            <a:ext cx="8513647"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4" name="Rectangle 23"/>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12" name="Content Placeholder 6"/>
          <p:cNvSpPr>
            <a:spLocks noGrp="1"/>
          </p:cNvSpPr>
          <p:nvPr>
            <p:ph sz="quarter" idx="13"/>
          </p:nvPr>
        </p:nvSpPr>
        <p:spPr>
          <a:xfrm>
            <a:off x="346249" y="1336143"/>
            <a:ext cx="8540790" cy="2755025"/>
          </a:xfrm>
        </p:spPr>
        <p:txBody>
          <a:bodyPr/>
          <a:lstStyle>
            <a:lvl1pPr marL="0" indent="0">
              <a:lnSpc>
                <a:spcPct val="80000"/>
              </a:lnSpc>
              <a:spcBef>
                <a:spcPts val="0"/>
              </a:spcBef>
              <a:spcAft>
                <a:spcPts val="886"/>
              </a:spcAft>
              <a:buNone/>
              <a:defRPr lang="en-US" sz="2700" b="1" dirty="0" smtClean="0">
                <a:solidFill>
                  <a:schemeClr val="bg2"/>
                </a:solidFill>
                <a:effectLst>
                  <a:outerShdw blurRad="50800" dist="38100" dir="5400000" algn="t" rotWithShape="0">
                    <a:prstClr val="black">
                      <a:alpha val="40000"/>
                    </a:prstClr>
                  </a:outerShdw>
                </a:effectLst>
                <a:latin typeface="+mn-lt"/>
                <a:ea typeface="MS PGothic" pitchFamily="34" charset="-128"/>
                <a:cs typeface="ＭＳ Ｐゴシック" charset="-128"/>
              </a:defRPr>
            </a:lvl1pPr>
            <a:lvl2pPr marL="297888" indent="0">
              <a:lnSpc>
                <a:spcPct val="80000"/>
              </a:lnSpc>
              <a:spcBef>
                <a:spcPts val="0"/>
              </a:spcBef>
              <a:spcAft>
                <a:spcPts val="886"/>
              </a:spcAft>
              <a:buFont typeface="Arial" pitchFamily="34" charset="0"/>
              <a:buNone/>
              <a:defRPr lang="en-US" sz="1600" b="1" kern="1200" cap="all" dirty="0" smtClean="0">
                <a:solidFill>
                  <a:schemeClr val="bg2"/>
                </a:solidFill>
                <a:effectLst>
                  <a:outerShdw blurRad="38100" dist="38100" dir="2700000" algn="tl">
                    <a:srgbClr val="000000">
                      <a:alpha val="43137"/>
                    </a:srgbClr>
                  </a:outerShdw>
                </a:effectLst>
                <a:latin typeface="+mn-lt"/>
                <a:ea typeface="MS PGothic" pitchFamily="34" charset="-128"/>
                <a:cs typeface="ＭＳ Ｐゴシック" charset="-128"/>
              </a:defRPr>
            </a:lvl2pPr>
            <a:lvl3pPr marL="508745" indent="-173457">
              <a:lnSpc>
                <a:spcPct val="80000"/>
              </a:lnSpc>
              <a:spcBef>
                <a:spcPts val="0"/>
              </a:spcBef>
              <a:spcAft>
                <a:spcPts val="886"/>
              </a:spcAft>
              <a:buFont typeface="Arial" pitchFamily="34" charset="0"/>
              <a:buChar char="•"/>
              <a:defRPr sz="1800">
                <a:solidFill>
                  <a:schemeClr val="bg2"/>
                </a:solidFill>
              </a:defRPr>
            </a:lvl3pPr>
            <a:lvl4pPr marL="752066" indent="-243313">
              <a:lnSpc>
                <a:spcPct val="80000"/>
              </a:lnSpc>
              <a:spcBef>
                <a:spcPts val="0"/>
              </a:spcBef>
              <a:spcAft>
                <a:spcPts val="886"/>
              </a:spcAft>
              <a:buFont typeface="Arial" pitchFamily="34" charset="0"/>
              <a:buChar char="•"/>
              <a:defRPr sz="1800">
                <a:solidFill>
                  <a:schemeClr val="bg2"/>
                </a:solidFill>
              </a:defRPr>
            </a:lvl4pPr>
            <a:lvl5pPr marL="1005860" indent="-253799">
              <a:lnSpc>
                <a:spcPct val="80000"/>
              </a:lnSpc>
              <a:spcBef>
                <a:spcPts val="0"/>
              </a:spcBef>
              <a:spcAft>
                <a:spcPts val="886"/>
              </a:spcAft>
              <a:buFont typeface="Arial" pitchFamily="34" charset="0"/>
              <a:buChar char="•"/>
              <a:defRPr sz="18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6391105"/>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3" name="Group 7"/>
          <p:cNvGrpSpPr>
            <a:grpSpLocks/>
          </p:cNvGrpSpPr>
          <p:nvPr userDrawn="1"/>
        </p:nvGrpSpPr>
        <p:grpSpPr bwMode="auto">
          <a:xfrm>
            <a:off x="-1588" y="0"/>
            <a:ext cx="9145588" cy="3625850"/>
            <a:chOff x="-1587" y="0"/>
            <a:chExt cx="9145587" cy="3625850"/>
          </a:xfrm>
        </p:grpSpPr>
        <p:pic>
          <p:nvPicPr>
            <p:cNvPr id="4" name="Picture 10"/>
            <p:cNvPicPr>
              <a:picLocks noChangeAspect="1"/>
            </p:cNvPicPr>
            <p:nvPr userDrawn="1"/>
          </p:nvPicPr>
          <p:blipFill>
            <a:blip r:embed="rId2" cstate="print"/>
            <a:srcRect/>
            <a:stretch>
              <a:fillRect/>
            </a:stretch>
          </p:blipFill>
          <p:spPr bwMode="auto">
            <a:xfrm>
              <a:off x="0" y="0"/>
              <a:ext cx="9144000" cy="1041400"/>
            </a:xfrm>
            <a:prstGeom prst="rect">
              <a:avLst/>
            </a:prstGeom>
            <a:noFill/>
            <a:ln w="9525">
              <a:noFill/>
              <a:miter lim="800000"/>
              <a:headEnd/>
              <a:tailEnd/>
            </a:ln>
          </p:spPr>
        </p:pic>
        <p:pic>
          <p:nvPicPr>
            <p:cNvPr id="5" name="Picture 24" descr="Small Red Square"/>
            <p:cNvPicPr>
              <a:picLocks noChangeAspect="1" noChangeArrowheads="1"/>
            </p:cNvPicPr>
            <p:nvPr userDrawn="1"/>
          </p:nvPicPr>
          <p:blipFill>
            <a:blip r:embed="rId3" cstate="print"/>
            <a:srcRect/>
            <a:stretch>
              <a:fillRect/>
            </a:stretch>
          </p:blipFill>
          <p:spPr bwMode="auto">
            <a:xfrm>
              <a:off x="-1587" y="1041400"/>
              <a:ext cx="9144000" cy="2584450"/>
            </a:xfrm>
            <a:prstGeom prst="rect">
              <a:avLst/>
            </a:prstGeom>
            <a:solidFill>
              <a:schemeClr val="tx2"/>
            </a:solidFill>
            <a:ln w="9525">
              <a:noFill/>
              <a:miter lim="800000"/>
              <a:headEnd/>
              <a:tailEnd/>
            </a:ln>
          </p:spPr>
        </p:pic>
      </p:grpSp>
      <p:sp>
        <p:nvSpPr>
          <p:cNvPr id="2" name="Title 1"/>
          <p:cNvSpPr>
            <a:spLocks noGrp="1"/>
          </p:cNvSpPr>
          <p:nvPr>
            <p:ph type="title"/>
          </p:nvPr>
        </p:nvSpPr>
        <p:spPr>
          <a:xfrm>
            <a:off x="1" y="1821963"/>
            <a:ext cx="9142413" cy="900649"/>
          </a:xfrm>
          <a:noFill/>
          <a:ln>
            <a:noFill/>
          </a:ln>
        </p:spPr>
        <p:txBody>
          <a:bodyPr/>
          <a:lstStyle>
            <a:lvl1pPr algn="ctr">
              <a:defRPr sz="6000" b="0">
                <a:solidFill>
                  <a:schemeClr val="bg1"/>
                </a:solidFill>
              </a:defRPr>
            </a:lvl1pPr>
          </a:lstStyle>
          <a:p>
            <a:r>
              <a:rPr lang="en-US" smtClean="0"/>
              <a:t>Click to edit Master title style</a:t>
            </a:r>
            <a:endParaRPr lang="en-US" dirty="0"/>
          </a:p>
        </p:txBody>
      </p:sp>
      <p:sp>
        <p:nvSpPr>
          <p:cNvPr id="6" name="Footer Placeholder 4"/>
          <p:cNvSpPr>
            <a:spLocks noGrp="1"/>
          </p:cNvSpPr>
          <p:nvPr userDrawn="1">
            <p:ph type="ftr" sz="quarter" idx="10"/>
          </p:nvPr>
        </p:nvSpPr>
        <p:spPr>
          <a:xfrm>
            <a:off x="6037263" y="4791075"/>
            <a:ext cx="2895600" cy="274638"/>
          </a:xfrm>
          <a:prstGeom prst="rect">
            <a:avLst/>
          </a:prstGeom>
        </p:spPr>
        <p:txBody>
          <a:bodyPr vert="horz" wrap="square" lIns="90720" tIns="45360" rIns="90720" bIns="45360" numCol="1" anchor="t" anchorCtr="0" compatLnSpc="1">
            <a:prstTxWarp prst="textNoShape">
              <a:avLst/>
            </a:prstTxWarp>
          </a:bodyPr>
          <a:lstStyle>
            <a:lvl1pPr>
              <a:defRPr>
                <a:latin typeface="Arial" pitchFamily="34" charset="0"/>
                <a:ea typeface="ＭＳ Ｐゴシック" pitchFamily="34" charset="-128"/>
                <a:cs typeface="+mn-cs"/>
              </a:defRPr>
            </a:lvl1pPr>
          </a:lstStyle>
          <a:p>
            <a:pPr>
              <a:defRPr/>
            </a:pPr>
            <a:endParaRPr lang="en-US"/>
          </a:p>
        </p:txBody>
      </p:sp>
    </p:spTree>
  </p:cSld>
  <p:clrMapOvr>
    <a:masterClrMapping/>
  </p:clrMapOvr>
  <p:transition>
    <p:wipe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Full Spread Photo">
    <p:spTree>
      <p:nvGrpSpPr>
        <p:cNvPr id="1" name=""/>
        <p:cNvGrpSpPr/>
        <p:nvPr/>
      </p:nvGrpSpPr>
      <p:grpSpPr>
        <a:xfrm>
          <a:off x="0" y="0"/>
          <a:ext cx="0" cy="0"/>
          <a:chOff x="0" y="0"/>
          <a:chExt cx="0" cy="0"/>
        </a:xfrm>
      </p:grpSpPr>
      <p:sp>
        <p:nvSpPr>
          <p:cNvPr id="7" name="Picture Placeholder 33"/>
          <p:cNvSpPr>
            <a:spLocks noGrp="1"/>
          </p:cNvSpPr>
          <p:nvPr>
            <p:ph type="pic" sz="quarter" idx="14"/>
          </p:nvPr>
        </p:nvSpPr>
        <p:spPr>
          <a:xfrm>
            <a:off x="346249" y="1312479"/>
            <a:ext cx="8540790" cy="2766848"/>
          </a:xfrm>
        </p:spPr>
        <p:txBody>
          <a:bodyPr/>
          <a:lstStyle>
            <a:lvl1pPr>
              <a:defRPr>
                <a:solidFill>
                  <a:schemeClr val="bg2"/>
                </a:solidFill>
              </a:defRPr>
            </a:lvl1pPr>
          </a:lstStyle>
          <a:p>
            <a:endParaRPr lang="en-US" dirty="0"/>
          </a:p>
        </p:txBody>
      </p:sp>
      <p:sp>
        <p:nvSpPr>
          <p:cNvPr id="2" name="Title 1"/>
          <p:cNvSpPr>
            <a:spLocks noGrp="1"/>
          </p:cNvSpPr>
          <p:nvPr>
            <p:ph type="title" hasCustomPrompt="1"/>
          </p:nvPr>
        </p:nvSpPr>
        <p:spPr>
          <a:xfrm>
            <a:off x="334023" y="387882"/>
            <a:ext cx="8513647" cy="346249"/>
          </a:xfrm>
          <a:noFill/>
        </p:spPr>
        <p:txBody>
          <a:bodyPr wrap="square" rtlCol="0">
            <a:spAutoFit/>
          </a:bodyPr>
          <a:lstStyle>
            <a:lvl1pPr>
              <a:defRPr lang="en-US" sz="2200" b="1" kern="1200" cap="all" baseline="0" dirty="0">
                <a:solidFill>
                  <a:schemeClr val="bg2"/>
                </a:solidFill>
                <a:latin typeface="Arial" pitchFamily="34" charset="0"/>
                <a:cs typeface="Arial" pitchFamily="34" charset="0"/>
              </a:defRPr>
            </a:lvl1pPr>
          </a:lstStyle>
          <a:p>
            <a:pPr lvl="0"/>
            <a:r>
              <a:rPr lang="en-US" dirty="0" smtClean="0"/>
              <a:t>CLICK TO EDIT MASTER TITLE STYLE</a:t>
            </a:r>
            <a:endParaRPr lang="en-US" dirty="0"/>
          </a:p>
        </p:txBody>
      </p:sp>
      <p:sp>
        <p:nvSpPr>
          <p:cNvPr id="4" name="Rectangle 23"/>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4157106830"/>
      </p:ext>
    </p:extLst>
  </p:cSld>
  <p:clrMapOvr>
    <a:masterClrMapping/>
  </p:clrMapOvr>
  <p:transition spd="med">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52922" y="3596158"/>
            <a:ext cx="7772797" cy="670855"/>
          </a:xfrm>
        </p:spPr>
        <p:txBody>
          <a:bodyPr anchor="b" anchorCtr="0"/>
          <a:lstStyle>
            <a:lvl1pPr>
              <a:defRPr sz="2400"/>
            </a:lvl1pPr>
          </a:lstStyle>
          <a:p>
            <a:r>
              <a:rPr lang="en-US" dirty="0" smtClean="0"/>
              <a:t>Click to edit Master title style</a:t>
            </a:r>
            <a:endParaRPr lang="en-US" dirty="0"/>
          </a:p>
        </p:txBody>
      </p:sp>
      <p:sp>
        <p:nvSpPr>
          <p:cNvPr id="3" name="Subtitle 2"/>
          <p:cNvSpPr>
            <a:spLocks noGrp="1"/>
          </p:cNvSpPr>
          <p:nvPr>
            <p:ph type="subTitle" idx="1"/>
          </p:nvPr>
        </p:nvSpPr>
        <p:spPr>
          <a:xfrm>
            <a:off x="1152922" y="4410273"/>
            <a:ext cx="7075289" cy="532642"/>
          </a:xfrm>
        </p:spPr>
        <p:txBody>
          <a:bodyPr/>
          <a:lstStyle>
            <a:lvl1pPr marL="0" marR="0" indent="0" algn="l" defTabSz="912420" rtl="0" eaLnBrk="1" fontAlgn="base" latinLnBrk="0" hangingPunct="1">
              <a:lnSpc>
                <a:spcPct val="100000"/>
              </a:lnSpc>
              <a:spcBef>
                <a:spcPts val="0"/>
              </a:spcBef>
              <a:spcAft>
                <a:spcPts val="300"/>
              </a:spcAft>
              <a:buClr>
                <a:srgbClr val="FF0000"/>
              </a:buClr>
              <a:buSzTx/>
              <a:buFont typeface="Arial" pitchFamily="127" charset="0"/>
              <a:buNone/>
              <a:tabLst/>
              <a:defRPr sz="1800">
                <a:solidFill>
                  <a:schemeClr val="tx1"/>
                </a:solidFill>
              </a:defRPr>
            </a:lvl1pPr>
            <a:lvl2pPr marL="284953" indent="0" algn="ctr">
              <a:buNone/>
              <a:defRPr>
                <a:solidFill>
                  <a:schemeClr val="tx1">
                    <a:tint val="75000"/>
                  </a:schemeClr>
                </a:solidFill>
              </a:defRPr>
            </a:lvl2pPr>
            <a:lvl3pPr marL="569908" indent="0" algn="ctr">
              <a:buNone/>
              <a:defRPr>
                <a:solidFill>
                  <a:schemeClr val="tx1">
                    <a:tint val="75000"/>
                  </a:schemeClr>
                </a:solidFill>
              </a:defRPr>
            </a:lvl3pPr>
            <a:lvl4pPr marL="854864" indent="0" algn="ctr">
              <a:buNone/>
              <a:defRPr>
                <a:solidFill>
                  <a:schemeClr val="tx1">
                    <a:tint val="75000"/>
                  </a:schemeClr>
                </a:solidFill>
              </a:defRPr>
            </a:lvl4pPr>
            <a:lvl5pPr marL="1139821" indent="0" algn="ctr">
              <a:buNone/>
              <a:defRPr>
                <a:solidFill>
                  <a:schemeClr val="tx1">
                    <a:tint val="75000"/>
                  </a:schemeClr>
                </a:solidFill>
              </a:defRPr>
            </a:lvl5pPr>
            <a:lvl6pPr marL="1424774" indent="0" algn="ctr">
              <a:buNone/>
              <a:defRPr>
                <a:solidFill>
                  <a:schemeClr val="tx1">
                    <a:tint val="75000"/>
                  </a:schemeClr>
                </a:solidFill>
              </a:defRPr>
            </a:lvl6pPr>
            <a:lvl7pPr marL="1709727" indent="0" algn="ctr">
              <a:buNone/>
              <a:defRPr>
                <a:solidFill>
                  <a:schemeClr val="tx1">
                    <a:tint val="75000"/>
                  </a:schemeClr>
                </a:solidFill>
              </a:defRPr>
            </a:lvl7pPr>
            <a:lvl8pPr marL="1994683" indent="0" algn="ctr">
              <a:buNone/>
              <a:defRPr>
                <a:solidFill>
                  <a:schemeClr val="tx1">
                    <a:tint val="75000"/>
                  </a:schemeClr>
                </a:solidFill>
              </a:defRPr>
            </a:lvl8pPr>
            <a:lvl9pPr marL="2279638" indent="0" algn="ctr">
              <a:buNone/>
              <a:defRPr>
                <a:solidFill>
                  <a:schemeClr val="tx1">
                    <a:tint val="75000"/>
                  </a:schemeClr>
                </a:solidFill>
              </a:defRPr>
            </a:lvl9pPr>
          </a:lstStyle>
          <a:p>
            <a:r>
              <a:rPr lang="en-US" dirty="0" smtClean="0"/>
              <a:t>Click to edit Master subtitle style</a:t>
            </a:r>
          </a:p>
        </p:txBody>
      </p:sp>
      <p:pic>
        <p:nvPicPr>
          <p:cNvPr id="9" name="Picture 16"/>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44588" y="3101679"/>
            <a:ext cx="22272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4" descr="Tall Red"/>
          <p:cNvPicPr>
            <a:picLocks noChangeArrowheads="1"/>
          </p:cNvPicPr>
          <p:nvPr userDrawn="1"/>
        </p:nvPicPr>
        <p:blipFill>
          <a:blip r:embed="rId4" cstate="print">
            <a:alphaModFix amt="0"/>
            <a:extLst>
              <a:ext uri="{28A0092B-C50C-407E-A947-70E740481C1C}">
                <a14:useLocalDpi xmlns:a14="http://schemas.microsoft.com/office/drawing/2010/main" val="0"/>
              </a:ext>
            </a:extLst>
          </a:blip>
          <a:srcRect/>
          <a:stretch>
            <a:fillRect/>
          </a:stretch>
        </p:blipFill>
        <p:spPr bwMode="auto">
          <a:xfrm>
            <a:off x="0" y="685805"/>
            <a:ext cx="1144588" cy="2117725"/>
          </a:xfrm>
          <a:prstGeom prst="rect">
            <a:avLst/>
          </a:prstGeom>
          <a:solidFill>
            <a:schemeClr val="tx2"/>
          </a:solidFill>
          <a:ln>
            <a:noFill/>
          </a:ln>
          <a:extLst/>
        </p:spPr>
      </p:pic>
      <p:pic>
        <p:nvPicPr>
          <p:cNvPr id="11" name="Picture 75" descr="Wide Red"/>
          <p:cNvPicPr>
            <a:picLocks noChangeArrowheads="1"/>
          </p:cNvPicPr>
          <p:nvPr userDrawn="1"/>
        </p:nvPicPr>
        <p:blipFill>
          <a:blip r:embed="rId5" cstate="print">
            <a:alphaModFix amt="0"/>
            <a:extLst>
              <a:ext uri="{28A0092B-C50C-407E-A947-70E740481C1C}">
                <a14:useLocalDpi xmlns:a14="http://schemas.microsoft.com/office/drawing/2010/main" val="0"/>
              </a:ext>
            </a:extLst>
          </a:blip>
          <a:srcRect/>
          <a:stretch>
            <a:fillRect/>
          </a:stretch>
        </p:blipFill>
        <p:spPr bwMode="auto">
          <a:xfrm>
            <a:off x="3262323" y="685805"/>
            <a:ext cx="5881687" cy="2117725"/>
          </a:xfrm>
          <a:prstGeom prst="rect">
            <a:avLst/>
          </a:prstGeom>
          <a:solidFill>
            <a:schemeClr val="tx2"/>
          </a:solidFill>
          <a:ln>
            <a:noFill/>
          </a:ln>
          <a:extLst/>
        </p:spPr>
      </p:pic>
    </p:spTree>
    <p:extLst>
      <p:ext uri="{BB962C8B-B14F-4D97-AF65-F5344CB8AC3E}">
        <p14:creationId xmlns:p14="http://schemas.microsoft.com/office/powerpoint/2010/main" val="335530169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08038" y="1164165"/>
            <a:ext cx="7910512" cy="3297237"/>
          </a:xfrm>
        </p:spPr>
        <p:txBody>
          <a:bodyPr/>
          <a:lstStyle>
            <a:lvl1pPr>
              <a:defRPr sz="2400"/>
            </a:lvl1pPr>
            <a:lvl2pPr>
              <a:defRPr sz="2000"/>
            </a:lvl2pPr>
            <a:lvl3pPr>
              <a:defRPr sz="1800"/>
            </a:lvl3pPr>
            <a:lvl4pPr>
              <a:defRPr sz="1800"/>
            </a:lvl4pPr>
            <a:lvl5pPr>
              <a:defRPr sz="1800"/>
            </a:lvl5pPr>
            <a:lvl6pPr>
              <a:defRPr sz="1100"/>
            </a:lvl6pPr>
            <a:lvl7pPr>
              <a:defRPr sz="1100"/>
            </a:lvl7pPr>
            <a:lvl8pPr>
              <a:defRPr sz="1100"/>
            </a:lvl8pPr>
            <a:lvl9pP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808038" y="658378"/>
            <a:ext cx="8139112" cy="318691"/>
          </a:xfrm>
        </p:spPr>
        <p:txBody>
          <a:bodyPr/>
          <a:lstStyle>
            <a:lvl1pPr marL="0" indent="0">
              <a:buNone/>
              <a:defRPr sz="2400">
                <a:solidFill>
                  <a:schemeClr val="accent2"/>
                </a:solidFill>
              </a:defRPr>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dirty="0" smtClean="0"/>
              <a:t>Click to edit Subtitle</a:t>
            </a:r>
          </a:p>
        </p:txBody>
      </p:sp>
    </p:spTree>
    <p:extLst>
      <p:ext uri="{BB962C8B-B14F-4D97-AF65-F5344CB8AC3E}">
        <p14:creationId xmlns:p14="http://schemas.microsoft.com/office/powerpoint/2010/main" val="1422689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808038" y="201076"/>
            <a:ext cx="6569039" cy="44608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08038" y="1164165"/>
            <a:ext cx="8140700" cy="3325358"/>
          </a:xfrm>
        </p:spPr>
        <p:txBody>
          <a:bodyPr/>
          <a:lstStyle>
            <a:lvl1pPr>
              <a:defRPr>
                <a:solidFill>
                  <a:schemeClr val="tx1"/>
                </a:solidFill>
              </a:defRPr>
            </a:lvl1pPr>
            <a:lvl2pPr>
              <a:defRPr sz="2000">
                <a:solidFill>
                  <a:schemeClr val="tx1"/>
                </a:solidFill>
              </a:defRPr>
            </a:lvl2pPr>
            <a:lvl3pPr>
              <a:buClr>
                <a:schemeClr val="tx2"/>
              </a:buCl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24" descr="Small Red Square"/>
          <p:cNvPicPr>
            <a:picLocks noChangeAspect="1" noChangeArrowheads="1"/>
          </p:cNvPicPr>
          <p:nvPr userDrawn="1"/>
        </p:nvPicPr>
        <p:blipFill>
          <a:blip r:embed="rId2" cstate="print">
            <a:alphaModFix amt="0"/>
            <a:extLst>
              <a:ext uri="{28A0092B-C50C-407E-A947-70E740481C1C}">
                <a14:useLocalDpi xmlns:a14="http://schemas.microsoft.com/office/drawing/2010/main" val="0"/>
              </a:ext>
            </a:extLst>
          </a:blip>
          <a:srcRect/>
          <a:stretch>
            <a:fillRect/>
          </a:stretch>
        </p:blipFill>
        <p:spPr bwMode="auto">
          <a:xfrm>
            <a:off x="7535206" y="0"/>
            <a:ext cx="1608794" cy="5508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509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7088242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97029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announcement">
    <p:spTree>
      <p:nvGrpSpPr>
        <p:cNvPr id="1" name=""/>
        <p:cNvGrpSpPr/>
        <p:nvPr/>
      </p:nvGrpSpPr>
      <p:grpSpPr>
        <a:xfrm>
          <a:off x="0" y="0"/>
          <a:ext cx="0" cy="0"/>
          <a:chOff x="0" y="0"/>
          <a:chExt cx="0" cy="0"/>
        </a:xfrm>
      </p:grpSpPr>
      <p:pic>
        <p:nvPicPr>
          <p:cNvPr id="6" name="Picture 24" descr="Small Red Square"/>
          <p:cNvPicPr>
            <a:picLocks noChangeAspect="1" noChangeArrowheads="1"/>
          </p:cNvPicPr>
          <p:nvPr userDrawn="1"/>
        </p:nvPicPr>
        <p:blipFill>
          <a:blip r:embed="rId2" cstate="print">
            <a:alphaModFix amt="0"/>
            <a:extLst>
              <a:ext uri="{28A0092B-C50C-407E-A947-70E740481C1C}">
                <a14:useLocalDpi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808038" y="318065"/>
            <a:ext cx="7779072" cy="504419"/>
          </a:xfrm>
        </p:spPr>
        <p:txBody>
          <a:bodyPr/>
          <a:lstStyle>
            <a:lvl1pPr>
              <a:defRPr>
                <a:solidFill>
                  <a:schemeClr val="bg1"/>
                </a:solidFill>
              </a:defRPr>
            </a:lvl1pPr>
          </a:lstStyle>
          <a:p>
            <a:r>
              <a:rPr lang="en-US" dirty="0" smtClean="0"/>
              <a:t>Click to edit Announcement </a:t>
            </a:r>
            <a:endParaRPr lang="en-US" dirty="0"/>
          </a:p>
        </p:txBody>
      </p:sp>
      <p:sp>
        <p:nvSpPr>
          <p:cNvPr id="3" name="Content Placeholder 2"/>
          <p:cNvSpPr>
            <a:spLocks noGrp="1"/>
          </p:cNvSpPr>
          <p:nvPr>
            <p:ph idx="1" hasCustomPrompt="1"/>
          </p:nvPr>
        </p:nvSpPr>
        <p:spPr>
          <a:xfrm>
            <a:off x="808038" y="858762"/>
            <a:ext cx="7792822" cy="1867582"/>
          </a:xfrm>
        </p:spPr>
        <p:txBody>
          <a:bodyPr/>
          <a:lstStyle>
            <a:lvl1pPr marL="0" indent="0">
              <a:buClr>
                <a:schemeClr val="bg1"/>
              </a:buClr>
              <a:buNone/>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en-US" dirty="0" smtClean="0"/>
              <a:t>Click to edit Product Name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160951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Quote">
    <p:spTree>
      <p:nvGrpSpPr>
        <p:cNvPr id="1" name=""/>
        <p:cNvGrpSpPr/>
        <p:nvPr/>
      </p:nvGrpSpPr>
      <p:grpSpPr>
        <a:xfrm>
          <a:off x="0" y="0"/>
          <a:ext cx="0" cy="0"/>
          <a:chOff x="0" y="0"/>
          <a:chExt cx="0" cy="0"/>
        </a:xfrm>
      </p:grpSpPr>
      <p:pic>
        <p:nvPicPr>
          <p:cNvPr id="8" name="Picture 24" descr="Small Red Square"/>
          <p:cNvPicPr>
            <a:picLocks noChangeAspect="1" noChangeArrowheads="1"/>
          </p:cNvPicPr>
          <p:nvPr userDrawn="1"/>
        </p:nvPicPr>
        <p:blipFill>
          <a:blip r:embed="rId2" cstate="print">
            <a:alphaModFix amt="0"/>
            <a:extLst>
              <a:ext uri="{28A0092B-C50C-407E-A947-70E740481C1C}">
                <a14:useLocalDpi xmlns:a14="http://schemas.microsoft.com/office/drawing/2010/main" val="0"/>
              </a:ext>
            </a:extLst>
          </a:blip>
          <a:srcRect/>
          <a:stretch>
            <a:fillRect/>
          </a:stretch>
        </p:blipFill>
        <p:spPr bwMode="auto">
          <a:xfrm>
            <a:off x="0" y="10"/>
            <a:ext cx="9144000" cy="3115339"/>
          </a:xfrm>
          <a:prstGeom prst="rect">
            <a:avLst/>
          </a:prstGeom>
          <a:solidFill>
            <a:schemeClr val="tx2"/>
          </a:solidFill>
          <a:ln>
            <a:noFill/>
          </a:ln>
          <a:extLst/>
        </p:spPr>
      </p:pic>
      <p:sp>
        <p:nvSpPr>
          <p:cNvPr id="2" name="Title 1"/>
          <p:cNvSpPr>
            <a:spLocks noGrp="1"/>
          </p:cNvSpPr>
          <p:nvPr>
            <p:ph type="title" hasCustomPrompt="1"/>
          </p:nvPr>
        </p:nvSpPr>
        <p:spPr>
          <a:xfrm>
            <a:off x="735468" y="357653"/>
            <a:ext cx="7779072" cy="1244269"/>
          </a:xfrm>
        </p:spPr>
        <p:txBody>
          <a:bodyPr/>
          <a:lstStyle>
            <a:lvl1pPr marL="91240" indent="-91240">
              <a:defRPr sz="2400" b="0">
                <a:solidFill>
                  <a:schemeClr val="bg1"/>
                </a:solidFill>
              </a:defRPr>
            </a:lvl1pPr>
          </a:lstStyle>
          <a:p>
            <a:r>
              <a:rPr lang="en-US" dirty="0" smtClean="0"/>
              <a:t>Click to edit Quote</a:t>
            </a:r>
            <a:endParaRPr lang="en-US" dirty="0"/>
          </a:p>
        </p:txBody>
      </p:sp>
      <p:sp>
        <p:nvSpPr>
          <p:cNvPr id="3" name="Content Placeholder 2"/>
          <p:cNvSpPr>
            <a:spLocks noGrp="1"/>
          </p:cNvSpPr>
          <p:nvPr>
            <p:ph idx="1" hasCustomPrompt="1"/>
          </p:nvPr>
        </p:nvSpPr>
        <p:spPr>
          <a:xfrm>
            <a:off x="808038" y="1817688"/>
            <a:ext cx="7792822" cy="854637"/>
          </a:xfrm>
        </p:spPr>
        <p:txBody>
          <a:bodyPr/>
          <a:lstStyle>
            <a:lvl1pPr marL="0" indent="0">
              <a:buNone/>
              <a:defRPr sz="2000" b="1">
                <a:solidFill>
                  <a:schemeClr val="bg1"/>
                </a:solidFill>
              </a:defRPr>
            </a:lvl1pPr>
            <a:lvl2pPr marL="285130" indent="0">
              <a:buNone/>
              <a:defRPr sz="1600">
                <a:solidFill>
                  <a:schemeClr val="bg1"/>
                </a:solidFill>
              </a:defRPr>
            </a:lvl2pPr>
            <a:lvl3pPr>
              <a:buClr>
                <a:schemeClr val="tx2"/>
              </a:buCl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smtClean="0"/>
              <a:t>Click to edit name</a:t>
            </a:r>
          </a:p>
          <a:p>
            <a:pPr lvl="1"/>
            <a:r>
              <a:rPr lang="en-US" dirty="0" smtClean="0"/>
              <a:t>Second level</a:t>
            </a:r>
          </a:p>
        </p:txBody>
      </p:sp>
    </p:spTree>
    <p:extLst>
      <p:ext uri="{BB962C8B-B14F-4D97-AF65-F5344CB8AC3E}">
        <p14:creationId xmlns:p14="http://schemas.microsoft.com/office/powerpoint/2010/main" val="272854665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3" name="Group 2"/>
          <p:cNvGrpSpPr/>
          <p:nvPr userDrawn="1"/>
        </p:nvGrpSpPr>
        <p:grpSpPr>
          <a:xfrm>
            <a:off x="-1586" y="0"/>
            <a:ext cx="9145587" cy="3625850"/>
            <a:chOff x="-1587" y="0"/>
            <a:chExt cx="9145587" cy="3625850"/>
          </a:xfrm>
        </p:grpSpPr>
        <p:pic>
          <p:nvPicPr>
            <p:cNvPr id="7"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4" descr="Small Red Square"/>
            <p:cNvPicPr>
              <a:picLocks noChangeAspect="1" noChangeArrowheads="1"/>
            </p:cNvPicPr>
            <p:nvPr userDrawn="1"/>
          </p:nvPicPr>
          <p:blipFill>
            <a:blip r:embed="rId3" cstate="print">
              <a:alphaModFix amt="0"/>
              <a:extLst>
                <a:ext uri="{28A0092B-C50C-407E-A947-70E740481C1C}">
                  <a14:useLocalDpi xmlns:a14="http://schemas.microsoft.com/office/drawing/2010/main" val="0"/>
                </a:ext>
              </a:extLst>
            </a:blip>
            <a:srcRect/>
            <a:stretch>
              <a:fillRect/>
            </a:stretch>
          </p:blipFill>
          <p:spPr bwMode="auto">
            <a:xfrm>
              <a:off x="-1587" y="1041400"/>
              <a:ext cx="9144000" cy="25844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userDrawn="1">
            <p:ph type="title" hasCustomPrompt="1"/>
          </p:nvPr>
        </p:nvSpPr>
        <p:spPr>
          <a:xfrm>
            <a:off x="1" y="1821935"/>
            <a:ext cx="9142413" cy="900649"/>
          </a:xfrm>
          <a:noFill/>
          <a:ln>
            <a:noFill/>
          </a:ln>
        </p:spPr>
        <p:txBody>
          <a:bodyPr/>
          <a:lstStyle>
            <a:lvl1pPr algn="ctr">
              <a:defRPr sz="6000" b="0">
                <a:solidFill>
                  <a:schemeClr val="bg1"/>
                </a:solidFill>
              </a:defRPr>
            </a:lvl1pPr>
          </a:lstStyle>
          <a:p>
            <a:r>
              <a:rPr lang="en-US" dirty="0" smtClean="0"/>
              <a:t>Q&amp;A</a:t>
            </a:r>
            <a:endParaRPr lang="en-US" dirty="0"/>
          </a:p>
        </p:txBody>
      </p:sp>
      <p:sp>
        <p:nvSpPr>
          <p:cNvPr id="4" name="Footer Placeholder 4"/>
          <p:cNvSpPr>
            <a:spLocks noGrp="1"/>
          </p:cNvSpPr>
          <p:nvPr userDrawn="1">
            <p:ph type="ftr" sz="quarter" idx="10"/>
          </p:nvPr>
        </p:nvSpPr>
        <p:spPr>
          <a:xfrm>
            <a:off x="4549879" y="4791855"/>
            <a:ext cx="2895600" cy="274637"/>
          </a:xfrm>
          <a:prstGeom prst="rect">
            <a:avLst/>
          </a:prstGeom>
        </p:spPr>
        <p:txBody>
          <a:bodyPr lIns="91240" tIns="45620" rIns="91240" bIns="4562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8291137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Opening/Closing slide">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5143500"/>
            <a:chOff x="0" y="0"/>
            <a:chExt cx="9144000" cy="5143500"/>
          </a:xfrm>
        </p:grpSpPr>
        <p:pic>
          <p:nvPicPr>
            <p:cNvPr id="3"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8180" y="2094112"/>
              <a:ext cx="5998766" cy="75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8208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pening/Closing slide">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5143500"/>
            <a:chOff x="0" y="0"/>
            <a:chExt cx="9144000" cy="5143500"/>
          </a:xfrm>
        </p:grpSpPr>
        <p:pic>
          <p:nvPicPr>
            <p:cNvPr id="3" name="Picture 11"/>
            <p:cNvPicPr>
              <a:picLocks noChangeAspect="1"/>
            </p:cNvPicPr>
            <p:nvPr/>
          </p:nvPicPr>
          <p:blipFill>
            <a:blip r:embed="rId2" cstate="print"/>
            <a:srcRect/>
            <a:stretch>
              <a:fillRect/>
            </a:stretch>
          </p:blipFill>
          <p:spPr bwMode="auto">
            <a:xfrm>
              <a:off x="0" y="0"/>
              <a:ext cx="9144000" cy="5143500"/>
            </a:xfrm>
            <a:prstGeom prst="rect">
              <a:avLst/>
            </a:prstGeom>
            <a:noFill/>
            <a:ln w="9525">
              <a:noFill/>
              <a:miter lim="800000"/>
              <a:headEnd/>
              <a:tailEnd/>
            </a:ln>
          </p:spPr>
        </p:pic>
        <p:pic>
          <p:nvPicPr>
            <p:cNvPr id="4" name="Picture 9"/>
            <p:cNvPicPr>
              <a:picLocks noChangeAspect="1" noChangeArrowheads="1"/>
            </p:cNvPicPr>
            <p:nvPr/>
          </p:nvPicPr>
          <p:blipFill>
            <a:blip r:embed="rId3" cstate="print"/>
            <a:srcRect/>
            <a:stretch>
              <a:fillRect/>
            </a:stretch>
          </p:blipFill>
          <p:spPr bwMode="auto">
            <a:xfrm>
              <a:off x="1628180" y="2094112"/>
              <a:ext cx="5998766" cy="750094"/>
            </a:xfrm>
            <a:prstGeom prst="rect">
              <a:avLst/>
            </a:prstGeom>
            <a:noFill/>
            <a:ln w="9525">
              <a:noFill/>
              <a:miter lim="800000"/>
              <a:headEnd/>
              <a:tailEnd/>
            </a:ln>
          </p:spPr>
        </p:pic>
      </p:grpSp>
    </p:spTree>
  </p:cSld>
  <p:clrMapOvr>
    <a:masterClrMapping/>
  </p:clrMapOvr>
  <p:transition>
    <p:wipe dir="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4977"/>
            <a:ext cx="7772797" cy="1021953"/>
          </a:xfrm>
        </p:spPr>
        <p:txBody>
          <a:bodyPr/>
          <a:lstStyle>
            <a:lvl1pPr algn="l">
              <a:defRPr sz="24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79839"/>
            <a:ext cx="7772797" cy="1125141"/>
          </a:xfrm>
        </p:spPr>
        <p:txBody>
          <a:bodyPr anchor="b"/>
          <a:lstStyle>
            <a:lvl1pPr marL="0" indent="0">
              <a:buNone/>
              <a:defRPr sz="1200">
                <a:solidFill>
                  <a:schemeClr val="tx1">
                    <a:tint val="75000"/>
                  </a:schemeClr>
                </a:solidFill>
              </a:defRPr>
            </a:lvl1pPr>
            <a:lvl2pPr marL="284953" indent="0">
              <a:buNone/>
              <a:defRPr sz="1100">
                <a:solidFill>
                  <a:schemeClr val="tx1">
                    <a:tint val="75000"/>
                  </a:schemeClr>
                </a:solidFill>
              </a:defRPr>
            </a:lvl2pPr>
            <a:lvl3pPr marL="569908" indent="0">
              <a:buNone/>
              <a:defRPr sz="1000">
                <a:solidFill>
                  <a:schemeClr val="tx1">
                    <a:tint val="75000"/>
                  </a:schemeClr>
                </a:solidFill>
              </a:defRPr>
            </a:lvl3pPr>
            <a:lvl4pPr marL="854864" indent="0">
              <a:buNone/>
              <a:defRPr sz="900">
                <a:solidFill>
                  <a:schemeClr val="tx1">
                    <a:tint val="75000"/>
                  </a:schemeClr>
                </a:solidFill>
              </a:defRPr>
            </a:lvl4pPr>
            <a:lvl5pPr marL="1139821" indent="0">
              <a:buNone/>
              <a:defRPr sz="900">
                <a:solidFill>
                  <a:schemeClr val="tx1">
                    <a:tint val="75000"/>
                  </a:schemeClr>
                </a:solidFill>
              </a:defRPr>
            </a:lvl5pPr>
            <a:lvl6pPr marL="1424774" indent="0">
              <a:buNone/>
              <a:defRPr sz="900">
                <a:solidFill>
                  <a:schemeClr val="tx1">
                    <a:tint val="75000"/>
                  </a:schemeClr>
                </a:solidFill>
              </a:defRPr>
            </a:lvl6pPr>
            <a:lvl7pPr marL="1709727" indent="0">
              <a:buNone/>
              <a:defRPr sz="900">
                <a:solidFill>
                  <a:schemeClr val="tx1">
                    <a:tint val="75000"/>
                  </a:schemeClr>
                </a:solidFill>
              </a:defRPr>
            </a:lvl7pPr>
            <a:lvl8pPr marL="1994683" indent="0">
              <a:buNone/>
              <a:defRPr sz="900">
                <a:solidFill>
                  <a:schemeClr val="tx1">
                    <a:tint val="75000"/>
                  </a:schemeClr>
                </a:solidFill>
              </a:defRPr>
            </a:lvl8pPr>
            <a:lvl9pPr marL="2279638" indent="0">
              <a:buNone/>
              <a:defRPr sz="900">
                <a:solidFill>
                  <a:schemeClr val="tx1">
                    <a:tint val="75000"/>
                  </a:schemeClr>
                </a:solidFill>
              </a:defRPr>
            </a:lvl9pPr>
          </a:lstStyle>
          <a:p>
            <a:pPr lvl="0"/>
            <a:r>
              <a:rPr lang="en-US" dirty="0" smtClean="0"/>
              <a:t>Click to edit Master text styles</a:t>
            </a:r>
          </a:p>
        </p:txBody>
      </p:sp>
      <p:sp>
        <p:nvSpPr>
          <p:cNvPr id="4" name="Footer Placeholder 4"/>
          <p:cNvSpPr>
            <a:spLocks noGrp="1"/>
          </p:cNvSpPr>
          <p:nvPr>
            <p:ph type="ftr" sz="quarter" idx="10"/>
          </p:nvPr>
        </p:nvSpPr>
        <p:spPr>
          <a:xfrm>
            <a:off x="4549879" y="4791855"/>
            <a:ext cx="2895600" cy="274637"/>
          </a:xfrm>
          <a:prstGeom prst="rect">
            <a:avLst/>
          </a:prstGeom>
        </p:spPr>
        <p:txBody>
          <a:bodyPr lIns="91240" tIns="45620" rIns="91240" bIns="4562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10094087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99" y="1200547"/>
            <a:ext cx="4066976"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9625" y="1200547"/>
            <a:ext cx="4066977"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49879" y="4791855"/>
            <a:ext cx="2895600" cy="274637"/>
          </a:xfrm>
          <a:prstGeom prst="rect">
            <a:avLst/>
          </a:prstGeom>
        </p:spPr>
        <p:txBody>
          <a:bodyPr lIns="91240" tIns="45620" rIns="91240" bIns="4562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90778741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411" y="1150938"/>
            <a:ext cx="4040187" cy="480219"/>
          </a:xfrm>
        </p:spPr>
        <p:txBody>
          <a:bodyPr anchor="b"/>
          <a:lstStyle>
            <a:lvl1pPr marL="0" indent="0">
              <a:buNone/>
              <a:defRPr sz="1500" b="1"/>
            </a:lvl1pPr>
            <a:lvl2pPr marL="284953" indent="0">
              <a:buNone/>
              <a:defRPr sz="1200" b="1"/>
            </a:lvl2pPr>
            <a:lvl3pPr marL="569908" indent="0">
              <a:buNone/>
              <a:defRPr sz="1100" b="1"/>
            </a:lvl3pPr>
            <a:lvl4pPr marL="854864" indent="0">
              <a:buNone/>
              <a:defRPr sz="1000" b="1"/>
            </a:lvl4pPr>
            <a:lvl5pPr marL="1139821" indent="0">
              <a:buNone/>
              <a:defRPr sz="1000" b="1"/>
            </a:lvl5pPr>
            <a:lvl6pPr marL="1424774" indent="0">
              <a:buNone/>
              <a:defRPr sz="1000" b="1"/>
            </a:lvl6pPr>
            <a:lvl7pPr marL="1709727" indent="0">
              <a:buNone/>
              <a:defRPr sz="1000" b="1"/>
            </a:lvl7pPr>
            <a:lvl8pPr marL="1994683" indent="0">
              <a:buNone/>
              <a:defRPr sz="1000" b="1"/>
            </a:lvl8pPr>
            <a:lvl9pPr marL="2279638" indent="0">
              <a:buNone/>
              <a:defRPr sz="1000" b="1"/>
            </a:lvl9pPr>
          </a:lstStyle>
          <a:p>
            <a:pPr lvl="0"/>
            <a:r>
              <a:rPr lang="en-US" smtClean="0"/>
              <a:t>Click to edit Master text styles</a:t>
            </a:r>
          </a:p>
        </p:txBody>
      </p:sp>
      <p:sp>
        <p:nvSpPr>
          <p:cNvPr id="4" name="Content Placeholder 3"/>
          <p:cNvSpPr>
            <a:spLocks noGrp="1"/>
          </p:cNvSpPr>
          <p:nvPr>
            <p:ph sz="half" idx="2"/>
          </p:nvPr>
        </p:nvSpPr>
        <p:spPr>
          <a:xfrm>
            <a:off x="457411" y="1631157"/>
            <a:ext cx="4040187"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22" y="1150938"/>
            <a:ext cx="4041180" cy="480219"/>
          </a:xfrm>
        </p:spPr>
        <p:txBody>
          <a:bodyPr anchor="b"/>
          <a:lstStyle>
            <a:lvl1pPr marL="0" indent="0">
              <a:buNone/>
              <a:defRPr sz="1500" b="1"/>
            </a:lvl1pPr>
            <a:lvl2pPr marL="284953" indent="0">
              <a:buNone/>
              <a:defRPr sz="1200" b="1"/>
            </a:lvl2pPr>
            <a:lvl3pPr marL="569908" indent="0">
              <a:buNone/>
              <a:defRPr sz="1100" b="1"/>
            </a:lvl3pPr>
            <a:lvl4pPr marL="854864" indent="0">
              <a:buNone/>
              <a:defRPr sz="1000" b="1"/>
            </a:lvl4pPr>
            <a:lvl5pPr marL="1139821" indent="0">
              <a:buNone/>
              <a:defRPr sz="1000" b="1"/>
            </a:lvl5pPr>
            <a:lvl6pPr marL="1424774" indent="0">
              <a:buNone/>
              <a:defRPr sz="1000" b="1"/>
            </a:lvl6pPr>
            <a:lvl7pPr marL="1709727" indent="0">
              <a:buNone/>
              <a:defRPr sz="1000" b="1"/>
            </a:lvl7pPr>
            <a:lvl8pPr marL="1994683" indent="0">
              <a:buNone/>
              <a:defRPr sz="1000" b="1"/>
            </a:lvl8pPr>
            <a:lvl9pPr marL="2279638" indent="0">
              <a:buNone/>
              <a:defRPr sz="1000" b="1"/>
            </a:lvl9pPr>
          </a:lstStyle>
          <a:p>
            <a:pPr lvl="0"/>
            <a:r>
              <a:rPr lang="en-US" smtClean="0"/>
              <a:t>Click to edit Master text styles</a:t>
            </a:r>
          </a:p>
        </p:txBody>
      </p:sp>
      <p:sp>
        <p:nvSpPr>
          <p:cNvPr id="6" name="Content Placeholder 5"/>
          <p:cNvSpPr>
            <a:spLocks noGrp="1"/>
          </p:cNvSpPr>
          <p:nvPr>
            <p:ph sz="quarter" idx="4"/>
          </p:nvPr>
        </p:nvSpPr>
        <p:spPr>
          <a:xfrm>
            <a:off x="4645422" y="1631157"/>
            <a:ext cx="4041180"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a:xfrm>
            <a:off x="4549879" y="4791855"/>
            <a:ext cx="2895600" cy="274637"/>
          </a:xfrm>
          <a:prstGeom prst="rect">
            <a:avLst/>
          </a:prstGeom>
        </p:spPr>
        <p:txBody>
          <a:bodyPr lIns="91240" tIns="45620" rIns="91240" bIns="4562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211557423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99" y="204393"/>
            <a:ext cx="3008312" cy="872133"/>
          </a:xfrm>
        </p:spPr>
        <p:txBody>
          <a:bodyPr/>
          <a:lstStyle>
            <a:lvl1pPr algn="l">
              <a:defRPr sz="1200" b="1"/>
            </a:lvl1pPr>
          </a:lstStyle>
          <a:p>
            <a:r>
              <a:rPr lang="en-US" smtClean="0"/>
              <a:t>Click to edit Master title style</a:t>
            </a:r>
            <a:endParaRPr lang="en-US"/>
          </a:p>
        </p:txBody>
      </p:sp>
      <p:sp>
        <p:nvSpPr>
          <p:cNvPr id="3" name="Content Placeholder 2"/>
          <p:cNvSpPr>
            <a:spLocks noGrp="1"/>
          </p:cNvSpPr>
          <p:nvPr>
            <p:ph idx="1"/>
          </p:nvPr>
        </p:nvSpPr>
        <p:spPr>
          <a:xfrm>
            <a:off x="3574852" y="204391"/>
            <a:ext cx="5111750" cy="4390430"/>
          </a:xfrm>
        </p:spPr>
        <p:txBody>
          <a:bodyPr/>
          <a:lstStyle>
            <a:lvl1pPr>
              <a:defRPr sz="2000"/>
            </a:lvl1pPr>
            <a:lvl2pPr>
              <a:defRPr sz="1800"/>
            </a:lvl2pPr>
            <a:lvl3pPr>
              <a:defRPr sz="15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99" y="1076536"/>
            <a:ext cx="3008312" cy="3518297"/>
          </a:xfrm>
        </p:spPr>
        <p:txBody>
          <a:bodyPr/>
          <a:lstStyle>
            <a:lvl1pPr marL="0" indent="0">
              <a:buNone/>
              <a:defRPr sz="900"/>
            </a:lvl1pPr>
            <a:lvl2pPr marL="284953" indent="0">
              <a:buNone/>
              <a:defRPr sz="700"/>
            </a:lvl2pPr>
            <a:lvl3pPr marL="569908" indent="0">
              <a:buNone/>
              <a:defRPr sz="600"/>
            </a:lvl3pPr>
            <a:lvl4pPr marL="854864" indent="0">
              <a:buNone/>
              <a:defRPr sz="600"/>
            </a:lvl4pPr>
            <a:lvl5pPr marL="1139821" indent="0">
              <a:buNone/>
              <a:defRPr sz="600"/>
            </a:lvl5pPr>
            <a:lvl6pPr marL="1424774" indent="0">
              <a:buNone/>
              <a:defRPr sz="600"/>
            </a:lvl6pPr>
            <a:lvl7pPr marL="1709727" indent="0">
              <a:buNone/>
              <a:defRPr sz="600"/>
            </a:lvl7pPr>
            <a:lvl8pPr marL="1994683" indent="0">
              <a:buNone/>
              <a:defRPr sz="600"/>
            </a:lvl8pPr>
            <a:lvl9pPr marL="2279638" indent="0">
              <a:buNone/>
              <a:defRPr sz="600"/>
            </a:lvl9pPr>
          </a:lstStyle>
          <a:p>
            <a:pPr lvl="0"/>
            <a:r>
              <a:rPr lang="en-US" smtClean="0"/>
              <a:t>Click to edit Master text styles</a:t>
            </a:r>
          </a:p>
        </p:txBody>
      </p:sp>
      <p:sp>
        <p:nvSpPr>
          <p:cNvPr id="5" name="Footer Placeholder 4"/>
          <p:cNvSpPr>
            <a:spLocks noGrp="1"/>
          </p:cNvSpPr>
          <p:nvPr>
            <p:ph type="ftr" sz="quarter" idx="10"/>
          </p:nvPr>
        </p:nvSpPr>
        <p:spPr>
          <a:xfrm>
            <a:off x="4549879" y="4791855"/>
            <a:ext cx="2895600" cy="274637"/>
          </a:xfrm>
          <a:prstGeom prst="rect">
            <a:avLst/>
          </a:prstGeom>
        </p:spPr>
        <p:txBody>
          <a:bodyPr lIns="91240" tIns="45620" rIns="91240" bIns="4562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321933726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4549879" y="4791855"/>
            <a:ext cx="2895600" cy="274637"/>
          </a:xfrm>
          <a:prstGeom prst="rect">
            <a:avLst/>
          </a:prstGeom>
        </p:spPr>
        <p:txBody>
          <a:bodyPr lIns="91240" tIns="45620" rIns="91240" bIns="4562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290528309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798" y="206375"/>
            <a:ext cx="2056805" cy="43884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99" y="206375"/>
            <a:ext cx="6077148" cy="43884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4549879" y="4791855"/>
            <a:ext cx="2895600" cy="274637"/>
          </a:xfrm>
          <a:prstGeom prst="rect">
            <a:avLst/>
          </a:prstGeom>
        </p:spPr>
        <p:txBody>
          <a:bodyPr lIns="91240" tIns="45620" rIns="91240" bIns="45620"/>
          <a:lstStyle>
            <a:lvl1pPr>
              <a:defRPr/>
            </a:lvl1pPr>
          </a:lstStyle>
          <a:p>
            <a:pPr>
              <a:defRPr/>
            </a:pPr>
            <a:endParaRPr lang="en-US" dirty="0">
              <a:solidFill>
                <a:srgbClr val="000000"/>
              </a:solidFill>
              <a:cs typeface="Arial" pitchFamily="34" charset="0"/>
            </a:endParaRPr>
          </a:p>
        </p:txBody>
      </p:sp>
    </p:spTree>
    <p:extLst>
      <p:ext uri="{BB962C8B-B14F-4D97-AF65-F5344CB8AC3E}">
        <p14:creationId xmlns:p14="http://schemas.microsoft.com/office/powerpoint/2010/main" val="316763971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pic>
        <p:nvPicPr>
          <p:cNvPr id="9"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81"/>
            <a:ext cx="7950200" cy="473075"/>
          </a:xfrm>
        </p:spPr>
        <p:txBody>
          <a:bodyPr wrap="square"/>
          <a:lstStyle/>
          <a:p>
            <a:r>
              <a:rPr lang="en-US" dirty="0" smtClean="0"/>
              <a:t>Click to edit Master title style</a:t>
            </a:r>
            <a:endParaRPr lang="en-US" dirty="0"/>
          </a:p>
        </p:txBody>
      </p:sp>
      <p:sp>
        <p:nvSpPr>
          <p:cNvPr id="3" name="Content Placeholder 2"/>
          <p:cNvSpPr>
            <a:spLocks noGrp="1"/>
          </p:cNvSpPr>
          <p:nvPr>
            <p:ph idx="1"/>
          </p:nvPr>
        </p:nvSpPr>
        <p:spPr>
          <a:xfrm>
            <a:off x="806451" y="1111251"/>
            <a:ext cx="7900974" cy="3648075"/>
          </a:xfrm>
        </p:spPr>
        <p:txBody>
          <a:bodyPr wrap="square"/>
          <a:lstStyle>
            <a:lvl1pPr marL="117220" indent="-117220">
              <a:spcBef>
                <a:spcPts val="400"/>
              </a:spcBef>
              <a:spcAft>
                <a:spcPts val="200"/>
              </a:spcAft>
              <a:buFont typeface="Arial" pitchFamily="34" charset="0"/>
              <a:buChar char="•"/>
              <a:defRPr sz="1200" b="0"/>
            </a:lvl1pPr>
            <a:lvl2pPr marL="343739" indent="-177412">
              <a:spcAft>
                <a:spcPts val="0"/>
              </a:spcAft>
              <a:buClr>
                <a:schemeClr val="tx1"/>
              </a:buClr>
              <a:buFont typeface="Arial" pitchFamily="34" charset="0"/>
              <a:buChar char="–"/>
              <a:defRPr sz="1100"/>
            </a:lvl2pPr>
            <a:lvl3pPr marL="573433" indent="-171080">
              <a:buClr>
                <a:schemeClr val="tx2"/>
              </a:buClr>
              <a:buFont typeface="Arial" pitchFamily="34" charset="0"/>
              <a:buChar char="•"/>
              <a:defRPr sz="1100">
                <a:solidFill>
                  <a:schemeClr val="tx1"/>
                </a:solidFill>
              </a:defRPr>
            </a:lvl3pPr>
            <a:lvl4pPr marL="853813" indent="-107715">
              <a:buClr>
                <a:schemeClr val="tx1"/>
              </a:buClr>
              <a:buFont typeface="Arial" pitchFamily="34" charset="0"/>
              <a:buChar char="–"/>
              <a:defRPr lang="en-US" sz="1100" kern="1200" dirty="0" smtClean="0">
                <a:solidFill>
                  <a:schemeClr val="tx1"/>
                </a:solidFill>
                <a:latin typeface="Arial" pitchFamily="34" charset="0"/>
                <a:ea typeface="ＭＳ Ｐゴシック" pitchFamily="127" charset="-128"/>
                <a:cs typeface="ＭＳ Ｐゴシック" pitchFamily="127" charset="-128"/>
              </a:defRPr>
            </a:lvl4pPr>
            <a:lvl5pPr marL="1197551" indent="-166328">
              <a:buClr>
                <a:schemeClr val="tx2"/>
              </a:buClr>
              <a:buFont typeface="Arial" pitchFamily="34" charset="0"/>
              <a:buChar cha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4508910" y="4767273"/>
            <a:ext cx="2895600" cy="274637"/>
          </a:xfrm>
          <a:prstGeom prst="rect">
            <a:avLst/>
          </a:prstGeom>
        </p:spPr>
        <p:txBody>
          <a:bodyPr wrap="square" lIns="91240" tIns="45620" rIns="91240" bIns="45620"/>
          <a:lstStyle>
            <a:lvl1pPr>
              <a:defRPr/>
            </a:lvl1pPr>
          </a:lstStyle>
          <a:p>
            <a:pPr>
              <a:defRPr/>
            </a:pPr>
            <a:endParaRPr lang="en-US" dirty="0">
              <a:solidFill>
                <a:srgbClr val="000000"/>
              </a:solidFill>
              <a:cs typeface="Arial" pitchFamily="34" charset="0"/>
            </a:endParaRPr>
          </a:p>
        </p:txBody>
      </p:sp>
      <p:sp>
        <p:nvSpPr>
          <p:cNvPr id="10" name="Text Box 14"/>
          <p:cNvSpPr txBox="1">
            <a:spLocks noChangeArrowheads="1"/>
          </p:cNvSpPr>
          <p:nvPr userDrawn="1"/>
        </p:nvSpPr>
        <p:spPr bwMode="auto">
          <a:xfrm>
            <a:off x="598053" y="4859422"/>
            <a:ext cx="1306945" cy="224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448" tIns="17222" rIns="34448" bIns="1722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2111" eaLnBrk="1" hangingPunct="1">
              <a:spcBef>
                <a:spcPts val="0"/>
              </a:spcBef>
              <a:buClr>
                <a:srgbClr val="829E7E"/>
              </a:buClr>
              <a:buFont typeface="Arial"/>
              <a:buNone/>
              <a:defRPr/>
            </a:pPr>
            <a:fld id="{DF43EDC1-DE77-47A3-B56B-F28176B942E3}" type="slidenum">
              <a:rPr lang="en-US" sz="600" smtClean="0">
                <a:solidFill>
                  <a:srgbClr val="000000"/>
                </a:solidFill>
                <a:cs typeface="Arial" pitchFamily="34" charset="0"/>
              </a:rPr>
              <a:pPr algn="r" defTabSz="342111" eaLnBrk="1" hangingPunct="1">
                <a:spcBef>
                  <a:spcPts val="0"/>
                </a:spcBef>
                <a:buClr>
                  <a:srgbClr val="829E7E"/>
                </a:buClr>
                <a:buFont typeface="Arial"/>
                <a:buNone/>
                <a:defRPr/>
              </a:pPr>
              <a:t>‹#›</a:t>
            </a:fld>
            <a:r>
              <a:rPr lang="en-US" sz="600" dirty="0" smtClean="0">
                <a:solidFill>
                  <a:srgbClr val="000000"/>
                </a:solidFill>
                <a:cs typeface="Arial" pitchFamily="34" charset="0"/>
              </a:rPr>
              <a:t>  </a:t>
            </a:r>
            <a:r>
              <a:rPr lang="en-US" sz="800" dirty="0" smtClean="0">
                <a:solidFill>
                  <a:srgbClr val="292929"/>
                </a:solidFill>
                <a:cs typeface="Arial" pitchFamily="34" charset="0"/>
              </a:rPr>
              <a:t>|</a:t>
            </a:r>
            <a:r>
              <a:rPr lang="en-US" sz="600" dirty="0" smtClean="0">
                <a:solidFill>
                  <a:srgbClr val="292929"/>
                </a:solidFill>
                <a:cs typeface="Arial" pitchFamily="34" charset="0"/>
              </a:rPr>
              <a:t>   © 2011 Oracle Corporation </a:t>
            </a:r>
            <a:r>
              <a:rPr lang="en-US" sz="800" dirty="0" smtClean="0">
                <a:solidFill>
                  <a:srgbClr val="292929"/>
                </a:solidFill>
                <a:cs typeface="Arial" pitchFamily="34" charset="0"/>
              </a:rPr>
              <a:t> |</a:t>
            </a:r>
            <a:endParaRPr lang="en-US" sz="600" dirty="0" smtClean="0">
              <a:solidFill>
                <a:srgbClr val="292929"/>
              </a:solidFill>
              <a:cs typeface="Arial" pitchFamily="34" charset="0"/>
            </a:endParaRPr>
          </a:p>
        </p:txBody>
      </p:sp>
      <p:sp>
        <p:nvSpPr>
          <p:cNvPr id="12" name="TextBox 11"/>
          <p:cNvSpPr txBox="1"/>
          <p:nvPr userDrawn="1"/>
        </p:nvSpPr>
        <p:spPr>
          <a:xfrm>
            <a:off x="1928320" y="4920894"/>
            <a:ext cx="2266920" cy="171815"/>
          </a:xfrm>
          <a:prstGeom prst="rect">
            <a:avLst/>
          </a:prstGeom>
          <a:noFill/>
          <a:ln w="3175" cmpd="sng">
            <a:noFill/>
          </a:ln>
        </p:spPr>
        <p:txBody>
          <a:bodyPr wrap="none" lIns="0" tIns="18248" rIns="0" bIns="0" rtlCol="0">
            <a:noAutofit/>
          </a:bodyPr>
          <a:lstStyle/>
          <a:p>
            <a:pPr>
              <a:lnSpc>
                <a:spcPct val="50000"/>
              </a:lnSpc>
              <a:spcAft>
                <a:spcPts val="1200"/>
              </a:spcAft>
            </a:pPr>
            <a:r>
              <a:rPr lang="en-US" sz="600" dirty="0" smtClean="0">
                <a:solidFill>
                  <a:srgbClr val="292929"/>
                </a:solidFill>
                <a:cs typeface="Arial" pitchFamily="34" charset="0"/>
              </a:rPr>
              <a:t>Insert Information Protection Policy Classification from Slide 18</a:t>
            </a:r>
          </a:p>
          <a:p>
            <a:pPr>
              <a:lnSpc>
                <a:spcPct val="50000"/>
              </a:lnSpc>
              <a:spcAft>
                <a:spcPts val="1200"/>
              </a:spcAft>
            </a:pPr>
            <a:endParaRPr lang="en-US" sz="800" dirty="0">
              <a:solidFill>
                <a:srgbClr val="292929"/>
              </a:solidFill>
              <a:cs typeface="Arial" pitchFamily="34" charset="0"/>
            </a:endParaRPr>
          </a:p>
        </p:txBody>
      </p:sp>
    </p:spTree>
    <p:extLst>
      <p:ext uri="{BB962C8B-B14F-4D97-AF65-F5344CB8AC3E}">
        <p14:creationId xmlns:p14="http://schemas.microsoft.com/office/powerpoint/2010/main" val="207736170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instructions blank">
    <p:spTree>
      <p:nvGrpSpPr>
        <p:cNvPr id="1" name=""/>
        <p:cNvGrpSpPr/>
        <p:nvPr/>
      </p:nvGrpSpPr>
      <p:grpSpPr>
        <a:xfrm>
          <a:off x="0" y="0"/>
          <a:ext cx="0" cy="0"/>
          <a:chOff x="0" y="0"/>
          <a:chExt cx="0" cy="0"/>
        </a:xfrm>
      </p:grpSpPr>
      <p:pic>
        <p:nvPicPr>
          <p:cNvPr id="8"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76"/>
            <a:ext cx="7950200" cy="530224"/>
          </a:xfrm>
        </p:spPr>
        <p:txBody>
          <a:bodyPr wrap="square"/>
          <a:lstStyle/>
          <a:p>
            <a:r>
              <a:rPr lang="en-US" dirty="0" smtClean="0"/>
              <a:t>Click to edit Master title style</a:t>
            </a:r>
            <a:endParaRPr lang="en-US" dirty="0"/>
          </a:p>
        </p:txBody>
      </p:sp>
      <p:sp>
        <p:nvSpPr>
          <p:cNvPr id="6" name="Footer Placeholder 4"/>
          <p:cNvSpPr>
            <a:spLocks noGrp="1"/>
          </p:cNvSpPr>
          <p:nvPr>
            <p:ph type="ftr" sz="quarter" idx="10"/>
          </p:nvPr>
        </p:nvSpPr>
        <p:spPr>
          <a:xfrm>
            <a:off x="4361426" y="4800047"/>
            <a:ext cx="2895600" cy="274637"/>
          </a:xfrm>
          <a:prstGeom prst="rect">
            <a:avLst/>
          </a:prstGeom>
        </p:spPr>
        <p:txBody>
          <a:bodyPr wrap="square" lIns="91240" tIns="45620" rIns="91240" bIns="45620"/>
          <a:lstStyle>
            <a:lvl1pPr>
              <a:defRPr/>
            </a:lvl1pPr>
          </a:lstStyle>
          <a:p>
            <a:pPr>
              <a:defRPr/>
            </a:pPr>
            <a:endParaRPr lang="en-US" dirty="0">
              <a:solidFill>
                <a:srgbClr val="000000"/>
              </a:solidFill>
              <a:cs typeface="Arial" pitchFamily="34" charset="0"/>
            </a:endParaRPr>
          </a:p>
        </p:txBody>
      </p:sp>
      <p:sp>
        <p:nvSpPr>
          <p:cNvPr id="9" name="Text Box 14"/>
          <p:cNvSpPr txBox="1">
            <a:spLocks noChangeArrowheads="1"/>
          </p:cNvSpPr>
          <p:nvPr userDrawn="1"/>
        </p:nvSpPr>
        <p:spPr bwMode="auto">
          <a:xfrm>
            <a:off x="598053" y="4859422"/>
            <a:ext cx="1306945" cy="224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448" tIns="17222" rIns="34448" bIns="1722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2111" eaLnBrk="1" hangingPunct="1">
              <a:spcBef>
                <a:spcPts val="0"/>
              </a:spcBef>
              <a:buClr>
                <a:srgbClr val="829E7E"/>
              </a:buClr>
              <a:buFont typeface="Arial"/>
              <a:buNone/>
              <a:defRPr/>
            </a:pPr>
            <a:fld id="{DF43EDC1-DE77-47A3-B56B-F28176B942E3}" type="slidenum">
              <a:rPr lang="en-US" sz="600" smtClean="0">
                <a:solidFill>
                  <a:srgbClr val="000000"/>
                </a:solidFill>
                <a:cs typeface="Arial" pitchFamily="34" charset="0"/>
              </a:rPr>
              <a:pPr algn="r" defTabSz="342111" eaLnBrk="1" hangingPunct="1">
                <a:spcBef>
                  <a:spcPts val="0"/>
                </a:spcBef>
                <a:buClr>
                  <a:srgbClr val="829E7E"/>
                </a:buClr>
                <a:buFont typeface="Arial"/>
                <a:buNone/>
                <a:defRPr/>
              </a:pPr>
              <a:t>‹#›</a:t>
            </a:fld>
            <a:r>
              <a:rPr lang="en-US" sz="600" dirty="0" smtClean="0">
                <a:solidFill>
                  <a:srgbClr val="000000"/>
                </a:solidFill>
                <a:cs typeface="Arial" pitchFamily="34" charset="0"/>
              </a:rPr>
              <a:t>  </a:t>
            </a:r>
            <a:r>
              <a:rPr lang="en-US" sz="800" dirty="0" smtClean="0">
                <a:solidFill>
                  <a:srgbClr val="292929"/>
                </a:solidFill>
                <a:cs typeface="Arial" pitchFamily="34" charset="0"/>
              </a:rPr>
              <a:t>|</a:t>
            </a:r>
            <a:r>
              <a:rPr lang="en-US" sz="600" dirty="0" smtClean="0">
                <a:solidFill>
                  <a:srgbClr val="292929"/>
                </a:solidFill>
                <a:cs typeface="Arial" pitchFamily="34" charset="0"/>
              </a:rPr>
              <a:t>   © 2011 Oracle Corporation </a:t>
            </a:r>
            <a:r>
              <a:rPr lang="en-US" sz="800" dirty="0" smtClean="0">
                <a:solidFill>
                  <a:srgbClr val="292929"/>
                </a:solidFill>
                <a:cs typeface="Arial" pitchFamily="34" charset="0"/>
              </a:rPr>
              <a:t> |</a:t>
            </a:r>
            <a:endParaRPr lang="en-US" sz="600" dirty="0" smtClean="0">
              <a:solidFill>
                <a:srgbClr val="292929"/>
              </a:solidFill>
              <a:cs typeface="Arial" pitchFamily="34" charset="0"/>
            </a:endParaRPr>
          </a:p>
        </p:txBody>
      </p:sp>
      <p:sp>
        <p:nvSpPr>
          <p:cNvPr id="10" name="TextBox 9"/>
          <p:cNvSpPr txBox="1"/>
          <p:nvPr userDrawn="1"/>
        </p:nvSpPr>
        <p:spPr>
          <a:xfrm>
            <a:off x="1928320" y="4920894"/>
            <a:ext cx="2266920" cy="171815"/>
          </a:xfrm>
          <a:prstGeom prst="rect">
            <a:avLst/>
          </a:prstGeom>
          <a:noFill/>
          <a:ln w="3175" cmpd="sng">
            <a:noFill/>
          </a:ln>
        </p:spPr>
        <p:txBody>
          <a:bodyPr wrap="none" lIns="0" tIns="18248" rIns="0" bIns="0" rtlCol="0">
            <a:noAutofit/>
          </a:bodyPr>
          <a:lstStyle/>
          <a:p>
            <a:pPr>
              <a:lnSpc>
                <a:spcPct val="50000"/>
              </a:lnSpc>
              <a:spcAft>
                <a:spcPts val="1200"/>
              </a:spcAft>
            </a:pPr>
            <a:r>
              <a:rPr lang="en-US" sz="600" dirty="0" smtClean="0">
                <a:solidFill>
                  <a:srgbClr val="292929"/>
                </a:solidFill>
                <a:cs typeface="Arial" pitchFamily="34" charset="0"/>
              </a:rPr>
              <a:t>Insert Information Protection Policy Classification from Slide 18</a:t>
            </a:r>
          </a:p>
          <a:p>
            <a:pPr>
              <a:lnSpc>
                <a:spcPct val="50000"/>
              </a:lnSpc>
              <a:spcAft>
                <a:spcPts val="1200"/>
              </a:spcAft>
            </a:pPr>
            <a:endParaRPr lang="en-US" sz="800" dirty="0">
              <a:solidFill>
                <a:srgbClr val="292929"/>
              </a:solidFill>
              <a:cs typeface="Arial" pitchFamily="34" charset="0"/>
            </a:endParaRPr>
          </a:p>
        </p:txBody>
      </p:sp>
    </p:spTree>
    <p:extLst>
      <p:ext uri="{BB962C8B-B14F-4D97-AF65-F5344CB8AC3E}">
        <p14:creationId xmlns:p14="http://schemas.microsoft.com/office/powerpoint/2010/main" val="258192933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67596"/>
            <a:ext cx="7772400" cy="433871"/>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1653648"/>
            <a:ext cx="6400800" cy="1314450"/>
          </a:xfrm>
        </p:spPr>
        <p:txBody>
          <a:bodyPr/>
          <a:lstStyle>
            <a:lvl1pPr marL="0" indent="0" algn="l">
              <a:buNone/>
              <a:defRPr>
                <a:solidFill>
                  <a:schemeClr val="bg1">
                    <a:lumMod val="75000"/>
                  </a:schemeClr>
                </a:solidFill>
              </a:defRPr>
            </a:lvl1pPr>
            <a:lvl2pPr marL="457154"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2" indent="0" algn="ctr">
              <a:buNone/>
              <a:defRPr>
                <a:solidFill>
                  <a:schemeClr val="tx1">
                    <a:tint val="75000"/>
                  </a:schemeClr>
                </a:solidFill>
              </a:defRPr>
            </a:lvl5pPr>
            <a:lvl6pPr marL="2285766" indent="0" algn="ctr">
              <a:buNone/>
              <a:defRPr>
                <a:solidFill>
                  <a:schemeClr val="tx1">
                    <a:tint val="75000"/>
                  </a:schemeClr>
                </a:solidFill>
              </a:defRPr>
            </a:lvl6pPr>
            <a:lvl7pPr marL="2742919" indent="0" algn="ctr">
              <a:buNone/>
              <a:defRPr>
                <a:solidFill>
                  <a:schemeClr val="tx1">
                    <a:tint val="75000"/>
                  </a:schemeClr>
                </a:solidFill>
              </a:defRPr>
            </a:lvl7pPr>
            <a:lvl8pPr marL="3200072" indent="0" algn="ctr">
              <a:buNone/>
              <a:defRPr>
                <a:solidFill>
                  <a:schemeClr val="tx1">
                    <a:tint val="75000"/>
                  </a:schemeClr>
                </a:solidFill>
              </a:defRPr>
            </a:lvl8pPr>
            <a:lvl9pPr marL="3657226"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4847780"/>
            <a:ext cx="4067880" cy="216024"/>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306" fontAlgn="auto">
                <a:spcBef>
                  <a:spcPts val="0"/>
                </a:spcBef>
                <a:spcAft>
                  <a:spcPts val="0"/>
                </a:spcAft>
              </a:pP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306" fontAlgn="auto">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8" y="4857635"/>
            <a:ext cx="4499928" cy="216024"/>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91431" tIns="91431" rIns="91431" bIns="91431" rtlCol="0" anchor="ctr"/>
          <a:lstStyle/>
          <a:p>
            <a:pPr algn="ctr" defTabSz="914306" fontAlgn="auto">
              <a:spcBef>
                <a:spcPts val="0"/>
              </a:spcBef>
              <a:spcAft>
                <a:spcPts val="0"/>
              </a:spcAft>
            </a:pP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9.jpe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21" Type="http://schemas.openxmlformats.org/officeDocument/2006/relationships/image" Target="../media/image9.jpe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2.jpe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jpe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image" Target="../media/image14.wmf"/><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image" Target="../media/image2.jpe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image" Target="../media/image13.jpe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theme" Target="../theme/theme5.xml"/><Relationship Id="rId3" Type="http://schemas.openxmlformats.org/officeDocument/2006/relationships/slideLayout" Target="../slideLayouts/slideLayout83.xml"/><Relationship Id="rId21" Type="http://schemas.openxmlformats.org/officeDocument/2006/relationships/image" Target="../media/image9.jpeg"/><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image" Target="../media/image2.jpeg"/><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19" Type="http://schemas.openxmlformats.org/officeDocument/2006/relationships/image" Target="../media/image1.jpeg"/><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theme" Target="../theme/theme6.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8038" y="201613"/>
            <a:ext cx="8132762" cy="431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08038" y="1163638"/>
            <a:ext cx="8126412" cy="3478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24" descr="Small Red Square"/>
          <p:cNvPicPr>
            <a:picLocks noChangeAspect="1" noChangeArrowheads="1"/>
          </p:cNvPicPr>
          <p:nvPr/>
        </p:nvPicPr>
        <p:blipFill>
          <a:blip r:embed="rId19" cstate="print"/>
          <a:srcRect/>
          <a:stretch>
            <a:fillRect/>
          </a:stretch>
        </p:blipFill>
        <p:spPr bwMode="auto">
          <a:xfrm>
            <a:off x="0" y="0"/>
            <a:ext cx="573088" cy="550863"/>
          </a:xfrm>
          <a:prstGeom prst="rect">
            <a:avLst/>
          </a:prstGeom>
          <a:solidFill>
            <a:schemeClr val="tx2"/>
          </a:solidFill>
          <a:ln w="9525">
            <a:noFill/>
            <a:miter lim="800000"/>
            <a:headEnd/>
            <a:tailEnd/>
          </a:ln>
        </p:spPr>
      </p:pic>
      <p:grpSp>
        <p:nvGrpSpPr>
          <p:cNvPr id="1029" name="Group 5"/>
          <p:cNvGrpSpPr>
            <a:grpSpLocks/>
          </p:cNvGrpSpPr>
          <p:nvPr/>
        </p:nvGrpSpPr>
        <p:grpSpPr bwMode="auto">
          <a:xfrm>
            <a:off x="0" y="4629186"/>
            <a:ext cx="9144000" cy="168275"/>
            <a:chOff x="0" y="4629150"/>
            <a:chExt cx="9144000" cy="168275"/>
          </a:xfrm>
        </p:grpSpPr>
        <p:pic>
          <p:nvPicPr>
            <p:cNvPr id="1030" name="Picture 25" descr="Red Bar"/>
            <p:cNvPicPr>
              <a:picLocks noChangeAspect="1" noChangeArrowheads="1"/>
            </p:cNvPicPr>
            <p:nvPr/>
          </p:nvPicPr>
          <p:blipFill>
            <a:blip r:embed="rId20" cstate="print"/>
            <a:srcRect/>
            <a:stretch>
              <a:fillRect/>
            </a:stretch>
          </p:blipFill>
          <p:spPr bwMode="auto">
            <a:xfrm>
              <a:off x="0" y="4629150"/>
              <a:ext cx="9144000" cy="168275"/>
            </a:xfrm>
            <a:prstGeom prst="rect">
              <a:avLst/>
            </a:prstGeom>
            <a:noFill/>
            <a:ln w="9525">
              <a:noFill/>
              <a:miter lim="800000"/>
              <a:headEnd/>
              <a:tailEnd/>
            </a:ln>
          </p:spPr>
        </p:pic>
        <p:pic>
          <p:nvPicPr>
            <p:cNvPr id="1031" name="Picture 3" descr="O_redbox_clr_rgb.jpg"/>
            <p:cNvPicPr>
              <a:picLocks noChangeAspect="1"/>
            </p:cNvPicPr>
            <p:nvPr/>
          </p:nvPicPr>
          <p:blipFill>
            <a:blip r:embed="rId21" cstate="print"/>
            <a:srcRect/>
            <a:stretch>
              <a:fillRect/>
            </a:stretch>
          </p:blipFill>
          <p:spPr bwMode="auto">
            <a:xfrm>
              <a:off x="7989654" y="4651456"/>
              <a:ext cx="755707" cy="118628"/>
            </a:xfrm>
            <a:prstGeom prst="rect">
              <a:avLst/>
            </a:prstGeom>
            <a:noFill/>
            <a:ln w="9525">
              <a:noFill/>
              <a:miter lim="800000"/>
              <a:headEnd/>
              <a:tailEnd/>
            </a:ln>
          </p:spPr>
        </p:pic>
      </p:grpSp>
      <p:sp>
        <p:nvSpPr>
          <p:cNvPr id="9" name="Text Box 14"/>
          <p:cNvSpPr txBox="1">
            <a:spLocks noChangeArrowheads="1"/>
          </p:cNvSpPr>
          <p:nvPr userDrawn="1"/>
        </p:nvSpPr>
        <p:spPr bwMode="auto">
          <a:xfrm>
            <a:off x="8277381" y="4943517"/>
            <a:ext cx="685711" cy="117277"/>
          </a:xfrm>
          <a:prstGeom prst="rect">
            <a:avLst/>
          </a:prstGeom>
          <a:noFill/>
          <a:ln w="9525">
            <a:noFill/>
            <a:miter lim="800000"/>
            <a:headEnd/>
            <a:tailEnd/>
          </a:ln>
          <a:effectLst/>
        </p:spPr>
        <p:txBody>
          <a:bodyPr lIns="34199" tIns="17088" rIns="34199" bIns="17088"/>
          <a:lstStyle/>
          <a:p>
            <a:pPr algn="r">
              <a:lnSpc>
                <a:spcPct val="90000"/>
              </a:lnSpc>
              <a:spcBef>
                <a:spcPct val="50000"/>
              </a:spcBef>
              <a:buClr>
                <a:srgbClr val="667263"/>
              </a:buClr>
            </a:pPr>
            <a:fld id="{C66D07CB-4B0A-418C-87EB-99A04908A1D7}" type="slidenum">
              <a:rPr lang="en-US" sz="900" b="1">
                <a:solidFill>
                  <a:srgbClr val="B8B8B8"/>
                </a:solidFill>
                <a:latin typeface="Arial" charset="0"/>
                <a:ea typeface="ＭＳ Ｐゴシック" pitchFamily="1" charset="-128"/>
              </a:rPr>
              <a:pPr algn="r">
                <a:lnSpc>
                  <a:spcPct val="90000"/>
                </a:lnSpc>
                <a:spcBef>
                  <a:spcPct val="50000"/>
                </a:spcBef>
                <a:buClr>
                  <a:srgbClr val="667263"/>
                </a:buClr>
              </a:pPr>
              <a:t>‹#›</a:t>
            </a:fld>
            <a:endParaRPr lang="en-US" sz="900" b="1" dirty="0">
              <a:solidFill>
                <a:srgbClr val="B8B8B8"/>
              </a:solidFill>
              <a:latin typeface="Arial" charset="0"/>
              <a:ea typeface="ＭＳ Ｐゴシック" pitchFamily="1" charset="-128"/>
            </a:endParaRPr>
          </a:p>
        </p:txBody>
      </p:sp>
      <p:sp>
        <p:nvSpPr>
          <p:cNvPr id="10" name="Text Box 14"/>
          <p:cNvSpPr txBox="1">
            <a:spLocks noChangeArrowheads="1"/>
          </p:cNvSpPr>
          <p:nvPr userDrawn="1"/>
        </p:nvSpPr>
        <p:spPr bwMode="auto">
          <a:xfrm>
            <a:off x="858450" y="4875874"/>
            <a:ext cx="3142051"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53" tIns="17118" rIns="34253" bIns="17118"/>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0187"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Copyright</a:t>
            </a:r>
            <a:r>
              <a:rPr lang="en-US" sz="600" baseline="0" dirty="0" smtClean="0">
                <a:solidFill>
                  <a:srgbClr val="292929"/>
                </a:solidFill>
              </a:rPr>
              <a:t> </a:t>
            </a:r>
            <a:r>
              <a:rPr lang="en-US" sz="600" dirty="0" smtClean="0">
                <a:solidFill>
                  <a:srgbClr val="292929"/>
                </a:solidFill>
              </a:rPr>
              <a:t>©</a:t>
            </a:r>
            <a:r>
              <a:rPr lang="en-US" sz="600" baseline="0" dirty="0" smtClean="0">
                <a:solidFill>
                  <a:srgbClr val="292929"/>
                </a:solidFill>
              </a:rPr>
              <a:t> 2011, Oracle and/or its affiliates. All rights reserved.</a:t>
            </a:r>
            <a:endParaRPr lang="en-US" sz="600" dirty="0" smtClean="0">
              <a:solidFill>
                <a:srgbClr val="292929"/>
              </a:solidFill>
            </a:endParaRPr>
          </a:p>
        </p:txBody>
      </p:sp>
    </p:spTree>
  </p:cSld>
  <p:clrMap bg1="lt1" tx1="dk1" bg2="lt2" tx2="dk2" accent1="accent1" accent2="accent2" accent3="accent3" accent4="accent4" accent5="accent5" accent6="accent6" hlink="hlink" folHlink="folHlink"/>
  <p:sldLayoutIdLst>
    <p:sldLayoutId id="2147483989" r:id="rId1"/>
    <p:sldLayoutId id="2147483988"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01" r:id="rId14"/>
    <p:sldLayoutId id="2147484002" r:id="rId15"/>
    <p:sldLayoutId id="2147484003" r:id="rId16"/>
    <p:sldLayoutId id="2147484004" r:id="rId17"/>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2800" b="1" kern="1200">
          <a:solidFill>
            <a:schemeClr val="tx1"/>
          </a:solidFill>
          <a:latin typeface="Arial" pitchFamily="34" charset="0"/>
          <a:ea typeface="ＭＳ Ｐゴシック" pitchFamily="127" charset="-128"/>
          <a:cs typeface="ＭＳ Ｐゴシック" pitchFamily="127" charset="-128"/>
        </a:defRPr>
      </a:lvl1pPr>
      <a:lvl2pPr algn="l" rtl="0" eaLnBrk="0" fontAlgn="base" hangingPunct="0">
        <a:spcBef>
          <a:spcPct val="0"/>
        </a:spcBef>
        <a:spcAft>
          <a:spcPct val="0"/>
        </a:spcAft>
        <a:defRPr sz="2800" b="1">
          <a:solidFill>
            <a:schemeClr val="tx1"/>
          </a:solidFill>
          <a:latin typeface="Arial" charset="0"/>
          <a:ea typeface="ＭＳ Ｐゴシック" pitchFamily="127" charset="-128"/>
          <a:cs typeface="ＭＳ Ｐゴシック" pitchFamily="127" charset="-128"/>
        </a:defRPr>
      </a:lvl2pPr>
      <a:lvl3pPr algn="l" rtl="0" eaLnBrk="0" fontAlgn="base" hangingPunct="0">
        <a:spcBef>
          <a:spcPct val="0"/>
        </a:spcBef>
        <a:spcAft>
          <a:spcPct val="0"/>
        </a:spcAft>
        <a:defRPr sz="2800" b="1">
          <a:solidFill>
            <a:schemeClr val="tx1"/>
          </a:solidFill>
          <a:latin typeface="Arial" charset="0"/>
          <a:ea typeface="ＭＳ Ｐゴシック" pitchFamily="127" charset="-128"/>
          <a:cs typeface="ＭＳ Ｐゴシック" pitchFamily="127" charset="-128"/>
        </a:defRPr>
      </a:lvl3pPr>
      <a:lvl4pPr algn="l" rtl="0" eaLnBrk="0" fontAlgn="base" hangingPunct="0">
        <a:spcBef>
          <a:spcPct val="0"/>
        </a:spcBef>
        <a:spcAft>
          <a:spcPct val="0"/>
        </a:spcAft>
        <a:defRPr sz="2800" b="1">
          <a:solidFill>
            <a:schemeClr val="tx1"/>
          </a:solidFill>
          <a:latin typeface="Arial" charset="0"/>
          <a:ea typeface="ＭＳ Ｐゴシック" pitchFamily="127" charset="-128"/>
          <a:cs typeface="ＭＳ Ｐゴシック" pitchFamily="127" charset="-128"/>
        </a:defRPr>
      </a:lvl4pPr>
      <a:lvl5pPr algn="l" rtl="0" eaLnBrk="0" fontAlgn="base" hangingPunct="0">
        <a:spcBef>
          <a:spcPct val="0"/>
        </a:spcBef>
        <a:spcAft>
          <a:spcPct val="0"/>
        </a:spcAft>
        <a:defRPr sz="2800" b="1">
          <a:solidFill>
            <a:schemeClr val="tx1"/>
          </a:solidFill>
          <a:latin typeface="Arial" charset="0"/>
          <a:ea typeface="ＭＳ Ｐゴシック" pitchFamily="127" charset="-128"/>
          <a:cs typeface="ＭＳ Ｐゴシック" pitchFamily="127" charset="-128"/>
        </a:defRPr>
      </a:lvl5pPr>
      <a:lvl6pPr marL="283228" algn="l" rtl="0" eaLnBrk="1" fontAlgn="base" hangingPunct="1">
        <a:spcBef>
          <a:spcPct val="0"/>
        </a:spcBef>
        <a:spcAft>
          <a:spcPct val="0"/>
        </a:spcAft>
        <a:defRPr sz="2200" b="1">
          <a:solidFill>
            <a:schemeClr val="tx1"/>
          </a:solidFill>
          <a:latin typeface="Arial" charset="0"/>
          <a:cs typeface="Arial" charset="0"/>
        </a:defRPr>
      </a:lvl6pPr>
      <a:lvl7pPr marL="566464" algn="l" rtl="0" eaLnBrk="1" fontAlgn="base" hangingPunct="1">
        <a:spcBef>
          <a:spcPct val="0"/>
        </a:spcBef>
        <a:spcAft>
          <a:spcPct val="0"/>
        </a:spcAft>
        <a:defRPr sz="2200" b="1">
          <a:solidFill>
            <a:schemeClr val="tx1"/>
          </a:solidFill>
          <a:latin typeface="Arial" charset="0"/>
          <a:cs typeface="Arial" charset="0"/>
        </a:defRPr>
      </a:lvl7pPr>
      <a:lvl8pPr marL="849694" algn="l" rtl="0" eaLnBrk="1" fontAlgn="base" hangingPunct="1">
        <a:spcBef>
          <a:spcPct val="0"/>
        </a:spcBef>
        <a:spcAft>
          <a:spcPct val="0"/>
        </a:spcAft>
        <a:defRPr sz="2200" b="1">
          <a:solidFill>
            <a:schemeClr val="tx1"/>
          </a:solidFill>
          <a:latin typeface="Arial" charset="0"/>
          <a:cs typeface="Arial" charset="0"/>
        </a:defRPr>
      </a:lvl8pPr>
      <a:lvl9pPr marL="1132923" algn="l" rtl="0" eaLnBrk="1" fontAlgn="base" hangingPunct="1">
        <a:spcBef>
          <a:spcPct val="0"/>
        </a:spcBef>
        <a:spcAft>
          <a:spcPct val="0"/>
        </a:spcAft>
        <a:defRPr sz="2200" b="1">
          <a:solidFill>
            <a:schemeClr val="tx1"/>
          </a:solidFill>
          <a:latin typeface="Arial" charset="0"/>
          <a:cs typeface="Arial" charset="0"/>
        </a:defRPr>
      </a:lvl9pPr>
    </p:titleStyle>
    <p:bodyStyle>
      <a:lvl1pPr marL="209503" indent="-209503" algn="l" rtl="0" eaLnBrk="0" fontAlgn="base" hangingPunct="0">
        <a:spcBef>
          <a:spcPts val="500"/>
        </a:spcBef>
        <a:spcAft>
          <a:spcPts val="200"/>
        </a:spcAft>
        <a:buClr>
          <a:schemeClr val="tx2"/>
        </a:buClr>
        <a:buFont typeface="Arial" pitchFamily="34" charset="0"/>
        <a:buChar char="•"/>
        <a:defRPr sz="2400" kern="1200">
          <a:solidFill>
            <a:schemeClr val="tx1"/>
          </a:solidFill>
          <a:latin typeface="Arial" pitchFamily="34" charset="0"/>
          <a:ea typeface="ＭＳ Ｐゴシック" pitchFamily="127" charset="-128"/>
          <a:cs typeface="ＭＳ Ｐゴシック" pitchFamily="127" charset="-128"/>
        </a:defRPr>
      </a:lvl1pPr>
      <a:lvl2pPr marL="507199" indent="-223677" algn="l" rtl="0" eaLnBrk="0" fontAlgn="base" hangingPunct="0">
        <a:spcBef>
          <a:spcPts val="200"/>
        </a:spcBef>
        <a:spcAft>
          <a:spcPts val="200"/>
        </a:spcAft>
        <a:buFont typeface="Arial" pitchFamily="34" charset="0"/>
        <a:buChar char="–"/>
        <a:defRPr sz="2000" kern="1200">
          <a:solidFill>
            <a:schemeClr val="tx1"/>
          </a:solidFill>
          <a:latin typeface="Arial" pitchFamily="34" charset="0"/>
          <a:ea typeface="ＭＳ Ｐゴシック" pitchFamily="127" charset="-128"/>
          <a:cs typeface="ＭＳ Ｐゴシック" pitchFamily="127" charset="-128"/>
        </a:defRPr>
      </a:lvl2pPr>
      <a:lvl3pPr marL="705677" indent="-138620" algn="l" rtl="0" eaLnBrk="0" fontAlgn="base" hangingPunct="0">
        <a:spcBef>
          <a:spcPts val="200"/>
        </a:spcBef>
        <a:spcAft>
          <a:spcPts val="200"/>
        </a:spcAft>
        <a:buClr>
          <a:schemeClr val="tx2"/>
        </a:buClr>
        <a:buFont typeface="Arial" pitchFamily="34" charset="0"/>
        <a:buChar char="•"/>
        <a:defRPr kern="1200">
          <a:solidFill>
            <a:schemeClr val="tx1"/>
          </a:solidFill>
          <a:latin typeface="Arial" pitchFamily="34" charset="0"/>
          <a:ea typeface="ＭＳ Ｐゴシック" pitchFamily="127" charset="-128"/>
          <a:cs typeface="ＭＳ Ｐゴシック" pitchFamily="127" charset="-128"/>
        </a:defRPr>
      </a:lvl3pPr>
      <a:lvl4pPr marL="1075839" indent="-225249" algn="l" rtl="0" eaLnBrk="0" fontAlgn="base" hangingPunct="0">
        <a:spcBef>
          <a:spcPts val="200"/>
        </a:spcBef>
        <a:spcAft>
          <a:spcPts val="200"/>
        </a:spcAft>
        <a:buFont typeface="Arial" pitchFamily="34" charset="0"/>
        <a:buChar char="–"/>
        <a:defRPr kern="1200">
          <a:solidFill>
            <a:schemeClr val="tx1"/>
          </a:solidFill>
          <a:latin typeface="Arial" pitchFamily="34" charset="0"/>
          <a:ea typeface="ＭＳ Ｐゴシック" pitchFamily="127" charset="-128"/>
          <a:cs typeface="ＭＳ Ｐゴシック" pitchFamily="127" charset="-128"/>
        </a:defRPr>
      </a:lvl4pPr>
      <a:lvl5pPr marL="1362517" indent="-228395" algn="l" rtl="0" eaLnBrk="0" fontAlgn="base" hangingPunct="0">
        <a:spcBef>
          <a:spcPts val="200"/>
        </a:spcBef>
        <a:spcAft>
          <a:spcPts val="200"/>
        </a:spcAft>
        <a:buClr>
          <a:schemeClr val="tx2"/>
        </a:buClr>
        <a:buFont typeface="Arial" pitchFamily="34" charset="0"/>
        <a:buChar char="•"/>
        <a:defRPr kern="1200">
          <a:solidFill>
            <a:schemeClr val="tx1"/>
          </a:solidFill>
          <a:latin typeface="Arial" pitchFamily="34" charset="0"/>
          <a:ea typeface="ＭＳ Ｐゴシック" pitchFamily="127" charset="-128"/>
          <a:cs typeface="ＭＳ Ｐゴシック" pitchFamily="127" charset="-128"/>
        </a:defRPr>
      </a:lvl5pPr>
      <a:lvl6pPr marL="1557767" indent="-141608" algn="l" defTabSz="566464" rtl="0" eaLnBrk="1" latinLnBrk="0" hangingPunct="1">
        <a:spcBef>
          <a:spcPct val="20000"/>
        </a:spcBef>
        <a:buFont typeface="Arial" pitchFamily="34" charset="0"/>
        <a:buChar char="•"/>
        <a:defRPr sz="1200" kern="1200">
          <a:solidFill>
            <a:schemeClr val="tx1"/>
          </a:solidFill>
          <a:latin typeface="+mn-lt"/>
          <a:ea typeface="+mn-ea"/>
          <a:cs typeface="+mn-cs"/>
        </a:defRPr>
      </a:lvl6pPr>
      <a:lvl7pPr marL="1841001" indent="-141608" algn="l" defTabSz="566464" rtl="0" eaLnBrk="1" latinLnBrk="0" hangingPunct="1">
        <a:spcBef>
          <a:spcPct val="20000"/>
        </a:spcBef>
        <a:buFont typeface="Arial" pitchFamily="34" charset="0"/>
        <a:buChar char="•"/>
        <a:defRPr sz="1200" kern="1200">
          <a:solidFill>
            <a:schemeClr val="tx1"/>
          </a:solidFill>
          <a:latin typeface="+mn-lt"/>
          <a:ea typeface="+mn-ea"/>
          <a:cs typeface="+mn-cs"/>
        </a:defRPr>
      </a:lvl7pPr>
      <a:lvl8pPr marL="2124233" indent="-141608" algn="l" defTabSz="566464" rtl="0" eaLnBrk="1" latinLnBrk="0" hangingPunct="1">
        <a:spcBef>
          <a:spcPct val="20000"/>
        </a:spcBef>
        <a:buFont typeface="Arial" pitchFamily="34" charset="0"/>
        <a:buChar char="•"/>
        <a:defRPr sz="1200" kern="1200">
          <a:solidFill>
            <a:schemeClr val="tx1"/>
          </a:solidFill>
          <a:latin typeface="+mn-lt"/>
          <a:ea typeface="+mn-ea"/>
          <a:cs typeface="+mn-cs"/>
        </a:defRPr>
      </a:lvl8pPr>
      <a:lvl9pPr marL="2407462" indent="-141608" algn="l" defTabSz="566464" rtl="0" eaLnBrk="1" latinLnBrk="0" hangingPunct="1">
        <a:spcBef>
          <a:spcPct val="20000"/>
        </a:spcBef>
        <a:buFont typeface="Arial" pitchFamily="34" charset="0"/>
        <a:buChar char="•"/>
        <a:defRPr sz="1200" kern="1200">
          <a:solidFill>
            <a:schemeClr val="tx1"/>
          </a:solidFill>
          <a:latin typeface="+mn-lt"/>
          <a:ea typeface="+mn-ea"/>
          <a:cs typeface="+mn-cs"/>
        </a:defRPr>
      </a:lvl9pPr>
    </p:bodyStyle>
    <p:otherStyle>
      <a:defPPr>
        <a:defRPr lang="en-US"/>
      </a:defPPr>
      <a:lvl1pPr marL="0" algn="l" defTabSz="566464" rtl="0" eaLnBrk="1" latinLnBrk="0" hangingPunct="1">
        <a:defRPr sz="1100" kern="1200">
          <a:solidFill>
            <a:schemeClr val="tx1"/>
          </a:solidFill>
          <a:latin typeface="+mn-lt"/>
          <a:ea typeface="+mn-ea"/>
          <a:cs typeface="+mn-cs"/>
        </a:defRPr>
      </a:lvl1pPr>
      <a:lvl2pPr marL="283228" algn="l" defTabSz="566464" rtl="0" eaLnBrk="1" latinLnBrk="0" hangingPunct="1">
        <a:defRPr sz="1100" kern="1200">
          <a:solidFill>
            <a:schemeClr val="tx1"/>
          </a:solidFill>
          <a:latin typeface="+mn-lt"/>
          <a:ea typeface="+mn-ea"/>
          <a:cs typeface="+mn-cs"/>
        </a:defRPr>
      </a:lvl2pPr>
      <a:lvl3pPr marL="566464" algn="l" defTabSz="566464" rtl="0" eaLnBrk="1" latinLnBrk="0" hangingPunct="1">
        <a:defRPr sz="1100" kern="1200">
          <a:solidFill>
            <a:schemeClr val="tx1"/>
          </a:solidFill>
          <a:latin typeface="+mn-lt"/>
          <a:ea typeface="+mn-ea"/>
          <a:cs typeface="+mn-cs"/>
        </a:defRPr>
      </a:lvl3pPr>
      <a:lvl4pPr marL="849694" algn="l" defTabSz="566464" rtl="0" eaLnBrk="1" latinLnBrk="0" hangingPunct="1">
        <a:defRPr sz="1100" kern="1200">
          <a:solidFill>
            <a:schemeClr val="tx1"/>
          </a:solidFill>
          <a:latin typeface="+mn-lt"/>
          <a:ea typeface="+mn-ea"/>
          <a:cs typeface="+mn-cs"/>
        </a:defRPr>
      </a:lvl4pPr>
      <a:lvl5pPr marL="1132923" algn="l" defTabSz="566464" rtl="0" eaLnBrk="1" latinLnBrk="0" hangingPunct="1">
        <a:defRPr sz="1100" kern="1200">
          <a:solidFill>
            <a:schemeClr val="tx1"/>
          </a:solidFill>
          <a:latin typeface="+mn-lt"/>
          <a:ea typeface="+mn-ea"/>
          <a:cs typeface="+mn-cs"/>
        </a:defRPr>
      </a:lvl5pPr>
      <a:lvl6pPr marL="1416155" algn="l" defTabSz="566464" rtl="0" eaLnBrk="1" latinLnBrk="0" hangingPunct="1">
        <a:defRPr sz="1100" kern="1200">
          <a:solidFill>
            <a:schemeClr val="tx1"/>
          </a:solidFill>
          <a:latin typeface="+mn-lt"/>
          <a:ea typeface="+mn-ea"/>
          <a:cs typeface="+mn-cs"/>
        </a:defRPr>
      </a:lvl6pPr>
      <a:lvl7pPr marL="1699385" algn="l" defTabSz="566464" rtl="0" eaLnBrk="1" latinLnBrk="0" hangingPunct="1">
        <a:defRPr sz="1100" kern="1200">
          <a:solidFill>
            <a:schemeClr val="tx1"/>
          </a:solidFill>
          <a:latin typeface="+mn-lt"/>
          <a:ea typeface="+mn-ea"/>
          <a:cs typeface="+mn-cs"/>
        </a:defRPr>
      </a:lvl7pPr>
      <a:lvl8pPr marL="1982616" algn="l" defTabSz="566464" rtl="0" eaLnBrk="1" latinLnBrk="0" hangingPunct="1">
        <a:defRPr sz="1100" kern="1200">
          <a:solidFill>
            <a:schemeClr val="tx1"/>
          </a:solidFill>
          <a:latin typeface="+mn-lt"/>
          <a:ea typeface="+mn-ea"/>
          <a:cs typeface="+mn-cs"/>
        </a:defRPr>
      </a:lvl8pPr>
      <a:lvl9pPr marL="2265848" algn="l" defTabSz="566464" rtl="0" eaLnBrk="1" latinLnBrk="0" hangingPunct="1">
        <a:defRPr sz="1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8038" y="201099"/>
            <a:ext cx="8132762" cy="43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808038" y="1164165"/>
            <a:ext cx="812641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29" name="Picture 24" descr="Small Red Square"/>
          <p:cNvPicPr>
            <a:picLocks noChangeAspect="1" noChangeArrowheads="1"/>
          </p:cNvPicPr>
          <p:nvPr/>
        </p:nvPicPr>
        <p:blipFill>
          <a:blip r:embed="rId19" cstate="print">
            <a:alphaModFix amt="0"/>
            <a:extLst>
              <a:ext uri="{28A0092B-C50C-407E-A947-70E740481C1C}">
                <a14:useLocalDpi xmlns:a14="http://schemas.microsoft.com/office/drawing/2010/main" val="0"/>
              </a:ext>
            </a:extLst>
          </a:blip>
          <a:srcRect/>
          <a:stretch>
            <a:fillRect/>
          </a:stretch>
        </p:blipFill>
        <p:spPr bwMode="auto">
          <a:xfrm>
            <a:off x="0" y="0"/>
            <a:ext cx="573088" cy="5508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0" y="4629186"/>
            <a:ext cx="9144000" cy="168275"/>
            <a:chOff x="0" y="4629150"/>
            <a:chExt cx="9144000" cy="168275"/>
          </a:xfrm>
        </p:grpSpPr>
        <p:pic>
          <p:nvPicPr>
            <p:cNvPr id="1033" name="Picture 25" descr="Red Ba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0" y="4629150"/>
              <a:ext cx="91440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3" descr="O_redbox_clr_rgb.jpg"/>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989654" y="4651456"/>
              <a:ext cx="755707" cy="11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 Box 14"/>
          <p:cNvSpPr txBox="1">
            <a:spLocks noChangeArrowheads="1"/>
          </p:cNvSpPr>
          <p:nvPr userDrawn="1"/>
        </p:nvSpPr>
        <p:spPr bwMode="auto">
          <a:xfrm>
            <a:off x="635268"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53" tIns="17118" rIns="34253" bIns="17118"/>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0187" eaLnBrk="1" hangingPunct="1">
              <a:spcBef>
                <a:spcPts val="0"/>
              </a:spcBef>
              <a:buClr>
                <a:srgbClr val="829E7E"/>
              </a:buClr>
              <a:buFont typeface="Arial"/>
              <a:buNone/>
              <a:defRPr/>
            </a:pPr>
            <a:fld id="{DF43EDC1-DE77-47A3-B56B-F28176B942E3}" type="slidenum">
              <a:rPr lang="en-US" sz="600" smtClean="0">
                <a:solidFill>
                  <a:srgbClr val="000000"/>
                </a:solidFill>
                <a:cs typeface="Arial" pitchFamily="34" charset="0"/>
              </a:rPr>
              <a:pPr algn="r" defTabSz="340187" eaLnBrk="1" hangingPunct="1">
                <a:spcBef>
                  <a:spcPts val="0"/>
                </a:spcBef>
                <a:buClr>
                  <a:srgbClr val="829E7E"/>
                </a:buClr>
                <a:buFont typeface="Arial"/>
                <a:buNone/>
                <a:defRPr/>
              </a:pPr>
              <a:t>‹#›</a:t>
            </a:fld>
            <a:endParaRPr lang="en-US" sz="600" dirty="0" smtClean="0">
              <a:solidFill>
                <a:srgbClr val="292929"/>
              </a:solidFill>
              <a:cs typeface="Arial" pitchFamily="34" charset="0"/>
            </a:endParaRPr>
          </a:p>
        </p:txBody>
      </p:sp>
      <p:sp>
        <p:nvSpPr>
          <p:cNvPr id="12" name="Text Box 14"/>
          <p:cNvSpPr txBox="1">
            <a:spLocks noChangeArrowheads="1"/>
          </p:cNvSpPr>
          <p:nvPr userDrawn="1"/>
        </p:nvSpPr>
        <p:spPr bwMode="auto">
          <a:xfrm>
            <a:off x="858449" y="4875874"/>
            <a:ext cx="3702918" cy="26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53" tIns="17118" rIns="34253" bIns="17118"/>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0187" eaLnBrk="1" hangingPunct="1">
              <a:spcBef>
                <a:spcPts val="0"/>
              </a:spcBef>
              <a:buClr>
                <a:srgbClr val="829E7E"/>
              </a:buClr>
              <a:buFont typeface="Arial"/>
              <a:buNone/>
              <a:defRPr/>
            </a:pPr>
            <a:r>
              <a:rPr lang="en-US" sz="600" dirty="0" smtClean="0">
                <a:solidFill>
                  <a:srgbClr val="292929"/>
                </a:solidFill>
                <a:cs typeface="Arial" pitchFamily="34" charset="0"/>
              </a:rPr>
              <a:t>Copyright © 2011, Oracle and/or its affiliates. All rights reserved.</a:t>
            </a:r>
          </a:p>
        </p:txBody>
      </p:sp>
      <p:cxnSp>
        <p:nvCxnSpPr>
          <p:cNvPr id="16" name="Straight Connector 15"/>
          <p:cNvCxnSpPr/>
          <p:nvPr userDrawn="1"/>
        </p:nvCxnSpPr>
        <p:spPr>
          <a:xfrm flipH="1">
            <a:off x="824370" y="4897910"/>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Lst>
  <p:timing>
    <p:tnLst>
      <p:par>
        <p:cTn id="1" dur="indefinite" restart="never" nodeType="tmRoot"/>
      </p:par>
    </p:tnLst>
  </p:timing>
  <p:txStyles>
    <p:titleStyle>
      <a:lvl1pPr algn="l" rtl="0" eaLnBrk="0" fontAlgn="base" hangingPunct="0">
        <a:spcBef>
          <a:spcPct val="0"/>
        </a:spcBef>
        <a:spcAft>
          <a:spcPct val="0"/>
        </a:spcAft>
        <a:defRPr sz="2800" b="1" kern="1200">
          <a:solidFill>
            <a:schemeClr val="tx1"/>
          </a:solidFill>
          <a:latin typeface="Arial" pitchFamily="34" charset="0"/>
          <a:ea typeface="ＭＳ Ｐゴシック" pitchFamily="127" charset="-128"/>
          <a:cs typeface="ＭＳ Ｐゴシック" pitchFamily="127" charset="-128"/>
        </a:defRPr>
      </a:lvl1pPr>
      <a:lvl2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2pPr>
      <a:lvl3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3pPr>
      <a:lvl4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4pPr>
      <a:lvl5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5pPr>
      <a:lvl6pPr marL="283351" algn="l" rtl="0" eaLnBrk="1" fontAlgn="base" hangingPunct="1">
        <a:spcBef>
          <a:spcPct val="0"/>
        </a:spcBef>
        <a:spcAft>
          <a:spcPct val="0"/>
        </a:spcAft>
        <a:defRPr sz="2200" b="1">
          <a:solidFill>
            <a:schemeClr val="tx1"/>
          </a:solidFill>
          <a:latin typeface="Arial" charset="0"/>
          <a:cs typeface="Arial" charset="0"/>
        </a:defRPr>
      </a:lvl6pPr>
      <a:lvl7pPr marL="566710" algn="l" rtl="0" eaLnBrk="1" fontAlgn="base" hangingPunct="1">
        <a:spcBef>
          <a:spcPct val="0"/>
        </a:spcBef>
        <a:spcAft>
          <a:spcPct val="0"/>
        </a:spcAft>
        <a:defRPr sz="2200" b="1">
          <a:solidFill>
            <a:schemeClr val="tx1"/>
          </a:solidFill>
          <a:latin typeface="Arial" charset="0"/>
          <a:cs typeface="Arial" charset="0"/>
        </a:defRPr>
      </a:lvl7pPr>
      <a:lvl8pPr marL="850062" algn="l" rtl="0" eaLnBrk="1" fontAlgn="base" hangingPunct="1">
        <a:spcBef>
          <a:spcPct val="0"/>
        </a:spcBef>
        <a:spcAft>
          <a:spcPct val="0"/>
        </a:spcAft>
        <a:defRPr sz="2200" b="1">
          <a:solidFill>
            <a:schemeClr val="tx1"/>
          </a:solidFill>
          <a:latin typeface="Arial" charset="0"/>
          <a:cs typeface="Arial" charset="0"/>
        </a:defRPr>
      </a:lvl8pPr>
      <a:lvl9pPr marL="1133415" algn="l" rtl="0" eaLnBrk="1" fontAlgn="base" hangingPunct="1">
        <a:spcBef>
          <a:spcPct val="0"/>
        </a:spcBef>
        <a:spcAft>
          <a:spcPct val="0"/>
        </a:spcAft>
        <a:defRPr sz="2200" b="1">
          <a:solidFill>
            <a:schemeClr val="tx1"/>
          </a:solidFill>
          <a:latin typeface="Arial" charset="0"/>
          <a:cs typeface="Arial" charset="0"/>
        </a:defRPr>
      </a:lvl9pPr>
    </p:titleStyle>
    <p:bodyStyle>
      <a:lvl1pPr marL="211069" indent="-211069" algn="l" rtl="0" eaLnBrk="0" fontAlgn="base" hangingPunct="0">
        <a:spcBef>
          <a:spcPts val="500"/>
        </a:spcBef>
        <a:spcAft>
          <a:spcPts val="200"/>
        </a:spcAft>
        <a:buClr>
          <a:schemeClr val="tx2"/>
        </a:buClr>
        <a:buFont typeface="Arial" pitchFamily="34" charset="0"/>
        <a:buChar char="•"/>
        <a:defRPr sz="2400" kern="1200">
          <a:solidFill>
            <a:schemeClr val="tx1"/>
          </a:solidFill>
          <a:latin typeface="Arial" pitchFamily="34" charset="0"/>
          <a:ea typeface="ＭＳ Ｐゴシック" pitchFamily="127" charset="-128"/>
          <a:cs typeface="ＭＳ Ｐゴシック" pitchFamily="127" charset="-128"/>
        </a:defRPr>
      </a:lvl1pPr>
      <a:lvl2pPr marL="508775" indent="-225249" algn="l" rtl="0" eaLnBrk="0" fontAlgn="base" hangingPunct="0">
        <a:spcBef>
          <a:spcPts val="200"/>
        </a:spcBef>
        <a:spcAft>
          <a:spcPts val="200"/>
        </a:spcAft>
        <a:buFont typeface="Arial" pitchFamily="34" charset="0"/>
        <a:buChar char="–"/>
        <a:defRPr sz="2000" kern="1200">
          <a:solidFill>
            <a:schemeClr val="tx1"/>
          </a:solidFill>
          <a:latin typeface="Arial" pitchFamily="34" charset="0"/>
          <a:ea typeface="ＭＳ Ｐゴシック" pitchFamily="127" charset="-128"/>
          <a:cs typeface="ＭＳ Ｐゴシック" pitchFamily="127" charset="-128"/>
        </a:defRPr>
      </a:lvl2pPr>
      <a:lvl3pPr marL="707252" indent="-140199"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3pPr>
      <a:lvl4pPr marL="1077410" indent="-226827" algn="l" rtl="0" eaLnBrk="0" fontAlgn="base" hangingPunct="0">
        <a:spcBef>
          <a:spcPts val="200"/>
        </a:spcBef>
        <a:spcAft>
          <a:spcPts val="200"/>
        </a:spcAft>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4pPr>
      <a:lvl5pPr marL="1364091" indent="-229975"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5pPr>
      <a:lvl6pPr marL="1558443" indent="-141670" algn="l" defTabSz="566710" rtl="0" eaLnBrk="1" latinLnBrk="0" hangingPunct="1">
        <a:spcBef>
          <a:spcPct val="20000"/>
        </a:spcBef>
        <a:buFont typeface="Arial" pitchFamily="34" charset="0"/>
        <a:buChar char="•"/>
        <a:defRPr sz="1200" kern="1200">
          <a:solidFill>
            <a:schemeClr val="tx1"/>
          </a:solidFill>
          <a:latin typeface="+mn-lt"/>
          <a:ea typeface="+mn-ea"/>
          <a:cs typeface="+mn-cs"/>
        </a:defRPr>
      </a:lvl6pPr>
      <a:lvl7pPr marL="1841799" indent="-141670" algn="l" defTabSz="566710" rtl="0" eaLnBrk="1" latinLnBrk="0" hangingPunct="1">
        <a:spcBef>
          <a:spcPct val="20000"/>
        </a:spcBef>
        <a:buFont typeface="Arial" pitchFamily="34" charset="0"/>
        <a:buChar char="•"/>
        <a:defRPr sz="1200" kern="1200">
          <a:solidFill>
            <a:schemeClr val="tx1"/>
          </a:solidFill>
          <a:latin typeface="+mn-lt"/>
          <a:ea typeface="+mn-ea"/>
          <a:cs typeface="+mn-cs"/>
        </a:defRPr>
      </a:lvl7pPr>
      <a:lvl8pPr marL="2125153" indent="-141670" algn="l" defTabSz="566710" rtl="0" eaLnBrk="1" latinLnBrk="0" hangingPunct="1">
        <a:spcBef>
          <a:spcPct val="20000"/>
        </a:spcBef>
        <a:buFont typeface="Arial" pitchFamily="34" charset="0"/>
        <a:buChar char="•"/>
        <a:defRPr sz="1200" kern="1200">
          <a:solidFill>
            <a:schemeClr val="tx1"/>
          </a:solidFill>
          <a:latin typeface="+mn-lt"/>
          <a:ea typeface="+mn-ea"/>
          <a:cs typeface="+mn-cs"/>
        </a:defRPr>
      </a:lvl8pPr>
      <a:lvl9pPr marL="2408506" indent="-141670" algn="l" defTabSz="566710" rtl="0" eaLnBrk="1" latinLnBrk="0" hangingPunct="1">
        <a:spcBef>
          <a:spcPct val="20000"/>
        </a:spcBef>
        <a:buFont typeface="Arial" pitchFamily="34" charset="0"/>
        <a:buChar char="•"/>
        <a:defRPr sz="1200" kern="1200">
          <a:solidFill>
            <a:schemeClr val="tx1"/>
          </a:solidFill>
          <a:latin typeface="+mn-lt"/>
          <a:ea typeface="+mn-ea"/>
          <a:cs typeface="+mn-cs"/>
        </a:defRPr>
      </a:lvl9pPr>
    </p:bodyStyle>
    <p:otherStyle>
      <a:defPPr>
        <a:defRPr lang="en-US"/>
      </a:defPPr>
      <a:lvl1pPr marL="0" algn="l" defTabSz="566710" rtl="0" eaLnBrk="1" latinLnBrk="0" hangingPunct="1">
        <a:defRPr sz="1100" kern="1200">
          <a:solidFill>
            <a:schemeClr val="tx1"/>
          </a:solidFill>
          <a:latin typeface="+mn-lt"/>
          <a:ea typeface="+mn-ea"/>
          <a:cs typeface="+mn-cs"/>
        </a:defRPr>
      </a:lvl1pPr>
      <a:lvl2pPr marL="283351" algn="l" defTabSz="566710" rtl="0" eaLnBrk="1" latinLnBrk="0" hangingPunct="1">
        <a:defRPr sz="1100" kern="1200">
          <a:solidFill>
            <a:schemeClr val="tx1"/>
          </a:solidFill>
          <a:latin typeface="+mn-lt"/>
          <a:ea typeface="+mn-ea"/>
          <a:cs typeface="+mn-cs"/>
        </a:defRPr>
      </a:lvl2pPr>
      <a:lvl3pPr marL="566710" algn="l" defTabSz="566710" rtl="0" eaLnBrk="1" latinLnBrk="0" hangingPunct="1">
        <a:defRPr sz="1100" kern="1200">
          <a:solidFill>
            <a:schemeClr val="tx1"/>
          </a:solidFill>
          <a:latin typeface="+mn-lt"/>
          <a:ea typeface="+mn-ea"/>
          <a:cs typeface="+mn-cs"/>
        </a:defRPr>
      </a:lvl3pPr>
      <a:lvl4pPr marL="850062" algn="l" defTabSz="566710" rtl="0" eaLnBrk="1" latinLnBrk="0" hangingPunct="1">
        <a:defRPr sz="1100" kern="1200">
          <a:solidFill>
            <a:schemeClr val="tx1"/>
          </a:solidFill>
          <a:latin typeface="+mn-lt"/>
          <a:ea typeface="+mn-ea"/>
          <a:cs typeface="+mn-cs"/>
        </a:defRPr>
      </a:lvl4pPr>
      <a:lvl5pPr marL="1133415" algn="l" defTabSz="566710" rtl="0" eaLnBrk="1" latinLnBrk="0" hangingPunct="1">
        <a:defRPr sz="1100" kern="1200">
          <a:solidFill>
            <a:schemeClr val="tx1"/>
          </a:solidFill>
          <a:latin typeface="+mn-lt"/>
          <a:ea typeface="+mn-ea"/>
          <a:cs typeface="+mn-cs"/>
        </a:defRPr>
      </a:lvl5pPr>
      <a:lvl6pPr marL="1416769" algn="l" defTabSz="566710" rtl="0" eaLnBrk="1" latinLnBrk="0" hangingPunct="1">
        <a:defRPr sz="1100" kern="1200">
          <a:solidFill>
            <a:schemeClr val="tx1"/>
          </a:solidFill>
          <a:latin typeface="+mn-lt"/>
          <a:ea typeface="+mn-ea"/>
          <a:cs typeface="+mn-cs"/>
        </a:defRPr>
      </a:lvl6pPr>
      <a:lvl7pPr marL="1700121" algn="l" defTabSz="566710" rtl="0" eaLnBrk="1" latinLnBrk="0" hangingPunct="1">
        <a:defRPr sz="1100" kern="1200">
          <a:solidFill>
            <a:schemeClr val="tx1"/>
          </a:solidFill>
          <a:latin typeface="+mn-lt"/>
          <a:ea typeface="+mn-ea"/>
          <a:cs typeface="+mn-cs"/>
        </a:defRPr>
      </a:lvl7pPr>
      <a:lvl8pPr marL="1983476" algn="l" defTabSz="566710" rtl="0" eaLnBrk="1" latinLnBrk="0" hangingPunct="1">
        <a:defRPr sz="1100" kern="1200">
          <a:solidFill>
            <a:schemeClr val="tx1"/>
          </a:solidFill>
          <a:latin typeface="+mn-lt"/>
          <a:ea typeface="+mn-ea"/>
          <a:cs typeface="+mn-cs"/>
        </a:defRPr>
      </a:lvl8pPr>
      <a:lvl9pPr marL="2266830" algn="l" defTabSz="566710" rtl="0" eaLnBrk="1" latinLnBrk="0" hangingPunct="1">
        <a:defRPr sz="1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8038" y="201099"/>
            <a:ext cx="8132762" cy="43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808038" y="1164165"/>
            <a:ext cx="812641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29" name="Picture 24" descr="Small Red Square"/>
          <p:cNvPicPr>
            <a:picLocks noChangeAspect="1" noChangeArrowheads="1"/>
          </p:cNvPicPr>
          <p:nvPr/>
        </p:nvPicPr>
        <p:blipFill>
          <a:blip r:embed="rId19" cstate="print">
            <a:alphaModFix amt="0"/>
            <a:extLst>
              <a:ext uri="{28A0092B-C50C-407E-A947-70E740481C1C}">
                <a14:useLocalDpi xmlns:a14="http://schemas.microsoft.com/office/drawing/2010/main" val="0"/>
              </a:ext>
            </a:extLst>
          </a:blip>
          <a:srcRect/>
          <a:stretch>
            <a:fillRect/>
          </a:stretch>
        </p:blipFill>
        <p:spPr bwMode="auto">
          <a:xfrm>
            <a:off x="0" y="0"/>
            <a:ext cx="573088" cy="5508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0" y="4629186"/>
            <a:ext cx="9144000" cy="168275"/>
            <a:chOff x="0" y="4629150"/>
            <a:chExt cx="9144000" cy="168275"/>
          </a:xfrm>
        </p:grpSpPr>
        <p:pic>
          <p:nvPicPr>
            <p:cNvPr id="1033" name="Picture 25" descr="Red Ba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0" y="4629150"/>
              <a:ext cx="91440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3" descr="O_redbox_clr_rgb.jpg"/>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989654" y="4651456"/>
              <a:ext cx="755707" cy="11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 Box 14"/>
          <p:cNvSpPr txBox="1">
            <a:spLocks noChangeArrowheads="1"/>
          </p:cNvSpPr>
          <p:nvPr userDrawn="1"/>
        </p:nvSpPr>
        <p:spPr bwMode="auto">
          <a:xfrm>
            <a:off x="635268"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53" tIns="17118" rIns="34253" bIns="17118"/>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defTabSz="340187" eaLnBrk="1" hangingPunct="1">
              <a:spcBef>
                <a:spcPts val="0"/>
              </a:spcBef>
              <a:buClr>
                <a:srgbClr val="829E7E"/>
              </a:buClr>
              <a:buFont typeface="Arial"/>
              <a:buNone/>
              <a:defRPr/>
            </a:pPr>
            <a:fld id="{DF43EDC1-DE77-47A3-B56B-F28176B942E3}" type="slidenum">
              <a:rPr lang="en-US" sz="600" smtClean="0">
                <a:solidFill>
                  <a:srgbClr val="000000"/>
                </a:solidFill>
                <a:cs typeface="Arial" pitchFamily="34" charset="0"/>
              </a:rPr>
              <a:pPr algn="r" defTabSz="340187" eaLnBrk="1" hangingPunct="1">
                <a:spcBef>
                  <a:spcPts val="0"/>
                </a:spcBef>
                <a:buClr>
                  <a:srgbClr val="829E7E"/>
                </a:buClr>
                <a:buFont typeface="Arial"/>
                <a:buNone/>
                <a:defRPr/>
              </a:pPr>
              <a:t>‹#›</a:t>
            </a:fld>
            <a:endParaRPr lang="en-US" sz="600" dirty="0" smtClean="0">
              <a:solidFill>
                <a:srgbClr val="292929"/>
              </a:solidFill>
              <a:cs typeface="Arial" pitchFamily="34" charset="0"/>
            </a:endParaRPr>
          </a:p>
        </p:txBody>
      </p:sp>
      <p:sp>
        <p:nvSpPr>
          <p:cNvPr id="12" name="Text Box 14"/>
          <p:cNvSpPr txBox="1">
            <a:spLocks noChangeArrowheads="1"/>
          </p:cNvSpPr>
          <p:nvPr userDrawn="1"/>
        </p:nvSpPr>
        <p:spPr bwMode="auto">
          <a:xfrm>
            <a:off x="858449" y="4875874"/>
            <a:ext cx="3702918" cy="26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53" tIns="17118" rIns="34253" bIns="17118"/>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0187" eaLnBrk="1" hangingPunct="1">
              <a:spcBef>
                <a:spcPts val="0"/>
              </a:spcBef>
              <a:buClr>
                <a:srgbClr val="829E7E"/>
              </a:buClr>
              <a:buFont typeface="Arial"/>
              <a:buNone/>
              <a:defRPr/>
            </a:pPr>
            <a:r>
              <a:rPr lang="en-US" sz="600" dirty="0" smtClean="0">
                <a:solidFill>
                  <a:srgbClr val="292929"/>
                </a:solidFill>
                <a:cs typeface="Arial" pitchFamily="34" charset="0"/>
              </a:rPr>
              <a:t>Copyright © 2011, Oracle and/or its affiliates. All rights reserved.</a:t>
            </a:r>
          </a:p>
        </p:txBody>
      </p:sp>
      <p:cxnSp>
        <p:nvCxnSpPr>
          <p:cNvPr id="16" name="Straight Connector 15"/>
          <p:cNvCxnSpPr/>
          <p:nvPr userDrawn="1"/>
        </p:nvCxnSpPr>
        <p:spPr>
          <a:xfrm flipH="1">
            <a:off x="824370" y="4897910"/>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Lst>
  <p:timing>
    <p:tnLst>
      <p:par>
        <p:cTn id="1" dur="indefinite" restart="never" nodeType="tmRoot"/>
      </p:par>
    </p:tnLst>
  </p:timing>
  <p:txStyles>
    <p:titleStyle>
      <a:lvl1pPr algn="l" rtl="0" eaLnBrk="0" fontAlgn="base" hangingPunct="0">
        <a:spcBef>
          <a:spcPct val="0"/>
        </a:spcBef>
        <a:spcAft>
          <a:spcPct val="0"/>
        </a:spcAft>
        <a:defRPr sz="2800" b="1" kern="1200">
          <a:solidFill>
            <a:schemeClr val="tx1"/>
          </a:solidFill>
          <a:latin typeface="Arial" pitchFamily="34" charset="0"/>
          <a:ea typeface="ＭＳ Ｐゴシック" pitchFamily="127" charset="-128"/>
          <a:cs typeface="ＭＳ Ｐゴシック" pitchFamily="127" charset="-128"/>
        </a:defRPr>
      </a:lvl1pPr>
      <a:lvl2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2pPr>
      <a:lvl3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3pPr>
      <a:lvl4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4pPr>
      <a:lvl5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5pPr>
      <a:lvl6pPr marL="283351" algn="l" rtl="0" eaLnBrk="1" fontAlgn="base" hangingPunct="1">
        <a:spcBef>
          <a:spcPct val="0"/>
        </a:spcBef>
        <a:spcAft>
          <a:spcPct val="0"/>
        </a:spcAft>
        <a:defRPr sz="2200" b="1">
          <a:solidFill>
            <a:schemeClr val="tx1"/>
          </a:solidFill>
          <a:latin typeface="Arial" charset="0"/>
          <a:cs typeface="Arial" charset="0"/>
        </a:defRPr>
      </a:lvl6pPr>
      <a:lvl7pPr marL="566710" algn="l" rtl="0" eaLnBrk="1" fontAlgn="base" hangingPunct="1">
        <a:spcBef>
          <a:spcPct val="0"/>
        </a:spcBef>
        <a:spcAft>
          <a:spcPct val="0"/>
        </a:spcAft>
        <a:defRPr sz="2200" b="1">
          <a:solidFill>
            <a:schemeClr val="tx1"/>
          </a:solidFill>
          <a:latin typeface="Arial" charset="0"/>
          <a:cs typeface="Arial" charset="0"/>
        </a:defRPr>
      </a:lvl7pPr>
      <a:lvl8pPr marL="850062" algn="l" rtl="0" eaLnBrk="1" fontAlgn="base" hangingPunct="1">
        <a:spcBef>
          <a:spcPct val="0"/>
        </a:spcBef>
        <a:spcAft>
          <a:spcPct val="0"/>
        </a:spcAft>
        <a:defRPr sz="2200" b="1">
          <a:solidFill>
            <a:schemeClr val="tx1"/>
          </a:solidFill>
          <a:latin typeface="Arial" charset="0"/>
          <a:cs typeface="Arial" charset="0"/>
        </a:defRPr>
      </a:lvl8pPr>
      <a:lvl9pPr marL="1133415" algn="l" rtl="0" eaLnBrk="1" fontAlgn="base" hangingPunct="1">
        <a:spcBef>
          <a:spcPct val="0"/>
        </a:spcBef>
        <a:spcAft>
          <a:spcPct val="0"/>
        </a:spcAft>
        <a:defRPr sz="2200" b="1">
          <a:solidFill>
            <a:schemeClr val="tx1"/>
          </a:solidFill>
          <a:latin typeface="Arial" charset="0"/>
          <a:cs typeface="Arial" charset="0"/>
        </a:defRPr>
      </a:lvl9pPr>
    </p:titleStyle>
    <p:bodyStyle>
      <a:lvl1pPr marL="211069" indent="-211069" algn="l" rtl="0" eaLnBrk="0" fontAlgn="base" hangingPunct="0">
        <a:spcBef>
          <a:spcPts val="500"/>
        </a:spcBef>
        <a:spcAft>
          <a:spcPts val="200"/>
        </a:spcAft>
        <a:buClr>
          <a:schemeClr val="tx2"/>
        </a:buClr>
        <a:buFont typeface="Arial" pitchFamily="34" charset="0"/>
        <a:buChar char="•"/>
        <a:defRPr sz="2400" kern="1200">
          <a:solidFill>
            <a:schemeClr val="tx1"/>
          </a:solidFill>
          <a:latin typeface="Arial" pitchFamily="34" charset="0"/>
          <a:ea typeface="ＭＳ Ｐゴシック" pitchFamily="127" charset="-128"/>
          <a:cs typeface="ＭＳ Ｐゴシック" pitchFamily="127" charset="-128"/>
        </a:defRPr>
      </a:lvl1pPr>
      <a:lvl2pPr marL="508775" indent="-225249" algn="l" rtl="0" eaLnBrk="0" fontAlgn="base" hangingPunct="0">
        <a:spcBef>
          <a:spcPts val="200"/>
        </a:spcBef>
        <a:spcAft>
          <a:spcPts val="200"/>
        </a:spcAft>
        <a:buFont typeface="Arial" pitchFamily="34" charset="0"/>
        <a:buChar char="–"/>
        <a:defRPr sz="2000" kern="1200">
          <a:solidFill>
            <a:schemeClr val="tx1"/>
          </a:solidFill>
          <a:latin typeface="Arial" pitchFamily="34" charset="0"/>
          <a:ea typeface="ＭＳ Ｐゴシック" pitchFamily="127" charset="-128"/>
          <a:cs typeface="ＭＳ Ｐゴシック" pitchFamily="127" charset="-128"/>
        </a:defRPr>
      </a:lvl2pPr>
      <a:lvl3pPr marL="707252" indent="-140199"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3pPr>
      <a:lvl4pPr marL="1077410" indent="-226827" algn="l" rtl="0" eaLnBrk="0" fontAlgn="base" hangingPunct="0">
        <a:spcBef>
          <a:spcPts val="200"/>
        </a:spcBef>
        <a:spcAft>
          <a:spcPts val="200"/>
        </a:spcAft>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4pPr>
      <a:lvl5pPr marL="1364091" indent="-229975"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5pPr>
      <a:lvl6pPr marL="1558443" indent="-141670" algn="l" defTabSz="566710" rtl="0" eaLnBrk="1" latinLnBrk="0" hangingPunct="1">
        <a:spcBef>
          <a:spcPct val="20000"/>
        </a:spcBef>
        <a:buFont typeface="Arial" pitchFamily="34" charset="0"/>
        <a:buChar char="•"/>
        <a:defRPr sz="1200" kern="1200">
          <a:solidFill>
            <a:schemeClr val="tx1"/>
          </a:solidFill>
          <a:latin typeface="+mn-lt"/>
          <a:ea typeface="+mn-ea"/>
          <a:cs typeface="+mn-cs"/>
        </a:defRPr>
      </a:lvl6pPr>
      <a:lvl7pPr marL="1841799" indent="-141670" algn="l" defTabSz="566710" rtl="0" eaLnBrk="1" latinLnBrk="0" hangingPunct="1">
        <a:spcBef>
          <a:spcPct val="20000"/>
        </a:spcBef>
        <a:buFont typeface="Arial" pitchFamily="34" charset="0"/>
        <a:buChar char="•"/>
        <a:defRPr sz="1200" kern="1200">
          <a:solidFill>
            <a:schemeClr val="tx1"/>
          </a:solidFill>
          <a:latin typeface="+mn-lt"/>
          <a:ea typeface="+mn-ea"/>
          <a:cs typeface="+mn-cs"/>
        </a:defRPr>
      </a:lvl7pPr>
      <a:lvl8pPr marL="2125153" indent="-141670" algn="l" defTabSz="566710" rtl="0" eaLnBrk="1" latinLnBrk="0" hangingPunct="1">
        <a:spcBef>
          <a:spcPct val="20000"/>
        </a:spcBef>
        <a:buFont typeface="Arial" pitchFamily="34" charset="0"/>
        <a:buChar char="•"/>
        <a:defRPr sz="1200" kern="1200">
          <a:solidFill>
            <a:schemeClr val="tx1"/>
          </a:solidFill>
          <a:latin typeface="+mn-lt"/>
          <a:ea typeface="+mn-ea"/>
          <a:cs typeface="+mn-cs"/>
        </a:defRPr>
      </a:lvl8pPr>
      <a:lvl9pPr marL="2408506" indent="-141670" algn="l" defTabSz="566710" rtl="0" eaLnBrk="1" latinLnBrk="0" hangingPunct="1">
        <a:spcBef>
          <a:spcPct val="20000"/>
        </a:spcBef>
        <a:buFont typeface="Arial" pitchFamily="34" charset="0"/>
        <a:buChar char="•"/>
        <a:defRPr sz="1200" kern="1200">
          <a:solidFill>
            <a:schemeClr val="tx1"/>
          </a:solidFill>
          <a:latin typeface="+mn-lt"/>
          <a:ea typeface="+mn-ea"/>
          <a:cs typeface="+mn-cs"/>
        </a:defRPr>
      </a:lvl9pPr>
    </p:bodyStyle>
    <p:otherStyle>
      <a:defPPr>
        <a:defRPr lang="en-US"/>
      </a:defPPr>
      <a:lvl1pPr marL="0" algn="l" defTabSz="566710" rtl="0" eaLnBrk="1" latinLnBrk="0" hangingPunct="1">
        <a:defRPr sz="1100" kern="1200">
          <a:solidFill>
            <a:schemeClr val="tx1"/>
          </a:solidFill>
          <a:latin typeface="+mn-lt"/>
          <a:ea typeface="+mn-ea"/>
          <a:cs typeface="+mn-cs"/>
        </a:defRPr>
      </a:lvl1pPr>
      <a:lvl2pPr marL="283351" algn="l" defTabSz="566710" rtl="0" eaLnBrk="1" latinLnBrk="0" hangingPunct="1">
        <a:defRPr sz="1100" kern="1200">
          <a:solidFill>
            <a:schemeClr val="tx1"/>
          </a:solidFill>
          <a:latin typeface="+mn-lt"/>
          <a:ea typeface="+mn-ea"/>
          <a:cs typeface="+mn-cs"/>
        </a:defRPr>
      </a:lvl2pPr>
      <a:lvl3pPr marL="566710" algn="l" defTabSz="566710" rtl="0" eaLnBrk="1" latinLnBrk="0" hangingPunct="1">
        <a:defRPr sz="1100" kern="1200">
          <a:solidFill>
            <a:schemeClr val="tx1"/>
          </a:solidFill>
          <a:latin typeface="+mn-lt"/>
          <a:ea typeface="+mn-ea"/>
          <a:cs typeface="+mn-cs"/>
        </a:defRPr>
      </a:lvl3pPr>
      <a:lvl4pPr marL="850062" algn="l" defTabSz="566710" rtl="0" eaLnBrk="1" latinLnBrk="0" hangingPunct="1">
        <a:defRPr sz="1100" kern="1200">
          <a:solidFill>
            <a:schemeClr val="tx1"/>
          </a:solidFill>
          <a:latin typeface="+mn-lt"/>
          <a:ea typeface="+mn-ea"/>
          <a:cs typeface="+mn-cs"/>
        </a:defRPr>
      </a:lvl4pPr>
      <a:lvl5pPr marL="1133415" algn="l" defTabSz="566710" rtl="0" eaLnBrk="1" latinLnBrk="0" hangingPunct="1">
        <a:defRPr sz="1100" kern="1200">
          <a:solidFill>
            <a:schemeClr val="tx1"/>
          </a:solidFill>
          <a:latin typeface="+mn-lt"/>
          <a:ea typeface="+mn-ea"/>
          <a:cs typeface="+mn-cs"/>
        </a:defRPr>
      </a:lvl5pPr>
      <a:lvl6pPr marL="1416769" algn="l" defTabSz="566710" rtl="0" eaLnBrk="1" latinLnBrk="0" hangingPunct="1">
        <a:defRPr sz="1100" kern="1200">
          <a:solidFill>
            <a:schemeClr val="tx1"/>
          </a:solidFill>
          <a:latin typeface="+mn-lt"/>
          <a:ea typeface="+mn-ea"/>
          <a:cs typeface="+mn-cs"/>
        </a:defRPr>
      </a:lvl6pPr>
      <a:lvl7pPr marL="1700121" algn="l" defTabSz="566710" rtl="0" eaLnBrk="1" latinLnBrk="0" hangingPunct="1">
        <a:defRPr sz="1100" kern="1200">
          <a:solidFill>
            <a:schemeClr val="tx1"/>
          </a:solidFill>
          <a:latin typeface="+mn-lt"/>
          <a:ea typeface="+mn-ea"/>
          <a:cs typeface="+mn-cs"/>
        </a:defRPr>
      </a:lvl7pPr>
      <a:lvl8pPr marL="1983476" algn="l" defTabSz="566710" rtl="0" eaLnBrk="1" latinLnBrk="0" hangingPunct="1">
        <a:defRPr sz="1100" kern="1200">
          <a:solidFill>
            <a:schemeClr val="tx1"/>
          </a:solidFill>
          <a:latin typeface="+mn-lt"/>
          <a:ea typeface="+mn-ea"/>
          <a:cs typeface="+mn-cs"/>
        </a:defRPr>
      </a:lvl8pPr>
      <a:lvl9pPr marL="2266830" algn="l" defTabSz="566710" rtl="0" eaLnBrk="1" latinLnBrk="0" hangingPunct="1">
        <a:defRPr sz="1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p:cNvPicPr>
          <p:nvPr/>
        </p:nvPicPr>
        <p:blipFill>
          <a:blip r:embed="rId31" cstate="print"/>
          <a:srcRect/>
          <a:stretch>
            <a:fillRect/>
          </a:stretch>
        </p:blipFill>
        <p:spPr bwMode="auto">
          <a:xfrm>
            <a:off x="627" y="4773"/>
            <a:ext cx="9151143" cy="4792861"/>
          </a:xfrm>
          <a:prstGeom prst="rect">
            <a:avLst/>
          </a:prstGeom>
          <a:noFill/>
          <a:ln w="9525">
            <a:noFill/>
            <a:miter lim="800000"/>
            <a:headEnd/>
            <a:tailEnd/>
          </a:ln>
        </p:spPr>
      </p:pic>
      <p:pic>
        <p:nvPicPr>
          <p:cNvPr id="1027" name="Picture 25" descr="Red Bar"/>
          <p:cNvPicPr>
            <a:picLocks noChangeAspect="1" noChangeArrowheads="1"/>
          </p:cNvPicPr>
          <p:nvPr/>
        </p:nvPicPr>
        <p:blipFill>
          <a:blip r:embed="rId32" cstate="print"/>
          <a:srcRect/>
          <a:stretch>
            <a:fillRect/>
          </a:stretch>
        </p:blipFill>
        <p:spPr bwMode="auto">
          <a:xfrm>
            <a:off x="0" y="4629746"/>
            <a:ext cx="9144000" cy="167878"/>
          </a:xfrm>
          <a:prstGeom prst="rect">
            <a:avLst/>
          </a:prstGeom>
          <a:noFill/>
          <a:ln w="9525">
            <a:noFill/>
            <a:miter lim="800000"/>
            <a:headEnd/>
            <a:tailEnd/>
          </a:ln>
        </p:spPr>
      </p:pic>
      <p:sp>
        <p:nvSpPr>
          <p:cNvPr id="1028" name="Rectangle 7"/>
          <p:cNvSpPr>
            <a:spLocks noGrp="1" noChangeArrowheads="1"/>
          </p:cNvSpPr>
          <p:nvPr>
            <p:ph type="body" idx="1"/>
          </p:nvPr>
        </p:nvSpPr>
        <p:spPr bwMode="auto">
          <a:xfrm>
            <a:off x="914876" y="1199556"/>
            <a:ext cx="7313652" cy="32563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8"/>
          <p:cNvSpPr>
            <a:spLocks noGrp="1" noChangeArrowheads="1"/>
          </p:cNvSpPr>
          <p:nvPr>
            <p:ph type="title"/>
          </p:nvPr>
        </p:nvSpPr>
        <p:spPr bwMode="auto">
          <a:xfrm>
            <a:off x="914281" y="246459"/>
            <a:ext cx="7314248" cy="6447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30" name="Rectangle 9"/>
          <p:cNvSpPr>
            <a:spLocks noChangeArrowheads="1"/>
          </p:cNvSpPr>
          <p:nvPr/>
        </p:nvSpPr>
        <p:spPr bwMode="auto">
          <a:xfrm>
            <a:off x="0" y="4629776"/>
            <a:ext cx="9144000" cy="228005"/>
          </a:xfrm>
          <a:prstGeom prst="rect">
            <a:avLst/>
          </a:prstGeom>
          <a:noFill/>
          <a:ln w="9525">
            <a:noFill/>
            <a:miter lim="800000"/>
            <a:headEnd type="none" w="sm" len="sm"/>
            <a:tailEnd type="none" w="sm" len="sm"/>
          </a:ln>
        </p:spPr>
        <p:txBody>
          <a:bodyPr wrap="none" lIns="90674" tIns="45337" rIns="90674" bIns="45337" anchor="ctr"/>
          <a:lstStyle/>
          <a:p>
            <a:pPr algn="ctr" defTabSz="906852">
              <a:lnSpc>
                <a:spcPct val="90000"/>
              </a:lnSpc>
              <a:spcBef>
                <a:spcPct val="50000"/>
              </a:spcBef>
              <a:buClr>
                <a:srgbClr val="667263"/>
              </a:buClr>
              <a:defRPr/>
            </a:pPr>
            <a:endParaRPr lang="en-US" sz="1900" b="1" dirty="0">
              <a:solidFill>
                <a:srgbClr val="000000"/>
              </a:solidFill>
              <a:ea typeface="MS PGothic" pitchFamily="34" charset="-128"/>
              <a:cs typeface="Arial" pitchFamily="34" charset="0"/>
            </a:endParaRPr>
          </a:p>
        </p:txBody>
      </p:sp>
      <p:sp>
        <p:nvSpPr>
          <p:cNvPr id="1031" name="Rectangle 2"/>
          <p:cNvSpPr>
            <a:spLocks noChangeArrowheads="1"/>
          </p:cNvSpPr>
          <p:nvPr/>
        </p:nvSpPr>
        <p:spPr bwMode="auto">
          <a:xfrm>
            <a:off x="0" y="4629746"/>
            <a:ext cx="9151738" cy="167878"/>
          </a:xfrm>
          <a:prstGeom prst="rect">
            <a:avLst/>
          </a:prstGeom>
          <a:solidFill>
            <a:schemeClr val="tx2"/>
          </a:solidFill>
          <a:ln w="9525">
            <a:noFill/>
            <a:miter lim="800000"/>
            <a:headEnd/>
            <a:tailEnd/>
          </a:ln>
        </p:spPr>
        <p:txBody>
          <a:bodyPr lIns="34268" tIns="17127" rIns="34268" bIns="17127"/>
          <a:lstStyle/>
          <a:p>
            <a:pPr marL="43762" indent="-43762" algn="ctr">
              <a:lnSpc>
                <a:spcPct val="90000"/>
              </a:lnSpc>
              <a:spcBef>
                <a:spcPct val="50000"/>
              </a:spcBef>
              <a:buClr>
                <a:srgbClr val="667263"/>
              </a:buClr>
              <a:defRPr/>
            </a:pPr>
            <a:endParaRPr lang="en-US" b="1" dirty="0">
              <a:solidFill>
                <a:srgbClr val="000000"/>
              </a:solidFill>
              <a:ea typeface="MS PGothic" pitchFamily="34" charset="-128"/>
              <a:cs typeface="Arial" pitchFamily="34" charset="0"/>
            </a:endParaRPr>
          </a:p>
        </p:txBody>
      </p:sp>
      <p:sp>
        <p:nvSpPr>
          <p:cNvPr id="1047" name="Rectangle 23"/>
          <p:cNvSpPr>
            <a:spLocks noGrp="1" noChangeArrowheads="1"/>
          </p:cNvSpPr>
          <p:nvPr>
            <p:ph type="ftr" sz="quarter" idx="3"/>
          </p:nvPr>
        </p:nvSpPr>
        <p:spPr bwMode="auto">
          <a:xfrm>
            <a:off x="152380" y="4914900"/>
            <a:ext cx="6854726" cy="1143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a:latin typeface="Arial" charset="0"/>
                <a:ea typeface="ＭＳ Ｐゴシック" pitchFamily="16" charset="-128"/>
                <a:cs typeface="+mn-cs"/>
              </a:defRPr>
            </a:lvl1pPr>
          </a:lstStyle>
          <a:p>
            <a:pPr>
              <a:defRPr/>
            </a:pPr>
            <a:endParaRPr lang="en-US">
              <a:solidFill>
                <a:srgbClr val="000000"/>
              </a:solidFill>
            </a:endParaRPr>
          </a:p>
        </p:txBody>
      </p:sp>
      <p:sp>
        <p:nvSpPr>
          <p:cNvPr id="1038" name="Text Box 14"/>
          <p:cNvSpPr txBox="1">
            <a:spLocks noChangeArrowheads="1"/>
          </p:cNvSpPr>
          <p:nvPr/>
        </p:nvSpPr>
        <p:spPr bwMode="auto">
          <a:xfrm>
            <a:off x="8277369" y="4943506"/>
            <a:ext cx="685711" cy="117277"/>
          </a:xfrm>
          <a:prstGeom prst="rect">
            <a:avLst/>
          </a:prstGeom>
          <a:noFill/>
          <a:ln w="9525">
            <a:noFill/>
            <a:miter lim="800000"/>
            <a:headEnd/>
            <a:tailEnd/>
          </a:ln>
          <a:effectLst/>
        </p:spPr>
        <p:txBody>
          <a:bodyPr lIns="34268" tIns="17127" rIns="34268" bIns="17127"/>
          <a:lstStyle>
            <a:lvl1pPr eaLnBrk="0" hangingPunct="0">
              <a:defRPr sz="2000">
                <a:solidFill>
                  <a:schemeClr val="tx1"/>
                </a:solidFill>
                <a:latin typeface="Arial" charset="0"/>
                <a:ea typeface="ＭＳ Ｐゴシック" pitchFamily="16" charset="-128"/>
              </a:defRPr>
            </a:lvl1pPr>
            <a:lvl2pPr marL="37931725" indent="-37474525" eaLnBrk="0" hangingPunct="0">
              <a:defRPr sz="2000">
                <a:solidFill>
                  <a:schemeClr val="tx1"/>
                </a:solidFill>
                <a:latin typeface="Arial" charset="0"/>
                <a:ea typeface="ＭＳ Ｐゴシック" pitchFamily="16" charset="-128"/>
              </a:defRPr>
            </a:lvl2pPr>
            <a:lvl3pPr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algn="r" eaLnBrk="1" hangingPunct="1">
              <a:lnSpc>
                <a:spcPct val="90000"/>
              </a:lnSpc>
              <a:spcBef>
                <a:spcPct val="50000"/>
              </a:spcBef>
              <a:buClr>
                <a:srgbClr val="667263"/>
              </a:buClr>
              <a:defRPr/>
            </a:pPr>
            <a:fld id="{CBB5A06E-D6F7-49CC-A961-2204A57230AA}" type="slidenum">
              <a:rPr lang="en-US" sz="600" b="1" smtClean="0">
                <a:solidFill>
                  <a:srgbClr val="B8B8B8"/>
                </a:solidFill>
                <a:cs typeface="Arial" pitchFamily="34" charset="0"/>
              </a:rPr>
              <a:pPr algn="r" eaLnBrk="1" hangingPunct="1">
                <a:lnSpc>
                  <a:spcPct val="90000"/>
                </a:lnSpc>
                <a:spcBef>
                  <a:spcPct val="50000"/>
                </a:spcBef>
                <a:buClr>
                  <a:srgbClr val="667263"/>
                </a:buClr>
                <a:defRPr/>
              </a:pPr>
              <a:t>‹#›</a:t>
            </a:fld>
            <a:endParaRPr lang="en-US" sz="600" b="1" dirty="0" smtClean="0">
              <a:solidFill>
                <a:srgbClr val="B8B8B8"/>
              </a:solidFill>
              <a:cs typeface="Arial" pitchFamily="34" charset="0"/>
            </a:endParaRPr>
          </a:p>
        </p:txBody>
      </p:sp>
      <p:sp>
        <p:nvSpPr>
          <p:cNvPr id="1034" name="Rectangle 1"/>
          <p:cNvSpPr>
            <a:spLocks noChangeArrowheads="1"/>
          </p:cNvSpPr>
          <p:nvPr/>
        </p:nvSpPr>
        <p:spPr bwMode="auto">
          <a:xfrm>
            <a:off x="0" y="4629746"/>
            <a:ext cx="9151738" cy="167878"/>
          </a:xfrm>
          <a:prstGeom prst="rect">
            <a:avLst/>
          </a:prstGeom>
          <a:noFill/>
          <a:ln w="9525">
            <a:noFill/>
            <a:miter lim="800000"/>
            <a:headEnd/>
            <a:tailEnd/>
          </a:ln>
        </p:spPr>
        <p:txBody>
          <a:bodyPr lIns="34286" tIns="17136" rIns="34286" bIns="17136"/>
          <a:lstStyle/>
          <a:p>
            <a:pPr marL="44347" indent="-44347" algn="ctr">
              <a:defRPr/>
            </a:pPr>
            <a:endParaRPr lang="en-US" b="1" dirty="0">
              <a:solidFill>
                <a:srgbClr val="000000"/>
              </a:solidFill>
              <a:ea typeface="MS PGothic" pitchFamily="34" charset="-128"/>
              <a:cs typeface="Arial" pitchFamily="34" charset="0"/>
            </a:endParaRPr>
          </a:p>
        </p:txBody>
      </p:sp>
      <p:pic>
        <p:nvPicPr>
          <p:cNvPr id="1035" name="Picture 20" descr="Oracle WHITE"/>
          <p:cNvPicPr>
            <a:picLocks noChangeArrowheads="1"/>
          </p:cNvPicPr>
          <p:nvPr/>
        </p:nvPicPr>
        <p:blipFill>
          <a:blip r:embed="rId33" cstate="print"/>
          <a:srcRect/>
          <a:stretch>
            <a:fillRect/>
          </a:stretch>
        </p:blipFill>
        <p:spPr bwMode="auto">
          <a:xfrm>
            <a:off x="8001180" y="4669067"/>
            <a:ext cx="732139" cy="9227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 id="2147484313" r:id="rId12"/>
    <p:sldLayoutId id="2147484314" r:id="rId13"/>
    <p:sldLayoutId id="2147484315" r:id="rId14"/>
    <p:sldLayoutId id="2147484316" r:id="rId15"/>
    <p:sldLayoutId id="2147484317" r:id="rId16"/>
    <p:sldLayoutId id="2147484318" r:id="rId17"/>
    <p:sldLayoutId id="2147484319" r:id="rId18"/>
    <p:sldLayoutId id="2147484320" r:id="rId19"/>
    <p:sldLayoutId id="2147484321" r:id="rId20"/>
    <p:sldLayoutId id="2147484322" r:id="rId21"/>
    <p:sldLayoutId id="2147484323" r:id="rId22"/>
    <p:sldLayoutId id="2147484324" r:id="rId23"/>
    <p:sldLayoutId id="2147484326" r:id="rId24"/>
    <p:sldLayoutId id="2147484327" r:id="rId25"/>
    <p:sldLayoutId id="2147484328" r:id="rId26"/>
    <p:sldLayoutId id="2147484329" r:id="rId27"/>
    <p:sldLayoutId id="2147484330" r:id="rId28"/>
    <p:sldLayoutId id="2147484331" r:id="rId29"/>
  </p:sldLayoutIdLst>
  <p:transition spd="med">
    <p:fade/>
  </p:transition>
  <p:timing>
    <p:tnLst>
      <p:par>
        <p:cTn id="1" dur="indefinite" restart="never" nodeType="tmRoot"/>
      </p:par>
    </p:tnLst>
  </p:timing>
  <p:txStyles>
    <p:titleStyle>
      <a:lvl1pPr algn="l" defTabSz="906852" rtl="0" eaLnBrk="0" fontAlgn="base" hangingPunct="0">
        <a:spcBef>
          <a:spcPct val="0"/>
        </a:spcBef>
        <a:spcAft>
          <a:spcPct val="0"/>
        </a:spcAft>
        <a:defRPr sz="2200">
          <a:solidFill>
            <a:schemeClr val="tx1"/>
          </a:solidFill>
          <a:latin typeface="+mj-lt"/>
          <a:ea typeface="MS PGothic" pitchFamily="34" charset="-128"/>
          <a:cs typeface="ＭＳ Ｐゴシック" charset="-128"/>
        </a:defRPr>
      </a:lvl1pPr>
      <a:lvl2pPr algn="l" defTabSz="906852" rtl="0" eaLnBrk="0" fontAlgn="base" hangingPunct="0">
        <a:spcBef>
          <a:spcPct val="0"/>
        </a:spcBef>
        <a:spcAft>
          <a:spcPct val="0"/>
        </a:spcAft>
        <a:defRPr sz="2200">
          <a:solidFill>
            <a:schemeClr val="tx1"/>
          </a:solidFill>
          <a:latin typeface="Arial" pitchFamily="-106" charset="0"/>
          <a:ea typeface="MS PGothic" pitchFamily="34" charset="-128"/>
          <a:cs typeface="ＭＳ Ｐゴシック" charset="-128"/>
        </a:defRPr>
      </a:lvl2pPr>
      <a:lvl3pPr algn="l" defTabSz="906852" rtl="0" eaLnBrk="0" fontAlgn="base" hangingPunct="0">
        <a:spcBef>
          <a:spcPct val="0"/>
        </a:spcBef>
        <a:spcAft>
          <a:spcPct val="0"/>
        </a:spcAft>
        <a:defRPr sz="2200">
          <a:solidFill>
            <a:schemeClr val="tx1"/>
          </a:solidFill>
          <a:latin typeface="Arial" pitchFamily="-106" charset="0"/>
          <a:ea typeface="MS PGothic" pitchFamily="34" charset="-128"/>
          <a:cs typeface="ＭＳ Ｐゴシック" charset="-128"/>
        </a:defRPr>
      </a:lvl3pPr>
      <a:lvl4pPr algn="l" defTabSz="906852" rtl="0" eaLnBrk="0" fontAlgn="base" hangingPunct="0">
        <a:spcBef>
          <a:spcPct val="0"/>
        </a:spcBef>
        <a:spcAft>
          <a:spcPct val="0"/>
        </a:spcAft>
        <a:defRPr sz="2200">
          <a:solidFill>
            <a:schemeClr val="tx1"/>
          </a:solidFill>
          <a:latin typeface="Arial" pitchFamily="-106" charset="0"/>
          <a:ea typeface="MS PGothic" pitchFamily="34" charset="-128"/>
          <a:cs typeface="ＭＳ Ｐゴシック" charset="-128"/>
        </a:defRPr>
      </a:lvl4pPr>
      <a:lvl5pPr algn="l" defTabSz="906852" rtl="0" eaLnBrk="0" fontAlgn="base" hangingPunct="0">
        <a:spcBef>
          <a:spcPct val="0"/>
        </a:spcBef>
        <a:spcAft>
          <a:spcPct val="0"/>
        </a:spcAft>
        <a:defRPr sz="2200">
          <a:solidFill>
            <a:schemeClr val="tx1"/>
          </a:solidFill>
          <a:latin typeface="Arial" pitchFamily="-106" charset="0"/>
          <a:ea typeface="MS PGothic" pitchFamily="34" charset="-128"/>
          <a:cs typeface="ＭＳ Ｐゴシック" charset="-128"/>
        </a:defRPr>
      </a:lvl5pPr>
      <a:lvl6pPr marL="170166" algn="l" rtl="0" fontAlgn="base">
        <a:spcBef>
          <a:spcPct val="0"/>
        </a:spcBef>
        <a:spcAft>
          <a:spcPct val="0"/>
        </a:spcAft>
        <a:defRPr sz="1200" b="1">
          <a:solidFill>
            <a:schemeClr val="tx1"/>
          </a:solidFill>
          <a:latin typeface="Arial" pitchFamily="-106" charset="0"/>
        </a:defRPr>
      </a:lvl6pPr>
      <a:lvl7pPr marL="340333" algn="l" rtl="0" fontAlgn="base">
        <a:spcBef>
          <a:spcPct val="0"/>
        </a:spcBef>
        <a:spcAft>
          <a:spcPct val="0"/>
        </a:spcAft>
        <a:defRPr sz="1200" b="1">
          <a:solidFill>
            <a:schemeClr val="tx1"/>
          </a:solidFill>
          <a:latin typeface="Arial" pitchFamily="-106" charset="0"/>
        </a:defRPr>
      </a:lvl7pPr>
      <a:lvl8pPr marL="510500" algn="l" rtl="0" fontAlgn="base">
        <a:spcBef>
          <a:spcPct val="0"/>
        </a:spcBef>
        <a:spcAft>
          <a:spcPct val="0"/>
        </a:spcAft>
        <a:defRPr sz="1200" b="1">
          <a:solidFill>
            <a:schemeClr val="tx1"/>
          </a:solidFill>
          <a:latin typeface="Arial" pitchFamily="-106" charset="0"/>
        </a:defRPr>
      </a:lvl8pPr>
      <a:lvl9pPr marL="680667" algn="l" rtl="0" fontAlgn="base">
        <a:spcBef>
          <a:spcPct val="0"/>
        </a:spcBef>
        <a:spcAft>
          <a:spcPct val="0"/>
        </a:spcAft>
        <a:defRPr sz="1200" b="1">
          <a:solidFill>
            <a:schemeClr val="tx1"/>
          </a:solidFill>
          <a:latin typeface="Arial" pitchFamily="-106" charset="0"/>
        </a:defRPr>
      </a:lvl9pPr>
    </p:titleStyle>
    <p:bodyStyle>
      <a:lvl1pPr marL="212234" indent="-212234" algn="l" defTabSz="906852" rtl="0" eaLnBrk="0" fontAlgn="base" hangingPunct="0">
        <a:spcBef>
          <a:spcPct val="20000"/>
        </a:spcBef>
        <a:spcAft>
          <a:spcPct val="0"/>
        </a:spcAft>
        <a:buClr>
          <a:schemeClr val="tx2"/>
        </a:buClr>
        <a:buChar char="•"/>
        <a:defRPr sz="2200">
          <a:solidFill>
            <a:schemeClr val="tx1"/>
          </a:solidFill>
          <a:latin typeface="+mn-lt"/>
          <a:ea typeface="MS PGothic" pitchFamily="34" charset="-128"/>
          <a:cs typeface="ＭＳ Ｐゴシック" charset="-128"/>
        </a:defRPr>
      </a:lvl1pPr>
      <a:lvl2pPr marL="510177" indent="-212234" algn="l" defTabSz="906852" rtl="0" eaLnBrk="0" fontAlgn="base" hangingPunct="0">
        <a:spcBef>
          <a:spcPct val="20000"/>
        </a:spcBef>
        <a:spcAft>
          <a:spcPct val="0"/>
        </a:spcAft>
        <a:buClr>
          <a:schemeClr val="tx1"/>
        </a:buClr>
        <a:buFont typeface="Times CY"/>
        <a:buChar char="–"/>
        <a:defRPr sz="1900">
          <a:solidFill>
            <a:schemeClr val="tx1"/>
          </a:solidFill>
          <a:latin typeface="+mn-lt"/>
          <a:ea typeface="MS PGothic" pitchFamily="34" charset="-128"/>
        </a:defRPr>
      </a:lvl2pPr>
      <a:lvl3pPr marL="765563" indent="-169662" algn="l" defTabSz="906852" rtl="0" eaLnBrk="0" fontAlgn="base" hangingPunct="0">
        <a:spcBef>
          <a:spcPct val="20000"/>
        </a:spcBef>
        <a:spcAft>
          <a:spcPct val="0"/>
        </a:spcAft>
        <a:buClr>
          <a:schemeClr val="tx2"/>
        </a:buClr>
        <a:buChar char="•"/>
        <a:defRPr sz="1900">
          <a:solidFill>
            <a:schemeClr val="tx1"/>
          </a:solidFill>
          <a:latin typeface="+mn-lt"/>
          <a:ea typeface="MS PGothic" pitchFamily="34" charset="-128"/>
        </a:defRPr>
      </a:lvl3pPr>
      <a:lvl4pPr marL="1106080" indent="-212234" algn="l" defTabSz="906852" rtl="0" eaLnBrk="0" fontAlgn="base" hangingPunct="0">
        <a:spcBef>
          <a:spcPct val="20000"/>
        </a:spcBef>
        <a:spcAft>
          <a:spcPct val="0"/>
        </a:spcAft>
        <a:buClr>
          <a:schemeClr val="tx1"/>
        </a:buClr>
        <a:buFont typeface="Times CY"/>
        <a:buChar char="–"/>
        <a:defRPr sz="1900">
          <a:solidFill>
            <a:schemeClr val="tx1"/>
          </a:solidFill>
          <a:latin typeface="+mn-lt"/>
          <a:ea typeface="MS PGothic" pitchFamily="34" charset="-128"/>
        </a:defRPr>
      </a:lvl4pPr>
      <a:lvl5pPr marL="1360872" indent="-169662" algn="l" defTabSz="906852" rtl="0" eaLnBrk="0" fontAlgn="base" hangingPunct="0">
        <a:spcBef>
          <a:spcPct val="20000"/>
        </a:spcBef>
        <a:spcAft>
          <a:spcPct val="0"/>
        </a:spcAft>
        <a:buClr>
          <a:schemeClr val="tx2"/>
        </a:buClr>
        <a:buChar char="•"/>
        <a:defRPr sz="1900">
          <a:solidFill>
            <a:schemeClr val="tx1"/>
          </a:solidFill>
          <a:latin typeface="+mn-lt"/>
          <a:ea typeface="MS PGothic" pitchFamily="34" charset="-128"/>
        </a:defRPr>
      </a:lvl5pPr>
      <a:lvl6pPr marL="766342" indent="-85097" algn="l" rtl="0" fontAlgn="base">
        <a:spcBef>
          <a:spcPct val="20000"/>
        </a:spcBef>
        <a:spcAft>
          <a:spcPct val="0"/>
        </a:spcAft>
        <a:buClr>
          <a:schemeClr val="accent1"/>
        </a:buClr>
        <a:buChar char="•"/>
        <a:defRPr sz="700">
          <a:solidFill>
            <a:schemeClr val="tx1"/>
          </a:solidFill>
          <a:latin typeface="+mn-lt"/>
          <a:ea typeface="ＭＳ Ｐゴシック" pitchFamily="-106" charset="-128"/>
        </a:defRPr>
      </a:lvl6pPr>
      <a:lvl7pPr marL="936509" indent="-85097" algn="l" rtl="0" fontAlgn="base">
        <a:spcBef>
          <a:spcPct val="20000"/>
        </a:spcBef>
        <a:spcAft>
          <a:spcPct val="0"/>
        </a:spcAft>
        <a:buClr>
          <a:schemeClr val="accent1"/>
        </a:buClr>
        <a:buChar char="•"/>
        <a:defRPr sz="700">
          <a:solidFill>
            <a:schemeClr val="tx1"/>
          </a:solidFill>
          <a:latin typeface="+mn-lt"/>
          <a:ea typeface="ＭＳ Ｐゴシック" pitchFamily="-106" charset="-128"/>
        </a:defRPr>
      </a:lvl7pPr>
      <a:lvl8pPr marL="1106677" indent="-85097" algn="l" rtl="0" fontAlgn="base">
        <a:spcBef>
          <a:spcPct val="20000"/>
        </a:spcBef>
        <a:spcAft>
          <a:spcPct val="0"/>
        </a:spcAft>
        <a:buClr>
          <a:schemeClr val="accent1"/>
        </a:buClr>
        <a:buChar char="•"/>
        <a:defRPr sz="700">
          <a:solidFill>
            <a:schemeClr val="tx1"/>
          </a:solidFill>
          <a:latin typeface="+mn-lt"/>
          <a:ea typeface="ＭＳ Ｐゴシック" pitchFamily="-106" charset="-128"/>
        </a:defRPr>
      </a:lvl8pPr>
      <a:lvl9pPr marL="1276841" indent="-85097" algn="l" rtl="0" fontAlgn="base">
        <a:spcBef>
          <a:spcPct val="20000"/>
        </a:spcBef>
        <a:spcAft>
          <a:spcPct val="0"/>
        </a:spcAft>
        <a:buClr>
          <a:schemeClr val="accent1"/>
        </a:buClr>
        <a:buChar char="•"/>
        <a:defRPr sz="700">
          <a:solidFill>
            <a:schemeClr val="tx1"/>
          </a:solidFill>
          <a:latin typeface="+mn-lt"/>
          <a:ea typeface="ＭＳ Ｐゴシック" pitchFamily="-106" charset="-128"/>
        </a:defRPr>
      </a:lvl9pPr>
    </p:bodyStyle>
    <p:otherStyle>
      <a:defPPr>
        <a:defRPr lang="en-US"/>
      </a:defPPr>
      <a:lvl1pPr marL="0" algn="l" defTabSz="170166" rtl="0" eaLnBrk="1" latinLnBrk="0" hangingPunct="1">
        <a:defRPr sz="700" kern="1200">
          <a:solidFill>
            <a:schemeClr val="tx1"/>
          </a:solidFill>
          <a:latin typeface="+mn-lt"/>
          <a:ea typeface="+mn-ea"/>
          <a:cs typeface="+mn-cs"/>
        </a:defRPr>
      </a:lvl1pPr>
      <a:lvl2pPr marL="170166" algn="l" defTabSz="170166" rtl="0" eaLnBrk="1" latinLnBrk="0" hangingPunct="1">
        <a:defRPr sz="700" kern="1200">
          <a:solidFill>
            <a:schemeClr val="tx1"/>
          </a:solidFill>
          <a:latin typeface="+mn-lt"/>
          <a:ea typeface="+mn-ea"/>
          <a:cs typeface="+mn-cs"/>
        </a:defRPr>
      </a:lvl2pPr>
      <a:lvl3pPr marL="340333" algn="l" defTabSz="170166" rtl="0" eaLnBrk="1" latinLnBrk="0" hangingPunct="1">
        <a:defRPr sz="700" kern="1200">
          <a:solidFill>
            <a:schemeClr val="tx1"/>
          </a:solidFill>
          <a:latin typeface="+mn-lt"/>
          <a:ea typeface="+mn-ea"/>
          <a:cs typeface="+mn-cs"/>
        </a:defRPr>
      </a:lvl3pPr>
      <a:lvl4pPr marL="510500" algn="l" defTabSz="170166" rtl="0" eaLnBrk="1" latinLnBrk="0" hangingPunct="1">
        <a:defRPr sz="700" kern="1200">
          <a:solidFill>
            <a:schemeClr val="tx1"/>
          </a:solidFill>
          <a:latin typeface="+mn-lt"/>
          <a:ea typeface="+mn-ea"/>
          <a:cs typeface="+mn-cs"/>
        </a:defRPr>
      </a:lvl4pPr>
      <a:lvl5pPr marL="680667" algn="l" defTabSz="170166" rtl="0" eaLnBrk="1" latinLnBrk="0" hangingPunct="1">
        <a:defRPr sz="700" kern="1200">
          <a:solidFill>
            <a:schemeClr val="tx1"/>
          </a:solidFill>
          <a:latin typeface="+mn-lt"/>
          <a:ea typeface="+mn-ea"/>
          <a:cs typeface="+mn-cs"/>
        </a:defRPr>
      </a:lvl5pPr>
      <a:lvl6pPr marL="850833" algn="l" defTabSz="170166" rtl="0" eaLnBrk="1" latinLnBrk="0" hangingPunct="1">
        <a:defRPr sz="700" kern="1200">
          <a:solidFill>
            <a:schemeClr val="tx1"/>
          </a:solidFill>
          <a:latin typeface="+mn-lt"/>
          <a:ea typeface="+mn-ea"/>
          <a:cs typeface="+mn-cs"/>
        </a:defRPr>
      </a:lvl6pPr>
      <a:lvl7pPr marL="1020999" algn="l" defTabSz="170166" rtl="0" eaLnBrk="1" latinLnBrk="0" hangingPunct="1">
        <a:defRPr sz="700" kern="1200">
          <a:solidFill>
            <a:schemeClr val="tx1"/>
          </a:solidFill>
          <a:latin typeface="+mn-lt"/>
          <a:ea typeface="+mn-ea"/>
          <a:cs typeface="+mn-cs"/>
        </a:defRPr>
      </a:lvl7pPr>
      <a:lvl8pPr marL="1191169" algn="l" defTabSz="170166" rtl="0" eaLnBrk="1" latinLnBrk="0" hangingPunct="1">
        <a:defRPr sz="700" kern="1200">
          <a:solidFill>
            <a:schemeClr val="tx1"/>
          </a:solidFill>
          <a:latin typeface="+mn-lt"/>
          <a:ea typeface="+mn-ea"/>
          <a:cs typeface="+mn-cs"/>
        </a:defRPr>
      </a:lvl8pPr>
      <a:lvl9pPr marL="1361333" algn="l" defTabSz="170166"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8038" y="201074"/>
            <a:ext cx="8132762" cy="44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808038" y="1164165"/>
            <a:ext cx="812641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29" name="Picture 24" descr="Small Red Square"/>
          <p:cNvPicPr>
            <a:picLocks noChangeAspect="1" noChangeArrowheads="1"/>
          </p:cNvPicPr>
          <p:nvPr/>
        </p:nvPicPr>
        <p:blipFill>
          <a:blip r:embed="rId19" cstate="print">
            <a:alphaModFix amt="0"/>
            <a:extLst>
              <a:ext uri="{28A0092B-C50C-407E-A947-70E740481C1C}">
                <a14:useLocalDpi xmlns:a14="http://schemas.microsoft.com/office/drawing/2010/main" val="0"/>
              </a:ext>
            </a:extLst>
          </a:blip>
          <a:srcRect/>
          <a:stretch>
            <a:fillRect/>
          </a:stretch>
        </p:blipFill>
        <p:spPr bwMode="auto">
          <a:xfrm>
            <a:off x="0" y="0"/>
            <a:ext cx="573088" cy="5508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0" y="4629160"/>
            <a:ext cx="9144000" cy="168275"/>
            <a:chOff x="0" y="4629150"/>
            <a:chExt cx="9144000" cy="168275"/>
          </a:xfrm>
        </p:grpSpPr>
        <p:pic>
          <p:nvPicPr>
            <p:cNvPr id="1033" name="Picture 25" descr="Red Ba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0" y="4629150"/>
              <a:ext cx="91440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3" descr="O_redbox_clr_rgb.jpg"/>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989654" y="4651456"/>
              <a:ext cx="755707" cy="11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4431" r:id="rId1"/>
    <p:sldLayoutId id="2147484432" r:id="rId2"/>
    <p:sldLayoutId id="2147484433" r:id="rId3"/>
    <p:sldLayoutId id="2147484434" r:id="rId4"/>
    <p:sldLayoutId id="2147484435" r:id="rId5"/>
    <p:sldLayoutId id="2147484436" r:id="rId6"/>
    <p:sldLayoutId id="2147484437" r:id="rId7"/>
    <p:sldLayoutId id="2147484438" r:id="rId8"/>
    <p:sldLayoutId id="2147484439" r:id="rId9"/>
    <p:sldLayoutId id="2147484440" r:id="rId10"/>
    <p:sldLayoutId id="2147484441" r:id="rId11"/>
    <p:sldLayoutId id="2147484442" r:id="rId12"/>
    <p:sldLayoutId id="2147484443" r:id="rId13"/>
    <p:sldLayoutId id="2147484444" r:id="rId14"/>
    <p:sldLayoutId id="2147484445" r:id="rId15"/>
    <p:sldLayoutId id="2147484446" r:id="rId16"/>
    <p:sldLayoutId id="2147484447" r:id="rId17"/>
  </p:sldLayoutIdLst>
  <p:timing>
    <p:tnLst>
      <p:par>
        <p:cTn id="1" dur="indefinite" restart="never" nodeType="tmRoot"/>
      </p:par>
    </p:tnLst>
  </p:timing>
  <p:txStyles>
    <p:titleStyle>
      <a:lvl1pPr algn="l" rtl="0" eaLnBrk="0" fontAlgn="base" hangingPunct="0">
        <a:spcBef>
          <a:spcPct val="0"/>
        </a:spcBef>
        <a:spcAft>
          <a:spcPct val="0"/>
        </a:spcAft>
        <a:defRPr sz="2800" b="1" kern="1200">
          <a:solidFill>
            <a:schemeClr val="tx1"/>
          </a:solidFill>
          <a:latin typeface="Arial" pitchFamily="34" charset="0"/>
          <a:ea typeface="ＭＳ Ｐゴシック" pitchFamily="127" charset="-128"/>
          <a:cs typeface="ＭＳ Ｐゴシック" pitchFamily="127" charset="-128"/>
        </a:defRPr>
      </a:lvl1pPr>
      <a:lvl2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2pPr>
      <a:lvl3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3pPr>
      <a:lvl4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4pPr>
      <a:lvl5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5pPr>
      <a:lvl6pPr marL="284953" algn="l" rtl="0" eaLnBrk="1" fontAlgn="base" hangingPunct="1">
        <a:spcBef>
          <a:spcPct val="0"/>
        </a:spcBef>
        <a:spcAft>
          <a:spcPct val="0"/>
        </a:spcAft>
        <a:defRPr sz="2200" b="1">
          <a:solidFill>
            <a:schemeClr val="tx1"/>
          </a:solidFill>
          <a:latin typeface="Arial" charset="0"/>
          <a:cs typeface="Arial" charset="0"/>
        </a:defRPr>
      </a:lvl6pPr>
      <a:lvl7pPr marL="569908" algn="l" rtl="0" eaLnBrk="1" fontAlgn="base" hangingPunct="1">
        <a:spcBef>
          <a:spcPct val="0"/>
        </a:spcBef>
        <a:spcAft>
          <a:spcPct val="0"/>
        </a:spcAft>
        <a:defRPr sz="2200" b="1">
          <a:solidFill>
            <a:schemeClr val="tx1"/>
          </a:solidFill>
          <a:latin typeface="Arial" charset="0"/>
          <a:cs typeface="Arial" charset="0"/>
        </a:defRPr>
      </a:lvl7pPr>
      <a:lvl8pPr marL="854864" algn="l" rtl="0" eaLnBrk="1" fontAlgn="base" hangingPunct="1">
        <a:spcBef>
          <a:spcPct val="0"/>
        </a:spcBef>
        <a:spcAft>
          <a:spcPct val="0"/>
        </a:spcAft>
        <a:defRPr sz="2200" b="1">
          <a:solidFill>
            <a:schemeClr val="tx1"/>
          </a:solidFill>
          <a:latin typeface="Arial" charset="0"/>
          <a:cs typeface="Arial" charset="0"/>
        </a:defRPr>
      </a:lvl8pPr>
      <a:lvl9pPr marL="1139821" algn="l" rtl="0" eaLnBrk="1" fontAlgn="base" hangingPunct="1">
        <a:spcBef>
          <a:spcPct val="0"/>
        </a:spcBef>
        <a:spcAft>
          <a:spcPct val="0"/>
        </a:spcAft>
        <a:defRPr sz="2200" b="1">
          <a:solidFill>
            <a:schemeClr val="tx1"/>
          </a:solidFill>
          <a:latin typeface="Arial" charset="0"/>
          <a:cs typeface="Arial" charset="0"/>
        </a:defRPr>
      </a:lvl9pPr>
    </p:titleStyle>
    <p:bodyStyle>
      <a:lvl1pPr marL="212265" indent="-212265" algn="l" rtl="0" eaLnBrk="0" fontAlgn="base" hangingPunct="0">
        <a:spcBef>
          <a:spcPts val="500"/>
        </a:spcBef>
        <a:spcAft>
          <a:spcPts val="200"/>
        </a:spcAft>
        <a:buClr>
          <a:schemeClr val="tx2"/>
        </a:buClr>
        <a:buFont typeface="Arial" pitchFamily="34" charset="0"/>
        <a:buChar char="•"/>
        <a:defRPr sz="2400" kern="1200">
          <a:solidFill>
            <a:schemeClr val="tx1"/>
          </a:solidFill>
          <a:latin typeface="Arial" pitchFamily="34" charset="0"/>
          <a:ea typeface="ＭＳ Ｐゴシック" pitchFamily="127" charset="-128"/>
          <a:cs typeface="ＭＳ Ｐゴシック" pitchFamily="127" charset="-128"/>
        </a:defRPr>
      </a:lvl1pPr>
      <a:lvl2pPr marL="511653" indent="-226523" algn="l" rtl="0" eaLnBrk="0" fontAlgn="base" hangingPunct="0">
        <a:spcBef>
          <a:spcPts val="200"/>
        </a:spcBef>
        <a:spcAft>
          <a:spcPts val="200"/>
        </a:spcAft>
        <a:buFont typeface="Arial" pitchFamily="34" charset="0"/>
        <a:buChar char="–"/>
        <a:defRPr sz="2000" kern="1200">
          <a:solidFill>
            <a:schemeClr val="tx1"/>
          </a:solidFill>
          <a:latin typeface="Arial" pitchFamily="34" charset="0"/>
          <a:ea typeface="ＭＳ Ｐゴシック" pitchFamily="127" charset="-128"/>
          <a:cs typeface="ＭＳ Ｐゴシック" pitchFamily="127" charset="-128"/>
        </a:defRPr>
      </a:lvl2pPr>
      <a:lvl3pPr marL="711247" indent="-140979"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3pPr>
      <a:lvl4pPr marL="1083500" indent="-228105" algn="l" rtl="0" eaLnBrk="0" fontAlgn="base" hangingPunct="0">
        <a:spcBef>
          <a:spcPts val="200"/>
        </a:spcBef>
        <a:spcAft>
          <a:spcPts val="200"/>
        </a:spcAft>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4pPr>
      <a:lvl5pPr marL="1371799" indent="-231275"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5pPr>
      <a:lvl6pPr marL="1567251" indent="-142476" algn="l" defTabSz="569908" rtl="0" eaLnBrk="1" latinLnBrk="0" hangingPunct="1">
        <a:spcBef>
          <a:spcPct val="20000"/>
        </a:spcBef>
        <a:buFont typeface="Arial" pitchFamily="34" charset="0"/>
        <a:buChar char="•"/>
        <a:defRPr sz="1200" kern="1200">
          <a:solidFill>
            <a:schemeClr val="tx1"/>
          </a:solidFill>
          <a:latin typeface="+mn-lt"/>
          <a:ea typeface="+mn-ea"/>
          <a:cs typeface="+mn-cs"/>
        </a:defRPr>
      </a:lvl6pPr>
      <a:lvl7pPr marL="1852205" indent="-142476" algn="l" defTabSz="569908" rtl="0" eaLnBrk="1" latinLnBrk="0" hangingPunct="1">
        <a:spcBef>
          <a:spcPct val="20000"/>
        </a:spcBef>
        <a:buFont typeface="Arial" pitchFamily="34" charset="0"/>
        <a:buChar char="•"/>
        <a:defRPr sz="1200" kern="1200">
          <a:solidFill>
            <a:schemeClr val="tx1"/>
          </a:solidFill>
          <a:latin typeface="+mn-lt"/>
          <a:ea typeface="+mn-ea"/>
          <a:cs typeface="+mn-cs"/>
        </a:defRPr>
      </a:lvl7pPr>
      <a:lvl8pPr marL="2137161" indent="-142476" algn="l" defTabSz="569908" rtl="0" eaLnBrk="1" latinLnBrk="0" hangingPunct="1">
        <a:spcBef>
          <a:spcPct val="20000"/>
        </a:spcBef>
        <a:buFont typeface="Arial" pitchFamily="34" charset="0"/>
        <a:buChar char="•"/>
        <a:defRPr sz="1200" kern="1200">
          <a:solidFill>
            <a:schemeClr val="tx1"/>
          </a:solidFill>
          <a:latin typeface="+mn-lt"/>
          <a:ea typeface="+mn-ea"/>
          <a:cs typeface="+mn-cs"/>
        </a:defRPr>
      </a:lvl8pPr>
      <a:lvl9pPr marL="2422115" indent="-142476" algn="l" defTabSz="569908" rtl="0" eaLnBrk="1" latinLnBrk="0" hangingPunct="1">
        <a:spcBef>
          <a:spcPct val="20000"/>
        </a:spcBef>
        <a:buFont typeface="Arial" pitchFamily="34" charset="0"/>
        <a:buChar char="•"/>
        <a:defRPr sz="1200" kern="1200">
          <a:solidFill>
            <a:schemeClr val="tx1"/>
          </a:solidFill>
          <a:latin typeface="+mn-lt"/>
          <a:ea typeface="+mn-ea"/>
          <a:cs typeface="+mn-cs"/>
        </a:defRPr>
      </a:lvl9pPr>
    </p:bodyStyle>
    <p:otherStyle>
      <a:defPPr>
        <a:defRPr lang="en-US"/>
      </a:defPPr>
      <a:lvl1pPr marL="0" algn="l" defTabSz="569908" rtl="0" eaLnBrk="1" latinLnBrk="0" hangingPunct="1">
        <a:defRPr sz="1100" kern="1200">
          <a:solidFill>
            <a:schemeClr val="tx1"/>
          </a:solidFill>
          <a:latin typeface="+mn-lt"/>
          <a:ea typeface="+mn-ea"/>
          <a:cs typeface="+mn-cs"/>
        </a:defRPr>
      </a:lvl1pPr>
      <a:lvl2pPr marL="284953" algn="l" defTabSz="569908" rtl="0" eaLnBrk="1" latinLnBrk="0" hangingPunct="1">
        <a:defRPr sz="1100" kern="1200">
          <a:solidFill>
            <a:schemeClr val="tx1"/>
          </a:solidFill>
          <a:latin typeface="+mn-lt"/>
          <a:ea typeface="+mn-ea"/>
          <a:cs typeface="+mn-cs"/>
        </a:defRPr>
      </a:lvl2pPr>
      <a:lvl3pPr marL="569908" algn="l" defTabSz="569908" rtl="0" eaLnBrk="1" latinLnBrk="0" hangingPunct="1">
        <a:defRPr sz="1100" kern="1200">
          <a:solidFill>
            <a:schemeClr val="tx1"/>
          </a:solidFill>
          <a:latin typeface="+mn-lt"/>
          <a:ea typeface="+mn-ea"/>
          <a:cs typeface="+mn-cs"/>
        </a:defRPr>
      </a:lvl3pPr>
      <a:lvl4pPr marL="854864" algn="l" defTabSz="569908" rtl="0" eaLnBrk="1" latinLnBrk="0" hangingPunct="1">
        <a:defRPr sz="1100" kern="1200">
          <a:solidFill>
            <a:schemeClr val="tx1"/>
          </a:solidFill>
          <a:latin typeface="+mn-lt"/>
          <a:ea typeface="+mn-ea"/>
          <a:cs typeface="+mn-cs"/>
        </a:defRPr>
      </a:lvl4pPr>
      <a:lvl5pPr marL="1139821" algn="l" defTabSz="569908" rtl="0" eaLnBrk="1" latinLnBrk="0" hangingPunct="1">
        <a:defRPr sz="1100" kern="1200">
          <a:solidFill>
            <a:schemeClr val="tx1"/>
          </a:solidFill>
          <a:latin typeface="+mn-lt"/>
          <a:ea typeface="+mn-ea"/>
          <a:cs typeface="+mn-cs"/>
        </a:defRPr>
      </a:lvl5pPr>
      <a:lvl6pPr marL="1424774" algn="l" defTabSz="569908" rtl="0" eaLnBrk="1" latinLnBrk="0" hangingPunct="1">
        <a:defRPr sz="1100" kern="1200">
          <a:solidFill>
            <a:schemeClr val="tx1"/>
          </a:solidFill>
          <a:latin typeface="+mn-lt"/>
          <a:ea typeface="+mn-ea"/>
          <a:cs typeface="+mn-cs"/>
        </a:defRPr>
      </a:lvl6pPr>
      <a:lvl7pPr marL="1709727" algn="l" defTabSz="569908" rtl="0" eaLnBrk="1" latinLnBrk="0" hangingPunct="1">
        <a:defRPr sz="1100" kern="1200">
          <a:solidFill>
            <a:schemeClr val="tx1"/>
          </a:solidFill>
          <a:latin typeface="+mn-lt"/>
          <a:ea typeface="+mn-ea"/>
          <a:cs typeface="+mn-cs"/>
        </a:defRPr>
      </a:lvl7pPr>
      <a:lvl8pPr marL="1994683" algn="l" defTabSz="569908" rtl="0" eaLnBrk="1" latinLnBrk="0" hangingPunct="1">
        <a:defRPr sz="1100" kern="1200">
          <a:solidFill>
            <a:schemeClr val="tx1"/>
          </a:solidFill>
          <a:latin typeface="+mn-lt"/>
          <a:ea typeface="+mn-ea"/>
          <a:cs typeface="+mn-cs"/>
        </a:defRPr>
      </a:lvl8pPr>
      <a:lvl9pPr marL="2279638" algn="l" defTabSz="569908" rtl="0" eaLnBrk="1" latinLnBrk="0" hangingPunct="1">
        <a:defRPr sz="11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421556"/>
          </a:xfrm>
          <a:prstGeom prst="rect">
            <a:avLst/>
          </a:prstGeom>
        </p:spPr>
        <p:txBody>
          <a:bodyPr vert="horz" lIns="91431" tIns="45716" rIns="91431" bIns="4571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735546"/>
            <a:ext cx="8229600" cy="4050450"/>
          </a:xfrm>
          <a:prstGeom prst="rect">
            <a:avLst/>
          </a:prstGeom>
        </p:spPr>
        <p:txBody>
          <a:bodyPr vert="horz" lIns="91431" tIns="45716" rIns="91431" bIns="45716"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865989"/>
            <a:ext cx="2133600" cy="273844"/>
          </a:xfrm>
          <a:prstGeom prst="rect">
            <a:avLst/>
          </a:prstGeom>
        </p:spPr>
        <p:txBody>
          <a:bodyPr vert="horz" lIns="91431" tIns="45716" rIns="91431" bIns="45716" rtlCol="0" anchor="ctr"/>
          <a:lstStyle>
            <a:lvl1pPr algn="l">
              <a:defRPr sz="1200">
                <a:solidFill>
                  <a:schemeClr val="tx1">
                    <a:tint val="75000"/>
                  </a:schemeClr>
                </a:solidFill>
              </a:defRPr>
            </a:lvl1pPr>
          </a:lstStyle>
          <a:p>
            <a:pPr defTabSz="914306" fontAlgn="auto">
              <a:spcBef>
                <a:spcPts val="0"/>
              </a:spcBef>
              <a:spcAft>
                <a:spcPts val="0"/>
              </a:spcAft>
            </a:pPr>
            <a:fld id="{532A548F-CF34-4B50-B370-B3732F5B80E4}" type="datetimeFigureOut">
              <a:rPr lang="zh-CN" altLang="en-US" smtClean="0">
                <a:solidFill>
                  <a:prstClr val="black">
                    <a:tint val="75000"/>
                  </a:prstClr>
                </a:solidFill>
                <a:latin typeface="Verdana"/>
                <a:ea typeface="微软雅黑"/>
                <a:cs typeface="Arial" charset="0"/>
              </a:rPr>
              <a:pPr defTabSz="914306" fontAlgn="auto">
                <a:spcBef>
                  <a:spcPts val="0"/>
                </a:spcBef>
                <a:spcAft>
                  <a:spcPts val="0"/>
                </a:spcAft>
              </a:pPr>
              <a:t>2018/1/5</a:t>
            </a:fld>
            <a:endParaRPr lang="zh-CN" altLang="en-US">
              <a:solidFill>
                <a:prstClr val="black">
                  <a:tint val="75000"/>
                </a:prstClr>
              </a:solidFill>
              <a:latin typeface="Verdana"/>
              <a:ea typeface="微软雅黑"/>
              <a:cs typeface="Arial" charset="0"/>
            </a:endParaRPr>
          </a:p>
        </p:txBody>
      </p:sp>
      <p:sp>
        <p:nvSpPr>
          <p:cNvPr id="5" name="页脚占位符 4"/>
          <p:cNvSpPr>
            <a:spLocks noGrp="1"/>
          </p:cNvSpPr>
          <p:nvPr>
            <p:ph type="ftr" sz="quarter" idx="3"/>
          </p:nvPr>
        </p:nvSpPr>
        <p:spPr>
          <a:xfrm>
            <a:off x="3124200" y="4865989"/>
            <a:ext cx="2895600" cy="273844"/>
          </a:xfrm>
          <a:prstGeom prst="rect">
            <a:avLst/>
          </a:prstGeom>
        </p:spPr>
        <p:txBody>
          <a:bodyPr vert="horz" lIns="91431" tIns="45716" rIns="91431" bIns="45716" rtlCol="0" anchor="ctr"/>
          <a:lstStyle>
            <a:lvl1pPr algn="ctr">
              <a:defRPr sz="1200">
                <a:solidFill>
                  <a:schemeClr val="tx1">
                    <a:tint val="75000"/>
                  </a:schemeClr>
                </a:solidFill>
              </a:defRPr>
            </a:lvl1pPr>
          </a:lstStyle>
          <a:p>
            <a:pPr defTabSz="914306" fontAlgn="auto">
              <a:spcBef>
                <a:spcPts val="0"/>
              </a:spcBef>
              <a:spcAft>
                <a:spcPts val="0"/>
              </a:spcAft>
            </a:pPr>
            <a:endParaRPr lang="zh-CN" altLang="en-US">
              <a:solidFill>
                <a:prstClr val="black">
                  <a:tint val="75000"/>
                </a:prstClr>
              </a:solidFill>
              <a:latin typeface="Verdana"/>
              <a:ea typeface="微软雅黑"/>
              <a:cs typeface="Arial" charset="0"/>
            </a:endParaRPr>
          </a:p>
        </p:txBody>
      </p:sp>
      <p:sp>
        <p:nvSpPr>
          <p:cNvPr id="6" name="灯片编号占位符 5"/>
          <p:cNvSpPr>
            <a:spLocks noGrp="1"/>
          </p:cNvSpPr>
          <p:nvPr>
            <p:ph type="sldNum" sz="quarter" idx="4"/>
          </p:nvPr>
        </p:nvSpPr>
        <p:spPr>
          <a:xfrm>
            <a:off x="6553200" y="4865989"/>
            <a:ext cx="2133600" cy="273844"/>
          </a:xfrm>
          <a:prstGeom prst="rect">
            <a:avLst/>
          </a:prstGeom>
        </p:spPr>
        <p:txBody>
          <a:bodyPr vert="horz" lIns="91431" tIns="45716" rIns="91431" bIns="45716" rtlCol="0" anchor="ctr"/>
          <a:lstStyle>
            <a:lvl1pPr algn="r">
              <a:defRPr sz="1200">
                <a:solidFill>
                  <a:schemeClr val="tx1">
                    <a:tint val="75000"/>
                  </a:schemeClr>
                </a:solidFill>
              </a:defRPr>
            </a:lvl1pPr>
          </a:lstStyle>
          <a:p>
            <a:pPr defTabSz="914306" fontAlgn="auto">
              <a:spcBef>
                <a:spcPts val="0"/>
              </a:spcBef>
              <a:spcAft>
                <a:spcPts val="0"/>
              </a:spcAft>
            </a:pPr>
            <a:fld id="{E6F7F160-E61C-4897-94C3-BDF1D09C6643}" type="slidenum">
              <a:rPr lang="zh-CN" altLang="en-US" smtClean="0">
                <a:solidFill>
                  <a:prstClr val="black">
                    <a:tint val="75000"/>
                  </a:prstClr>
                </a:solidFill>
                <a:latin typeface="Verdana"/>
                <a:ea typeface="微软雅黑"/>
                <a:cs typeface="Arial" charset="0"/>
              </a:rPr>
              <a:pPr defTabSz="914306" fontAlgn="auto">
                <a:spcBef>
                  <a:spcPts val="0"/>
                </a:spcBef>
                <a:spcAft>
                  <a:spcPts val="0"/>
                </a:spcAft>
              </a:pPr>
              <a:t>‹#›</a:t>
            </a:fld>
            <a:endParaRPr lang="zh-CN" altLang="en-US">
              <a:solidFill>
                <a:prstClr val="black">
                  <a:tint val="75000"/>
                </a:prstClr>
              </a:solidFill>
              <a:latin typeface="Verdana"/>
              <a:ea typeface="微软雅黑"/>
              <a:cs typeface="Arial" charset="0"/>
            </a:endParaRPr>
          </a:p>
        </p:txBody>
      </p:sp>
      <p:cxnSp>
        <p:nvCxnSpPr>
          <p:cNvPr id="7" name="直接连接符 6"/>
          <p:cNvCxnSpPr/>
          <p:nvPr userDrawn="1"/>
        </p:nvCxnSpPr>
        <p:spPr>
          <a:xfrm>
            <a:off x="431632" y="68154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4449" r:id="rId1"/>
    <p:sldLayoutId id="2147484450" r:id="rId2"/>
    <p:sldLayoutId id="2147484451" r:id="rId3"/>
    <p:sldLayoutId id="2147484452" r:id="rId4"/>
    <p:sldLayoutId id="2147484453" r:id="rId5"/>
    <p:sldLayoutId id="2147484454" r:id="rId6"/>
    <p:sldLayoutId id="2147484455" r:id="rId7"/>
    <p:sldLayoutId id="2147484456" r:id="rId8"/>
    <p:sldLayoutId id="2147484457" r:id="rId9"/>
    <p:sldLayoutId id="2147484458" r:id="rId10"/>
    <p:sldLayoutId id="2147484459" r:id="rId11"/>
    <p:sldLayoutId id="2147484460" r:id="rId12"/>
  </p:sldLayoutIdLst>
  <p:txStyles>
    <p:titleStyle>
      <a:lvl1pPr algn="l" defTabSz="914306"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306" rtl="0" eaLnBrk="1" latinLnBrk="0" hangingPunct="1">
        <a:spcBef>
          <a:spcPct val="20000"/>
        </a:spcBef>
        <a:buFont typeface="Arial" pitchFamily="34" charset="0"/>
        <a:buNone/>
        <a:defRPr sz="1800" kern="1200">
          <a:solidFill>
            <a:schemeClr val="tx1"/>
          </a:solidFill>
          <a:latin typeface="+mn-lt"/>
          <a:ea typeface="+mn-ea"/>
          <a:cs typeface="+mn-cs"/>
        </a:defRPr>
      </a:lvl1pPr>
      <a:lvl2pPr marL="457154" indent="0" algn="l" defTabSz="914306" rtl="0" eaLnBrk="1" latinLnBrk="0" hangingPunct="1">
        <a:spcBef>
          <a:spcPct val="20000"/>
        </a:spcBef>
        <a:buFont typeface="Arial" pitchFamily="34" charset="0"/>
        <a:buNone/>
        <a:defRPr sz="1600" kern="1200">
          <a:solidFill>
            <a:schemeClr val="tx1"/>
          </a:solidFill>
          <a:latin typeface="+mn-lt"/>
          <a:ea typeface="+mn-ea"/>
          <a:cs typeface="+mn-cs"/>
        </a:defRPr>
      </a:lvl2pPr>
      <a:lvl3pPr marL="914306" indent="0" algn="l" defTabSz="914306" rtl="0" eaLnBrk="1" latinLnBrk="0" hangingPunct="1">
        <a:spcBef>
          <a:spcPct val="20000"/>
        </a:spcBef>
        <a:buFont typeface="Arial" pitchFamily="34" charset="0"/>
        <a:buNone/>
        <a:defRPr sz="1400" kern="1200">
          <a:solidFill>
            <a:schemeClr val="tx1"/>
          </a:solidFill>
          <a:latin typeface="+mn-lt"/>
          <a:ea typeface="+mn-ea"/>
          <a:cs typeface="+mn-cs"/>
        </a:defRPr>
      </a:lvl3pPr>
      <a:lvl4pPr marL="1371460" indent="0" algn="l" defTabSz="914306" rtl="0" eaLnBrk="1" latinLnBrk="0" hangingPunct="1">
        <a:spcBef>
          <a:spcPct val="20000"/>
        </a:spcBef>
        <a:buFont typeface="Arial" pitchFamily="34" charset="0"/>
        <a:buNone/>
        <a:defRPr sz="1200" kern="1200">
          <a:solidFill>
            <a:schemeClr val="tx1"/>
          </a:solidFill>
          <a:latin typeface="+mn-lt"/>
          <a:ea typeface="+mn-ea"/>
          <a:cs typeface="+mn-cs"/>
        </a:defRPr>
      </a:lvl4pPr>
      <a:lvl5pPr marL="1828612" indent="0" algn="l" defTabSz="914306" rtl="0" eaLnBrk="1" latinLnBrk="0" hangingPunct="1">
        <a:spcBef>
          <a:spcPct val="20000"/>
        </a:spcBef>
        <a:buFont typeface="Arial" pitchFamily="34" charset="0"/>
        <a:buNone/>
        <a:defRPr sz="1200" kern="1200">
          <a:solidFill>
            <a:schemeClr val="tx1"/>
          </a:solidFill>
          <a:latin typeface="+mn-lt"/>
          <a:ea typeface="+mn-ea"/>
          <a:cs typeface="+mn-cs"/>
        </a:defRPr>
      </a:lvl5pPr>
      <a:lvl6pPr marL="2514343"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5"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9"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02"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2"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19"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25.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jpe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2.jpe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www.oracle.com/us/partnerships/solutions-catalog/specialized-partners/index.html"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32.xml"/><Relationship Id="rId7" Type="http://schemas.openxmlformats.org/officeDocument/2006/relationships/notesSlide" Target="../notesSlides/notesSlide12.xml"/><Relationship Id="rId2" Type="http://schemas.openxmlformats.org/officeDocument/2006/relationships/tags" Target="../tags/tag31.xml"/><Relationship Id="rId1" Type="http://schemas.openxmlformats.org/officeDocument/2006/relationships/vmlDrawing" Target="../drawings/vmlDrawing3.vml"/><Relationship Id="rId6" Type="http://schemas.openxmlformats.org/officeDocument/2006/relationships/slideLayout" Target="../slideLayouts/slideLayout21.xml"/><Relationship Id="rId5" Type="http://schemas.openxmlformats.org/officeDocument/2006/relationships/tags" Target="../tags/tag34.xml"/><Relationship Id="rId10" Type="http://schemas.openxmlformats.org/officeDocument/2006/relationships/image" Target="../media/image39.png"/><Relationship Id="rId4" Type="http://schemas.openxmlformats.org/officeDocument/2006/relationships/tags" Target="../tags/tag33.xml"/><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5.xml"/><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3.xml"/><Relationship Id="rId7" Type="http://schemas.openxmlformats.org/officeDocument/2006/relationships/slideLayout" Target="../slideLayouts/slideLayout85.xml"/><Relationship Id="rId12" Type="http://schemas.openxmlformats.org/officeDocument/2006/relationships/image" Target="../media/image29.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image" Target="../media/image28.png"/><Relationship Id="rId5" Type="http://schemas.openxmlformats.org/officeDocument/2006/relationships/tags" Target="../tags/tag5.xml"/><Relationship Id="rId10" Type="http://schemas.openxmlformats.org/officeDocument/2006/relationships/image" Target="../media/image27.png"/><Relationship Id="rId4" Type="http://schemas.openxmlformats.org/officeDocument/2006/relationships/tags" Target="../tags/tag4.xml"/><Relationship Id="rId9"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image" Target="../media/image31.png"/><Relationship Id="rId3" Type="http://schemas.openxmlformats.org/officeDocument/2006/relationships/tags" Target="../tags/tag8.xml"/><Relationship Id="rId21" Type="http://schemas.openxmlformats.org/officeDocument/2006/relationships/image" Target="../media/image34.png"/><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30.emf"/><Relationship Id="rId2" Type="http://schemas.openxmlformats.org/officeDocument/2006/relationships/tags" Target="../tags/tag7.xml"/><Relationship Id="rId16" Type="http://schemas.openxmlformats.org/officeDocument/2006/relationships/oleObject" Target="../embeddings/oleObject2.bin"/><Relationship Id="rId20" Type="http://schemas.openxmlformats.org/officeDocument/2006/relationships/image" Target="../media/image33.png"/><Relationship Id="rId1" Type="http://schemas.openxmlformats.org/officeDocument/2006/relationships/vmlDrawing" Target="../drawings/vmlDrawing2.v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notesSlide" Target="../notesSlides/notesSlide4.xml"/><Relationship Id="rId23" Type="http://schemas.openxmlformats.org/officeDocument/2006/relationships/image" Target="../media/image36.png"/><Relationship Id="rId10" Type="http://schemas.openxmlformats.org/officeDocument/2006/relationships/tags" Target="../tags/tag15.xml"/><Relationship Id="rId19" Type="http://schemas.openxmlformats.org/officeDocument/2006/relationships/image" Target="../media/image32.png"/><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slideLayout" Target="../slideLayouts/slideLayout21.xml"/><Relationship Id="rId22"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7.jpeg"/><Relationship Id="rId7" Type="http://schemas.openxmlformats.org/officeDocument/2006/relationships/diagramColors" Target="../diagrams/colors1.xml"/><Relationship Id="rId2" Type="http://schemas.openxmlformats.org/officeDocument/2006/relationships/slideLayout" Target="../slideLayouts/slideLayout36.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24.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8.png"/><Relationship Id="rId5" Type="http://schemas.openxmlformats.org/officeDocument/2006/relationships/image" Target="../media/image31.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notesSlide" Target="../notesSlides/notesSlide6.xml"/><Relationship Id="rId7" Type="http://schemas.openxmlformats.org/officeDocument/2006/relationships/diagramQuickStyle" Target="../diagrams/quickStyle2.xml"/><Relationship Id="rId2" Type="http://schemas.openxmlformats.org/officeDocument/2006/relationships/slideLayout" Target="../slideLayouts/slideLayout38.xml"/><Relationship Id="rId1" Type="http://schemas.openxmlformats.org/officeDocument/2006/relationships/tags" Target="../tags/tag2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7.jpe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2.jpe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2.jpe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O_PartnerNetwork_clr.bmp"/>
          <p:cNvPicPr>
            <a:picLocks noChangeAspect="1"/>
          </p:cNvPicPr>
          <p:nvPr/>
        </p:nvPicPr>
        <p:blipFill>
          <a:blip r:embed="rId3" cstate="print"/>
          <a:srcRect t="12192" b="12192"/>
          <a:stretch>
            <a:fillRect/>
          </a:stretch>
        </p:blipFill>
        <p:spPr bwMode="auto">
          <a:xfrm>
            <a:off x="7200239" y="85271"/>
            <a:ext cx="1589087" cy="568325"/>
          </a:xfrm>
          <a:prstGeom prst="rect">
            <a:avLst/>
          </a:prstGeom>
          <a:noFill/>
          <a:ln w="9525">
            <a:noFill/>
            <a:miter lim="800000"/>
            <a:headEnd/>
            <a:tailEnd/>
          </a:ln>
        </p:spPr>
      </p:pic>
      <p:pic>
        <p:nvPicPr>
          <p:cNvPr id="6" name="Picture 32" descr="ad125aa1-MEDIUM-22156102"/>
          <p:cNvPicPr>
            <a:picLocks noChangeAspect="1" noChangeArrowheads="1"/>
          </p:cNvPicPr>
          <p:nvPr/>
        </p:nvPicPr>
        <p:blipFill>
          <a:blip r:embed="rId4" cstate="print"/>
          <a:srcRect/>
          <a:stretch>
            <a:fillRect/>
          </a:stretch>
        </p:blipFill>
        <p:spPr bwMode="auto">
          <a:xfrm>
            <a:off x="1144215" y="685801"/>
            <a:ext cx="2119312" cy="2119312"/>
          </a:xfrm>
          <a:prstGeom prst="rect">
            <a:avLst/>
          </a:prstGeom>
          <a:noFill/>
        </p:spPr>
      </p:pic>
      <p:sp>
        <p:nvSpPr>
          <p:cNvPr id="12" name="Title 11"/>
          <p:cNvSpPr>
            <a:spLocks noGrp="1"/>
          </p:cNvSpPr>
          <p:nvPr>
            <p:ph type="ctrTitle"/>
          </p:nvPr>
        </p:nvSpPr>
        <p:spPr/>
        <p:txBody>
          <a:bodyPr/>
          <a:lstStyle/>
          <a:p>
            <a:r>
              <a:rPr lang="en-US" dirty="0" smtClean="0"/>
              <a:t>Oracle PartnerNetwork Specialized</a:t>
            </a:r>
            <a:br>
              <a:rPr lang="en-US" dirty="0" smtClean="0"/>
            </a:br>
            <a:r>
              <a:rPr lang="en-US" dirty="0" smtClean="0"/>
              <a:t>Program Overview for Customers</a:t>
            </a:r>
            <a:endParaRPr lang="en-US" dirty="0"/>
          </a:p>
        </p:txBody>
      </p:sp>
      <p:sp>
        <p:nvSpPr>
          <p:cNvPr id="13" name="Subtitle 12"/>
          <p:cNvSpPr>
            <a:spLocks noGrp="1"/>
          </p:cNvSpPr>
          <p:nvPr>
            <p:ph type="subTitle" idx="1"/>
          </p:nvPr>
        </p:nvSpPr>
        <p:spPr/>
        <p:txBody>
          <a:bodyPr/>
          <a:lstStyle/>
          <a:p>
            <a:r>
              <a:rPr lang="en-US" dirty="0" smtClean="0"/>
              <a:t>May 2012</a:t>
            </a:r>
            <a:endParaRPr 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2" descr="Wide Red"/>
          <p:cNvPicPr>
            <a:picLocks noChangeAspect="1" noChangeArrowheads="1"/>
          </p:cNvPicPr>
          <p:nvPr/>
        </p:nvPicPr>
        <p:blipFill>
          <a:blip r:embed="rId5" cstate="print"/>
          <a:srcRect/>
          <a:stretch>
            <a:fillRect/>
          </a:stretch>
        </p:blipFill>
        <p:spPr bwMode="auto">
          <a:xfrm>
            <a:off x="0" y="2"/>
            <a:ext cx="9144003" cy="2116931"/>
          </a:xfrm>
          <a:prstGeom prst="rect">
            <a:avLst/>
          </a:prstGeom>
          <a:noFill/>
          <a:ln w="9525">
            <a:noFill/>
            <a:miter lim="800000"/>
            <a:headEnd/>
            <a:tailEnd/>
          </a:ln>
        </p:spPr>
      </p:pic>
      <p:sp>
        <p:nvSpPr>
          <p:cNvPr id="3" name="Rectangle 7"/>
          <p:cNvSpPr txBox="1">
            <a:spLocks noChangeArrowheads="1"/>
          </p:cNvSpPr>
          <p:nvPr>
            <p:custDataLst>
              <p:tags r:id="rId1"/>
            </p:custDataLst>
          </p:nvPr>
        </p:nvSpPr>
        <p:spPr bwMode="auto">
          <a:xfrm>
            <a:off x="359489" y="3158377"/>
            <a:ext cx="8025386" cy="13858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27013" lvl="0" indent="-227013">
              <a:spcBef>
                <a:spcPct val="20000"/>
              </a:spcBef>
              <a:buClr>
                <a:srgbClr val="FD0000"/>
              </a:buClr>
              <a:buFont typeface="Times" charset="0"/>
              <a:buChar char="•"/>
            </a:pPr>
            <a:r>
              <a:rPr lang="en-US" sz="2000" kern="0" dirty="0" smtClean="0">
                <a:solidFill>
                  <a:srgbClr val="000000"/>
                </a:solidFill>
                <a:latin typeface="Arial"/>
                <a:ea typeface="ヒラギノ角ゴ Pro W3"/>
                <a:cs typeface="ヒラギノ角ゴ Pro W3"/>
              </a:rPr>
              <a:t>Elite level for Specialized partners</a:t>
            </a:r>
          </a:p>
          <a:p>
            <a:pPr marL="227013" lvl="0" indent="-227013">
              <a:spcBef>
                <a:spcPct val="20000"/>
              </a:spcBef>
              <a:buClr>
                <a:srgbClr val="FD0000"/>
              </a:buClr>
              <a:buFont typeface="Times" charset="0"/>
              <a:buChar char="•"/>
            </a:pPr>
            <a:r>
              <a:rPr lang="en-US" sz="2000" kern="0" dirty="0" smtClean="0">
                <a:solidFill>
                  <a:srgbClr val="000000"/>
                </a:solidFill>
                <a:latin typeface="Arial"/>
                <a:ea typeface="ヒラギノ角ゴ Pro W3"/>
                <a:cs typeface="ヒラギノ角ゴ Pro W3"/>
              </a:rPr>
              <a:t>Expertise in multiple Oracle solutions</a:t>
            </a:r>
          </a:p>
          <a:p>
            <a:pPr marL="227013" lvl="0" indent="-227013">
              <a:spcBef>
                <a:spcPct val="20000"/>
              </a:spcBef>
              <a:buClr>
                <a:srgbClr val="FD0000"/>
              </a:buClr>
              <a:buFont typeface="Times" charset="0"/>
              <a:buChar char="•"/>
            </a:pPr>
            <a:r>
              <a:rPr lang="en-US" sz="2000" kern="0" dirty="0" smtClean="0">
                <a:solidFill>
                  <a:srgbClr val="000000"/>
                </a:solidFill>
                <a:latin typeface="Arial"/>
                <a:ea typeface="ヒラギノ角ゴ Pro W3"/>
                <a:cs typeface="ヒラギノ角ゴ Pro W3"/>
              </a:rPr>
              <a:t>Dedicated support from the Oracle Partner Business Center</a:t>
            </a:r>
          </a:p>
        </p:txBody>
      </p:sp>
      <p:sp>
        <p:nvSpPr>
          <p:cNvPr id="4" name="TextBox 8"/>
          <p:cNvSpPr txBox="1">
            <a:spLocks noChangeArrowheads="1"/>
          </p:cNvSpPr>
          <p:nvPr/>
        </p:nvSpPr>
        <p:spPr bwMode="auto">
          <a:xfrm>
            <a:off x="3300413" y="272248"/>
            <a:ext cx="5300662" cy="1708160"/>
          </a:xfrm>
          <a:prstGeom prst="rect">
            <a:avLst/>
          </a:prstGeom>
          <a:noFill/>
          <a:ln w="9525">
            <a:noFill/>
            <a:miter lim="800000"/>
            <a:headEnd/>
            <a:tailEnd/>
          </a:ln>
        </p:spPr>
        <p:txBody>
          <a:bodyPr>
            <a:spAutoFit/>
          </a:bodyPr>
          <a:lstStyle/>
          <a:p>
            <a:pPr>
              <a:lnSpc>
                <a:spcPct val="90000"/>
              </a:lnSpc>
              <a:spcBef>
                <a:spcPct val="50000"/>
              </a:spcBef>
              <a:buClr>
                <a:srgbClr val="FD0000"/>
              </a:buClr>
            </a:pPr>
            <a:r>
              <a:rPr lang="en-US" sz="1400" dirty="0" smtClean="0">
                <a:solidFill>
                  <a:srgbClr val="FFFFFF"/>
                </a:solidFill>
              </a:rPr>
              <a:t>“The focus Oracle PartnerNetwork has placed on Specialization provides us with the ability to select qualified partners who have demonstrated expertise in a specific product or solution; this program eliminates the guesswork and helps ensure we find the right partner to fit our needs.”</a:t>
            </a:r>
          </a:p>
          <a:p>
            <a:pPr>
              <a:lnSpc>
                <a:spcPct val="90000"/>
              </a:lnSpc>
              <a:spcBef>
                <a:spcPct val="50000"/>
              </a:spcBef>
              <a:buClr>
                <a:srgbClr val="FD0000"/>
              </a:buClr>
            </a:pPr>
            <a:endParaRPr lang="en-US" sz="600" dirty="0" smtClean="0">
              <a:solidFill>
                <a:srgbClr val="FFFFFF"/>
              </a:solidFill>
            </a:endParaRPr>
          </a:p>
          <a:p>
            <a:pPr>
              <a:lnSpc>
                <a:spcPct val="90000"/>
              </a:lnSpc>
              <a:spcBef>
                <a:spcPct val="50000"/>
              </a:spcBef>
              <a:buClr>
                <a:srgbClr val="FD0000"/>
              </a:buClr>
            </a:pPr>
            <a:r>
              <a:rPr lang="en-US" sz="1400" dirty="0" smtClean="0">
                <a:solidFill>
                  <a:srgbClr val="FFFFFF"/>
                </a:solidFill>
              </a:rPr>
              <a:t>Dave Lyons, Director, Information Technology,</a:t>
            </a:r>
          </a:p>
          <a:p>
            <a:pPr>
              <a:lnSpc>
                <a:spcPct val="90000"/>
              </a:lnSpc>
              <a:buClr>
                <a:srgbClr val="FD0000"/>
              </a:buClr>
            </a:pPr>
            <a:r>
              <a:rPr lang="en-US" sz="1400" dirty="0" smtClean="0">
                <a:solidFill>
                  <a:srgbClr val="FFFFFF"/>
                </a:solidFill>
              </a:rPr>
              <a:t>Baptist General Convention of Texas</a:t>
            </a:r>
            <a:endParaRPr lang="en-US" sz="1400" dirty="0">
              <a:solidFill>
                <a:srgbClr val="FFFFFF"/>
              </a:solidFill>
            </a:endParaRPr>
          </a:p>
        </p:txBody>
      </p:sp>
      <p:grpSp>
        <p:nvGrpSpPr>
          <p:cNvPr id="5" name="Group 4"/>
          <p:cNvGrpSpPr/>
          <p:nvPr/>
        </p:nvGrpSpPr>
        <p:grpSpPr>
          <a:xfrm>
            <a:off x="252560" y="353597"/>
            <a:ext cx="2743200" cy="1505670"/>
            <a:chOff x="5099050" y="688975"/>
            <a:chExt cx="2743200" cy="1505670"/>
          </a:xfr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6200000" scaled="1"/>
            <a:tileRect/>
          </a:gradFill>
        </p:grpSpPr>
        <p:sp>
          <p:nvSpPr>
            <p:cNvPr id="6" name="Rectangle 5"/>
            <p:cNvSpPr/>
            <p:nvPr/>
          </p:nvSpPr>
          <p:spPr bwMode="auto">
            <a:xfrm>
              <a:off x="5099050" y="688975"/>
              <a:ext cx="2743200" cy="1505670"/>
            </a:xfrm>
            <a:prstGeom prst="rect">
              <a:avLst/>
            </a:prstGeom>
            <a:grpFill/>
            <a:ln w="38100" cap="flat" cmpd="sng" algn="ctr">
              <a:solidFill>
                <a:srgbClr val="FFFFFF"/>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kumimoji="0" lang="en-US" sz="1800" b="1" i="0" u="none" strike="noStrike" kern="0" cap="none" spc="0" normalizeH="0" baseline="0" noProof="0" dirty="0" smtClean="0">
                <a:ln>
                  <a:noFill/>
                </a:ln>
                <a:solidFill>
                  <a:srgbClr val="000000"/>
                </a:solidFill>
                <a:effectLst/>
                <a:uLnTx/>
                <a:uFillTx/>
                <a:latin typeface="Arial" charset="0"/>
              </a:endParaRPr>
            </a:p>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lang="en-US" sz="1800" b="1" kern="0" dirty="0" smtClean="0">
                <a:solidFill>
                  <a:srgbClr val="000000"/>
                </a:solidFill>
                <a:latin typeface="Arial" charset="0"/>
              </a:endParaRPr>
            </a:p>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kumimoji="0" lang="en-US" sz="1800" b="1" i="0" u="none" strike="noStrike" kern="0" cap="none" spc="0" normalizeH="0" baseline="0" noProof="0" dirty="0" smtClean="0">
                <a:ln>
                  <a:noFill/>
                </a:ln>
                <a:solidFill>
                  <a:srgbClr val="000000"/>
                </a:solidFill>
                <a:effectLst/>
                <a:uLnTx/>
                <a:uFillTx/>
                <a:latin typeface="Arial" charset="0"/>
              </a:endParaRPr>
            </a:p>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kumimoji="0" lang="en-US" sz="1800" b="1" i="0" u="none" strike="noStrike" kern="0" cap="none" spc="0" normalizeH="0" baseline="0" noProof="0" dirty="0" smtClean="0">
                <a:ln>
                  <a:noFill/>
                </a:ln>
                <a:solidFill>
                  <a:srgbClr val="000000"/>
                </a:solidFill>
                <a:effectLst/>
                <a:uLnTx/>
                <a:uFillTx/>
                <a:latin typeface="Arial" charset="0"/>
              </a:endParaRPr>
            </a:p>
          </p:txBody>
        </p:sp>
        <p:sp>
          <p:nvSpPr>
            <p:cNvPr id="8" name="TextBox 7"/>
            <p:cNvSpPr txBox="1"/>
            <p:nvPr/>
          </p:nvSpPr>
          <p:spPr>
            <a:xfrm>
              <a:off x="5597399" y="1216668"/>
              <a:ext cx="1741182" cy="461665"/>
            </a:xfrm>
            <a:prstGeom prst="rect">
              <a:avLst/>
            </a:prstGeom>
            <a:grpFill/>
          </p:spPr>
          <p:txBody>
            <a:bodyPr wrap="none" rtlCol="0">
              <a:spAutoFit/>
            </a:bodyPr>
            <a:lstStyle/>
            <a:p>
              <a:pPr marL="171450" marR="0" lvl="0" indent="-171450" algn="l" defTabSz="914400" eaLnBrk="1" fontAlgn="auto" latinLnBrk="0" hangingPunct="1">
                <a:lnSpc>
                  <a:spcPct val="100000"/>
                </a:lnSpc>
                <a:spcBef>
                  <a:spcPts val="0"/>
                </a:spcBef>
                <a:spcAft>
                  <a:spcPts val="0"/>
                </a:spcAft>
                <a:buClrTx/>
                <a:buSzTx/>
                <a:buFont typeface="Arial" pitchFamily="34" charset="0"/>
                <a:buNone/>
                <a:tabLst/>
                <a:defRPr/>
              </a:pPr>
              <a:r>
                <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PLATINUM</a:t>
              </a:r>
            </a:p>
          </p:txBody>
        </p:sp>
      </p:grpSp>
      <p:sp>
        <p:nvSpPr>
          <p:cNvPr id="9" name="Text Box 5"/>
          <p:cNvSpPr txBox="1">
            <a:spLocks noChangeArrowheads="1"/>
          </p:cNvSpPr>
          <p:nvPr>
            <p:custDataLst>
              <p:tags r:id="rId2"/>
            </p:custDataLst>
          </p:nvPr>
        </p:nvSpPr>
        <p:spPr bwMode="auto">
          <a:xfrm>
            <a:off x="261938" y="2281071"/>
            <a:ext cx="8882062" cy="757130"/>
          </a:xfrm>
          <a:prstGeom prst="rect">
            <a:avLst/>
          </a:prstGeom>
          <a:noFill/>
          <a:ln w="9525">
            <a:noFill/>
            <a:miter lim="800000"/>
            <a:headEnd/>
            <a:tailEnd/>
          </a:ln>
        </p:spPr>
        <p:txBody>
          <a:bodyPr>
            <a:spAutoFit/>
          </a:bodyPr>
          <a:lstStyle/>
          <a:p>
            <a:pPr lvl="0" fontAlgn="auto">
              <a:lnSpc>
                <a:spcPct val="90000"/>
              </a:lnSpc>
              <a:spcBef>
                <a:spcPct val="50000"/>
              </a:spcBef>
              <a:spcAft>
                <a:spcPts val="0"/>
              </a:spcAft>
              <a:buClr>
                <a:srgbClr val="FD0000"/>
              </a:buClr>
            </a:pPr>
            <a:r>
              <a:rPr lang="en-US" sz="2400" b="1" kern="0" dirty="0" smtClean="0">
                <a:solidFill>
                  <a:srgbClr val="000000"/>
                </a:solidFill>
              </a:rPr>
              <a:t>Premium level representing depth of skill and breadth of portfolio</a:t>
            </a: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2" descr="Wide Red"/>
          <p:cNvPicPr>
            <a:picLocks noChangeAspect="1" noChangeArrowheads="1"/>
          </p:cNvPicPr>
          <p:nvPr/>
        </p:nvPicPr>
        <p:blipFill>
          <a:blip r:embed="rId5" cstate="print"/>
          <a:srcRect/>
          <a:stretch>
            <a:fillRect/>
          </a:stretch>
        </p:blipFill>
        <p:spPr bwMode="auto">
          <a:xfrm>
            <a:off x="0" y="2"/>
            <a:ext cx="9144003" cy="2116931"/>
          </a:xfrm>
          <a:prstGeom prst="rect">
            <a:avLst/>
          </a:prstGeom>
          <a:noFill/>
          <a:ln w="9525">
            <a:noFill/>
            <a:miter lim="800000"/>
            <a:headEnd/>
            <a:tailEnd/>
          </a:ln>
        </p:spPr>
      </p:pic>
      <p:sp>
        <p:nvSpPr>
          <p:cNvPr id="3" name="Text Box 5"/>
          <p:cNvSpPr txBox="1">
            <a:spLocks noChangeArrowheads="1"/>
          </p:cNvSpPr>
          <p:nvPr>
            <p:custDataLst>
              <p:tags r:id="rId1"/>
            </p:custDataLst>
          </p:nvPr>
        </p:nvSpPr>
        <p:spPr bwMode="auto">
          <a:xfrm>
            <a:off x="261938" y="2220689"/>
            <a:ext cx="8882062" cy="757130"/>
          </a:xfrm>
          <a:prstGeom prst="rect">
            <a:avLst/>
          </a:prstGeom>
          <a:noFill/>
          <a:ln w="9525">
            <a:noFill/>
            <a:miter lim="800000"/>
            <a:headEnd/>
            <a:tailEnd/>
          </a:ln>
        </p:spPr>
        <p:txBody>
          <a:bodyPr>
            <a:spAutoFit/>
          </a:bodyPr>
          <a:lstStyle/>
          <a:p>
            <a:pPr lvl="0" fontAlgn="auto">
              <a:lnSpc>
                <a:spcPct val="90000"/>
              </a:lnSpc>
              <a:spcBef>
                <a:spcPct val="50000"/>
              </a:spcBef>
              <a:spcAft>
                <a:spcPts val="0"/>
              </a:spcAft>
              <a:buClr>
                <a:srgbClr val="FD0000"/>
              </a:buClr>
            </a:pPr>
            <a:r>
              <a:rPr lang="en-US" sz="2400" b="1" kern="0" dirty="0" smtClean="0">
                <a:solidFill>
                  <a:srgbClr val="000000"/>
                </a:solidFill>
              </a:rPr>
              <a:t>Prestigious level representing depth of skill, breadth of portfolio and extent of capacity</a:t>
            </a:r>
          </a:p>
        </p:txBody>
      </p:sp>
      <p:sp>
        <p:nvSpPr>
          <p:cNvPr id="4" name="Rectangle 7"/>
          <p:cNvSpPr txBox="1">
            <a:spLocks noChangeArrowheads="1"/>
          </p:cNvSpPr>
          <p:nvPr>
            <p:custDataLst>
              <p:tags r:id="rId2"/>
            </p:custDataLst>
          </p:nvPr>
        </p:nvSpPr>
        <p:spPr bwMode="auto">
          <a:xfrm>
            <a:off x="359488" y="3011735"/>
            <a:ext cx="8206542" cy="13858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27013" lvl="0" indent="-227013">
              <a:spcBef>
                <a:spcPct val="20000"/>
              </a:spcBef>
              <a:buClr>
                <a:srgbClr val="FD0000"/>
              </a:buClr>
              <a:buFont typeface="Times" charset="0"/>
              <a:buChar char="•"/>
            </a:pPr>
            <a:r>
              <a:rPr lang="en-US" sz="1800" kern="0" dirty="0" smtClean="0">
                <a:solidFill>
                  <a:srgbClr val="000000"/>
                </a:solidFill>
                <a:latin typeface="Arial"/>
                <a:ea typeface="ヒラギノ角ゴ Pro W3"/>
                <a:cs typeface="ヒラギノ角ゴ Pro W3"/>
              </a:rPr>
              <a:t>Elite level for Specialized partners</a:t>
            </a:r>
          </a:p>
          <a:p>
            <a:pPr marL="227013" lvl="0" indent="-227013">
              <a:spcBef>
                <a:spcPct val="20000"/>
              </a:spcBef>
              <a:buClr>
                <a:srgbClr val="FD0000"/>
              </a:buClr>
              <a:buFont typeface="Times" charset="0"/>
              <a:buChar char="•"/>
            </a:pPr>
            <a:r>
              <a:rPr lang="en-US" sz="1800" kern="0" dirty="0" smtClean="0">
                <a:solidFill>
                  <a:srgbClr val="000000"/>
                </a:solidFill>
                <a:latin typeface="Arial"/>
                <a:ea typeface="ヒラギノ角ゴ Pro W3"/>
                <a:cs typeface="ヒラギノ角ゴ Pro W3"/>
              </a:rPr>
              <a:t>Expertise in multiple Oracle solutions</a:t>
            </a:r>
          </a:p>
          <a:p>
            <a:pPr marL="227013" lvl="0" indent="-227013">
              <a:spcBef>
                <a:spcPct val="20000"/>
              </a:spcBef>
              <a:buClr>
                <a:srgbClr val="FD0000"/>
              </a:buClr>
              <a:buFont typeface="Times" charset="0"/>
              <a:buChar char="•"/>
            </a:pPr>
            <a:r>
              <a:rPr lang="en-US" sz="1800" kern="0" dirty="0" smtClean="0">
                <a:solidFill>
                  <a:srgbClr val="000000"/>
                </a:solidFill>
                <a:latin typeface="Arial"/>
                <a:ea typeface="ヒラギノ角ゴ Pro W3"/>
                <a:cs typeface="ヒラギノ角ゴ Pro W3"/>
              </a:rPr>
              <a:t>Highest level of support &amp; investment from Oracle</a:t>
            </a:r>
          </a:p>
          <a:p>
            <a:pPr marL="227013" lvl="0" indent="-227013">
              <a:spcBef>
                <a:spcPct val="20000"/>
              </a:spcBef>
              <a:buClr>
                <a:srgbClr val="FD0000"/>
              </a:buClr>
              <a:buFont typeface="Times" charset="0"/>
              <a:buChar char="•"/>
            </a:pPr>
            <a:r>
              <a:rPr lang="en-US" sz="1800" kern="0" dirty="0" smtClean="0">
                <a:solidFill>
                  <a:srgbClr val="000000"/>
                </a:solidFill>
                <a:latin typeface="Arial"/>
                <a:ea typeface="ヒラギノ角ゴ Pro W3"/>
                <a:cs typeface="ヒラギノ角ゴ Pro W3"/>
              </a:rPr>
              <a:t>Recognition of high value based on highest level of investment in Oracle expertise &amp; alliance</a:t>
            </a:r>
          </a:p>
        </p:txBody>
      </p:sp>
      <p:sp>
        <p:nvSpPr>
          <p:cNvPr id="5" name="TextBox 8"/>
          <p:cNvSpPr txBox="1">
            <a:spLocks noChangeArrowheads="1"/>
          </p:cNvSpPr>
          <p:nvPr/>
        </p:nvSpPr>
        <p:spPr bwMode="auto">
          <a:xfrm>
            <a:off x="3300413" y="272248"/>
            <a:ext cx="5300662" cy="1665071"/>
          </a:xfrm>
          <a:prstGeom prst="rect">
            <a:avLst/>
          </a:prstGeom>
          <a:noFill/>
          <a:ln w="9525">
            <a:noFill/>
            <a:miter lim="800000"/>
            <a:headEnd/>
            <a:tailEnd/>
          </a:ln>
        </p:spPr>
        <p:txBody>
          <a:bodyPr>
            <a:spAutoFit/>
          </a:bodyPr>
          <a:lstStyle/>
          <a:p>
            <a:pPr marL="0" marR="0" lvl="0" indent="0" algn="l" defTabSz="914400" eaLnBrk="1" fontAlgn="auto" latinLnBrk="0" hangingPunct="1">
              <a:lnSpc>
                <a:spcPct val="90000"/>
              </a:lnSpc>
              <a:spcBef>
                <a:spcPct val="50000"/>
              </a:spcBef>
              <a:spcAft>
                <a:spcPts val="0"/>
              </a:spcAft>
              <a:buClr>
                <a:srgbClr val="FD0000"/>
              </a:buClr>
              <a:buSzTx/>
              <a:buFontTx/>
              <a:buNone/>
              <a:tabLst/>
              <a:defRPr/>
            </a:pPr>
            <a:r>
              <a:rPr kumimoji="0" lang="en-US" sz="1400" b="0" i="0" u="none" strike="noStrike" kern="0" cap="none" spc="0" normalizeH="0" baseline="0" noProof="0" dirty="0">
                <a:ln>
                  <a:noFill/>
                </a:ln>
                <a:solidFill>
                  <a:srgbClr val="FFFFFF"/>
                </a:solidFill>
                <a:effectLst/>
                <a:uLnTx/>
                <a:uFillTx/>
              </a:rPr>
              <a:t>“The Oracle Partner program provides partners with sales, marketing an training support that is unparalleled in the industry. Oracle's Partner Program supports partners to become specialists in Oracle products and partner services.”</a:t>
            </a:r>
          </a:p>
          <a:p>
            <a:pPr marL="0" marR="0" lvl="0" indent="0" algn="l" defTabSz="914400" eaLnBrk="1" fontAlgn="auto" latinLnBrk="0" hangingPunct="1">
              <a:lnSpc>
                <a:spcPct val="90000"/>
              </a:lnSpc>
              <a:spcBef>
                <a:spcPct val="50000"/>
              </a:spcBef>
              <a:spcAft>
                <a:spcPts val="0"/>
              </a:spcAft>
              <a:buClr>
                <a:srgbClr val="FD0000"/>
              </a:buClr>
              <a:buSzTx/>
              <a:buFontTx/>
              <a:buNone/>
              <a:tabLst/>
              <a:defRPr/>
            </a:pPr>
            <a:r>
              <a:rPr kumimoji="0" lang="en-US" sz="1400" b="0" i="0" u="none" strike="noStrike" kern="0" cap="none" spc="0" normalizeH="0" baseline="0" noProof="0" dirty="0">
                <a:ln>
                  <a:noFill/>
                </a:ln>
                <a:solidFill>
                  <a:srgbClr val="FFFFFF"/>
                </a:solidFill>
                <a:effectLst/>
                <a:uLnTx/>
                <a:uFillTx/>
              </a:rPr>
              <a:t> </a:t>
            </a:r>
          </a:p>
          <a:p>
            <a:pPr marL="0" marR="0" lvl="0" indent="0" algn="l" defTabSz="914400" eaLnBrk="1" fontAlgn="auto" latinLnBrk="0" hangingPunct="1">
              <a:lnSpc>
                <a:spcPct val="90000"/>
              </a:lnSpc>
              <a:spcBef>
                <a:spcPct val="50000"/>
              </a:spcBef>
              <a:spcAft>
                <a:spcPts val="0"/>
              </a:spcAft>
              <a:buClr>
                <a:srgbClr val="FD0000"/>
              </a:buClr>
              <a:buSzTx/>
              <a:buFontTx/>
              <a:buNone/>
              <a:tabLst/>
              <a:defRPr/>
            </a:pPr>
            <a:r>
              <a:rPr kumimoji="0" lang="en-US" sz="1400" b="0" i="0" u="none" strike="noStrike" kern="0" cap="none" spc="0" normalizeH="0" baseline="0" noProof="0" dirty="0">
                <a:ln>
                  <a:noFill/>
                </a:ln>
                <a:solidFill>
                  <a:srgbClr val="FFFFFF"/>
                </a:solidFill>
                <a:effectLst/>
                <a:uLnTx/>
                <a:uFillTx/>
              </a:rPr>
              <a:t>Frank J. </a:t>
            </a:r>
            <a:r>
              <a:rPr kumimoji="0" lang="en-US" sz="1400" b="0" i="0" u="none" strike="noStrike" kern="0" cap="none" spc="0" normalizeH="0" baseline="0" noProof="0" dirty="0" err="1">
                <a:ln>
                  <a:noFill/>
                </a:ln>
                <a:solidFill>
                  <a:srgbClr val="FFFFFF"/>
                </a:solidFill>
                <a:effectLst/>
                <a:uLnTx/>
                <a:uFillTx/>
              </a:rPr>
              <a:t>Vukmanic</a:t>
            </a:r>
            <a:r>
              <a:rPr kumimoji="0" lang="en-US" sz="1400" b="0" i="0" u="none" strike="noStrike" kern="0" cap="none" spc="0" normalizeH="0" baseline="0" noProof="0" dirty="0">
                <a:ln>
                  <a:noFill/>
                </a:ln>
                <a:solidFill>
                  <a:srgbClr val="FFFFFF"/>
                </a:solidFill>
                <a:effectLst/>
                <a:uLnTx/>
                <a:uFillTx/>
              </a:rPr>
              <a:t>, </a:t>
            </a:r>
            <a:br>
              <a:rPr kumimoji="0" lang="en-US" sz="1400" b="0" i="0" u="none" strike="noStrike" kern="0" cap="none" spc="0" normalizeH="0" baseline="0" noProof="0" dirty="0">
                <a:ln>
                  <a:noFill/>
                </a:ln>
                <a:solidFill>
                  <a:srgbClr val="FFFFFF"/>
                </a:solidFill>
                <a:effectLst/>
                <a:uLnTx/>
                <a:uFillTx/>
              </a:rPr>
            </a:br>
            <a:r>
              <a:rPr kumimoji="0" lang="en-US" sz="1400" b="0" i="0" u="none" strike="noStrike" kern="0" cap="none" spc="0" normalizeH="0" baseline="0" noProof="0" dirty="0">
                <a:ln>
                  <a:noFill/>
                </a:ln>
                <a:solidFill>
                  <a:srgbClr val="FFFFFF"/>
                </a:solidFill>
                <a:effectLst/>
                <a:uLnTx/>
                <a:uFillTx/>
              </a:rPr>
              <a:t>Senior Vice President &amp; General Manager, V-Soft</a:t>
            </a:r>
          </a:p>
        </p:txBody>
      </p:sp>
      <p:grpSp>
        <p:nvGrpSpPr>
          <p:cNvPr id="6" name="Group 5"/>
          <p:cNvGrpSpPr/>
          <p:nvPr/>
        </p:nvGrpSpPr>
        <p:grpSpPr>
          <a:xfrm>
            <a:off x="252560" y="353597"/>
            <a:ext cx="2743200" cy="1505670"/>
            <a:chOff x="5099050" y="688975"/>
            <a:chExt cx="2743200" cy="1505670"/>
          </a:xfr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grpSpPr>
        <p:sp>
          <p:nvSpPr>
            <p:cNvPr id="8" name="Rectangle 7"/>
            <p:cNvSpPr/>
            <p:nvPr/>
          </p:nvSpPr>
          <p:spPr bwMode="auto">
            <a:xfrm>
              <a:off x="5099050" y="688975"/>
              <a:ext cx="2743200" cy="1505670"/>
            </a:xfrm>
            <a:prstGeom prst="rect">
              <a:avLst/>
            </a:prstGeom>
            <a:grpFill/>
            <a:ln w="38100" cap="flat" cmpd="sng" algn="ctr">
              <a:solidFill>
                <a:srgbClr val="FFFFFF"/>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kumimoji="0" lang="en-US" sz="1800" b="1" i="0" u="none" strike="noStrike" kern="0" cap="none" spc="0" normalizeH="0" baseline="0" noProof="0" dirty="0" smtClean="0">
                <a:ln>
                  <a:noFill/>
                </a:ln>
                <a:solidFill>
                  <a:srgbClr val="000000"/>
                </a:solidFill>
                <a:effectLst/>
                <a:uLnTx/>
                <a:uFillTx/>
                <a:latin typeface="Arial" charset="0"/>
              </a:endParaRPr>
            </a:p>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lang="en-US" sz="1800" b="1" kern="0" dirty="0" smtClean="0">
                <a:solidFill>
                  <a:srgbClr val="000000"/>
                </a:solidFill>
                <a:latin typeface="Arial" charset="0"/>
              </a:endParaRPr>
            </a:p>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kumimoji="0" lang="en-US" sz="1800" b="1" i="0" u="none" strike="noStrike" kern="0" cap="none" spc="0" normalizeH="0" baseline="0" noProof="0" dirty="0" smtClean="0">
                <a:ln>
                  <a:noFill/>
                </a:ln>
                <a:solidFill>
                  <a:srgbClr val="000000"/>
                </a:solidFill>
                <a:effectLst/>
                <a:uLnTx/>
                <a:uFillTx/>
                <a:latin typeface="Arial" charset="0"/>
              </a:endParaRPr>
            </a:p>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kumimoji="0" lang="en-US" sz="1800" b="1" i="0" u="none" strike="noStrike" kern="0" cap="none" spc="0" normalizeH="0" baseline="0" noProof="0" dirty="0" smtClean="0">
                <a:ln>
                  <a:noFill/>
                </a:ln>
                <a:solidFill>
                  <a:srgbClr val="000000"/>
                </a:solidFill>
                <a:effectLst/>
                <a:uLnTx/>
                <a:uFillTx/>
                <a:latin typeface="Arial" charset="0"/>
              </a:endParaRPr>
            </a:p>
          </p:txBody>
        </p:sp>
        <p:sp>
          <p:nvSpPr>
            <p:cNvPr id="9" name="TextBox 8"/>
            <p:cNvSpPr txBox="1"/>
            <p:nvPr/>
          </p:nvSpPr>
          <p:spPr>
            <a:xfrm>
              <a:off x="5716891" y="1216668"/>
              <a:ext cx="1638590" cy="461665"/>
            </a:xfrm>
            <a:prstGeom prst="rect">
              <a:avLst/>
            </a:prstGeom>
            <a:grpFill/>
          </p:spPr>
          <p:txBody>
            <a:bodyPr wrap="none" rtlCol="0">
              <a:spAutoFit/>
            </a:bodyPr>
            <a:lstStyle/>
            <a:p>
              <a:pPr marL="171450" marR="0" lvl="0" indent="-171450" algn="l" defTabSz="914400" eaLnBrk="1" fontAlgn="auto" latinLnBrk="0" hangingPunct="1">
                <a:lnSpc>
                  <a:spcPct val="100000"/>
                </a:lnSpc>
                <a:spcBef>
                  <a:spcPts val="0"/>
                </a:spcBef>
                <a:spcAft>
                  <a:spcPts val="0"/>
                </a:spcAft>
                <a:buClrTx/>
                <a:buSzTx/>
                <a:buFont typeface="Arial" pitchFamily="34" charset="0"/>
                <a:buNone/>
                <a:tabLst/>
                <a:defRPr/>
              </a:pPr>
              <a:r>
                <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DIAMOND</a:t>
              </a:r>
            </a:p>
          </p:txBody>
        </p:sp>
      </p:gr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hlinkClick r:id="rId3"/>
          </p:cNvPr>
          <p:cNvSpPr>
            <a:spLocks noGrp="1"/>
          </p:cNvSpPr>
          <p:nvPr>
            <p:ph type="title"/>
          </p:nvPr>
        </p:nvSpPr>
        <p:spPr>
          <a:xfrm>
            <a:off x="1" y="1995288"/>
            <a:ext cx="9142413" cy="553998"/>
          </a:xfrm>
          <a:prstGeom prst="rect">
            <a:avLst/>
          </a:prstGeom>
        </p:spPr>
        <p:txBody>
          <a:bodyPr wrap="square" anchor="ctr">
            <a:spAutoFit/>
          </a:bodyPr>
          <a:lstStyle/>
          <a:p>
            <a:pPr algn="ctr"/>
            <a:r>
              <a:rPr lang="en-US" sz="3600" b="1" u="sng" dirty="0" smtClean="0"/>
              <a:t>oracle.com/specialized</a:t>
            </a:r>
            <a:endParaRPr lang="en-US" sz="3600" b="1" u="sng"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p:cNvGraphicFramePr>
          <p:nvPr>
            <p:custDataLst>
              <p:tags r:id="rId2"/>
            </p:custDataLst>
          </p:nvPr>
        </p:nvGraphicFramePr>
        <p:xfrm>
          <a:off x="0" y="10"/>
          <a:ext cx="158750" cy="119063"/>
        </p:xfrm>
        <a:graphic>
          <a:graphicData uri="http://schemas.openxmlformats.org/presentationml/2006/ole">
            <mc:AlternateContent xmlns:mc="http://schemas.openxmlformats.org/markup-compatibility/2006">
              <mc:Choice xmlns:v="urn:schemas-microsoft-com:vml" Requires="v">
                <p:oleObj spid="_x0000_s480261" name="think-cell Slide" r:id="rId8" imgW="0" imgH="0" progId="TCLayout.ActiveDocument.1">
                  <p:embed/>
                </p:oleObj>
              </mc:Choice>
              <mc:Fallback>
                <p:oleObj name="think-cell Slide" r:id="rId8" imgW="0" imgH="0" progId="TCLayout.ActiveDocument.1">
                  <p:embed/>
                  <p:pic>
                    <p:nvPicPr>
                      <p:cNvPr id="0"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0"/>
                        <a:ext cx="158750"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3" descr="BG.png"/>
          <p:cNvPicPr>
            <a:picLocks noChangeAspect="1"/>
          </p:cNvPicPr>
          <p:nvPr>
            <p:custDataLst>
              <p:tags r:id="rId3"/>
            </p:custDataLst>
          </p:nvPr>
        </p:nvPicPr>
        <p:blipFill>
          <a:blip r:embed="rId9" cstate="print"/>
          <a:srcRect/>
          <a:stretch>
            <a:fillRect/>
          </a:stretch>
        </p:blipFill>
        <p:spPr bwMode="auto">
          <a:xfrm>
            <a:off x="0" y="1243012"/>
            <a:ext cx="9144000" cy="3389710"/>
          </a:xfrm>
          <a:prstGeom prst="rect">
            <a:avLst/>
          </a:prstGeom>
          <a:noFill/>
          <a:ln w="9525">
            <a:noFill/>
            <a:miter lim="800000"/>
            <a:headEnd/>
            <a:tailEnd/>
          </a:ln>
        </p:spPr>
      </p:pic>
      <p:pic>
        <p:nvPicPr>
          <p:cNvPr id="4" name="Picture 3" descr="SocialMedia_IconsURLs.png"/>
          <p:cNvPicPr>
            <a:picLocks noChangeAspect="1"/>
          </p:cNvPicPr>
          <p:nvPr>
            <p:custDataLst>
              <p:tags r:id="rId4"/>
            </p:custDataLst>
          </p:nvPr>
        </p:nvPicPr>
        <p:blipFill>
          <a:blip r:embed="rId10" cstate="print"/>
          <a:stretch>
            <a:fillRect/>
          </a:stretch>
        </p:blipFill>
        <p:spPr>
          <a:xfrm>
            <a:off x="840990" y="1644026"/>
            <a:ext cx="7602521" cy="1746161"/>
          </a:xfrm>
          <a:prstGeom prst="rect">
            <a:avLst/>
          </a:prstGeom>
          <a:effectLst>
            <a:outerShdw blurRad="101600" dir="13500000" sy="23000" kx="1200000" algn="br" rotWithShape="0">
              <a:prstClr val="black">
                <a:alpha val="15000"/>
              </a:prstClr>
            </a:outerShdw>
          </a:effectLst>
        </p:spPr>
      </p:pic>
      <p:sp>
        <p:nvSpPr>
          <p:cNvPr id="7" name="Title 6"/>
          <p:cNvSpPr>
            <a:spLocks noGrp="1"/>
          </p:cNvSpPr>
          <p:nvPr>
            <p:ph type="title"/>
            <p:custDataLst>
              <p:tags r:id="rId5"/>
            </p:custDataLst>
          </p:nvPr>
        </p:nvSpPr>
        <p:spPr/>
        <p:txBody>
          <a:bodyPr/>
          <a:lstStyle/>
          <a:p>
            <a:r>
              <a:rPr lang="en-US" dirty="0" smtClean="0">
                <a:solidFill>
                  <a:srgbClr val="4D4D4D"/>
                </a:solidFill>
                <a:cs typeface="Arial" pitchFamily="34" charset="0"/>
              </a:rPr>
              <a:t>Join the Conversation with OPN</a:t>
            </a:r>
            <a:endParaRPr lang="en-US" sz="2200" dirty="0">
              <a:solidFill>
                <a:schemeClr val="tx2"/>
              </a:solidFill>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486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defRPr/>
            </a:pPr>
            <a:endParaRPr lang="en-US" sz="1600" dirty="0">
              <a:solidFill>
                <a:schemeClr val="tx1"/>
              </a:solidFill>
              <a:latin typeface="Arial" pitchFamily="34" charset="0"/>
              <a:ea typeface="ＭＳ Ｐゴシック" pitchFamily="34" charset="-128"/>
            </a:endParaRPr>
          </a:p>
        </p:txBody>
      </p:sp>
      <p:grpSp>
        <p:nvGrpSpPr>
          <p:cNvPr id="76803" name="Group 1"/>
          <p:cNvGrpSpPr>
            <a:grpSpLocks/>
          </p:cNvGrpSpPr>
          <p:nvPr/>
        </p:nvGrpSpPr>
        <p:grpSpPr bwMode="auto">
          <a:xfrm>
            <a:off x="2112999" y="1463675"/>
            <a:ext cx="4937125" cy="1595438"/>
            <a:chOff x="2113332" y="1464413"/>
            <a:chExt cx="4936386" cy="1595045"/>
          </a:xfrm>
        </p:grpSpPr>
        <p:pic>
          <p:nvPicPr>
            <p:cNvPr id="76804" name="Picture 10"/>
            <p:cNvPicPr>
              <a:picLocks noChangeAspect="1"/>
            </p:cNvPicPr>
            <p:nvPr/>
          </p:nvPicPr>
          <p:blipFill>
            <a:blip r:embed="rId3" cstate="print"/>
            <a:srcRect/>
            <a:stretch>
              <a:fillRect/>
            </a:stretch>
          </p:blipFill>
          <p:spPr bwMode="auto">
            <a:xfrm>
              <a:off x="2113332" y="1464413"/>
              <a:ext cx="4936386" cy="1595045"/>
            </a:xfrm>
            <a:prstGeom prst="rect">
              <a:avLst/>
            </a:prstGeom>
            <a:noFill/>
            <a:ln w="9525">
              <a:noFill/>
              <a:miter lim="800000"/>
              <a:headEnd/>
              <a:tailEnd/>
            </a:ln>
          </p:spPr>
        </p:pic>
        <p:pic>
          <p:nvPicPr>
            <p:cNvPr id="76805" name="Picture 1034" descr="HSET_clr_rgb"/>
            <p:cNvPicPr>
              <a:picLocks noChangeAspect="1" noChangeArrowheads="1"/>
            </p:cNvPicPr>
            <p:nvPr/>
          </p:nvPicPr>
          <p:blipFill>
            <a:blip r:embed="rId4" cstate="print"/>
            <a:srcRect/>
            <a:stretch>
              <a:fillRect/>
            </a:stretch>
          </p:blipFill>
          <p:spPr bwMode="auto">
            <a:xfrm>
              <a:off x="2481263" y="1700213"/>
              <a:ext cx="4179887" cy="1198562"/>
            </a:xfrm>
            <a:prstGeom prst="rect">
              <a:avLst/>
            </a:prstGeom>
            <a:noFill/>
            <a:ln w="9525">
              <a:noFill/>
              <a:miter lim="800000"/>
              <a:headEnd/>
              <a:tailEnd/>
            </a:ln>
          </p:spPr>
        </p:pic>
      </p:gr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0" y="0"/>
            <a:ext cx="9154714" cy="5143500"/>
          </a:xfrm>
          <a:prstGeom prst="rect">
            <a:avLst/>
          </a:prstGeom>
          <a:gradFill rotWithShape="1">
            <a:gsLst>
              <a:gs pos="0">
                <a:schemeClr val="tx2"/>
              </a:gs>
              <a:gs pos="100000">
                <a:schemeClr val="tx2">
                  <a:gamma/>
                  <a:shade val="46275"/>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4109" tIns="17044" rIns="34109" bIns="17044" anchor="ctr"/>
          <a:lstStyle/>
          <a:p>
            <a:pPr marL="43825" indent="-43825" algn="ctr">
              <a:lnSpc>
                <a:spcPct val="90000"/>
              </a:lnSpc>
              <a:spcBef>
                <a:spcPct val="50000"/>
              </a:spcBef>
              <a:buClr>
                <a:srgbClr val="667263"/>
              </a:buClr>
              <a:defRPr/>
            </a:pPr>
            <a:endParaRPr lang="en-US" b="1" dirty="0">
              <a:solidFill>
                <a:srgbClr val="000000"/>
              </a:solidFill>
            </a:endParaRPr>
          </a:p>
        </p:txBody>
      </p:sp>
      <p:sp>
        <p:nvSpPr>
          <p:cNvPr id="61443" name="Rectangle 3"/>
          <p:cNvSpPr>
            <a:spLocks noChangeArrowheads="1"/>
          </p:cNvSpPr>
          <p:nvPr/>
        </p:nvSpPr>
        <p:spPr bwMode="auto">
          <a:xfrm>
            <a:off x="0" y="4629769"/>
            <a:ext cx="9144000" cy="228005"/>
          </a:xfrm>
          <a:prstGeom prst="rect">
            <a:avLst/>
          </a:prstGeom>
          <a:noFill/>
          <a:ln w="9525">
            <a:noFill/>
            <a:miter lim="800000"/>
            <a:headEnd type="none" w="sm" len="sm"/>
            <a:tailEnd type="none" w="sm" len="sm"/>
          </a:ln>
        </p:spPr>
        <p:txBody>
          <a:bodyPr wrap="none" lIns="90814" tIns="45407" rIns="90814" bIns="45407" anchor="ctr"/>
          <a:lstStyle/>
          <a:p>
            <a:pPr algn="ctr" defTabSz="908229">
              <a:lnSpc>
                <a:spcPct val="90000"/>
              </a:lnSpc>
              <a:spcBef>
                <a:spcPct val="50000"/>
              </a:spcBef>
              <a:buClr>
                <a:srgbClr val="667263"/>
              </a:buClr>
            </a:pPr>
            <a:endParaRPr lang="en-US" sz="1900" b="1" dirty="0">
              <a:solidFill>
                <a:srgbClr val="000000"/>
              </a:solidFill>
            </a:endParaRPr>
          </a:p>
        </p:txBody>
      </p:sp>
      <p:pic>
        <p:nvPicPr>
          <p:cNvPr id="35845" name="Picture 5"/>
          <p:cNvPicPr>
            <a:picLocks noChangeAspect="1" noChangeArrowheads="1"/>
          </p:cNvPicPr>
          <p:nvPr/>
        </p:nvPicPr>
        <p:blipFill>
          <a:blip r:embed="rId3" cstate="print"/>
          <a:srcRect/>
          <a:stretch>
            <a:fillRect/>
          </a:stretch>
        </p:blipFill>
        <p:spPr bwMode="auto">
          <a:xfrm>
            <a:off x="1553564" y="2200872"/>
            <a:ext cx="6036873" cy="741759"/>
          </a:xfrm>
          <a:prstGeom prst="rect">
            <a:avLst/>
          </a:prstGeom>
          <a:noFill/>
          <a:ln w="9525" algn="ctr">
            <a:noFill/>
            <a:miter lim="800000"/>
            <a:headEnd/>
            <a:tailEnd/>
          </a:ln>
          <a:effec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fade">
                                      <p:cBhvr>
                                        <p:cTn id="7" dur="10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735546"/>
            <a:ext cx="8229600" cy="2808312"/>
          </a:xfrm>
        </p:spPr>
        <p:txBody>
          <a:bodyPr/>
          <a:lstStyle/>
          <a:p>
            <a:pPr marL="342795" indent="-342795">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795" indent="-342795">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795" indent="-342795">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2832156"/>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en-US" altLang="zh-CN" sz="1600" b="1" dirty="0">
                <a:solidFill>
                  <a:prstClr val="white"/>
                </a:solidFill>
                <a:latin typeface="微软雅黑"/>
                <a:cs typeface="Segoe UI" pitchFamily="34" charset="0"/>
              </a:rPr>
              <a:t>https://www.chuanke.com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7" y="3160568"/>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en-US" altLang="zh-CN" sz="1600" b="1" dirty="0">
                <a:solidFill>
                  <a:prstClr val="white"/>
                </a:solidFill>
                <a:latin typeface="微软雅黑"/>
                <a:cs typeface="Segoe UI" pitchFamily="34" charset="0"/>
              </a:rPr>
              <a:t>https://study.163.com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4" y="2190877"/>
            <a:ext cx="7293930" cy="507807"/>
          </a:xfrm>
          <a:prstGeom prst="rect">
            <a:avLst/>
          </a:prstGeom>
        </p:spPr>
        <p:txBody>
          <a:bodyPr wrap="none" lIns="91413" tIns="45708" rIns="91413" bIns="45708">
            <a:spAutoFit/>
          </a:bodyPr>
          <a:lstStyle/>
          <a:p>
            <a:pPr defTabSz="914119">
              <a:lnSpc>
                <a:spcPct val="150000"/>
              </a:lnSpc>
            </a:pPr>
            <a:r>
              <a:rPr lang="zh-CN" altLang="en-US" sz="1800" dirty="0">
                <a:solidFill>
                  <a:srgbClr val="4F81BD">
                    <a:lumMod val="75000"/>
                  </a:srgbClr>
                </a:solidFill>
                <a:latin typeface="微软雅黑"/>
                <a:ea typeface="微软雅黑"/>
                <a:cs typeface="Segoe UI" pitchFamily="34" charset="0"/>
              </a:rPr>
              <a:t>学习世界五百强和咨询公司</a:t>
            </a:r>
            <a:r>
              <a:rPr lang="en-US" altLang="zh-CN" sz="1800" dirty="0">
                <a:solidFill>
                  <a:srgbClr val="4F81BD">
                    <a:lumMod val="75000"/>
                  </a:srgbClr>
                </a:solidFill>
                <a:latin typeface="微软雅黑"/>
                <a:ea typeface="微软雅黑"/>
                <a:cs typeface="Segoe UI" pitchFamily="34" charset="0"/>
              </a:rPr>
              <a:t>PPT</a:t>
            </a:r>
            <a:r>
              <a:rPr lang="zh-CN" altLang="en-US" sz="1800" dirty="0">
                <a:solidFill>
                  <a:srgbClr val="4F81BD">
                    <a:lumMod val="75000"/>
                  </a:srgbClr>
                </a:solidFill>
                <a:latin typeface="微软雅黑"/>
                <a:ea typeface="微软雅黑"/>
                <a:cs typeface="Segoe UI" pitchFamily="34" charset="0"/>
              </a:rPr>
              <a:t>课程请访问如下网站搜索：“司马懿”</a:t>
            </a:r>
          </a:p>
        </p:txBody>
      </p:sp>
      <p:sp>
        <p:nvSpPr>
          <p:cNvPr id="19" name="圆角矩形 18">
            <a:hlinkClick r:id="rId3"/>
          </p:cNvPr>
          <p:cNvSpPr/>
          <p:nvPr/>
        </p:nvSpPr>
        <p:spPr>
          <a:xfrm>
            <a:off x="5148067" y="3489852"/>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en-US" altLang="zh-CN" sz="1600" b="1" dirty="0">
                <a:solidFill>
                  <a:prstClr val="white"/>
                </a:solidFill>
                <a:latin typeface="微软雅黑"/>
                <a:cs typeface="Segoe UI" pitchFamily="34" charset="0"/>
              </a:rPr>
              <a:t>https://www.zhiu.com</a:t>
            </a:r>
            <a:endParaRPr lang="zh-CN" altLang="en-US" sz="1600" b="1" dirty="0">
              <a:solidFill>
                <a:prstClr val="white"/>
              </a:solidFill>
              <a:latin typeface="微软雅黑"/>
              <a:cs typeface="Segoe UI" pitchFamily="34" charset="0"/>
            </a:endParaRPr>
          </a:p>
        </p:txBody>
      </p:sp>
      <p:sp>
        <p:nvSpPr>
          <p:cNvPr id="12" name="圆角矩形 11">
            <a:hlinkClick r:id="rId3"/>
          </p:cNvPr>
          <p:cNvSpPr/>
          <p:nvPr/>
        </p:nvSpPr>
        <p:spPr>
          <a:xfrm>
            <a:off x="537104" y="2832156"/>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zh-CN" altLang="en-US" sz="1600" b="1" dirty="0">
                <a:solidFill>
                  <a:prstClr val="white"/>
                </a:solidFill>
                <a:latin typeface="微软雅黑"/>
                <a:cs typeface="Segoe UI" pitchFamily="34" charset="0"/>
              </a:rPr>
              <a:t>百度传课：司马懿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
        <p:nvSpPr>
          <p:cNvPr id="13" name="圆角矩形 12">
            <a:hlinkClick r:id="rId3"/>
          </p:cNvPr>
          <p:cNvSpPr/>
          <p:nvPr/>
        </p:nvSpPr>
        <p:spPr>
          <a:xfrm>
            <a:off x="537104" y="3160568"/>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zh-CN" altLang="en-US" sz="1600" b="1" dirty="0">
                <a:solidFill>
                  <a:prstClr val="white"/>
                </a:solidFill>
                <a:latin typeface="微软雅黑"/>
                <a:cs typeface="Segoe UI" pitchFamily="34" charset="0"/>
              </a:rPr>
              <a:t>网易学堂：司马懿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
        <p:nvSpPr>
          <p:cNvPr id="14" name="圆角矩形 13">
            <a:hlinkClick r:id="rId3"/>
          </p:cNvPr>
          <p:cNvSpPr/>
          <p:nvPr/>
        </p:nvSpPr>
        <p:spPr>
          <a:xfrm>
            <a:off x="537104" y="3489852"/>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zh-CN" altLang="en-US" sz="1600" b="1" dirty="0">
                <a:solidFill>
                  <a:prstClr val="white"/>
                </a:solidFill>
                <a:latin typeface="微软雅黑"/>
                <a:cs typeface="Segoe UI" pitchFamily="34" charset="0"/>
              </a:rPr>
              <a:t>知乎：       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7693" y="1617687"/>
            <a:ext cx="2751510" cy="1938790"/>
          </a:xfrm>
          <a:prstGeom prst="rect">
            <a:avLst/>
          </a:prstGeom>
        </p:spPr>
        <p:txBody>
          <a:bodyPr wrap="square" lIns="91240" tIns="45620" rIns="91240" bIns="45620">
            <a:spAutoFit/>
          </a:bodyPr>
          <a:lstStyle/>
          <a:p>
            <a:pPr indent="20593" fontAlgn="auto">
              <a:spcBef>
                <a:spcPts val="0"/>
              </a:spcBef>
              <a:spcAft>
                <a:spcPts val="0"/>
              </a:spcAft>
              <a:buClr>
                <a:srgbClr val="FD0000"/>
              </a:buClr>
              <a:defRPr/>
            </a:pPr>
            <a:r>
              <a:rPr lang="en-US" sz="2000" b="1" kern="0" dirty="0" smtClean="0">
                <a:solidFill>
                  <a:srgbClr val="FF0000"/>
                </a:solidFill>
                <a:latin typeface="Arial"/>
                <a:ea typeface="MS PGothic" pitchFamily="34" charset="-128"/>
              </a:rPr>
              <a:t>MORE THAN 40%</a:t>
            </a:r>
            <a:r>
              <a:rPr lang="en-US" sz="2000" b="1" kern="0" dirty="0" smtClean="0">
                <a:solidFill>
                  <a:srgbClr val="FFFFFF"/>
                </a:solidFill>
                <a:latin typeface="Arial"/>
                <a:ea typeface="MS PGothic" pitchFamily="34" charset="-128"/>
              </a:rPr>
              <a:t> </a:t>
            </a:r>
          </a:p>
          <a:p>
            <a:pPr indent="20593" fontAlgn="auto">
              <a:spcBef>
                <a:spcPts val="0"/>
              </a:spcBef>
              <a:spcAft>
                <a:spcPts val="0"/>
              </a:spcAft>
              <a:buClr>
                <a:srgbClr val="FD0000"/>
              </a:buClr>
              <a:defRPr/>
            </a:pPr>
            <a:r>
              <a:rPr lang="en-US" sz="2000" b="1" kern="0" dirty="0" smtClean="0">
                <a:solidFill>
                  <a:srgbClr val="FFFFFF"/>
                </a:solidFill>
                <a:latin typeface="Arial"/>
                <a:ea typeface="MS PGothic" pitchFamily="34" charset="-128"/>
              </a:rPr>
              <a:t>OF ORACLE </a:t>
            </a:r>
            <a:br>
              <a:rPr lang="en-US" sz="2000" b="1" kern="0" dirty="0" smtClean="0">
                <a:solidFill>
                  <a:srgbClr val="FFFFFF"/>
                </a:solidFill>
                <a:latin typeface="Arial"/>
                <a:ea typeface="MS PGothic" pitchFamily="34" charset="-128"/>
              </a:rPr>
            </a:br>
            <a:r>
              <a:rPr lang="en-US" sz="2000" b="1" kern="0" dirty="0" smtClean="0">
                <a:solidFill>
                  <a:srgbClr val="FFFFFF"/>
                </a:solidFill>
                <a:latin typeface="Arial"/>
                <a:ea typeface="MS PGothic" pitchFamily="34" charset="-128"/>
              </a:rPr>
              <a:t>REVENUE </a:t>
            </a:r>
          </a:p>
          <a:p>
            <a:pPr indent="20593" fontAlgn="auto">
              <a:spcBef>
                <a:spcPts val="0"/>
              </a:spcBef>
              <a:spcAft>
                <a:spcPts val="0"/>
              </a:spcAft>
              <a:buClr>
                <a:srgbClr val="FD0000"/>
              </a:buClr>
              <a:defRPr/>
            </a:pPr>
            <a:r>
              <a:rPr lang="en-US" sz="2000" b="1" kern="0" dirty="0" smtClean="0">
                <a:solidFill>
                  <a:srgbClr val="FFFFFF"/>
                </a:solidFill>
                <a:latin typeface="Arial"/>
                <a:ea typeface="MS PGothic" pitchFamily="34" charset="-128"/>
              </a:rPr>
              <a:t>WORLDWIDE</a:t>
            </a:r>
          </a:p>
          <a:p>
            <a:pPr marL="212740" indent="-212740" fontAlgn="auto">
              <a:spcBef>
                <a:spcPts val="0"/>
              </a:spcBef>
              <a:spcAft>
                <a:spcPts val="0"/>
              </a:spcAft>
              <a:buClr>
                <a:srgbClr val="FD0000"/>
              </a:buClr>
              <a:defRPr/>
            </a:pPr>
            <a:r>
              <a:rPr lang="en-US" sz="2000" b="1" kern="0" dirty="0" smtClean="0">
                <a:solidFill>
                  <a:srgbClr val="FF0000"/>
                </a:solidFill>
                <a:latin typeface="Arial"/>
                <a:ea typeface="MS PGothic" pitchFamily="34" charset="-128"/>
              </a:rPr>
              <a:t>IS THROUGH </a:t>
            </a:r>
          </a:p>
          <a:p>
            <a:pPr marL="212740" indent="-212740" fontAlgn="auto">
              <a:spcBef>
                <a:spcPts val="0"/>
              </a:spcBef>
              <a:spcAft>
                <a:spcPts val="0"/>
              </a:spcAft>
              <a:buClr>
                <a:srgbClr val="FD0000"/>
              </a:buClr>
              <a:defRPr/>
            </a:pPr>
            <a:r>
              <a:rPr lang="en-US" sz="2000" b="1" kern="0" dirty="0" smtClean="0">
                <a:solidFill>
                  <a:srgbClr val="FF0000"/>
                </a:solidFill>
                <a:latin typeface="Arial"/>
                <a:ea typeface="MS PGothic" pitchFamily="34" charset="-128"/>
              </a:rPr>
              <a:t>PARTNERS</a:t>
            </a:r>
          </a:p>
        </p:txBody>
      </p:sp>
      <p:cxnSp>
        <p:nvCxnSpPr>
          <p:cNvPr id="7" name="Straight Connector 6"/>
          <p:cNvCxnSpPr>
            <a:cxnSpLocks noChangeShapeType="1"/>
          </p:cNvCxnSpPr>
          <p:nvPr/>
        </p:nvCxnSpPr>
        <p:spPr bwMode="auto">
          <a:xfrm>
            <a:off x="2805015" y="1323234"/>
            <a:ext cx="0" cy="2641838"/>
          </a:xfrm>
          <a:prstGeom prst="line">
            <a:avLst/>
          </a:prstGeom>
          <a:noFill/>
          <a:ln w="12700" algn="ctr">
            <a:gradFill>
              <a:gsLst>
                <a:gs pos="0">
                  <a:schemeClr val="bg1">
                    <a:alpha val="0"/>
                  </a:schemeClr>
                </a:gs>
                <a:gs pos="50000">
                  <a:schemeClr val="bg1">
                    <a:lumMod val="85000"/>
                  </a:schemeClr>
                </a:gs>
                <a:gs pos="100000">
                  <a:schemeClr val="bg1">
                    <a:alpha val="0"/>
                  </a:schemeClr>
                </a:gs>
              </a:gsLst>
              <a:lin ang="5400000" scaled="0"/>
            </a:gradFill>
            <a:round/>
            <a:headEnd/>
            <a:tailEnd/>
          </a:ln>
          <a:extLst/>
        </p:spPr>
      </p:cxnSp>
      <p:sp>
        <p:nvSpPr>
          <p:cNvPr id="8" name="Rectangle 7"/>
          <p:cNvSpPr/>
          <p:nvPr/>
        </p:nvSpPr>
        <p:spPr>
          <a:xfrm>
            <a:off x="3161648" y="1612145"/>
            <a:ext cx="2543837" cy="1938790"/>
          </a:xfrm>
          <a:prstGeom prst="rect">
            <a:avLst/>
          </a:prstGeom>
        </p:spPr>
        <p:txBody>
          <a:bodyPr wrap="square" lIns="91240" tIns="45620" rIns="91240" bIns="45620">
            <a:spAutoFit/>
          </a:bodyPr>
          <a:lstStyle/>
          <a:p>
            <a:pPr indent="20593" fontAlgn="auto">
              <a:spcBef>
                <a:spcPts val="0"/>
              </a:spcBef>
              <a:spcAft>
                <a:spcPts val="0"/>
              </a:spcAft>
              <a:buClr>
                <a:srgbClr val="FD0000"/>
              </a:buClr>
              <a:defRPr/>
            </a:pPr>
            <a:r>
              <a:rPr lang="en-US" sz="2000" b="1" kern="0" dirty="0" smtClean="0">
                <a:solidFill>
                  <a:srgbClr val="FF0000"/>
                </a:solidFill>
                <a:latin typeface="Arial"/>
                <a:ea typeface="MS PGothic" pitchFamily="34" charset="-128"/>
              </a:rPr>
              <a:t>MORE THAN 80%</a:t>
            </a:r>
            <a:r>
              <a:rPr lang="en-US" sz="2000" b="1" kern="0" dirty="0" smtClean="0">
                <a:solidFill>
                  <a:srgbClr val="FFFFFF"/>
                </a:solidFill>
                <a:latin typeface="Arial"/>
                <a:ea typeface="MS PGothic" pitchFamily="34" charset="-128"/>
              </a:rPr>
              <a:t> </a:t>
            </a:r>
          </a:p>
          <a:p>
            <a:pPr indent="20593" fontAlgn="auto">
              <a:spcBef>
                <a:spcPts val="0"/>
              </a:spcBef>
              <a:spcAft>
                <a:spcPts val="0"/>
              </a:spcAft>
              <a:buClr>
                <a:srgbClr val="FD0000"/>
              </a:buClr>
              <a:defRPr/>
            </a:pPr>
            <a:r>
              <a:rPr lang="en-US" sz="2000" b="1" kern="0" dirty="0" smtClean="0">
                <a:solidFill>
                  <a:srgbClr val="FFFFFF"/>
                </a:solidFill>
                <a:latin typeface="Arial"/>
                <a:ea typeface="MS PGothic" pitchFamily="34" charset="-128"/>
              </a:rPr>
              <a:t>OF ORACLE </a:t>
            </a:r>
          </a:p>
          <a:p>
            <a:pPr indent="20593" fontAlgn="auto">
              <a:spcBef>
                <a:spcPts val="0"/>
              </a:spcBef>
              <a:spcAft>
                <a:spcPts val="0"/>
              </a:spcAft>
              <a:buClr>
                <a:srgbClr val="FD0000"/>
              </a:buClr>
              <a:defRPr/>
            </a:pPr>
            <a:r>
              <a:rPr lang="en-US" sz="2000" b="1" kern="0" dirty="0" smtClean="0">
                <a:solidFill>
                  <a:srgbClr val="FFFFFF"/>
                </a:solidFill>
                <a:latin typeface="Arial"/>
                <a:ea typeface="MS PGothic" pitchFamily="34" charset="-128"/>
              </a:rPr>
              <a:t>TRANSACTIONS </a:t>
            </a:r>
          </a:p>
          <a:p>
            <a:pPr indent="20593" fontAlgn="auto">
              <a:spcBef>
                <a:spcPts val="0"/>
              </a:spcBef>
              <a:spcAft>
                <a:spcPts val="0"/>
              </a:spcAft>
              <a:buClr>
                <a:srgbClr val="FD0000"/>
              </a:buClr>
              <a:defRPr/>
            </a:pPr>
            <a:r>
              <a:rPr lang="en-US" sz="2000" b="1" kern="0" dirty="0" smtClean="0">
                <a:solidFill>
                  <a:srgbClr val="FFFFFF"/>
                </a:solidFill>
                <a:latin typeface="Arial"/>
                <a:ea typeface="MS PGothic" pitchFamily="34" charset="-128"/>
              </a:rPr>
              <a:t>WORLDWIDE</a:t>
            </a:r>
          </a:p>
          <a:p>
            <a:pPr marL="212740" indent="-212740" fontAlgn="auto">
              <a:spcBef>
                <a:spcPts val="0"/>
              </a:spcBef>
              <a:spcAft>
                <a:spcPts val="0"/>
              </a:spcAft>
              <a:buClr>
                <a:srgbClr val="FD0000"/>
              </a:buClr>
              <a:defRPr/>
            </a:pPr>
            <a:r>
              <a:rPr lang="en-US" sz="2000" b="1" kern="0" dirty="0" smtClean="0">
                <a:solidFill>
                  <a:srgbClr val="FF0000"/>
                </a:solidFill>
                <a:latin typeface="Arial"/>
                <a:ea typeface="MS PGothic" pitchFamily="34" charset="-128"/>
              </a:rPr>
              <a:t>ARE THROUGH </a:t>
            </a:r>
          </a:p>
          <a:p>
            <a:pPr marL="212740" indent="-212740" fontAlgn="auto">
              <a:spcBef>
                <a:spcPts val="0"/>
              </a:spcBef>
              <a:spcAft>
                <a:spcPts val="0"/>
              </a:spcAft>
              <a:buClr>
                <a:srgbClr val="FD0000"/>
              </a:buClr>
              <a:defRPr/>
            </a:pPr>
            <a:r>
              <a:rPr lang="en-US" sz="2000" b="1" kern="0" dirty="0" smtClean="0">
                <a:solidFill>
                  <a:srgbClr val="FF0000"/>
                </a:solidFill>
                <a:latin typeface="Arial"/>
                <a:ea typeface="MS PGothic" pitchFamily="34" charset="-128"/>
              </a:rPr>
              <a:t>PARTNERS</a:t>
            </a:r>
          </a:p>
        </p:txBody>
      </p:sp>
      <p:pic>
        <p:nvPicPr>
          <p:cNvPr id="24" name="Picture 2" descr="C:\DOCUME~1\phanono\LOCALS~1\Temp\7zE6B0.tmp\ph-ind-buslife-025-cropped.jpg"/>
          <p:cNvPicPr>
            <a:picLocks noGrp="1" noChangeAspect="1" noChangeArrowheads="1"/>
          </p:cNvPicPr>
          <p:nvPr>
            <p:ph type="pic" sz="quarter" idx="12"/>
          </p:nvPr>
        </p:nvPicPr>
        <p:blipFill>
          <a:blip r:embed="rId3" cstate="email"/>
          <a:srcRect/>
          <a:stretch>
            <a:fillRect/>
          </a:stretch>
        </p:blipFill>
        <p:spPr bwMode="auto">
          <a:xfrm>
            <a:off x="5812632" y="1331758"/>
            <a:ext cx="3379390" cy="2540771"/>
          </a:xfrm>
          <a:prstGeom prst="rect">
            <a:avLst/>
          </a:prstGeom>
          <a:noFill/>
        </p:spPr>
      </p:pic>
      <p:sp>
        <p:nvSpPr>
          <p:cNvPr id="9" name="Rectangle 8"/>
          <p:cNvSpPr/>
          <p:nvPr/>
        </p:nvSpPr>
        <p:spPr>
          <a:xfrm>
            <a:off x="-1313" y="-6108"/>
            <a:ext cx="573881" cy="5548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endParaRPr lang="en-US" sz="1600" dirty="0" err="1" smtClean="0">
              <a:solidFill>
                <a:srgbClr val="000000"/>
              </a:solidFill>
              <a:cs typeface="Arial" pitchFamily="34" charset="0"/>
            </a:endParaRPr>
          </a:p>
        </p:txBody>
      </p:sp>
      <p:sp>
        <p:nvSpPr>
          <p:cNvPr id="11" name="Title 12"/>
          <p:cNvSpPr txBox="1">
            <a:spLocks/>
          </p:cNvSpPr>
          <p:nvPr/>
        </p:nvSpPr>
        <p:spPr bwMode="auto">
          <a:xfrm>
            <a:off x="808038" y="201099"/>
            <a:ext cx="8132762" cy="43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Arial" pitchFamily="34" charset="0"/>
                <a:ea typeface="ＭＳ Ｐゴシック" pitchFamily="127" charset="-128"/>
                <a:cs typeface="ＭＳ Ｐゴシック" pitchFamily="127" charset="-128"/>
              </a:rPr>
              <a:t>Partners</a:t>
            </a:r>
            <a:r>
              <a:rPr kumimoji="0" lang="en-US" sz="2800" b="1" i="0" u="none" strike="noStrike" kern="1200" cap="none" spc="0" normalizeH="0" baseline="0" noProof="0" dirty="0" smtClean="0">
                <a:ln>
                  <a:noFill/>
                </a:ln>
                <a:solidFill>
                  <a:srgbClr val="000000"/>
                </a:solidFill>
                <a:effectLst/>
                <a:uLnTx/>
                <a:uFillTx/>
                <a:latin typeface="Arial" pitchFamily="34" charset="0"/>
                <a:ea typeface="ＭＳ Ｐゴシック" pitchFamily="127" charset="-128"/>
                <a:cs typeface="ＭＳ Ｐゴシック" pitchFamily="127" charset="-128"/>
              </a:rPr>
              <a:t> are Critical to Oracle’s Success</a:t>
            </a:r>
            <a:endParaRPr kumimoji="0" lang="en-US" sz="2800" b="1" i="0" u="none" strike="noStrike" kern="1200" cap="none" spc="0" normalizeH="0" baseline="0" noProof="0" dirty="0">
              <a:ln>
                <a:noFill/>
              </a:ln>
              <a:solidFill>
                <a:srgbClr val="000000"/>
              </a:solidFill>
              <a:effectLst/>
              <a:uLnTx/>
              <a:uFillTx/>
              <a:latin typeface="Arial" pitchFamily="34" charset="0"/>
              <a:ea typeface="ＭＳ Ｐゴシック" pitchFamily="127" charset="-128"/>
              <a:cs typeface="ＭＳ Ｐゴシック" pitchFamily="127" charset="-128"/>
            </a:endParaRPr>
          </a:p>
        </p:txBody>
      </p:sp>
    </p:spTree>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p:cNvGraphicFramePr>
          <p:nvPr>
            <p:custDataLst>
              <p:tags r:id="rId2"/>
            </p:custDataLst>
          </p:nvPr>
        </p:nvGraphicFramePr>
        <p:xfrm>
          <a:off x="0" y="10"/>
          <a:ext cx="158750" cy="119063"/>
        </p:xfrm>
        <a:graphic>
          <a:graphicData uri="http://schemas.openxmlformats.org/presentationml/2006/ole">
            <mc:AlternateContent xmlns:mc="http://schemas.openxmlformats.org/markup-compatibility/2006">
              <mc:Choice xmlns:v="urn:schemas-microsoft-com:vml" Requires="v">
                <p:oleObj spid="_x0000_s478213" name="think-cell Slide" r:id="rId9" imgW="0" imgH="0" progId="TCLayout.ActiveDocument.1">
                  <p:embed/>
                </p:oleObj>
              </mc:Choice>
              <mc:Fallback>
                <p:oleObj name="think-cell Slide" r:id="rId9" imgW="0" imgH="0" progId="TCLayout.ActiveDocument.1">
                  <p:embed/>
                  <p:pic>
                    <p:nvPicPr>
                      <p:cNvPr id="0"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0"/>
                        <a:ext cx="158750"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custDataLst>
              <p:tags r:id="rId3"/>
            </p:custDataLst>
          </p:nvPr>
        </p:nvSpPr>
        <p:spPr bwMode="auto">
          <a:xfrm>
            <a:off x="0" y="2"/>
            <a:ext cx="9144000" cy="5195709"/>
          </a:xfrm>
          <a:prstGeom prst="rect">
            <a:avLst/>
          </a:prstGeom>
          <a:gradFill flip="none" rotWithShape="1">
            <a:gsLst>
              <a:gs pos="0">
                <a:srgbClr val="FD0000"/>
              </a:gs>
              <a:gs pos="100000">
                <a:srgbClr val="FD0000">
                  <a:lumMod val="50000"/>
                </a:srgbClr>
              </a:gs>
            </a:gsLst>
            <a:path path="circle">
              <a:fillToRect l="100000" b="100000"/>
            </a:path>
            <a:tileRect t="-100000" r="-100000"/>
          </a:gradFill>
          <a:ln w="9525" cap="flat" cmpd="sng" algn="ctr">
            <a:noFill/>
            <a:prstDash val="solid"/>
            <a:round/>
            <a:headEnd type="none" w="med" len="med"/>
            <a:tailEnd type="none" w="med" len="med"/>
          </a:ln>
          <a:effectLst/>
        </p:spPr>
        <p:txBody>
          <a:bodyPr vert="horz" wrap="square" lIns="91875" tIns="45938" rIns="91875" bIns="45938" numCol="1" rtlCol="0" anchor="t" anchorCtr="0" compatLnSpc="1">
            <a:prstTxWarp prst="textNoShape">
              <a:avLst/>
            </a:prstTxWarp>
            <a:spAutoFit/>
          </a:bodyPr>
          <a:lstStyle/>
          <a:p>
            <a:pPr marL="118803" indent="-118803" algn="ctr" defTabSz="912420">
              <a:lnSpc>
                <a:spcPct val="90000"/>
              </a:lnSpc>
              <a:spcBef>
                <a:spcPct val="50000"/>
              </a:spcBef>
              <a:buClr>
                <a:srgbClr val="FD0000"/>
              </a:buClr>
            </a:pPr>
            <a:endParaRPr lang="en-US" sz="2000" b="1" kern="0" dirty="0" smtClean="0">
              <a:solidFill>
                <a:srgbClr val="000000"/>
              </a:solidFill>
              <a:latin typeface="Arial" charset="0"/>
            </a:endParaRPr>
          </a:p>
          <a:p>
            <a:pPr marL="118803" indent="-118803" algn="ctr" defTabSz="912420">
              <a:lnSpc>
                <a:spcPct val="90000"/>
              </a:lnSpc>
              <a:spcBef>
                <a:spcPct val="50000"/>
              </a:spcBef>
              <a:buClr>
                <a:srgbClr val="FD0000"/>
              </a:buClr>
            </a:pPr>
            <a:endParaRPr lang="en-US" sz="2000" b="1" kern="0" dirty="0" smtClean="0">
              <a:solidFill>
                <a:srgbClr val="000000"/>
              </a:solidFill>
              <a:latin typeface="Arial" charset="0"/>
            </a:endParaRPr>
          </a:p>
          <a:p>
            <a:pPr marL="118803" indent="-118803" algn="ctr" defTabSz="912420">
              <a:lnSpc>
                <a:spcPct val="90000"/>
              </a:lnSpc>
              <a:spcBef>
                <a:spcPct val="50000"/>
              </a:spcBef>
              <a:buClr>
                <a:srgbClr val="FD0000"/>
              </a:buClr>
            </a:pPr>
            <a:endParaRPr lang="en-US" sz="2000" b="1" kern="0" dirty="0" smtClean="0">
              <a:solidFill>
                <a:srgbClr val="000000"/>
              </a:solidFill>
              <a:latin typeface="Arial" charset="0"/>
            </a:endParaRPr>
          </a:p>
          <a:p>
            <a:pPr marL="118803" indent="-118803" algn="ctr" defTabSz="912420">
              <a:lnSpc>
                <a:spcPct val="90000"/>
              </a:lnSpc>
              <a:spcBef>
                <a:spcPct val="50000"/>
              </a:spcBef>
              <a:buClr>
                <a:srgbClr val="FD0000"/>
              </a:buClr>
            </a:pPr>
            <a:endParaRPr lang="en-US" sz="2000" b="1" kern="0" dirty="0" smtClean="0">
              <a:solidFill>
                <a:srgbClr val="000000"/>
              </a:solidFill>
              <a:latin typeface="Arial" charset="0"/>
            </a:endParaRPr>
          </a:p>
          <a:p>
            <a:pPr marL="118803" indent="-118803" algn="ctr" defTabSz="912420">
              <a:lnSpc>
                <a:spcPct val="90000"/>
              </a:lnSpc>
              <a:spcBef>
                <a:spcPct val="50000"/>
              </a:spcBef>
              <a:buClr>
                <a:srgbClr val="FD0000"/>
              </a:buClr>
            </a:pPr>
            <a:endParaRPr lang="en-US" sz="2000" b="1" kern="0" dirty="0" smtClean="0">
              <a:solidFill>
                <a:srgbClr val="000000"/>
              </a:solidFill>
              <a:latin typeface="Arial" charset="0"/>
            </a:endParaRPr>
          </a:p>
          <a:p>
            <a:pPr marL="118803" indent="-118803" algn="ctr" defTabSz="912420">
              <a:lnSpc>
                <a:spcPct val="90000"/>
              </a:lnSpc>
              <a:spcBef>
                <a:spcPct val="50000"/>
              </a:spcBef>
              <a:buClr>
                <a:srgbClr val="FD0000"/>
              </a:buClr>
            </a:pPr>
            <a:endParaRPr lang="en-US" sz="2000" b="1" kern="0" dirty="0" smtClean="0">
              <a:solidFill>
                <a:srgbClr val="000000"/>
              </a:solidFill>
              <a:latin typeface="Arial" charset="0"/>
            </a:endParaRPr>
          </a:p>
          <a:p>
            <a:pPr marL="118803" indent="-118803" algn="ctr" defTabSz="912420">
              <a:lnSpc>
                <a:spcPct val="90000"/>
              </a:lnSpc>
              <a:spcBef>
                <a:spcPct val="50000"/>
              </a:spcBef>
              <a:buClr>
                <a:srgbClr val="FD0000"/>
              </a:buClr>
            </a:pPr>
            <a:endParaRPr lang="en-US" sz="2000" b="1" kern="0" dirty="0" smtClean="0">
              <a:solidFill>
                <a:srgbClr val="000000"/>
              </a:solidFill>
              <a:latin typeface="Arial" charset="0"/>
            </a:endParaRPr>
          </a:p>
          <a:p>
            <a:pPr marL="118803" indent="-118803" algn="ctr" defTabSz="912420">
              <a:lnSpc>
                <a:spcPct val="90000"/>
              </a:lnSpc>
              <a:spcBef>
                <a:spcPct val="50000"/>
              </a:spcBef>
              <a:buClr>
                <a:srgbClr val="FD0000"/>
              </a:buClr>
            </a:pPr>
            <a:endParaRPr lang="en-US" sz="2000" b="1" kern="0" dirty="0" smtClean="0">
              <a:solidFill>
                <a:srgbClr val="000000"/>
              </a:solidFill>
              <a:latin typeface="Arial" charset="0"/>
            </a:endParaRPr>
          </a:p>
          <a:p>
            <a:pPr marL="118803" indent="-118803" algn="ctr" defTabSz="912420">
              <a:lnSpc>
                <a:spcPct val="90000"/>
              </a:lnSpc>
              <a:spcBef>
                <a:spcPct val="50000"/>
              </a:spcBef>
              <a:buClr>
                <a:srgbClr val="FD0000"/>
              </a:buClr>
            </a:pPr>
            <a:endParaRPr lang="en-US" sz="2000" b="1" kern="0" dirty="0" smtClean="0">
              <a:solidFill>
                <a:srgbClr val="000000"/>
              </a:solidFill>
              <a:latin typeface="Arial" charset="0"/>
            </a:endParaRPr>
          </a:p>
          <a:p>
            <a:pPr marL="118803" indent="-118803" algn="ctr" defTabSz="912420">
              <a:lnSpc>
                <a:spcPct val="90000"/>
              </a:lnSpc>
              <a:spcBef>
                <a:spcPct val="50000"/>
              </a:spcBef>
              <a:buClr>
                <a:srgbClr val="FD0000"/>
              </a:buClr>
            </a:pPr>
            <a:endParaRPr lang="en-US" sz="2000" b="1" kern="0" dirty="0" smtClean="0">
              <a:solidFill>
                <a:srgbClr val="000000"/>
              </a:solidFill>
              <a:latin typeface="Arial" charset="0"/>
            </a:endParaRPr>
          </a:p>
          <a:p>
            <a:pPr marL="118803" indent="-118803" algn="ctr" defTabSz="912420">
              <a:lnSpc>
                <a:spcPct val="90000"/>
              </a:lnSpc>
              <a:spcBef>
                <a:spcPct val="50000"/>
              </a:spcBef>
              <a:buClr>
                <a:srgbClr val="FD0000"/>
              </a:buClr>
            </a:pPr>
            <a:endParaRPr lang="en-US" sz="2000" b="1" kern="0" dirty="0" smtClean="0">
              <a:solidFill>
                <a:srgbClr val="000000"/>
              </a:solidFill>
              <a:latin typeface="Arial" charset="0"/>
            </a:endParaRPr>
          </a:p>
          <a:p>
            <a:pPr marL="118803" indent="-118803" algn="ctr" defTabSz="912420">
              <a:lnSpc>
                <a:spcPct val="90000"/>
              </a:lnSpc>
              <a:spcBef>
                <a:spcPct val="50000"/>
              </a:spcBef>
              <a:buClr>
                <a:srgbClr val="FD0000"/>
              </a:buClr>
            </a:pPr>
            <a:endParaRPr lang="en-US" sz="2400" b="1" kern="0" dirty="0" smtClean="0">
              <a:solidFill>
                <a:srgbClr val="000000"/>
              </a:solidFill>
              <a:latin typeface="Arial" charset="0"/>
            </a:endParaRPr>
          </a:p>
        </p:txBody>
      </p:sp>
      <p:pic>
        <p:nvPicPr>
          <p:cNvPr id="15" name="Picture 14" descr="New_Pyramid_Graphic.png"/>
          <p:cNvPicPr>
            <a:picLocks noChangeAspect="1"/>
          </p:cNvPicPr>
          <p:nvPr>
            <p:custDataLst>
              <p:tags r:id="rId4"/>
            </p:custDataLst>
          </p:nvPr>
        </p:nvPicPr>
        <p:blipFill>
          <a:blip r:embed="rId10" cstate="print"/>
          <a:stretch>
            <a:fillRect/>
          </a:stretch>
        </p:blipFill>
        <p:spPr bwMode="auto">
          <a:xfrm>
            <a:off x="4567902" y="276225"/>
            <a:ext cx="4288882" cy="4787900"/>
          </a:xfrm>
          <a:prstGeom prst="rect">
            <a:avLst/>
          </a:prstGeom>
          <a:noFill/>
          <a:ln w="9525">
            <a:noFill/>
            <a:miter lim="800000"/>
            <a:headEnd/>
            <a:tailEnd/>
          </a:ln>
        </p:spPr>
      </p:pic>
      <p:pic>
        <p:nvPicPr>
          <p:cNvPr id="16" name="Picture 15" descr="Pills_Partner-FieldSales-Customers.png"/>
          <p:cNvPicPr>
            <a:picLocks noChangeAspect="1"/>
          </p:cNvPicPr>
          <p:nvPr>
            <p:custDataLst>
              <p:tags r:id="rId5"/>
            </p:custDataLst>
          </p:nvPr>
        </p:nvPicPr>
        <p:blipFill>
          <a:blip r:embed="rId11" cstate="print"/>
          <a:stretch>
            <a:fillRect/>
          </a:stretch>
        </p:blipFill>
        <p:spPr>
          <a:xfrm>
            <a:off x="820654" y="2428869"/>
            <a:ext cx="2209800" cy="2306931"/>
          </a:xfrm>
          <a:prstGeom prst="rect">
            <a:avLst/>
          </a:prstGeom>
          <a:effectLst>
            <a:outerShdw blurRad="177800" dist="101600" dir="5400000" algn="t" rotWithShape="0">
              <a:prstClr val="black">
                <a:alpha val="40000"/>
              </a:prstClr>
            </a:outerShdw>
          </a:effectLst>
        </p:spPr>
      </p:pic>
      <p:pic>
        <p:nvPicPr>
          <p:cNvPr id="14" name="Picture 4" descr="OPN_tagline_RGB_white.png"/>
          <p:cNvPicPr>
            <a:picLocks noChangeAspect="1"/>
          </p:cNvPicPr>
          <p:nvPr>
            <p:custDataLst>
              <p:tags r:id="rId6"/>
            </p:custDataLst>
          </p:nvPr>
        </p:nvPicPr>
        <p:blipFill>
          <a:blip r:embed="rId12" cstate="print"/>
          <a:stretch>
            <a:fillRect/>
          </a:stretch>
        </p:blipFill>
        <p:spPr bwMode="auto">
          <a:xfrm>
            <a:off x="873699" y="482849"/>
            <a:ext cx="2356864" cy="1016262"/>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Object 29" hidden="1"/>
          <p:cNvGraphicFramePr>
            <a:graphicFrameLocks noChangeAspect="1"/>
          </p:cNvGraphicFramePr>
          <p:nvPr>
            <p:custDataLst>
              <p:tags r:id="rId2"/>
            </p:custDataLst>
          </p:nvPr>
        </p:nvGraphicFramePr>
        <p:xfrm>
          <a:off x="0" y="12"/>
          <a:ext cx="158750" cy="119063"/>
        </p:xfrm>
        <a:graphic>
          <a:graphicData uri="http://schemas.openxmlformats.org/presentationml/2006/ole">
            <mc:AlternateContent xmlns:mc="http://schemas.openxmlformats.org/markup-compatibility/2006">
              <mc:Choice xmlns:v="urn:schemas-microsoft-com:vml" Requires="v">
                <p:oleObj spid="_x0000_s818181" name="think-cell Slide" r:id="rId16" imgW="360" imgH="360" progId="TCLayout.ActiveDocument.1">
                  <p:embed/>
                </p:oleObj>
              </mc:Choice>
              <mc:Fallback>
                <p:oleObj name="think-cell Slide" r:id="rId16" imgW="360" imgH="360" progId="TCLayout.ActiveDocument.1">
                  <p:embed/>
                  <p:pic>
                    <p:nvPicPr>
                      <p:cNvPr id="0" name="Picture 2"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2"/>
                        <a:ext cx="158750"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 name="Picture 3" descr="BG.png"/>
          <p:cNvPicPr>
            <a:picLocks noChangeAspect="1"/>
          </p:cNvPicPr>
          <p:nvPr>
            <p:custDataLst>
              <p:tags r:id="rId3"/>
            </p:custDataLst>
          </p:nvPr>
        </p:nvPicPr>
        <p:blipFill>
          <a:blip r:embed="rId18" cstate="print"/>
          <a:srcRect/>
          <a:stretch>
            <a:fillRect/>
          </a:stretch>
        </p:blipFill>
        <p:spPr bwMode="auto">
          <a:xfrm>
            <a:off x="0" y="1560909"/>
            <a:ext cx="9144000" cy="3071813"/>
          </a:xfrm>
          <a:prstGeom prst="rect">
            <a:avLst/>
          </a:prstGeom>
          <a:noFill/>
          <a:ln w="9525">
            <a:noFill/>
            <a:miter lim="800000"/>
            <a:headEnd/>
            <a:tailEnd/>
          </a:ln>
        </p:spPr>
      </p:pic>
      <p:pic>
        <p:nvPicPr>
          <p:cNvPr id="25" name="Picture 24" descr="Enablement_2.0_RGB.png"/>
          <p:cNvPicPr>
            <a:picLocks noChangeAspect="1"/>
          </p:cNvPicPr>
          <p:nvPr>
            <p:custDataLst>
              <p:tags r:id="rId4"/>
            </p:custDataLst>
          </p:nvPr>
        </p:nvPicPr>
        <p:blipFill>
          <a:blip r:embed="rId19" cstate="print"/>
          <a:stretch>
            <a:fillRect/>
          </a:stretch>
        </p:blipFill>
        <p:spPr>
          <a:xfrm>
            <a:off x="480650" y="881574"/>
            <a:ext cx="1946666" cy="298441"/>
          </a:xfrm>
          <a:prstGeom prst="rect">
            <a:avLst/>
          </a:prstGeom>
        </p:spPr>
      </p:pic>
      <p:sp>
        <p:nvSpPr>
          <p:cNvPr id="26" name="Line Callout 3 (Accent Bar) 25"/>
          <p:cNvSpPr/>
          <p:nvPr>
            <p:custDataLst>
              <p:tags r:id="rId5"/>
            </p:custDataLst>
          </p:nvPr>
        </p:nvSpPr>
        <p:spPr bwMode="auto">
          <a:xfrm>
            <a:off x="504827" y="852188"/>
            <a:ext cx="1533525" cy="369974"/>
          </a:xfrm>
          <a:prstGeom prst="accentCallout3">
            <a:avLst>
              <a:gd name="adj1" fmla="val 18750"/>
              <a:gd name="adj2" fmla="val -8333"/>
              <a:gd name="adj3" fmla="val 18750"/>
              <a:gd name="adj4" fmla="val -16667"/>
              <a:gd name="adj5" fmla="val 508333"/>
              <a:gd name="adj6" fmla="val -16667"/>
              <a:gd name="adj7" fmla="val 862964"/>
              <a:gd name="adj8" fmla="val 33282"/>
            </a:avLst>
          </a:prstGeom>
          <a:noFill/>
          <a:ln w="19050" cap="flat" cmpd="sng" algn="ctr">
            <a:solidFill>
              <a:schemeClr val="bg1">
                <a:lumMod val="65000"/>
              </a:schemeClr>
            </a:solidFill>
            <a:prstDash val="solid"/>
            <a:round/>
            <a:headEnd type="none" w="med" len="med"/>
            <a:tailEnd type="none" w="med" len="med"/>
          </a:ln>
          <a:effectLst/>
        </p:spPr>
        <p:txBody>
          <a:bodyPr vert="horz" wrap="square" lIns="91895" tIns="45948" rIns="91895" bIns="45948" numCol="1" rtlCol="0" anchor="t" anchorCtr="0" compatLnSpc="1">
            <a:prstTxWarp prst="textNoShape">
              <a:avLst/>
            </a:prstTxWarp>
            <a:spAutoFit/>
          </a:bodyPr>
          <a:lstStyle/>
          <a:p>
            <a:pPr marL="118829" indent="-118829" algn="ctr">
              <a:lnSpc>
                <a:spcPct val="90000"/>
              </a:lnSpc>
              <a:spcBef>
                <a:spcPct val="50000"/>
              </a:spcBef>
              <a:buClr>
                <a:srgbClr val="FD0000"/>
              </a:buClr>
            </a:pPr>
            <a:endParaRPr lang="en-US" sz="2000" b="1" dirty="0" smtClean="0">
              <a:solidFill>
                <a:srgbClr val="000000"/>
              </a:solidFill>
              <a:latin typeface="Arial" charset="0"/>
              <a:cs typeface="Arial" pitchFamily="34" charset="0"/>
            </a:endParaRPr>
          </a:p>
        </p:txBody>
      </p:sp>
      <p:pic>
        <p:nvPicPr>
          <p:cNvPr id="27" name="Picture 26" descr="OPN_tagline_clr_rgb.png"/>
          <p:cNvPicPr>
            <a:picLocks noChangeAspect="1"/>
          </p:cNvPicPr>
          <p:nvPr>
            <p:custDataLst>
              <p:tags r:id="rId6"/>
            </p:custDataLst>
          </p:nvPr>
        </p:nvPicPr>
        <p:blipFill>
          <a:blip r:embed="rId20" cstate="print"/>
          <a:stretch>
            <a:fillRect/>
          </a:stretch>
        </p:blipFill>
        <p:spPr>
          <a:xfrm>
            <a:off x="1036789" y="1632420"/>
            <a:ext cx="1606667" cy="644599"/>
          </a:xfrm>
          <a:prstGeom prst="rect">
            <a:avLst/>
          </a:prstGeom>
        </p:spPr>
      </p:pic>
      <p:sp>
        <p:nvSpPr>
          <p:cNvPr id="28" name="Line Callout 3 (Accent Bar) 27"/>
          <p:cNvSpPr/>
          <p:nvPr>
            <p:custDataLst>
              <p:tags r:id="rId7"/>
            </p:custDataLst>
          </p:nvPr>
        </p:nvSpPr>
        <p:spPr bwMode="auto">
          <a:xfrm>
            <a:off x="1057282" y="1623713"/>
            <a:ext cx="1533525" cy="369974"/>
          </a:xfrm>
          <a:prstGeom prst="accentCallout3">
            <a:avLst>
              <a:gd name="adj1" fmla="val 18750"/>
              <a:gd name="adj2" fmla="val -8333"/>
              <a:gd name="adj3" fmla="val 18750"/>
              <a:gd name="adj4" fmla="val -16667"/>
              <a:gd name="adj5" fmla="val 274098"/>
              <a:gd name="adj6" fmla="val -17826"/>
              <a:gd name="adj7" fmla="val 650119"/>
              <a:gd name="adj8" fmla="val 123479"/>
            </a:avLst>
          </a:prstGeom>
          <a:noFill/>
          <a:ln w="19050" cap="flat" cmpd="sng" algn="ctr">
            <a:solidFill>
              <a:schemeClr val="bg1">
                <a:lumMod val="65000"/>
              </a:schemeClr>
            </a:solidFill>
            <a:prstDash val="solid"/>
            <a:round/>
            <a:headEnd type="none" w="med" len="med"/>
            <a:tailEnd type="none" w="med" len="med"/>
          </a:ln>
          <a:effectLst/>
        </p:spPr>
        <p:txBody>
          <a:bodyPr vert="horz" wrap="square" lIns="91895" tIns="45948" rIns="91895" bIns="45948" numCol="1" rtlCol="0" anchor="t" anchorCtr="0" compatLnSpc="1">
            <a:prstTxWarp prst="textNoShape">
              <a:avLst/>
            </a:prstTxWarp>
            <a:spAutoFit/>
          </a:bodyPr>
          <a:lstStyle/>
          <a:p>
            <a:pPr marL="118829" indent="-118829" algn="ctr">
              <a:lnSpc>
                <a:spcPct val="90000"/>
              </a:lnSpc>
              <a:spcBef>
                <a:spcPct val="50000"/>
              </a:spcBef>
              <a:buClr>
                <a:srgbClr val="FD0000"/>
              </a:buClr>
            </a:pPr>
            <a:endParaRPr lang="en-US" sz="2000" b="1" dirty="0" smtClean="0">
              <a:solidFill>
                <a:srgbClr val="000000"/>
              </a:solidFill>
              <a:latin typeface="Arial" charset="0"/>
              <a:cs typeface="Arial" pitchFamily="34" charset="0"/>
            </a:endParaRPr>
          </a:p>
        </p:txBody>
      </p:sp>
      <p:pic>
        <p:nvPicPr>
          <p:cNvPr id="31" name="Picture 30" descr="OPNS_PartnerLevel_Graphic_20100824.png"/>
          <p:cNvPicPr>
            <a:picLocks noChangeAspect="1"/>
          </p:cNvPicPr>
          <p:nvPr>
            <p:custDataLst>
              <p:tags r:id="rId8"/>
            </p:custDataLst>
          </p:nvPr>
        </p:nvPicPr>
        <p:blipFill>
          <a:blip r:embed="rId21" cstate="print"/>
          <a:stretch>
            <a:fillRect/>
          </a:stretch>
        </p:blipFill>
        <p:spPr>
          <a:xfrm>
            <a:off x="3463925" y="805690"/>
            <a:ext cx="2288482" cy="2067110"/>
          </a:xfrm>
          <a:prstGeom prst="rect">
            <a:avLst/>
          </a:prstGeom>
        </p:spPr>
      </p:pic>
      <p:sp>
        <p:nvSpPr>
          <p:cNvPr id="32" name="Line Callout 3 (Accent Bar) 31"/>
          <p:cNvSpPr/>
          <p:nvPr>
            <p:custDataLst>
              <p:tags r:id="rId9"/>
            </p:custDataLst>
          </p:nvPr>
        </p:nvSpPr>
        <p:spPr bwMode="auto">
          <a:xfrm>
            <a:off x="3473458" y="852187"/>
            <a:ext cx="1533525" cy="369974"/>
          </a:xfrm>
          <a:prstGeom prst="accentCallout3">
            <a:avLst>
              <a:gd name="adj1" fmla="val 18750"/>
              <a:gd name="adj2" fmla="val -8333"/>
              <a:gd name="adj3" fmla="val 18750"/>
              <a:gd name="adj4" fmla="val -16667"/>
              <a:gd name="adj5" fmla="val 491207"/>
              <a:gd name="adj6" fmla="val -17483"/>
              <a:gd name="adj7" fmla="val 871335"/>
              <a:gd name="adj8" fmla="val 110648"/>
            </a:avLst>
          </a:prstGeom>
          <a:noFill/>
          <a:ln w="19050" cap="flat" cmpd="sng" algn="ctr">
            <a:solidFill>
              <a:schemeClr val="bg1">
                <a:lumMod val="65000"/>
              </a:schemeClr>
            </a:solidFill>
            <a:prstDash val="solid"/>
            <a:round/>
            <a:headEnd type="none" w="med" len="med"/>
            <a:tailEnd type="none" w="med" len="med"/>
          </a:ln>
          <a:effectLst/>
        </p:spPr>
        <p:txBody>
          <a:bodyPr vert="horz" wrap="square" lIns="91895" tIns="45948" rIns="91895" bIns="45948" numCol="1" rtlCol="0" anchor="t" anchorCtr="0" compatLnSpc="1">
            <a:prstTxWarp prst="textNoShape">
              <a:avLst/>
            </a:prstTxWarp>
            <a:noAutofit/>
          </a:bodyPr>
          <a:lstStyle/>
          <a:p>
            <a:pPr marL="118829" indent="-118829" algn="ctr">
              <a:lnSpc>
                <a:spcPct val="90000"/>
              </a:lnSpc>
              <a:spcBef>
                <a:spcPct val="50000"/>
              </a:spcBef>
              <a:buClr>
                <a:srgbClr val="FD0000"/>
              </a:buClr>
            </a:pPr>
            <a:endParaRPr lang="en-US" sz="2000" b="1" dirty="0" smtClean="0">
              <a:solidFill>
                <a:srgbClr val="000000"/>
              </a:solidFill>
              <a:latin typeface="Arial" charset="0"/>
              <a:cs typeface="Arial" pitchFamily="34" charset="0"/>
            </a:endParaRPr>
          </a:p>
        </p:txBody>
      </p:sp>
      <p:pic>
        <p:nvPicPr>
          <p:cNvPr id="33" name="Picture 32" descr="ISV-OEM_SI_Channel_Triangle_drawing-3.png"/>
          <p:cNvPicPr>
            <a:picLocks noChangeAspect="1"/>
          </p:cNvPicPr>
          <p:nvPr>
            <p:custDataLst>
              <p:tags r:id="rId10"/>
            </p:custDataLst>
          </p:nvPr>
        </p:nvPicPr>
        <p:blipFill>
          <a:blip r:embed="rId22" cstate="print"/>
          <a:stretch>
            <a:fillRect/>
          </a:stretch>
        </p:blipFill>
        <p:spPr>
          <a:xfrm>
            <a:off x="6451600" y="635000"/>
            <a:ext cx="2318327" cy="1476781"/>
          </a:xfrm>
          <a:prstGeom prst="rect">
            <a:avLst/>
          </a:prstGeom>
        </p:spPr>
      </p:pic>
      <p:sp>
        <p:nvSpPr>
          <p:cNvPr id="34" name="TextBox 33"/>
          <p:cNvSpPr txBox="1"/>
          <p:nvPr>
            <p:custDataLst>
              <p:tags r:id="rId11"/>
            </p:custDataLst>
          </p:nvPr>
        </p:nvSpPr>
        <p:spPr>
          <a:xfrm>
            <a:off x="6410340" y="2180931"/>
            <a:ext cx="2600325" cy="1382761"/>
          </a:xfrm>
          <a:prstGeom prst="rect">
            <a:avLst/>
          </a:prstGeom>
          <a:noFill/>
        </p:spPr>
        <p:txBody>
          <a:bodyPr wrap="square" lIns="91260" tIns="45630" rIns="91260" bIns="45630" rtlCol="0">
            <a:spAutoFit/>
          </a:bodyPr>
          <a:lstStyle/>
          <a:p>
            <a:pPr>
              <a:lnSpc>
                <a:spcPct val="80000"/>
              </a:lnSpc>
              <a:spcBef>
                <a:spcPts val="0"/>
              </a:spcBef>
              <a:spcAft>
                <a:spcPts val="1000"/>
              </a:spcAft>
              <a:buClr>
                <a:srgbClr val="FD0000"/>
              </a:buClr>
            </a:pPr>
            <a:r>
              <a:rPr lang="en-US" sz="1400" b="1" dirty="0" smtClean="0">
                <a:solidFill>
                  <a:srgbClr val="FD0000"/>
                </a:solidFill>
                <a:latin typeface="Arial"/>
                <a:cs typeface="Arial" pitchFamily="34" charset="0"/>
              </a:rPr>
              <a:t>ISV / OEM</a:t>
            </a:r>
            <a:br>
              <a:rPr lang="en-US" sz="1400" b="1" dirty="0" smtClean="0">
                <a:solidFill>
                  <a:srgbClr val="FD0000"/>
                </a:solidFill>
                <a:latin typeface="Arial"/>
                <a:cs typeface="Arial" pitchFamily="34" charset="0"/>
              </a:rPr>
            </a:br>
            <a:r>
              <a:rPr lang="en-US" sz="1400" b="1" dirty="0" smtClean="0">
                <a:solidFill>
                  <a:srgbClr val="000000"/>
                </a:solidFill>
                <a:latin typeface="Arial"/>
                <a:cs typeface="Arial" pitchFamily="34" charset="0"/>
              </a:rPr>
              <a:t>Innovation</a:t>
            </a:r>
          </a:p>
          <a:p>
            <a:pPr>
              <a:lnSpc>
                <a:spcPct val="80000"/>
              </a:lnSpc>
              <a:spcBef>
                <a:spcPts val="0"/>
              </a:spcBef>
              <a:spcAft>
                <a:spcPts val="1000"/>
              </a:spcAft>
              <a:buClr>
                <a:srgbClr val="FD0000"/>
              </a:buClr>
            </a:pPr>
            <a:r>
              <a:rPr lang="en-US" sz="1400" b="1" dirty="0" smtClean="0">
                <a:solidFill>
                  <a:srgbClr val="FD0000"/>
                </a:solidFill>
                <a:latin typeface="Arial"/>
                <a:cs typeface="Arial" pitchFamily="34" charset="0"/>
              </a:rPr>
              <a:t>SIs</a:t>
            </a:r>
            <a:br>
              <a:rPr lang="en-US" sz="1400" b="1" dirty="0" smtClean="0">
                <a:solidFill>
                  <a:srgbClr val="FD0000"/>
                </a:solidFill>
                <a:latin typeface="Arial"/>
                <a:cs typeface="Arial" pitchFamily="34" charset="0"/>
              </a:rPr>
            </a:br>
            <a:r>
              <a:rPr lang="en-US" sz="1400" b="1" dirty="0" smtClean="0">
                <a:solidFill>
                  <a:srgbClr val="000000"/>
                </a:solidFill>
                <a:latin typeface="Arial"/>
                <a:cs typeface="Arial" pitchFamily="34" charset="0"/>
              </a:rPr>
              <a:t>Specialization</a:t>
            </a:r>
          </a:p>
          <a:p>
            <a:pPr>
              <a:lnSpc>
                <a:spcPct val="80000"/>
              </a:lnSpc>
              <a:spcBef>
                <a:spcPts val="0"/>
              </a:spcBef>
              <a:spcAft>
                <a:spcPts val="1000"/>
              </a:spcAft>
              <a:buClr>
                <a:srgbClr val="FD0000"/>
              </a:buClr>
            </a:pPr>
            <a:r>
              <a:rPr lang="en-US" sz="1400" b="1" dirty="0" smtClean="0">
                <a:solidFill>
                  <a:srgbClr val="FD0000"/>
                </a:solidFill>
                <a:latin typeface="Arial"/>
                <a:cs typeface="Arial" pitchFamily="34" charset="0"/>
              </a:rPr>
              <a:t>Channel</a:t>
            </a:r>
            <a:br>
              <a:rPr lang="en-US" sz="1400" b="1" dirty="0" smtClean="0">
                <a:solidFill>
                  <a:srgbClr val="FD0000"/>
                </a:solidFill>
                <a:latin typeface="Arial"/>
                <a:cs typeface="Arial" pitchFamily="34" charset="0"/>
              </a:rPr>
            </a:br>
            <a:r>
              <a:rPr lang="en-US" sz="1400" b="1" dirty="0" smtClean="0">
                <a:solidFill>
                  <a:srgbClr val="000000"/>
                </a:solidFill>
                <a:latin typeface="Arial"/>
                <a:cs typeface="Arial" pitchFamily="34" charset="0"/>
              </a:rPr>
              <a:t>Oracle Stack</a:t>
            </a:r>
            <a:endParaRPr lang="en-US" sz="1400" b="1" dirty="0">
              <a:solidFill>
                <a:srgbClr val="000000"/>
              </a:solidFill>
              <a:latin typeface="Arial"/>
              <a:cs typeface="Arial" pitchFamily="34" charset="0"/>
            </a:endParaRPr>
          </a:p>
        </p:txBody>
      </p:sp>
      <p:sp>
        <p:nvSpPr>
          <p:cNvPr id="35" name="Line Callout 3 (Accent Bar) 34"/>
          <p:cNvSpPr/>
          <p:nvPr>
            <p:custDataLst>
              <p:tags r:id="rId12"/>
            </p:custDataLst>
          </p:nvPr>
        </p:nvSpPr>
        <p:spPr bwMode="auto">
          <a:xfrm>
            <a:off x="6480184" y="664369"/>
            <a:ext cx="1533525" cy="369974"/>
          </a:xfrm>
          <a:prstGeom prst="accentCallout3">
            <a:avLst>
              <a:gd name="adj1" fmla="val 18750"/>
              <a:gd name="adj2" fmla="val -8333"/>
              <a:gd name="adj3" fmla="val 18750"/>
              <a:gd name="adj4" fmla="val -16667"/>
              <a:gd name="adj5" fmla="val 761312"/>
              <a:gd name="adj6" fmla="val -18201"/>
              <a:gd name="adj7" fmla="val 873254"/>
              <a:gd name="adj8" fmla="val 44158"/>
            </a:avLst>
          </a:prstGeom>
          <a:noFill/>
          <a:ln w="19050" cap="flat" cmpd="sng" algn="ctr">
            <a:solidFill>
              <a:schemeClr val="bg1">
                <a:lumMod val="65000"/>
              </a:schemeClr>
            </a:solidFill>
            <a:prstDash val="solid"/>
            <a:round/>
            <a:headEnd type="none" w="med" len="med"/>
            <a:tailEnd type="none" w="med" len="med"/>
          </a:ln>
          <a:effectLst/>
        </p:spPr>
        <p:txBody>
          <a:bodyPr vert="horz" wrap="square" lIns="91895" tIns="45948" rIns="91895" bIns="45948" numCol="1" rtlCol="0" anchor="t" anchorCtr="0" compatLnSpc="1">
            <a:prstTxWarp prst="textNoShape">
              <a:avLst/>
            </a:prstTxWarp>
            <a:spAutoFit/>
          </a:bodyPr>
          <a:lstStyle/>
          <a:p>
            <a:pPr marL="118829" indent="-118829" algn="ctr">
              <a:lnSpc>
                <a:spcPct val="90000"/>
              </a:lnSpc>
              <a:spcBef>
                <a:spcPct val="50000"/>
              </a:spcBef>
              <a:buClr>
                <a:srgbClr val="FD0000"/>
              </a:buClr>
            </a:pPr>
            <a:endParaRPr lang="en-US" sz="2000" b="1" dirty="0" smtClean="0">
              <a:solidFill>
                <a:srgbClr val="000000"/>
              </a:solidFill>
              <a:latin typeface="Arial" charset="0"/>
              <a:cs typeface="Arial" pitchFamily="34" charset="0"/>
            </a:endParaRPr>
          </a:p>
        </p:txBody>
      </p:sp>
      <p:grpSp>
        <p:nvGrpSpPr>
          <p:cNvPr id="3" name="Group 3"/>
          <p:cNvGrpSpPr/>
          <p:nvPr>
            <p:custDataLst>
              <p:tags r:id="rId13"/>
            </p:custDataLst>
          </p:nvPr>
        </p:nvGrpSpPr>
        <p:grpSpPr>
          <a:xfrm>
            <a:off x="-95250" y="3760593"/>
            <a:ext cx="9144000" cy="863651"/>
            <a:chOff x="-95250" y="2853233"/>
            <a:chExt cx="9144000" cy="1151534"/>
          </a:xfrm>
        </p:grpSpPr>
        <p:pic>
          <p:nvPicPr>
            <p:cNvPr id="5" name="Picture 4" descr="timeline_arrow.png"/>
            <p:cNvPicPr>
              <a:picLocks noChangeAspect="1"/>
            </p:cNvPicPr>
            <p:nvPr/>
          </p:nvPicPr>
          <p:blipFill>
            <a:blip r:embed="rId23" cstate="print"/>
            <a:stretch>
              <a:fillRect/>
            </a:stretch>
          </p:blipFill>
          <p:spPr>
            <a:xfrm>
              <a:off x="-95250" y="2853233"/>
              <a:ext cx="9144000" cy="1151534"/>
            </a:xfrm>
            <a:prstGeom prst="rect">
              <a:avLst/>
            </a:prstGeom>
          </p:spPr>
        </p:pic>
        <p:sp>
          <p:nvSpPr>
            <p:cNvPr id="6" name="TextBox 5"/>
            <p:cNvSpPr txBox="1"/>
            <p:nvPr/>
          </p:nvSpPr>
          <p:spPr>
            <a:xfrm>
              <a:off x="668962" y="3257550"/>
              <a:ext cx="7055907" cy="437042"/>
            </a:xfrm>
            <a:prstGeom prst="rect">
              <a:avLst/>
            </a:prstGeom>
            <a:noFill/>
          </p:spPr>
          <p:txBody>
            <a:bodyPr wrap="none" rtlCol="0">
              <a:spAutoFit/>
            </a:bodyPr>
            <a:lstStyle/>
            <a:p>
              <a:pPr algn="ctr">
                <a:lnSpc>
                  <a:spcPct val="90000"/>
                </a:lnSpc>
                <a:spcBef>
                  <a:spcPct val="50000"/>
                </a:spcBef>
                <a:buClr>
                  <a:srgbClr val="FD0000"/>
                </a:buClr>
              </a:pPr>
              <a:r>
                <a:rPr lang="en-US" sz="1700" b="1" dirty="0" smtClean="0">
                  <a:solidFill>
                    <a:srgbClr val="FFFFFF"/>
                  </a:solidFill>
                  <a:effectLst>
                    <a:outerShdw blurRad="152400" dist="38100" dir="5400000" algn="t" rotWithShape="0">
                      <a:prstClr val="black">
                        <a:alpha val="56000"/>
                      </a:prstClr>
                    </a:outerShdw>
                  </a:effectLst>
                  <a:latin typeface="Arial" charset="0"/>
                  <a:cs typeface="Arial" pitchFamily="34" charset="0"/>
                </a:rPr>
                <a:t>2008             |             2009             |             2010             |             2011</a:t>
              </a:r>
              <a:endParaRPr lang="en-US" sz="1700" b="1" dirty="0">
                <a:solidFill>
                  <a:srgbClr val="FFFFFF"/>
                </a:solidFill>
                <a:effectLst>
                  <a:outerShdw blurRad="152400" dist="38100" dir="5400000" algn="t" rotWithShape="0">
                    <a:prstClr val="black">
                      <a:alpha val="56000"/>
                    </a:prstClr>
                  </a:outerShdw>
                </a:effectLst>
                <a:latin typeface="Arial" charset="0"/>
                <a:cs typeface="Arial" pitchFamily="34" charset="0"/>
              </a:endParaRPr>
            </a:p>
          </p:txBody>
        </p:sp>
      </p:grpSp>
      <p:sp>
        <p:nvSpPr>
          <p:cNvPr id="17" name="Title 16"/>
          <p:cNvSpPr>
            <a:spLocks noGrp="1"/>
          </p:cNvSpPr>
          <p:nvPr>
            <p:ph type="title"/>
          </p:nvPr>
        </p:nvSpPr>
        <p:spPr/>
        <p:txBody>
          <a:bodyPr/>
          <a:lstStyle/>
          <a:p>
            <a:r>
              <a:rPr lang="en-US" dirty="0" smtClean="0"/>
              <a:t>The Evolution of </a:t>
            </a:r>
            <a:r>
              <a:rPr lang="en-US" dirty="0" smtClean="0">
                <a:solidFill>
                  <a:schemeClr val="tx2"/>
                </a:solidFill>
              </a:rPr>
              <a:t>OPN Specialized</a:t>
            </a:r>
            <a:endParaRPr lang="en-US" dirty="0">
              <a:solidFill>
                <a:schemeClr val="tx2"/>
              </a:solidFill>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
          <p:cNvPicPr>
            <a:picLocks noChangeAspect="1" noChangeArrowheads="1"/>
          </p:cNvPicPr>
          <p:nvPr>
            <p:custDataLst>
              <p:tags r:id="rId1"/>
            </p:custDataLst>
          </p:nvPr>
        </p:nvPicPr>
        <p:blipFill>
          <a:blip r:embed="rId3" cstate="print">
            <a:lum bright="10000"/>
          </a:blip>
          <a:srcRect l="16466" r="3326"/>
          <a:stretch>
            <a:fillRect/>
          </a:stretch>
        </p:blipFill>
        <p:spPr bwMode="auto">
          <a:xfrm>
            <a:off x="0" y="933855"/>
            <a:ext cx="8686800" cy="3604891"/>
          </a:xfrm>
          <a:prstGeom prst="rect">
            <a:avLst/>
          </a:prstGeom>
          <a:noFill/>
          <a:ln w="9525">
            <a:noFill/>
            <a:round/>
            <a:headEnd/>
            <a:tailEnd/>
          </a:ln>
        </p:spPr>
      </p:pic>
      <p:graphicFrame>
        <p:nvGraphicFramePr>
          <p:cNvPr id="11" name="Diagram 10"/>
          <p:cNvGraphicFramePr/>
          <p:nvPr/>
        </p:nvGraphicFramePr>
        <p:xfrm>
          <a:off x="569773" y="2943547"/>
          <a:ext cx="7710755" cy="12637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itle 12"/>
          <p:cNvSpPr>
            <a:spLocks noGrp="1"/>
          </p:cNvSpPr>
          <p:nvPr>
            <p:ph type="title"/>
          </p:nvPr>
        </p:nvSpPr>
        <p:spPr/>
        <p:txBody>
          <a:bodyPr/>
          <a:lstStyle/>
          <a:p>
            <a:r>
              <a:rPr lang="en-US" dirty="0" smtClean="0"/>
              <a:t>OPN Specialized</a:t>
            </a:r>
            <a:endParaRPr lang="en-US" dirty="0"/>
          </a:p>
        </p:txBody>
      </p:sp>
      <p:sp>
        <p:nvSpPr>
          <p:cNvPr id="12" name="Content Placeholder 2"/>
          <p:cNvSpPr>
            <a:spLocks noGrp="1"/>
          </p:cNvSpPr>
          <p:nvPr>
            <p:ph sz="half" idx="1"/>
          </p:nvPr>
        </p:nvSpPr>
        <p:spPr>
          <a:xfrm>
            <a:off x="808038" y="1280901"/>
            <a:ext cx="7910512" cy="3297237"/>
          </a:xfrm>
        </p:spPr>
        <p:txBody>
          <a:bodyPr/>
          <a:lstStyle/>
          <a:p>
            <a:pPr>
              <a:spcBef>
                <a:spcPts val="0"/>
              </a:spcBef>
            </a:pPr>
            <a:r>
              <a:rPr lang="en-US" sz="2000" dirty="0" smtClean="0"/>
              <a:t>Offers Oracle partners the opportunity for increased </a:t>
            </a:r>
            <a:r>
              <a:rPr lang="en-US" sz="2000" b="1" dirty="0" smtClean="0"/>
              <a:t>recognition</a:t>
            </a:r>
            <a:r>
              <a:rPr lang="en-US" sz="2000" dirty="0" smtClean="0"/>
              <a:t> through specialization</a:t>
            </a:r>
          </a:p>
          <a:p>
            <a:pPr>
              <a:spcBef>
                <a:spcPts val="0"/>
              </a:spcBef>
              <a:buNone/>
            </a:pPr>
            <a:endParaRPr lang="en-US" sz="2000" dirty="0" smtClean="0"/>
          </a:p>
          <a:p>
            <a:pPr>
              <a:spcBef>
                <a:spcPts val="0"/>
              </a:spcBef>
            </a:pPr>
            <a:r>
              <a:rPr lang="en-US" sz="2000" b="1" dirty="0" smtClean="0"/>
              <a:t>Differentiate</a:t>
            </a:r>
            <a:r>
              <a:rPr lang="en-US" sz="2000" dirty="0" smtClean="0"/>
              <a:t> from the competition</a:t>
            </a:r>
          </a:p>
          <a:p>
            <a:endParaRPr lang="en-US" sz="2000" b="1" dirty="0" smtClean="0"/>
          </a:p>
          <a:p>
            <a:pPr marL="457200" indent="-457200">
              <a:buFont typeface="Times" charset="0"/>
              <a:buAutoNum type="arabicPeriod"/>
            </a:pPr>
            <a:endParaRPr lang="en-US" sz="2000" b="1" dirty="0" smtClean="0"/>
          </a:p>
          <a:p>
            <a:pPr marL="457200" indent="-457200">
              <a:buNone/>
            </a:pPr>
            <a:r>
              <a:rPr lang="en-US" sz="2000" dirty="0" smtClean="0"/>
              <a:t/>
            </a:r>
            <a:br>
              <a:rPr lang="en-US" sz="2000" dirty="0" smtClean="0"/>
            </a:br>
            <a:endParaRPr lang="en-US" sz="2000" dirty="0"/>
          </a:p>
        </p:txBody>
      </p:sp>
      <p:sp>
        <p:nvSpPr>
          <p:cNvPr id="14" name="Content Placeholder 13"/>
          <p:cNvSpPr>
            <a:spLocks noGrp="1"/>
          </p:cNvSpPr>
          <p:nvPr>
            <p:ph sz="half" idx="2"/>
          </p:nvPr>
        </p:nvSpPr>
        <p:spPr/>
        <p:txBody>
          <a:bodyPr/>
          <a:lstStyle/>
          <a:p>
            <a:r>
              <a:rPr lang="en-US" dirty="0" smtClean="0"/>
              <a:t>Differentiate by Achieving Specialization</a:t>
            </a:r>
          </a:p>
          <a:p>
            <a:endParaRPr lang="en-US"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3" descr="BG.png"/>
          <p:cNvPicPr>
            <a:picLocks noChangeAspect="1"/>
          </p:cNvPicPr>
          <p:nvPr>
            <p:custDataLst>
              <p:tags r:id="rId1"/>
            </p:custDataLst>
          </p:nvPr>
        </p:nvPicPr>
        <p:blipFill>
          <a:blip r:embed="rId5" cstate="print"/>
          <a:srcRect/>
          <a:stretch>
            <a:fillRect/>
          </a:stretch>
        </p:blipFill>
        <p:spPr bwMode="auto">
          <a:xfrm>
            <a:off x="0" y="933451"/>
            <a:ext cx="9144000" cy="3695700"/>
          </a:xfrm>
          <a:prstGeom prst="rect">
            <a:avLst/>
          </a:prstGeom>
          <a:noFill/>
          <a:ln w="9525">
            <a:noFill/>
            <a:miter lim="800000"/>
            <a:headEnd/>
            <a:tailEnd/>
          </a:ln>
        </p:spPr>
      </p:pic>
      <p:pic>
        <p:nvPicPr>
          <p:cNvPr id="95" name="Picture 94" descr="Specializations_20111222.png"/>
          <p:cNvPicPr>
            <a:picLocks noChangeAspect="1"/>
          </p:cNvPicPr>
          <p:nvPr>
            <p:custDataLst>
              <p:tags r:id="rId2"/>
            </p:custDataLst>
          </p:nvPr>
        </p:nvPicPr>
        <p:blipFill>
          <a:blip r:embed="rId6" cstate="print"/>
          <a:srcRect t="10564"/>
          <a:stretch>
            <a:fillRect/>
          </a:stretch>
        </p:blipFill>
        <p:spPr>
          <a:xfrm>
            <a:off x="774661" y="815241"/>
            <a:ext cx="7270839" cy="3619500"/>
          </a:xfrm>
          <a:prstGeom prst="rect">
            <a:avLst/>
          </a:prstGeom>
          <a:effectLst>
            <a:outerShdw blurRad="76200" dir="13500000" sy="23000" kx="1200000" algn="br" rotWithShape="0">
              <a:prstClr val="black">
                <a:alpha val="20000"/>
              </a:prstClr>
            </a:outerShdw>
          </a:effectLst>
        </p:spPr>
      </p:pic>
      <p:pic>
        <p:nvPicPr>
          <p:cNvPr id="96" name="Picture 8" descr="O_PartnerNetwork_clr.bmp"/>
          <p:cNvPicPr>
            <a:picLocks noChangeAspect="1"/>
          </p:cNvPicPr>
          <p:nvPr/>
        </p:nvPicPr>
        <p:blipFill>
          <a:blip r:embed="rId7" cstate="print"/>
          <a:srcRect t="12192" b="12192"/>
          <a:stretch>
            <a:fillRect/>
          </a:stretch>
        </p:blipFill>
        <p:spPr bwMode="auto">
          <a:xfrm>
            <a:off x="7373948" y="203208"/>
            <a:ext cx="1589087" cy="568325"/>
          </a:xfrm>
          <a:prstGeom prst="rect">
            <a:avLst/>
          </a:prstGeom>
          <a:noFill/>
          <a:ln w="9525">
            <a:noFill/>
            <a:miter lim="800000"/>
            <a:headEnd/>
            <a:tailEnd/>
          </a:ln>
        </p:spPr>
      </p:pic>
      <p:sp>
        <p:nvSpPr>
          <p:cNvPr id="6" name="Title 5"/>
          <p:cNvSpPr>
            <a:spLocks noGrp="1"/>
          </p:cNvSpPr>
          <p:nvPr>
            <p:ph type="title"/>
          </p:nvPr>
        </p:nvSpPr>
        <p:spPr/>
        <p:txBody>
          <a:bodyPr/>
          <a:lstStyle/>
          <a:p>
            <a:r>
              <a:rPr lang="en-US" dirty="0" smtClean="0">
                <a:ea typeface="MS PGothic" pitchFamily="34" charset="-128"/>
                <a:cs typeface="Arial" pitchFamily="34" charset="0"/>
              </a:rPr>
              <a:t>80+ Specializations</a:t>
            </a:r>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1"/>
          <p:cNvPicPr>
            <a:picLocks noChangeAspect="1" noChangeArrowheads="1"/>
          </p:cNvPicPr>
          <p:nvPr>
            <p:custDataLst>
              <p:tags r:id="rId1"/>
            </p:custDataLst>
          </p:nvPr>
        </p:nvPicPr>
        <p:blipFill>
          <a:blip r:embed="rId4" cstate="print">
            <a:lum bright="10000"/>
          </a:blip>
          <a:srcRect l="16466" r="3326"/>
          <a:stretch>
            <a:fillRect/>
          </a:stretch>
        </p:blipFill>
        <p:spPr bwMode="auto">
          <a:xfrm>
            <a:off x="0" y="651753"/>
            <a:ext cx="8686800" cy="3886993"/>
          </a:xfrm>
          <a:prstGeom prst="rect">
            <a:avLst/>
          </a:prstGeom>
          <a:noFill/>
          <a:ln w="9525">
            <a:noFill/>
            <a:round/>
            <a:headEnd/>
            <a:tailEnd/>
          </a:ln>
        </p:spPr>
      </p:pic>
      <p:graphicFrame>
        <p:nvGraphicFramePr>
          <p:cNvPr id="31" name="Diagram 30"/>
          <p:cNvGraphicFramePr/>
          <p:nvPr/>
        </p:nvGraphicFramePr>
        <p:xfrm>
          <a:off x="569773" y="2943547"/>
          <a:ext cx="7710755" cy="12637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5" name="Title 34"/>
          <p:cNvSpPr>
            <a:spLocks noGrp="1"/>
          </p:cNvSpPr>
          <p:nvPr>
            <p:ph type="title"/>
          </p:nvPr>
        </p:nvSpPr>
        <p:spPr/>
        <p:txBody>
          <a:bodyPr/>
          <a:lstStyle/>
          <a:p>
            <a:r>
              <a:rPr lang="en-US" dirty="0" smtClean="0"/>
              <a:t>Advanced Specialization</a:t>
            </a:r>
            <a:endParaRPr lang="en-US" dirty="0"/>
          </a:p>
        </p:txBody>
      </p:sp>
      <p:sp>
        <p:nvSpPr>
          <p:cNvPr id="21" name="Content Placeholder 8"/>
          <p:cNvSpPr>
            <a:spLocks noGrp="1"/>
          </p:cNvSpPr>
          <p:nvPr>
            <p:ph idx="4294967295"/>
          </p:nvPr>
        </p:nvSpPr>
        <p:spPr bwMode="auto">
          <a:xfrm>
            <a:off x="816754" y="2475328"/>
            <a:ext cx="28670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0000"/>
                </a:solidFill>
                <a:effectLst/>
                <a:uLnTx/>
                <a:uFillTx/>
              </a:rPr>
              <a:t>Step 1: Specialization</a:t>
            </a:r>
            <a:endParaRPr kumimoji="0" lang="en-US" sz="1800" b="1" i="0" u="none" strike="noStrike" kern="0" cap="none" spc="0" normalizeH="0" baseline="0" noProof="0" dirty="0">
              <a:ln>
                <a:noFill/>
              </a:ln>
              <a:solidFill>
                <a:srgbClr val="FF0000"/>
              </a:solidFill>
              <a:effectLst/>
              <a:uLnTx/>
              <a:uFillTx/>
            </a:endParaRPr>
          </a:p>
        </p:txBody>
      </p:sp>
      <p:sp>
        <p:nvSpPr>
          <p:cNvPr id="22" name="Content Placeholder 8"/>
          <p:cNvSpPr txBox="1">
            <a:spLocks/>
          </p:cNvSpPr>
          <p:nvPr/>
        </p:nvSpPr>
        <p:spPr bwMode="auto">
          <a:xfrm>
            <a:off x="6215790" y="663375"/>
            <a:ext cx="2752547" cy="571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rgbClr val="FD0000"/>
              </a:buClr>
              <a:buSzTx/>
              <a:buFontTx/>
              <a:buNone/>
              <a:tabLst/>
              <a:defRPr/>
            </a:pPr>
            <a:r>
              <a:rPr kumimoji="0" lang="en-US" sz="1800" b="1" i="0" u="none" strike="noStrike" kern="0" cap="none" spc="0" normalizeH="0" baseline="0" noProof="0" dirty="0" smtClean="0">
                <a:ln>
                  <a:noFill/>
                </a:ln>
                <a:solidFill>
                  <a:srgbClr val="FF0000"/>
                </a:solidFill>
                <a:effectLst/>
                <a:uLnTx/>
                <a:uFillTx/>
                <a:latin typeface="Arial"/>
                <a:ea typeface="+mn-ea"/>
                <a:cs typeface="+mn-cs"/>
              </a:rPr>
              <a:t>Step 2: </a:t>
            </a:r>
            <a:br>
              <a:rPr kumimoji="0" lang="en-US" sz="1800" b="1" i="0" u="none" strike="noStrike" kern="0" cap="none" spc="0" normalizeH="0" baseline="0" noProof="0" dirty="0" smtClean="0">
                <a:ln>
                  <a:noFill/>
                </a:ln>
                <a:solidFill>
                  <a:srgbClr val="FF0000"/>
                </a:solidFill>
                <a:effectLst/>
                <a:uLnTx/>
                <a:uFillTx/>
                <a:latin typeface="Arial"/>
                <a:ea typeface="+mn-ea"/>
                <a:cs typeface="+mn-cs"/>
              </a:rPr>
            </a:br>
            <a:r>
              <a:rPr kumimoji="0" lang="en-US" sz="1800" b="1" i="0" u="none" strike="noStrike" kern="0" cap="none" spc="0" normalizeH="0" baseline="0" noProof="0" dirty="0" smtClean="0">
                <a:ln>
                  <a:noFill/>
                </a:ln>
                <a:solidFill>
                  <a:srgbClr val="FF0000"/>
                </a:solidFill>
                <a:effectLst/>
                <a:uLnTx/>
                <a:uFillTx/>
                <a:latin typeface="Arial"/>
                <a:ea typeface="+mn-ea"/>
                <a:cs typeface="+mn-cs"/>
              </a:rPr>
              <a:t>Advanced Specialization</a:t>
            </a:r>
            <a:endParaRPr kumimoji="0" lang="en-US" sz="1800" b="1" i="0" u="none" strike="noStrike" kern="0" cap="none" spc="0" normalizeH="0" baseline="0" noProof="0" dirty="0">
              <a:ln>
                <a:noFill/>
              </a:ln>
              <a:solidFill>
                <a:srgbClr val="FF0000"/>
              </a:solidFill>
              <a:effectLst/>
              <a:uLnTx/>
              <a:uFillTx/>
              <a:latin typeface="Arial"/>
              <a:ea typeface="+mn-ea"/>
              <a:cs typeface="+mn-cs"/>
            </a:endParaRPr>
          </a:p>
        </p:txBody>
      </p:sp>
      <p:sp>
        <p:nvSpPr>
          <p:cNvPr id="27" name="Rounded Rectangle 26"/>
          <p:cNvSpPr/>
          <p:nvPr/>
        </p:nvSpPr>
        <p:spPr>
          <a:xfrm>
            <a:off x="6266159" y="1391058"/>
            <a:ext cx="1841612" cy="1117780"/>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ln/>
          <a:scene3d>
            <a:camera prst="orthographicFront"/>
            <a:lightRig rig="threePt" dir="t">
              <a:rot lat="0" lon="0" rev="7500000"/>
            </a:lightRig>
          </a:scene3d>
        </p:spPr>
        <p:style>
          <a:lnRef idx="3">
            <a:schemeClr val="lt1"/>
          </a:lnRef>
          <a:fillRef idx="1">
            <a:schemeClr val="accent2"/>
          </a:fillRef>
          <a:effectRef idx="1">
            <a:schemeClr val="accent2"/>
          </a:effectRef>
          <a:fontRef idx="minor">
            <a:schemeClr val="lt1"/>
          </a:fontRef>
        </p:style>
        <p:txBody>
          <a:bodyPr anchor="ctr"/>
          <a:lstStyle/>
          <a:p>
            <a:pPr lvl="0" algn="ctr" defTabSz="844550" fontAlgn="auto">
              <a:lnSpc>
                <a:spcPct val="90000"/>
              </a:lnSpc>
              <a:spcAft>
                <a:spcPct val="35000"/>
              </a:spcAft>
              <a:defRPr/>
            </a:pPr>
            <a:r>
              <a:rPr lang="en-US" sz="1600" b="1" dirty="0" smtClean="0">
                <a:solidFill>
                  <a:schemeClr val="tx1"/>
                </a:solidFill>
                <a:latin typeface="Arial"/>
                <a:ea typeface="ＭＳ Ｐゴシック" pitchFamily="34" charset="-128"/>
              </a:rPr>
              <a:t>Promote Depth of Expertise </a:t>
            </a:r>
            <a:r>
              <a:rPr lang="en-US" sz="1800" b="1" dirty="0" smtClean="0">
                <a:solidFill>
                  <a:schemeClr val="tx1"/>
                </a:solidFill>
                <a:latin typeface="Arial"/>
                <a:ea typeface="ＭＳ Ｐゴシック" pitchFamily="34" charset="-128"/>
              </a:rPr>
              <a:t/>
            </a:r>
            <a:br>
              <a:rPr lang="en-US" sz="1800" b="1" dirty="0" smtClean="0">
                <a:solidFill>
                  <a:schemeClr val="tx1"/>
                </a:solidFill>
                <a:latin typeface="Arial"/>
                <a:ea typeface="ＭＳ Ｐゴシック" pitchFamily="34" charset="-128"/>
              </a:rPr>
            </a:br>
            <a:r>
              <a:rPr lang="en-US" sz="1100" b="1" dirty="0" smtClean="0">
                <a:solidFill>
                  <a:schemeClr val="tx1"/>
                </a:solidFill>
                <a:latin typeface="Arial"/>
                <a:ea typeface="ＭＳ Ｐゴシック" pitchFamily="34" charset="-128"/>
              </a:rPr>
              <a:t>(50 Implementation Specialists)</a:t>
            </a:r>
            <a:endParaRPr lang="en-US" sz="600" dirty="0">
              <a:solidFill>
                <a:schemeClr val="tx1"/>
              </a:solidFill>
            </a:endParaRPr>
          </a:p>
        </p:txBody>
      </p:sp>
      <p:sp>
        <p:nvSpPr>
          <p:cNvPr id="29" name="Content Placeholder 10"/>
          <p:cNvSpPr txBox="1">
            <a:spLocks/>
          </p:cNvSpPr>
          <p:nvPr/>
        </p:nvSpPr>
        <p:spPr>
          <a:xfrm>
            <a:off x="587198" y="1048553"/>
            <a:ext cx="5209920" cy="1776394"/>
          </a:xfrm>
          <a:prstGeom prst="rect">
            <a:avLst/>
          </a:prstGeom>
        </p:spPr>
        <p:txBody>
          <a:bodyPr/>
          <a:lstStyle/>
          <a:p>
            <a:pPr marL="228600" marR="0" lvl="0" indent="-228600" algn="l" defTabSz="914400" rtl="0" eaLnBrk="1" fontAlgn="base" latinLnBrk="0" hangingPunct="1">
              <a:lnSpc>
                <a:spcPct val="100000"/>
              </a:lnSpc>
              <a:spcBef>
                <a:spcPts val="600"/>
              </a:spcBef>
              <a:spcAft>
                <a:spcPts val="600"/>
              </a:spcAft>
              <a:buClr>
                <a:srgbClr val="FD0000"/>
              </a:buClr>
              <a:buSzTx/>
              <a:buFontTx/>
              <a:buChar char="•"/>
              <a:tabLst/>
              <a:defRPr/>
            </a:pPr>
            <a:r>
              <a:rPr kumimoji="0" lang="en-US" sz="1700" b="1" i="0" u="none" strike="noStrike" kern="0" cap="none" spc="0" normalizeH="0" baseline="0" noProof="0" dirty="0" smtClean="0">
                <a:ln>
                  <a:noFill/>
                </a:ln>
                <a:solidFill>
                  <a:srgbClr val="000000"/>
                </a:solidFill>
                <a:effectLst/>
                <a:uLnTx/>
                <a:uFillTx/>
                <a:latin typeface="Arial"/>
                <a:ea typeface="+mn-ea"/>
                <a:cs typeface="+mn-cs"/>
              </a:rPr>
              <a:t>Additional </a:t>
            </a:r>
            <a:r>
              <a:rPr kumimoji="0" lang="en-US" sz="1700" b="0" i="0" u="none" strike="noStrike" kern="0" cap="none" spc="0" normalizeH="0" baseline="0" noProof="0" dirty="0" smtClean="0">
                <a:ln>
                  <a:noFill/>
                </a:ln>
                <a:solidFill>
                  <a:srgbClr val="000000"/>
                </a:solidFill>
                <a:effectLst/>
                <a:uLnTx/>
                <a:uFillTx/>
                <a:latin typeface="Arial"/>
                <a:ea typeface="+mn-ea"/>
                <a:cs typeface="+mn-cs"/>
              </a:rPr>
              <a:t>differentiation for specialized partners</a:t>
            </a:r>
          </a:p>
          <a:p>
            <a:pPr marL="228600" marR="0" lvl="0" indent="-228600" algn="l" defTabSz="914400" rtl="0" eaLnBrk="1" fontAlgn="base" latinLnBrk="0" hangingPunct="1">
              <a:lnSpc>
                <a:spcPct val="100000"/>
              </a:lnSpc>
              <a:spcBef>
                <a:spcPts val="600"/>
              </a:spcBef>
              <a:spcAft>
                <a:spcPts val="600"/>
              </a:spcAft>
              <a:buClr>
                <a:srgbClr val="FD0000"/>
              </a:buClr>
              <a:buSzTx/>
              <a:buFontTx/>
              <a:buChar char="•"/>
              <a:tabLst/>
              <a:defRPr/>
            </a:pPr>
            <a:r>
              <a:rPr kumimoji="0" lang="en-US" sz="1700" b="0" i="0" u="none" strike="noStrike" kern="0" cap="none" spc="0" normalizeH="0" baseline="0" noProof="0" dirty="0" smtClean="0">
                <a:ln>
                  <a:noFill/>
                </a:ln>
                <a:solidFill>
                  <a:srgbClr val="000000"/>
                </a:solidFill>
                <a:effectLst/>
                <a:uLnTx/>
                <a:uFillTx/>
                <a:latin typeface="Arial"/>
                <a:ea typeface="+mn-ea"/>
                <a:cs typeface="+mn-cs"/>
              </a:rPr>
              <a:t>Extended capacity of </a:t>
            </a:r>
            <a:r>
              <a:rPr kumimoji="0" lang="en-US" sz="1700" b="1" i="0" u="none" strike="noStrike" kern="0" cap="none" spc="0" normalizeH="0" baseline="0" noProof="0" dirty="0" smtClean="0">
                <a:ln>
                  <a:noFill/>
                </a:ln>
                <a:solidFill>
                  <a:srgbClr val="000000"/>
                </a:solidFill>
                <a:effectLst/>
                <a:uLnTx/>
                <a:uFillTx/>
                <a:latin typeface="Arial"/>
                <a:ea typeface="+mn-ea"/>
                <a:cs typeface="+mn-cs"/>
              </a:rPr>
              <a:t>skilled implementation </a:t>
            </a:r>
            <a:r>
              <a:rPr kumimoji="0" lang="en-US" sz="1700" b="0" i="0" u="none" strike="noStrike" kern="0" cap="none" spc="0" normalizeH="0" baseline="0" noProof="0" dirty="0" smtClean="0">
                <a:ln>
                  <a:noFill/>
                </a:ln>
                <a:solidFill>
                  <a:srgbClr val="000000"/>
                </a:solidFill>
                <a:effectLst/>
                <a:uLnTx/>
                <a:uFillTx/>
                <a:latin typeface="Arial"/>
                <a:ea typeface="+mn-ea"/>
                <a:cs typeface="+mn-cs"/>
              </a:rPr>
              <a:t>resources</a:t>
            </a:r>
          </a:p>
        </p:txBody>
      </p:sp>
      <p:grpSp>
        <p:nvGrpSpPr>
          <p:cNvPr id="32" name="Group 31"/>
          <p:cNvGrpSpPr/>
          <p:nvPr/>
        </p:nvGrpSpPr>
        <p:grpSpPr>
          <a:xfrm>
            <a:off x="4924782" y="1805932"/>
            <a:ext cx="732634" cy="732634"/>
            <a:chOff x="2269337" y="265543"/>
            <a:chExt cx="732634" cy="732634"/>
          </a:xfrm>
          <a:scene3d>
            <a:camera prst="orthographicFront"/>
            <a:lightRig rig="threePt" dir="t">
              <a:rot lat="0" lon="0" rev="7500000"/>
            </a:lightRig>
          </a:scene3d>
        </p:grpSpPr>
        <p:sp>
          <p:nvSpPr>
            <p:cNvPr id="33" name="Plus 32"/>
            <p:cNvSpPr/>
            <p:nvPr/>
          </p:nvSpPr>
          <p:spPr>
            <a:xfrm>
              <a:off x="2269337" y="265543"/>
              <a:ext cx="732634" cy="732634"/>
            </a:xfrm>
            <a:prstGeom prst="mathPlus">
              <a:avLst/>
            </a:prstGeom>
            <a:solidFill>
              <a:srgbClr val="FD0000">
                <a:tint val="60000"/>
                <a:hueOff val="0"/>
                <a:satOff val="0"/>
                <a:lumOff val="0"/>
                <a:alphaOff val="0"/>
              </a:srgbClr>
            </a:solidFill>
            <a:ln>
              <a:noFill/>
            </a:ln>
            <a:effectLst>
              <a:outerShdw blurRad="40000" dist="23000" dir="5400000" rotWithShape="0">
                <a:srgbClr val="000000">
                  <a:alpha val="35000"/>
                </a:srgbClr>
              </a:outerShdw>
            </a:effectLst>
            <a:sp3d z="-70000" extrusionH="63500" prstMaterial="matte">
              <a:bevelT w="25400" h="6350" prst="relaxedInset"/>
              <a:contourClr>
                <a:srgbClr val="FFFFFF"/>
              </a:contourClr>
            </a:sp3d>
          </p:spPr>
          <p:style>
            <a:lnRef idx="0">
              <a:scrgbClr r="0" g="0" b="0"/>
            </a:lnRef>
            <a:fillRef idx="1">
              <a:scrgbClr r="0" g="0" b="0"/>
            </a:fillRef>
            <a:effectRef idx="2">
              <a:scrgbClr r="0" g="0" b="0"/>
            </a:effectRef>
            <a:fontRef idx="minor">
              <a:schemeClr val="lt1"/>
            </a:fontRef>
          </p:style>
        </p:sp>
        <p:sp>
          <p:nvSpPr>
            <p:cNvPr id="34" name="Plus 4"/>
            <p:cNvSpPr/>
            <p:nvPr/>
          </p:nvSpPr>
          <p:spPr>
            <a:xfrm>
              <a:off x="2366448" y="545702"/>
              <a:ext cx="538412" cy="172316"/>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solidFill>
                  <a:srgbClr val="FFFFFF"/>
                </a:solidFill>
                <a:latin typeface="Arial"/>
                <a:ea typeface="+mn-ea"/>
                <a:cs typeface="+mn-cs"/>
              </a:endParaRPr>
            </a:p>
          </p:txBody>
        </p:sp>
      </p:gr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2" descr="Wide Red"/>
          <p:cNvPicPr>
            <a:picLocks noChangeAspect="1" noChangeArrowheads="1"/>
          </p:cNvPicPr>
          <p:nvPr/>
        </p:nvPicPr>
        <p:blipFill>
          <a:blip r:embed="rId5" cstate="print"/>
          <a:srcRect/>
          <a:stretch>
            <a:fillRect/>
          </a:stretch>
        </p:blipFill>
        <p:spPr bwMode="auto">
          <a:xfrm>
            <a:off x="0" y="2"/>
            <a:ext cx="9144003" cy="2116931"/>
          </a:xfrm>
          <a:prstGeom prst="rect">
            <a:avLst/>
          </a:prstGeom>
          <a:noFill/>
          <a:ln w="9525">
            <a:noFill/>
            <a:miter lim="800000"/>
            <a:headEnd/>
            <a:tailEnd/>
          </a:ln>
        </p:spPr>
      </p:pic>
      <p:sp>
        <p:nvSpPr>
          <p:cNvPr id="14" name="Rectangle 7"/>
          <p:cNvSpPr txBox="1">
            <a:spLocks noChangeArrowheads="1"/>
          </p:cNvSpPr>
          <p:nvPr>
            <p:custDataLst>
              <p:tags r:id="rId1"/>
            </p:custDataLst>
          </p:nvPr>
        </p:nvSpPr>
        <p:spPr bwMode="auto">
          <a:xfrm>
            <a:off x="359489" y="2865093"/>
            <a:ext cx="8025386" cy="13858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27013" marR="0" lvl="0" indent="-227013" algn="l" defTabSz="914400" rtl="0" eaLnBrk="1" fontAlgn="base" latinLnBrk="0" hangingPunct="1">
              <a:lnSpc>
                <a:spcPct val="100000"/>
              </a:lnSpc>
              <a:spcBef>
                <a:spcPct val="20000"/>
              </a:spcBef>
              <a:spcAft>
                <a:spcPct val="0"/>
              </a:spcAft>
              <a:buClr>
                <a:srgbClr val="FD0000"/>
              </a:buClr>
              <a:buSzTx/>
              <a:buFont typeface="Time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ヒラギノ角ゴ Pro W3"/>
                <a:cs typeface="ヒラギノ角ゴ Pro W3"/>
              </a:rPr>
              <a:t>Resell Oracle’s 1-Click Ordering products, targeting midsize companies</a:t>
            </a:r>
          </a:p>
          <a:p>
            <a:pPr marL="227013" marR="0" lvl="0" indent="-227013" algn="l" defTabSz="914400" rtl="0" eaLnBrk="1" fontAlgn="base" latinLnBrk="0" hangingPunct="1">
              <a:lnSpc>
                <a:spcPct val="100000"/>
              </a:lnSpc>
              <a:spcBef>
                <a:spcPct val="20000"/>
              </a:spcBef>
              <a:spcAft>
                <a:spcPct val="0"/>
              </a:spcAft>
              <a:buClr>
                <a:srgbClr val="FD0000"/>
              </a:buClr>
              <a:buSzTx/>
              <a:buFont typeface="Time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ヒラギノ角ゴ Pro W3"/>
                <a:cs typeface="ヒラギノ角ゴ Pro W3"/>
              </a:rPr>
              <a:t>Technical support, demonstration licenses and educational discounts</a:t>
            </a:r>
          </a:p>
          <a:p>
            <a:pPr marL="227013" marR="0" lvl="0" indent="-227013" algn="l" defTabSz="914400" rtl="0" eaLnBrk="1" fontAlgn="base" latinLnBrk="0" hangingPunct="1">
              <a:lnSpc>
                <a:spcPct val="100000"/>
              </a:lnSpc>
              <a:spcBef>
                <a:spcPct val="20000"/>
              </a:spcBef>
              <a:spcAft>
                <a:spcPct val="0"/>
              </a:spcAft>
              <a:buClr>
                <a:srgbClr val="FD0000"/>
              </a:buClr>
              <a:buSzTx/>
              <a:buFont typeface="Time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ヒラギノ角ゴ Pro W3"/>
                <a:cs typeface="ヒラギノ角ゴ Pro W3"/>
              </a:rPr>
              <a:t>Support from Oracle Partner Business Center</a:t>
            </a:r>
          </a:p>
        </p:txBody>
      </p:sp>
      <p:sp>
        <p:nvSpPr>
          <p:cNvPr id="15" name="Text Box 5"/>
          <p:cNvSpPr txBox="1">
            <a:spLocks noChangeArrowheads="1"/>
          </p:cNvSpPr>
          <p:nvPr>
            <p:custDataLst>
              <p:tags r:id="rId2"/>
            </p:custDataLst>
          </p:nvPr>
        </p:nvSpPr>
        <p:spPr bwMode="auto">
          <a:xfrm>
            <a:off x="261938" y="2281071"/>
            <a:ext cx="8882062" cy="424732"/>
          </a:xfrm>
          <a:prstGeom prst="rect">
            <a:avLst/>
          </a:prstGeom>
          <a:noFill/>
          <a:ln w="9525">
            <a:noFill/>
            <a:miter lim="800000"/>
            <a:headEnd/>
            <a:tailEnd/>
          </a:ln>
        </p:spPr>
        <p:txBody>
          <a:bodyPr>
            <a:spAutoFit/>
          </a:bodyPr>
          <a:lstStyle/>
          <a:p>
            <a:pPr marL="0" marR="0" lvl="0" indent="0" algn="l" defTabSz="914400" eaLnBrk="1" fontAlgn="auto" latinLnBrk="0" hangingPunct="1">
              <a:lnSpc>
                <a:spcPct val="90000"/>
              </a:lnSpc>
              <a:spcBef>
                <a:spcPct val="50000"/>
              </a:spcBef>
              <a:spcAft>
                <a:spcPts val="0"/>
              </a:spcAft>
              <a:buClr>
                <a:srgbClr val="FD0000"/>
              </a:buClr>
              <a:buSzTx/>
              <a:buFontTx/>
              <a:buNone/>
              <a:tabLst/>
              <a:defRPr/>
            </a:pPr>
            <a:r>
              <a:rPr kumimoji="0" lang="en-US" sz="2400" b="1" i="0" u="none" strike="noStrike" kern="0" cap="none" spc="0" normalizeH="0" baseline="0" noProof="0" dirty="0" smtClean="0">
                <a:ln>
                  <a:noFill/>
                </a:ln>
                <a:solidFill>
                  <a:srgbClr val="000000"/>
                </a:solidFill>
                <a:effectLst/>
                <a:uLnTx/>
                <a:uFillTx/>
              </a:rPr>
              <a:t>Partners </a:t>
            </a:r>
            <a:r>
              <a:rPr kumimoji="0" lang="en-US" sz="2400" b="1" i="0" u="none" strike="noStrike" kern="0" cap="none" spc="0" normalizeH="0" baseline="0" noProof="0" dirty="0">
                <a:ln>
                  <a:noFill/>
                </a:ln>
                <a:solidFill>
                  <a:srgbClr val="000000"/>
                </a:solidFill>
                <a:effectLst/>
                <a:uLnTx/>
                <a:uFillTx/>
              </a:rPr>
              <a:t>with a desire to invest and </a:t>
            </a:r>
            <a:r>
              <a:rPr kumimoji="0" lang="en-US" sz="2400" b="1" i="0" u="none" strike="noStrike" kern="0" cap="none" spc="0" normalizeH="0" baseline="0" noProof="0" dirty="0" smtClean="0">
                <a:ln>
                  <a:noFill/>
                </a:ln>
                <a:solidFill>
                  <a:srgbClr val="000000"/>
                </a:solidFill>
                <a:effectLst/>
                <a:uLnTx/>
                <a:uFillTx/>
              </a:rPr>
              <a:t>grow with Oracle</a:t>
            </a:r>
            <a:endParaRPr kumimoji="0" lang="en-US" sz="2400" b="1" i="0" u="none" strike="noStrike" kern="0" cap="none" spc="0" normalizeH="0" baseline="0" noProof="0" dirty="0">
              <a:ln>
                <a:noFill/>
              </a:ln>
              <a:solidFill>
                <a:srgbClr val="000000"/>
              </a:solidFill>
              <a:effectLst/>
              <a:uLnTx/>
              <a:uFillTx/>
            </a:endParaRPr>
          </a:p>
        </p:txBody>
      </p:sp>
      <p:sp>
        <p:nvSpPr>
          <p:cNvPr id="16" name="TextBox 8"/>
          <p:cNvSpPr txBox="1">
            <a:spLocks noChangeArrowheads="1"/>
          </p:cNvSpPr>
          <p:nvPr/>
        </p:nvSpPr>
        <p:spPr bwMode="auto">
          <a:xfrm>
            <a:off x="3300413" y="272248"/>
            <a:ext cx="5300662" cy="1665071"/>
          </a:xfrm>
          <a:prstGeom prst="rect">
            <a:avLst/>
          </a:prstGeom>
          <a:noFill/>
          <a:ln w="9525">
            <a:noFill/>
            <a:miter lim="800000"/>
            <a:headEnd/>
            <a:tailEnd/>
          </a:ln>
        </p:spPr>
        <p:txBody>
          <a:bodyPr>
            <a:spAutoFit/>
          </a:bodyPr>
          <a:lstStyle/>
          <a:p>
            <a:pPr marL="0" marR="0" lvl="0" indent="0" algn="l" defTabSz="914400" eaLnBrk="1" fontAlgn="auto" latinLnBrk="0" hangingPunct="1">
              <a:lnSpc>
                <a:spcPct val="90000"/>
              </a:lnSpc>
              <a:spcBef>
                <a:spcPct val="50000"/>
              </a:spcBef>
              <a:spcAft>
                <a:spcPts val="0"/>
              </a:spcAft>
              <a:buClr>
                <a:srgbClr val="FD0000"/>
              </a:buClr>
              <a:buSzTx/>
              <a:buFontTx/>
              <a:buNone/>
              <a:tabLst/>
              <a:defRPr/>
            </a:pPr>
            <a:r>
              <a:rPr kumimoji="0" lang="en-US" sz="1400" b="0" i="0" u="none" strike="noStrike" kern="0" cap="none" spc="0" normalizeH="0" baseline="0" noProof="0" dirty="0">
                <a:ln>
                  <a:noFill/>
                </a:ln>
                <a:solidFill>
                  <a:srgbClr val="FFFFFF"/>
                </a:solidFill>
                <a:effectLst/>
                <a:uLnTx/>
                <a:uFillTx/>
              </a:rPr>
              <a:t>“The Oracle Partner program provides partners with sales, marketing an training support that is unparalleled in the industry. Oracle's Partner Program supports partners to become specialists in Oracle products and partner services.”</a:t>
            </a:r>
          </a:p>
          <a:p>
            <a:pPr marL="0" marR="0" lvl="0" indent="0" algn="l" defTabSz="914400" eaLnBrk="1" fontAlgn="auto" latinLnBrk="0" hangingPunct="1">
              <a:lnSpc>
                <a:spcPct val="90000"/>
              </a:lnSpc>
              <a:spcBef>
                <a:spcPct val="50000"/>
              </a:spcBef>
              <a:spcAft>
                <a:spcPts val="0"/>
              </a:spcAft>
              <a:buClr>
                <a:srgbClr val="FD0000"/>
              </a:buClr>
              <a:buSzTx/>
              <a:buFontTx/>
              <a:buNone/>
              <a:tabLst/>
              <a:defRPr/>
            </a:pPr>
            <a:r>
              <a:rPr kumimoji="0" lang="en-US" sz="1400" b="0" i="0" u="none" strike="noStrike" kern="0" cap="none" spc="0" normalizeH="0" baseline="0" noProof="0" dirty="0">
                <a:ln>
                  <a:noFill/>
                </a:ln>
                <a:solidFill>
                  <a:srgbClr val="FFFFFF"/>
                </a:solidFill>
                <a:effectLst/>
                <a:uLnTx/>
                <a:uFillTx/>
              </a:rPr>
              <a:t> </a:t>
            </a:r>
          </a:p>
          <a:p>
            <a:pPr marL="0" marR="0" lvl="0" indent="0" algn="l" defTabSz="914400" eaLnBrk="1" fontAlgn="auto" latinLnBrk="0" hangingPunct="1">
              <a:lnSpc>
                <a:spcPct val="90000"/>
              </a:lnSpc>
              <a:spcBef>
                <a:spcPct val="50000"/>
              </a:spcBef>
              <a:spcAft>
                <a:spcPts val="0"/>
              </a:spcAft>
              <a:buClr>
                <a:srgbClr val="FD0000"/>
              </a:buClr>
              <a:buSzTx/>
              <a:buFontTx/>
              <a:buNone/>
              <a:tabLst/>
              <a:defRPr/>
            </a:pPr>
            <a:r>
              <a:rPr kumimoji="0" lang="en-US" sz="1400" b="0" i="0" u="none" strike="noStrike" kern="0" cap="none" spc="0" normalizeH="0" baseline="0" noProof="0" dirty="0">
                <a:ln>
                  <a:noFill/>
                </a:ln>
                <a:solidFill>
                  <a:srgbClr val="FFFFFF"/>
                </a:solidFill>
                <a:effectLst/>
                <a:uLnTx/>
                <a:uFillTx/>
              </a:rPr>
              <a:t>Frank J. </a:t>
            </a:r>
            <a:r>
              <a:rPr kumimoji="0" lang="en-US" sz="1400" b="0" i="0" u="none" strike="noStrike" kern="0" cap="none" spc="0" normalizeH="0" baseline="0" noProof="0" dirty="0" err="1">
                <a:ln>
                  <a:noFill/>
                </a:ln>
                <a:solidFill>
                  <a:srgbClr val="FFFFFF"/>
                </a:solidFill>
                <a:effectLst/>
                <a:uLnTx/>
                <a:uFillTx/>
              </a:rPr>
              <a:t>Vukmanic</a:t>
            </a:r>
            <a:r>
              <a:rPr kumimoji="0" lang="en-US" sz="1400" b="0" i="0" u="none" strike="noStrike" kern="0" cap="none" spc="0" normalizeH="0" baseline="0" noProof="0" dirty="0">
                <a:ln>
                  <a:noFill/>
                </a:ln>
                <a:solidFill>
                  <a:srgbClr val="FFFFFF"/>
                </a:solidFill>
                <a:effectLst/>
                <a:uLnTx/>
                <a:uFillTx/>
              </a:rPr>
              <a:t>, </a:t>
            </a:r>
            <a:br>
              <a:rPr kumimoji="0" lang="en-US" sz="1400" b="0" i="0" u="none" strike="noStrike" kern="0" cap="none" spc="0" normalizeH="0" baseline="0" noProof="0" dirty="0">
                <a:ln>
                  <a:noFill/>
                </a:ln>
                <a:solidFill>
                  <a:srgbClr val="FFFFFF"/>
                </a:solidFill>
                <a:effectLst/>
                <a:uLnTx/>
                <a:uFillTx/>
              </a:rPr>
            </a:br>
            <a:r>
              <a:rPr kumimoji="0" lang="en-US" sz="1400" b="0" i="0" u="none" strike="noStrike" kern="0" cap="none" spc="0" normalizeH="0" baseline="0" noProof="0" dirty="0">
                <a:ln>
                  <a:noFill/>
                </a:ln>
                <a:solidFill>
                  <a:srgbClr val="FFFFFF"/>
                </a:solidFill>
                <a:effectLst/>
                <a:uLnTx/>
                <a:uFillTx/>
              </a:rPr>
              <a:t>Senior Vice President &amp; General Manager, V-Soft</a:t>
            </a:r>
          </a:p>
        </p:txBody>
      </p:sp>
      <p:grpSp>
        <p:nvGrpSpPr>
          <p:cNvPr id="17" name="Group 16"/>
          <p:cNvGrpSpPr/>
          <p:nvPr/>
        </p:nvGrpSpPr>
        <p:grpSpPr>
          <a:xfrm>
            <a:off x="252560" y="353597"/>
            <a:ext cx="2743200" cy="1505670"/>
            <a:chOff x="5099050" y="688975"/>
            <a:chExt cx="2743200" cy="1505670"/>
          </a:xfrm>
        </p:grpSpPr>
        <p:sp>
          <p:nvSpPr>
            <p:cNvPr id="18" name="Rectangle 17"/>
            <p:cNvSpPr/>
            <p:nvPr/>
          </p:nvSpPr>
          <p:spPr bwMode="auto">
            <a:xfrm>
              <a:off x="5099050" y="688975"/>
              <a:ext cx="2743200" cy="1505670"/>
            </a:xfrm>
            <a:prstGeom prst="rect">
              <a:avLst/>
            </a:pr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lin ang="16200000" scaled="1"/>
              <a:tileRect/>
            </a:gradFill>
            <a:ln w="38100" cap="flat" cmpd="sng" algn="ctr">
              <a:solidFill>
                <a:srgbClr val="FFFFFF"/>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kumimoji="0" lang="en-US" sz="1800" b="1" i="0" u="none" strike="noStrike" kern="0" cap="none" spc="0" normalizeH="0" baseline="0" noProof="0" dirty="0" smtClean="0">
                <a:ln>
                  <a:noFill/>
                </a:ln>
                <a:solidFill>
                  <a:srgbClr val="000000"/>
                </a:solidFill>
                <a:effectLst/>
                <a:uLnTx/>
                <a:uFillTx/>
                <a:latin typeface="Arial" charset="0"/>
              </a:endParaRPr>
            </a:p>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lang="en-US" sz="1800" b="1" kern="0" dirty="0" smtClean="0">
                <a:solidFill>
                  <a:srgbClr val="000000"/>
                </a:solidFill>
                <a:latin typeface="Arial" charset="0"/>
              </a:endParaRPr>
            </a:p>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kumimoji="0" lang="en-US" sz="1800" b="1" i="0" u="none" strike="noStrike" kern="0" cap="none" spc="0" normalizeH="0" baseline="0" noProof="0" dirty="0" smtClean="0">
                <a:ln>
                  <a:noFill/>
                </a:ln>
                <a:solidFill>
                  <a:srgbClr val="000000"/>
                </a:solidFill>
                <a:effectLst/>
                <a:uLnTx/>
                <a:uFillTx/>
                <a:latin typeface="Arial" charset="0"/>
              </a:endParaRPr>
            </a:p>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kumimoji="0" lang="en-US" sz="1800" b="1" i="0" u="none" strike="noStrike" kern="0" cap="none" spc="0" normalizeH="0" baseline="0" noProof="0" dirty="0" smtClean="0">
                <a:ln>
                  <a:noFill/>
                </a:ln>
                <a:solidFill>
                  <a:srgbClr val="000000"/>
                </a:solidFill>
                <a:effectLst/>
                <a:uLnTx/>
                <a:uFillTx/>
                <a:latin typeface="Arial" charset="0"/>
              </a:endParaRPr>
            </a:p>
          </p:txBody>
        </p:sp>
        <p:sp>
          <p:nvSpPr>
            <p:cNvPr id="19" name="TextBox 18"/>
            <p:cNvSpPr txBox="1"/>
            <p:nvPr/>
          </p:nvSpPr>
          <p:spPr>
            <a:xfrm>
              <a:off x="5838927" y="1216668"/>
              <a:ext cx="1279517" cy="461665"/>
            </a:xfrm>
            <a:prstGeom prst="rect">
              <a:avLst/>
            </a:prstGeom>
            <a:noFill/>
          </p:spPr>
          <p:txBody>
            <a:bodyPr wrap="none" rtlCol="0">
              <a:spAutoFit/>
            </a:bodyPr>
            <a:lstStyle/>
            <a:p>
              <a:pPr marL="171450" marR="0" lvl="0" indent="-171450" algn="l" defTabSz="914400" eaLnBrk="1" fontAlgn="auto" latinLnBrk="0" hangingPunct="1">
                <a:lnSpc>
                  <a:spcPct val="100000"/>
                </a:lnSpc>
                <a:spcBef>
                  <a:spcPts val="0"/>
                </a:spcBef>
                <a:spcAft>
                  <a:spcPts val="0"/>
                </a:spcAft>
                <a:buClrTx/>
                <a:buSzTx/>
                <a:buFont typeface="Arial" pitchFamily="34" charset="0"/>
                <a:buNone/>
                <a:tabLst/>
                <a:defRPr/>
              </a:pPr>
              <a:r>
                <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SILVER</a:t>
              </a:r>
            </a:p>
          </p:txBody>
        </p:sp>
      </p:gr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2" descr="Wide Red"/>
          <p:cNvPicPr>
            <a:picLocks noChangeAspect="1" noChangeArrowheads="1"/>
          </p:cNvPicPr>
          <p:nvPr/>
        </p:nvPicPr>
        <p:blipFill>
          <a:blip r:embed="rId5" cstate="print"/>
          <a:srcRect/>
          <a:stretch>
            <a:fillRect/>
          </a:stretch>
        </p:blipFill>
        <p:spPr bwMode="auto">
          <a:xfrm>
            <a:off x="0" y="2"/>
            <a:ext cx="9144003" cy="2116931"/>
          </a:xfrm>
          <a:prstGeom prst="rect">
            <a:avLst/>
          </a:prstGeom>
          <a:noFill/>
          <a:ln w="9525">
            <a:noFill/>
            <a:miter lim="800000"/>
            <a:headEnd/>
            <a:tailEnd/>
          </a:ln>
        </p:spPr>
      </p:pic>
      <p:sp>
        <p:nvSpPr>
          <p:cNvPr id="3" name="Rectangle 7"/>
          <p:cNvSpPr txBox="1">
            <a:spLocks noChangeArrowheads="1"/>
          </p:cNvSpPr>
          <p:nvPr>
            <p:custDataLst>
              <p:tags r:id="rId1"/>
            </p:custDataLst>
          </p:nvPr>
        </p:nvSpPr>
        <p:spPr bwMode="auto">
          <a:xfrm>
            <a:off x="359489" y="2865093"/>
            <a:ext cx="8025386" cy="13858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27013" lvl="0" indent="-227013">
              <a:spcBef>
                <a:spcPct val="20000"/>
              </a:spcBef>
              <a:buClr>
                <a:srgbClr val="FD0000"/>
              </a:buClr>
              <a:buFont typeface="Times" charset="0"/>
              <a:buChar char="•"/>
            </a:pPr>
            <a:r>
              <a:rPr lang="en-US" sz="2000" kern="0" dirty="0" smtClean="0">
                <a:solidFill>
                  <a:srgbClr val="000000"/>
                </a:solidFill>
                <a:latin typeface="Arial"/>
                <a:ea typeface="ヒラギノ角ゴ Pro W3"/>
                <a:cs typeface="ヒラギノ角ゴ Pro W3"/>
              </a:rPr>
              <a:t>Access broad base of enablement tools &amp; resources</a:t>
            </a:r>
          </a:p>
          <a:p>
            <a:pPr marL="227013" lvl="0" indent="-227013">
              <a:spcBef>
                <a:spcPct val="20000"/>
              </a:spcBef>
              <a:buClr>
                <a:srgbClr val="FD0000"/>
              </a:buClr>
              <a:buFont typeface="Times" charset="0"/>
              <a:buChar char="•"/>
            </a:pPr>
            <a:r>
              <a:rPr lang="en-US" sz="2000" kern="0" dirty="0" smtClean="0">
                <a:solidFill>
                  <a:srgbClr val="000000"/>
                </a:solidFill>
                <a:latin typeface="Arial"/>
                <a:ea typeface="ヒラギノ角ゴ Pro W3"/>
                <a:cs typeface="ヒラギノ角ゴ Pro W3"/>
              </a:rPr>
              <a:t>Resell all Oracle technology &amp; hardware products</a:t>
            </a:r>
          </a:p>
          <a:p>
            <a:pPr marL="227013" lvl="0" indent="-227013">
              <a:spcBef>
                <a:spcPct val="20000"/>
              </a:spcBef>
              <a:buClr>
                <a:srgbClr val="FD0000"/>
              </a:buClr>
              <a:buFont typeface="Times" charset="0"/>
              <a:buChar char="•"/>
            </a:pPr>
            <a:r>
              <a:rPr lang="en-US" sz="2000" kern="0" dirty="0" smtClean="0">
                <a:solidFill>
                  <a:srgbClr val="000000"/>
                </a:solidFill>
                <a:latin typeface="Arial"/>
                <a:ea typeface="ヒラギノ角ゴ Pro W3"/>
                <a:cs typeface="ヒラギノ角ゴ Pro W3"/>
              </a:rPr>
              <a:t>Eligible to resell Oracle Applications</a:t>
            </a:r>
          </a:p>
          <a:p>
            <a:pPr marL="227013" lvl="0" indent="-227013">
              <a:spcBef>
                <a:spcPct val="20000"/>
              </a:spcBef>
              <a:buClr>
                <a:srgbClr val="FD0000"/>
              </a:buClr>
              <a:buFont typeface="Times" charset="0"/>
              <a:buChar char="•"/>
            </a:pPr>
            <a:r>
              <a:rPr lang="en-US" sz="2000" kern="0" dirty="0" smtClean="0">
                <a:solidFill>
                  <a:srgbClr val="000000"/>
                </a:solidFill>
                <a:latin typeface="Arial"/>
                <a:ea typeface="ヒラギノ角ゴ Pro W3"/>
                <a:cs typeface="ヒラギノ角ゴ Pro W3"/>
              </a:rPr>
              <a:t>Eligible for Specialization</a:t>
            </a:r>
          </a:p>
        </p:txBody>
      </p:sp>
      <p:sp>
        <p:nvSpPr>
          <p:cNvPr id="4" name="TextBox 8"/>
          <p:cNvSpPr txBox="1">
            <a:spLocks noChangeArrowheads="1"/>
          </p:cNvSpPr>
          <p:nvPr/>
        </p:nvSpPr>
        <p:spPr bwMode="auto">
          <a:xfrm>
            <a:off x="3300413" y="272248"/>
            <a:ext cx="5300662" cy="1665071"/>
          </a:xfrm>
          <a:prstGeom prst="rect">
            <a:avLst/>
          </a:prstGeom>
          <a:noFill/>
          <a:ln w="9525">
            <a:noFill/>
            <a:miter lim="800000"/>
            <a:headEnd/>
            <a:tailEnd/>
          </a:ln>
        </p:spPr>
        <p:txBody>
          <a:bodyPr>
            <a:spAutoFit/>
          </a:bodyPr>
          <a:lstStyle/>
          <a:p>
            <a:pPr>
              <a:lnSpc>
                <a:spcPct val="90000"/>
              </a:lnSpc>
              <a:spcBef>
                <a:spcPct val="50000"/>
              </a:spcBef>
              <a:buClr>
                <a:srgbClr val="FD0000"/>
              </a:buClr>
            </a:pPr>
            <a:r>
              <a:rPr lang="en-US" sz="1400" dirty="0" smtClean="0">
                <a:solidFill>
                  <a:srgbClr val="FFFFFF"/>
                </a:solidFill>
              </a:rPr>
              <a:t>“OPN Specialized addresses the current realities and needs of Oracle Partners and the market in which they operate.  There are now clear paths to differentiation through specialization, and incentives to guide partners to take advantage of these.  The new OPN is a good fit for Oracle’s ever-expanding offering.”</a:t>
            </a:r>
          </a:p>
          <a:p>
            <a:pPr>
              <a:lnSpc>
                <a:spcPct val="90000"/>
              </a:lnSpc>
              <a:spcBef>
                <a:spcPct val="50000"/>
              </a:spcBef>
              <a:buClr>
                <a:srgbClr val="FD0000"/>
              </a:buClr>
            </a:pPr>
            <a:r>
              <a:rPr lang="en-US" sz="1400" dirty="0" smtClean="0">
                <a:solidFill>
                  <a:srgbClr val="FFFFFF"/>
                </a:solidFill>
              </a:rPr>
              <a:t> </a:t>
            </a:r>
          </a:p>
          <a:p>
            <a:pPr>
              <a:lnSpc>
                <a:spcPct val="90000"/>
              </a:lnSpc>
              <a:spcBef>
                <a:spcPct val="50000"/>
              </a:spcBef>
              <a:buClr>
                <a:srgbClr val="FD0000"/>
              </a:buClr>
            </a:pPr>
            <a:r>
              <a:rPr lang="en-US" sz="1400" dirty="0" err="1" smtClean="0">
                <a:solidFill>
                  <a:srgbClr val="FFFFFF"/>
                </a:solidFill>
              </a:rPr>
              <a:t>Aydin</a:t>
            </a:r>
            <a:r>
              <a:rPr lang="en-US" sz="1400" dirty="0" smtClean="0">
                <a:solidFill>
                  <a:srgbClr val="FFFFFF"/>
                </a:solidFill>
              </a:rPr>
              <a:t> </a:t>
            </a:r>
            <a:r>
              <a:rPr lang="en-US" sz="1400" dirty="0" err="1" smtClean="0">
                <a:solidFill>
                  <a:srgbClr val="FFFFFF"/>
                </a:solidFill>
              </a:rPr>
              <a:t>Ersoz</a:t>
            </a:r>
            <a:r>
              <a:rPr lang="en-US" sz="1400" dirty="0" smtClean="0">
                <a:solidFill>
                  <a:srgbClr val="FFFFFF"/>
                </a:solidFill>
              </a:rPr>
              <a:t>, Co-CEO, </a:t>
            </a:r>
            <a:r>
              <a:rPr lang="en-US" sz="1400" dirty="0" err="1" smtClean="0">
                <a:solidFill>
                  <a:srgbClr val="FFFFFF"/>
                </a:solidFill>
              </a:rPr>
              <a:t>iNNOVA</a:t>
            </a:r>
            <a:r>
              <a:rPr lang="en-US" sz="1400" dirty="0" smtClean="0">
                <a:solidFill>
                  <a:srgbClr val="FFFFFF"/>
                </a:solidFill>
              </a:rPr>
              <a:t> </a:t>
            </a:r>
            <a:r>
              <a:rPr lang="en-US" sz="1400" dirty="0" err="1" smtClean="0">
                <a:solidFill>
                  <a:srgbClr val="FFFFFF"/>
                </a:solidFill>
              </a:rPr>
              <a:t>Bilisim</a:t>
            </a:r>
            <a:r>
              <a:rPr lang="en-US" sz="1400" dirty="0" smtClean="0">
                <a:solidFill>
                  <a:srgbClr val="FFFFFF"/>
                </a:solidFill>
              </a:rPr>
              <a:t> </a:t>
            </a:r>
            <a:r>
              <a:rPr lang="en-US" sz="1400" dirty="0" err="1" smtClean="0">
                <a:solidFill>
                  <a:srgbClr val="FFFFFF"/>
                </a:solidFill>
              </a:rPr>
              <a:t>Cozumleri</a:t>
            </a:r>
            <a:r>
              <a:rPr lang="en-US" sz="1400" dirty="0" smtClean="0">
                <a:solidFill>
                  <a:srgbClr val="FFFFFF"/>
                </a:solidFill>
              </a:rPr>
              <a:t> A.S.</a:t>
            </a:r>
            <a:endParaRPr lang="en-US" sz="1400" dirty="0">
              <a:solidFill>
                <a:srgbClr val="FFFFFF"/>
              </a:solidFill>
            </a:endParaRPr>
          </a:p>
        </p:txBody>
      </p:sp>
      <p:grpSp>
        <p:nvGrpSpPr>
          <p:cNvPr id="5" name="Group 4"/>
          <p:cNvGrpSpPr/>
          <p:nvPr/>
        </p:nvGrpSpPr>
        <p:grpSpPr>
          <a:xfrm>
            <a:off x="252560" y="353597"/>
            <a:ext cx="2743200" cy="1505670"/>
            <a:chOff x="5099050" y="688975"/>
            <a:chExt cx="2743200" cy="1505670"/>
          </a:xfrm>
        </p:grpSpPr>
        <p:sp>
          <p:nvSpPr>
            <p:cNvPr id="6" name="Rectangle 5"/>
            <p:cNvSpPr/>
            <p:nvPr/>
          </p:nvSpPr>
          <p:spPr bwMode="auto">
            <a:xfrm>
              <a:off x="5099050" y="688975"/>
              <a:ext cx="2743200" cy="1505670"/>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16200000" scaled="1"/>
              <a:tileRect/>
            </a:gradFill>
            <a:ln w="38100" cap="flat" cmpd="sng" algn="ctr">
              <a:solidFill>
                <a:srgbClr val="FFFFFF"/>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kumimoji="0" lang="en-US" sz="1800" b="1" i="0" u="none" strike="noStrike" kern="0" cap="none" spc="0" normalizeH="0" baseline="0" noProof="0" dirty="0" smtClean="0">
                <a:ln>
                  <a:noFill/>
                </a:ln>
                <a:solidFill>
                  <a:srgbClr val="000000"/>
                </a:solidFill>
                <a:effectLst/>
                <a:uLnTx/>
                <a:uFillTx/>
                <a:latin typeface="Arial" charset="0"/>
              </a:endParaRPr>
            </a:p>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lang="en-US" sz="1800" b="1" kern="0" dirty="0" smtClean="0">
                <a:solidFill>
                  <a:srgbClr val="000000"/>
                </a:solidFill>
                <a:latin typeface="Arial" charset="0"/>
              </a:endParaRPr>
            </a:p>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kumimoji="0" lang="en-US" sz="1800" b="1" i="0" u="none" strike="noStrike" kern="0" cap="none" spc="0" normalizeH="0" baseline="0" noProof="0" dirty="0" smtClean="0">
                <a:ln>
                  <a:noFill/>
                </a:ln>
                <a:solidFill>
                  <a:srgbClr val="000000"/>
                </a:solidFill>
                <a:effectLst/>
                <a:uLnTx/>
                <a:uFillTx/>
                <a:latin typeface="Arial" charset="0"/>
              </a:endParaRPr>
            </a:p>
            <a:p>
              <a:pPr marL="119063" marR="0" lvl="0" indent="-119063" algn="ctr" defTabSz="914400" rtl="0" eaLnBrk="1" fontAlgn="base" latinLnBrk="0" hangingPunct="1">
                <a:lnSpc>
                  <a:spcPct val="90000"/>
                </a:lnSpc>
                <a:spcBef>
                  <a:spcPct val="50000"/>
                </a:spcBef>
                <a:spcAft>
                  <a:spcPct val="0"/>
                </a:spcAft>
                <a:buClr>
                  <a:srgbClr val="FD0000"/>
                </a:buClr>
                <a:buSzTx/>
                <a:buFontTx/>
                <a:buNone/>
                <a:tabLst/>
                <a:defRPr/>
              </a:pPr>
              <a:endParaRPr kumimoji="0" lang="en-US" sz="1800" b="1" i="0" u="none" strike="noStrike" kern="0" cap="none" spc="0" normalizeH="0" baseline="0" noProof="0" dirty="0" smtClean="0">
                <a:ln>
                  <a:noFill/>
                </a:ln>
                <a:solidFill>
                  <a:srgbClr val="000000"/>
                </a:solidFill>
                <a:effectLst/>
                <a:uLnTx/>
                <a:uFillTx/>
                <a:latin typeface="Arial" charset="0"/>
              </a:endParaRPr>
            </a:p>
          </p:txBody>
        </p:sp>
        <p:sp>
          <p:nvSpPr>
            <p:cNvPr id="8" name="TextBox 7"/>
            <p:cNvSpPr txBox="1"/>
            <p:nvPr/>
          </p:nvSpPr>
          <p:spPr>
            <a:xfrm>
              <a:off x="5925187" y="1216668"/>
              <a:ext cx="1056700" cy="461665"/>
            </a:xfrm>
            <a:prstGeom prst="rect">
              <a:avLst/>
            </a:prstGeom>
            <a:noFill/>
          </p:spPr>
          <p:txBody>
            <a:bodyPr wrap="none" rtlCol="0">
              <a:spAutoFit/>
            </a:bodyPr>
            <a:lstStyle/>
            <a:p>
              <a:pPr marL="171450" marR="0" lvl="0" indent="-171450" algn="l" defTabSz="914400" eaLnBrk="1" fontAlgn="auto" latinLnBrk="0" hangingPunct="1">
                <a:lnSpc>
                  <a:spcPct val="100000"/>
                </a:lnSpc>
                <a:spcBef>
                  <a:spcPts val="0"/>
                </a:spcBef>
                <a:spcAft>
                  <a:spcPts val="0"/>
                </a:spcAft>
                <a:buClrTx/>
                <a:buSzTx/>
                <a:buFont typeface="Arial" pitchFamily="34" charset="0"/>
                <a:buNone/>
                <a:tabLst/>
                <a:defRPr/>
              </a:pPr>
              <a:r>
                <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GOLD</a:t>
              </a:r>
            </a:p>
          </p:txBody>
        </p:sp>
      </p:grpSp>
      <p:sp>
        <p:nvSpPr>
          <p:cNvPr id="9" name="Text Box 5"/>
          <p:cNvSpPr txBox="1">
            <a:spLocks noChangeArrowheads="1"/>
          </p:cNvSpPr>
          <p:nvPr>
            <p:custDataLst>
              <p:tags r:id="rId2"/>
            </p:custDataLst>
          </p:nvPr>
        </p:nvSpPr>
        <p:spPr bwMode="auto">
          <a:xfrm>
            <a:off x="261938" y="2281071"/>
            <a:ext cx="8882062" cy="424732"/>
          </a:xfrm>
          <a:prstGeom prst="rect">
            <a:avLst/>
          </a:prstGeom>
          <a:noFill/>
          <a:ln w="9525">
            <a:noFill/>
            <a:miter lim="800000"/>
            <a:headEnd/>
            <a:tailEnd/>
          </a:ln>
        </p:spPr>
        <p:txBody>
          <a:bodyPr>
            <a:spAutoFit/>
          </a:bodyPr>
          <a:lstStyle/>
          <a:p>
            <a:pPr lvl="0" fontAlgn="auto">
              <a:lnSpc>
                <a:spcPct val="90000"/>
              </a:lnSpc>
              <a:spcBef>
                <a:spcPct val="50000"/>
              </a:spcBef>
              <a:spcAft>
                <a:spcPts val="0"/>
              </a:spcAft>
              <a:buClr>
                <a:srgbClr val="FD0000"/>
              </a:buClr>
            </a:pPr>
            <a:r>
              <a:rPr lang="en-US" sz="2400" b="1" kern="0" dirty="0" smtClean="0">
                <a:solidFill>
                  <a:srgbClr val="000000"/>
                </a:solidFill>
              </a:rPr>
              <a:t>Leveraging Enablement 2.0 to become Specialized</a:t>
            </a:r>
          </a:p>
        </p:txBody>
      </p:sp>
    </p:spTree>
  </p:cSld>
  <p:clrMapOvr>
    <a:masterClrMapping/>
  </p:clrMapOvr>
  <p:transition>
    <p:fade thruBlk="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wIdEFzKXR0uHl6AoDLq8h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O_N0cCaiEKqsl6N99lF3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_.xtS4lSvkeIcrCuOaJAe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rYmMZKc2EGBotNr445si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LgdYPO541Uqq5YKCS3sH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SqtEY1rmNk6POmHPeVvH.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QO93AhYkE0S48Ia6b0Nj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622SqLjoRUCdnT8V0J4ZG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9WoP.QykG4V_Wou.Ai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s_gh4_WOKEy9bjh3KN1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Nu9uu4EA0qSlRILMn7H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gPoDSiAkU65L3jLYpMNr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s_gh4_WOKEy9bjh3KN1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rTUhaFTrkWzbPQDLya6o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UuX6QaJsEeD7TJt6sxg_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rTUhaFTrkWzbPQDLya6o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UuX6QaJsEeD7TJt6sxg_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rTUhaFTrkWzbPQDLya6o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UuX6QaJsEeD7TJt6sxg_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nUuX6QaJsEeD7TJt6sxg_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hm4ZA76BkmAr6WeS_RuA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rTUhaFTrkWzbPQDLya6o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2y8j0PRQOU.LjXueEJgGd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6gXAc0vHSE6nQTLcMj_eP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mDgsfIXBEKCu.jSFpBtb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EZ3qNDH90iE4QXmPnNMR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CNZmE8zk61lkmS.mn2S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lzsEAat3Ea7mln8Jpl7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x4RJcZrX0qL7l.w7u_Nu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Q7n2EDdbS0S8gX4ppB19YQ"/>
</p:tagLst>
</file>

<file path=ppt/theme/theme1.xml><?xml version="1.0" encoding="utf-8"?>
<a:theme xmlns:a="http://schemas.openxmlformats.org/drawingml/2006/main" name="Corporate_PPT_Template_10x5.6_v2">
  <a:themeElements>
    <a:clrScheme name="Custom 2">
      <a:dk1>
        <a:srgbClr val="000000"/>
      </a:dk1>
      <a:lt1>
        <a:srgbClr val="FFFFFF"/>
      </a:lt1>
      <a:dk2>
        <a:srgbClr val="FF0000"/>
      </a:dk2>
      <a:lt2>
        <a:srgbClr val="C9C9C9"/>
      </a:lt2>
      <a:accent1>
        <a:srgbClr val="829E7E"/>
      </a:accent1>
      <a:accent2>
        <a:srgbClr val="7F7F7F"/>
      </a:accent2>
      <a:accent3>
        <a:srgbClr val="C8CC94"/>
      </a:accent3>
      <a:accent4>
        <a:srgbClr val="9FB3A9"/>
      </a:accent4>
      <a:accent5>
        <a:srgbClr val="5B6981"/>
      </a:accent5>
      <a:accent6>
        <a:srgbClr val="D3CAAF"/>
      </a:accent6>
      <a:hlink>
        <a:srgbClr val="0070C0"/>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noFill/>
        </a:ln>
      </a:spPr>
      <a:bodyPr lIns="0" tIns="0" rIns="0" bIns="0" rtlCol="0" anchor="t" anchorCtr="0"/>
      <a:lstStyle>
        <a:defPPr algn="l">
          <a:defRPr sz="16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lIns="0" tIns="0" rIns="0" bIns="0" rtlCol="0">
        <a:noAutofit/>
      </a:bodyPr>
      <a:lstStyle>
        <a:defPPr algn="l">
          <a:defRPr sz="1800" dirty="0" err="1" smtClean="0"/>
        </a:defPPr>
      </a:lstStyle>
    </a:txDef>
  </a:objectDefaults>
  <a:extraClrSchemeLst/>
</a:theme>
</file>

<file path=ppt/theme/theme2.xml><?xml version="1.0" encoding="utf-8"?>
<a:theme xmlns:a="http://schemas.openxmlformats.org/drawingml/2006/main" name="2_Corporate_PPT_Template_10x5.6_v2">
  <a:themeElements>
    <a:clrScheme name="Custom 2">
      <a:dk1>
        <a:srgbClr val="000000"/>
      </a:dk1>
      <a:lt1>
        <a:srgbClr val="FFFFFF"/>
      </a:lt1>
      <a:dk2>
        <a:srgbClr val="FF0000"/>
      </a:dk2>
      <a:lt2>
        <a:srgbClr val="C9C9C9"/>
      </a:lt2>
      <a:accent1>
        <a:srgbClr val="829E7E"/>
      </a:accent1>
      <a:accent2>
        <a:srgbClr val="7F7F7F"/>
      </a:accent2>
      <a:accent3>
        <a:srgbClr val="C8CC94"/>
      </a:accent3>
      <a:accent4>
        <a:srgbClr val="9FB3A9"/>
      </a:accent4>
      <a:accent5>
        <a:srgbClr val="5B6981"/>
      </a:accent5>
      <a:accent6>
        <a:srgbClr val="D3CAAF"/>
      </a:accent6>
      <a:hlink>
        <a:srgbClr val="0070C0"/>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noFill/>
        </a:ln>
      </a:spPr>
      <a:bodyPr lIns="0" tIns="0" rIns="0" bIns="0" rtlCol="0" anchor="t" anchorCtr="0"/>
      <a:lstStyle>
        <a:defPPr algn="l">
          <a:defRPr sz="16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lIns="0" tIns="0" rIns="0" bIns="0" rtlCol="0">
        <a:noAutofit/>
      </a:bodyPr>
      <a:lstStyle>
        <a:defPPr algn="l">
          <a:defRPr sz="1800" dirty="0" err="1" smtClean="0"/>
        </a:defPPr>
      </a:lstStyle>
    </a:txDef>
  </a:objectDefaults>
  <a:extraClrSchemeLst/>
</a:theme>
</file>

<file path=ppt/theme/theme3.xml><?xml version="1.0" encoding="utf-8"?>
<a:theme xmlns:a="http://schemas.openxmlformats.org/drawingml/2006/main" name="3_Corporate_PPT_Template_10x5.6_v2">
  <a:themeElements>
    <a:clrScheme name="Custom 2">
      <a:dk1>
        <a:srgbClr val="000000"/>
      </a:dk1>
      <a:lt1>
        <a:srgbClr val="FFFFFF"/>
      </a:lt1>
      <a:dk2>
        <a:srgbClr val="FF0000"/>
      </a:dk2>
      <a:lt2>
        <a:srgbClr val="C9C9C9"/>
      </a:lt2>
      <a:accent1>
        <a:srgbClr val="829E7E"/>
      </a:accent1>
      <a:accent2>
        <a:srgbClr val="7F7F7F"/>
      </a:accent2>
      <a:accent3>
        <a:srgbClr val="C8CC94"/>
      </a:accent3>
      <a:accent4>
        <a:srgbClr val="9FB3A9"/>
      </a:accent4>
      <a:accent5>
        <a:srgbClr val="5B6981"/>
      </a:accent5>
      <a:accent6>
        <a:srgbClr val="D3CAAF"/>
      </a:accent6>
      <a:hlink>
        <a:srgbClr val="0070C0"/>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noFill/>
        </a:ln>
      </a:spPr>
      <a:bodyPr lIns="0" tIns="0" rIns="0" bIns="0" rtlCol="0" anchor="t" anchorCtr="0"/>
      <a:lstStyle>
        <a:defPPr algn="l">
          <a:defRPr sz="16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lIns="0" tIns="0" rIns="0" bIns="0" rtlCol="0">
        <a:noAutofit/>
      </a:bodyPr>
      <a:lstStyle>
        <a:defPPr algn="l">
          <a:defRPr sz="1800" dirty="0" err="1" smtClean="0"/>
        </a:defPPr>
      </a:lstStyle>
    </a:txDef>
  </a:objectDefaults>
  <a:extraClrSchemeLst/>
</a:theme>
</file>

<file path=ppt/theme/theme4.xml><?xml version="1.0" encoding="utf-8"?>
<a:theme xmlns:a="http://schemas.openxmlformats.org/drawingml/2006/main" name="3_Blank Presentation">
  <a:themeElements>
    <a:clrScheme name="">
      <a:dk1>
        <a:srgbClr val="000000"/>
      </a:dk1>
      <a:lt1>
        <a:srgbClr val="FFFFFF"/>
      </a:lt1>
      <a:dk2>
        <a:srgbClr val="FF0000"/>
      </a:dk2>
      <a:lt2>
        <a:srgbClr val="4D4D4D"/>
      </a:lt2>
      <a:accent1>
        <a:srgbClr val="667263"/>
      </a:accent1>
      <a:accent2>
        <a:srgbClr val="BEBEBE"/>
      </a:accent2>
      <a:accent3>
        <a:srgbClr val="FFFFFF"/>
      </a:accent3>
      <a:accent4>
        <a:srgbClr val="000000"/>
      </a:accent4>
      <a:accent5>
        <a:srgbClr val="B8BCB7"/>
      </a:accent5>
      <a:accent6>
        <a:srgbClr val="ACACAC"/>
      </a:accent6>
      <a:hlink>
        <a:srgbClr val="808080"/>
      </a:hlink>
      <a:folHlink>
        <a:srgbClr val="4D4D4D"/>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818181"/>
        </a:solidFill>
        <a:ln w="9525" cap="flat" cmpd="sng" algn="ctr">
          <a:noFill/>
          <a:prstDash val="solid"/>
          <a:round/>
          <a:headEnd type="none" w="med" len="med"/>
          <a:tailEnd type="none" w="med" len="med"/>
        </a:ln>
        <a:effectLst>
          <a:innerShdw blurRad="787400" dist="50800" dir="16200000">
            <a:prstClr val="black">
              <a:alpha val="50000"/>
            </a:prstClr>
          </a:innerShdw>
        </a:effectLst>
      </a:spPr>
      <a:bodyPr vert="horz" wrap="square" lIns="92075" tIns="46038" rIns="92075" bIns="46038" numCol="1" rtlCol="0" anchor="t" anchorCtr="0" compatLnSpc="1">
        <a:prstTxWarp prst="textNoShape">
          <a:avLst/>
        </a:prstTxWarp>
        <a:noAutofit/>
      </a:bodyPr>
      <a:lstStyle>
        <a:defPPr marL="119063" indent="-119063" algn="ctr">
          <a:defRPr b="1">
            <a:latin typeface="Arial" pitchFamily="-106" charset="0"/>
          </a:defRPr>
        </a:defPPr>
      </a:lstStyle>
    </a:spDef>
    <a:lnDef>
      <a:spPr bwMode="auto">
        <a:noFill/>
        <a:ln w="12700" cap="flat" cmpd="sng" algn="ctr">
          <a:solidFill>
            <a:schemeClr val="accent1"/>
          </a:solidFill>
          <a:prstDash val="solid"/>
          <a:round/>
          <a:headEnd type="none" w="med" len="med"/>
          <a:tailEnd type="none" w="med" len="med"/>
        </a:ln>
        <a:effectLst/>
      </a:spPr>
      <a:bodyPr/>
      <a:lstStyle/>
    </a:lnDef>
  </a:objectDefaults>
  <a:extraClrSchemeLst>
    <a:extraClrScheme>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FF0000"/>
        </a:dk2>
        <a:lt2>
          <a:srgbClr val="4D4D4D"/>
        </a:lt2>
        <a:accent1>
          <a:srgbClr val="667263"/>
        </a:accent1>
        <a:accent2>
          <a:srgbClr val="C0C0C0"/>
        </a:accent2>
        <a:accent3>
          <a:srgbClr val="FFFFFF"/>
        </a:accent3>
        <a:accent4>
          <a:srgbClr val="000000"/>
        </a:accent4>
        <a:accent5>
          <a:srgbClr val="B8BCB7"/>
        </a:accent5>
        <a:accent6>
          <a:srgbClr val="AEAEAE"/>
        </a:accent6>
        <a:hlink>
          <a:srgbClr val="808080"/>
        </a:hlink>
        <a:folHlink>
          <a:srgbClr val="29292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orporate_PPT_Template_10x5.6_v2">
  <a:themeElements>
    <a:clrScheme name="Custom 2">
      <a:dk1>
        <a:srgbClr val="000000"/>
      </a:dk1>
      <a:lt1>
        <a:srgbClr val="FFFFFF"/>
      </a:lt1>
      <a:dk2>
        <a:srgbClr val="FF0000"/>
      </a:dk2>
      <a:lt2>
        <a:srgbClr val="C9C9C9"/>
      </a:lt2>
      <a:accent1>
        <a:srgbClr val="829E7E"/>
      </a:accent1>
      <a:accent2>
        <a:srgbClr val="7F7F7F"/>
      </a:accent2>
      <a:accent3>
        <a:srgbClr val="C8CC94"/>
      </a:accent3>
      <a:accent4>
        <a:srgbClr val="9FB3A9"/>
      </a:accent4>
      <a:accent5>
        <a:srgbClr val="5B6981"/>
      </a:accent5>
      <a:accent6>
        <a:srgbClr val="D3CAAF"/>
      </a:accent6>
      <a:hlink>
        <a:srgbClr val="0070C0"/>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noFill/>
        </a:ln>
      </a:spPr>
      <a:bodyPr lIns="0" tIns="0" rIns="0" bIns="0" rtlCol="0" anchor="t" anchorCtr="0"/>
      <a:lstStyle>
        <a:defPPr algn="l">
          <a:defRPr sz="16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lIns="0" tIns="0" rIns="0" bIns="0" rtlCol="0">
        <a:noAutofit/>
      </a:bodyPr>
      <a:lstStyle>
        <a:defPPr algn="l">
          <a:defRPr sz="1800" dirty="0" err="1" smtClean="0"/>
        </a:defPPr>
      </a:lstStyle>
    </a:txDef>
  </a:objectDefaults>
  <a:extraClrSchemeLst/>
</a:theme>
</file>

<file path=ppt/theme/theme6.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Corporate_PPT_Template_10x5.6_v2.potx</Template>
  <TotalTime>15760</TotalTime>
  <Words>1453</Words>
  <Application>Microsoft Office PowerPoint</Application>
  <PresentationFormat>全屏显示(16:9)</PresentationFormat>
  <Paragraphs>183</Paragraphs>
  <Slides>16</Slides>
  <Notes>15</Notes>
  <HiddenSlides>0</HiddenSlides>
  <MMClips>0</MMClips>
  <ScaleCrop>false</ScaleCrop>
  <HeadingPairs>
    <vt:vector size="6" baseType="variant">
      <vt:variant>
        <vt:lpstr>主题</vt:lpstr>
      </vt:variant>
      <vt:variant>
        <vt:i4>6</vt:i4>
      </vt:variant>
      <vt:variant>
        <vt:lpstr>嵌入 OLE 服务器</vt:lpstr>
      </vt:variant>
      <vt:variant>
        <vt:i4>1</vt:i4>
      </vt:variant>
      <vt:variant>
        <vt:lpstr>幻灯片标题</vt:lpstr>
      </vt:variant>
      <vt:variant>
        <vt:i4>16</vt:i4>
      </vt:variant>
    </vt:vector>
  </HeadingPairs>
  <TitlesOfParts>
    <vt:vector size="23" baseType="lpstr">
      <vt:lpstr>Corporate_PPT_Template_10x5.6_v2</vt:lpstr>
      <vt:lpstr>2_Corporate_PPT_Template_10x5.6_v2</vt:lpstr>
      <vt:lpstr>3_Corporate_PPT_Template_10x5.6_v2</vt:lpstr>
      <vt:lpstr>3_Blank Presentation</vt:lpstr>
      <vt:lpstr>4_Corporate_PPT_Template_10x5.6_v2</vt:lpstr>
      <vt:lpstr>Default Theme</vt:lpstr>
      <vt:lpstr>think-cell Slide</vt:lpstr>
      <vt:lpstr>Oracle PartnerNetwork Specialized Program Overview for Customers</vt:lpstr>
      <vt:lpstr>PowerPoint 演示文稿</vt:lpstr>
      <vt:lpstr>PowerPoint 演示文稿</vt:lpstr>
      <vt:lpstr>The Evolution of OPN Specialized</vt:lpstr>
      <vt:lpstr>OPN Specialized</vt:lpstr>
      <vt:lpstr>80+ Specializations</vt:lpstr>
      <vt:lpstr>Advanced Specialization</vt:lpstr>
      <vt:lpstr>PowerPoint 演示文稿</vt:lpstr>
      <vt:lpstr>PowerPoint 演示文稿</vt:lpstr>
      <vt:lpstr>PowerPoint 演示文稿</vt:lpstr>
      <vt:lpstr>PowerPoint 演示文稿</vt:lpstr>
      <vt:lpstr>oracle.com/specialized</vt:lpstr>
      <vt:lpstr>Join the Conversation with OPN</vt:lpstr>
      <vt:lpstr>PowerPoint 演示文稿</vt:lpstr>
      <vt:lpstr>PowerPoint 演示文稿</vt:lpstr>
      <vt:lpstr>声明：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Partner with Oracle</dc:title>
  <dc:creator>Pablo Hanono</dc:creator>
  <dc:description>This presentation contains information proprietary to Oracle Corporation</dc:description>
  <cp:lastModifiedBy>Microsoft</cp:lastModifiedBy>
  <cp:revision>739</cp:revision>
  <cp:lastPrinted>2011-07-20T20:36:47Z</cp:lastPrinted>
  <dcterms:created xsi:type="dcterms:W3CDTF">2011-10-14T20:31:39Z</dcterms:created>
  <dcterms:modified xsi:type="dcterms:W3CDTF">2018-01-05T05:34:12Z</dcterms:modified>
</cp:coreProperties>
</file>