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820" r:id="rId2"/>
  </p:sldMasterIdLst>
  <p:notesMasterIdLst>
    <p:notesMasterId r:id="rId21"/>
  </p:notesMasterIdLst>
  <p:handoutMasterIdLst>
    <p:handoutMasterId r:id="rId22"/>
  </p:handoutMasterIdLst>
  <p:sldIdLst>
    <p:sldId id="614" r:id="rId3"/>
    <p:sldId id="509" r:id="rId4"/>
    <p:sldId id="618" r:id="rId5"/>
    <p:sldId id="574" r:id="rId6"/>
    <p:sldId id="615" r:id="rId7"/>
    <p:sldId id="617" r:id="rId8"/>
    <p:sldId id="578" r:id="rId9"/>
    <p:sldId id="579" r:id="rId10"/>
    <p:sldId id="580" r:id="rId11"/>
    <p:sldId id="581" r:id="rId12"/>
    <p:sldId id="582" r:id="rId13"/>
    <p:sldId id="619" r:id="rId14"/>
    <p:sldId id="588" r:id="rId15"/>
    <p:sldId id="613" r:id="rId16"/>
    <p:sldId id="262" r:id="rId17"/>
    <p:sldId id="343" r:id="rId18"/>
    <p:sldId id="620" r:id="rId19"/>
    <p:sldId id="621" r:id="rId20"/>
  </p:sldIdLst>
  <p:sldSz cx="9144000" cy="5143500" type="screen16x9"/>
  <p:notesSz cx="9236075" cy="6858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3A3A3"/>
    <a:srgbClr val="CE0000"/>
    <a:srgbClr val="00B050"/>
    <a:srgbClr val="FFB500"/>
    <a:srgbClr val="7A7A7A"/>
    <a:srgbClr val="B3B3B3"/>
    <a:srgbClr val="F3F3F3"/>
    <a:srgbClr val="FF1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5" autoAdjust="0"/>
    <p:restoredTop sz="86695" autoAdjust="0"/>
  </p:normalViewPr>
  <p:slideViewPr>
    <p:cSldViewPr snapToGrid="0">
      <p:cViewPr>
        <p:scale>
          <a:sx n="90" d="100"/>
          <a:sy n="90" d="100"/>
        </p:scale>
        <p:origin x="-656" y="-48"/>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notesTextViewPr>
    <p:cViewPr>
      <p:scale>
        <a:sx n="1" d="1"/>
        <a:sy n="1" d="1"/>
      </p:scale>
      <p:origin x="0" y="0"/>
    </p:cViewPr>
  </p:notesTextViewPr>
  <p:sorterViewPr>
    <p:cViewPr>
      <p:scale>
        <a:sx n="201" d="100"/>
        <a:sy n="201" d="100"/>
      </p:scale>
      <p:origin x="0" y="9232"/>
    </p:cViewPr>
  </p:sorterViewPr>
  <p:notesViewPr>
    <p:cSldViewPr snapToGrid="0">
      <p:cViewPr varScale="1">
        <p:scale>
          <a:sx n="95" d="100"/>
          <a:sy n="95" d="100"/>
        </p:scale>
        <p:origin x="-2724" y="-90"/>
      </p:cViewPr>
      <p:guideLst>
        <p:guide orient="horz" pos="2160"/>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59092-186C-4F04-B387-8F17172338B4}" type="doc">
      <dgm:prSet loTypeId="urn:microsoft.com/office/officeart/2005/8/layout/cycle1" loCatId="cycle" qsTypeId="urn:microsoft.com/office/officeart/2005/8/quickstyle/simple1" qsCatId="simple" csTypeId="urn:microsoft.com/office/officeart/2005/8/colors/accent1_2" csCatId="accent1" phldr="1"/>
      <dgm:spPr>
        <a:scene3d>
          <a:camera prst="orthographicFront">
            <a:rot lat="0" lon="0" rev="0"/>
          </a:camera>
          <a:lightRig rig="threePt" dir="t"/>
        </a:scene3d>
      </dgm:spPr>
      <dgm:t>
        <a:bodyPr/>
        <a:lstStyle/>
        <a:p>
          <a:endParaRPr lang="en-US"/>
        </a:p>
      </dgm:t>
    </dgm:pt>
    <dgm:pt modelId="{3DAED454-7034-4671-B317-F9047509A4E1}">
      <dgm:prSet phldrT="[Text]" custT="1"/>
      <dgm:spPr/>
      <dgm:t>
        <a:bodyPr lIns="0" tIns="0" rIns="0" bIns="0" anchor="ctr" anchorCtr="0"/>
        <a:lstStyle/>
        <a:p>
          <a:pPr algn="l"/>
          <a:r>
            <a:rPr lang="en-US" sz="1400" b="1" dirty="0" smtClean="0">
              <a:solidFill>
                <a:srgbClr val="FF0000"/>
              </a:solidFill>
              <a:effectLst>
                <a:outerShdw blurRad="38100" dist="38100" dir="2700000" algn="tl">
                  <a:srgbClr val="000000">
                    <a:alpha val="43137"/>
                  </a:srgbClr>
                </a:outerShdw>
              </a:effectLst>
            </a:rPr>
            <a:t>Configure</a:t>
          </a:r>
          <a:endParaRPr lang="en-US" sz="1400" b="1" dirty="0">
            <a:solidFill>
              <a:srgbClr val="FF0000"/>
            </a:solidFill>
            <a:effectLst>
              <a:outerShdw blurRad="38100" dist="38100" dir="2700000" algn="tl">
                <a:srgbClr val="000000">
                  <a:alpha val="43137"/>
                </a:srgbClr>
              </a:outerShdw>
            </a:effectLst>
          </a:endParaRPr>
        </a:p>
      </dgm:t>
    </dgm:pt>
    <dgm:pt modelId="{38B810D5-415A-4F53-9E2A-7065697E126D}" type="parTrans" cxnId="{599ACEEF-6C80-4D35-8564-B6F567AA5186}">
      <dgm:prSet/>
      <dgm:spPr/>
      <dgm:t>
        <a:bodyPr/>
        <a:lstStyle/>
        <a:p>
          <a:endParaRPr lang="en-US"/>
        </a:p>
      </dgm:t>
    </dgm:pt>
    <dgm:pt modelId="{D4502D50-3207-4001-A44B-05193D0988DF}" type="sibTrans" cxnId="{599ACEEF-6C80-4D35-8564-B6F567AA5186}">
      <dgm:prSet/>
      <dgm:spPr>
        <a:solidFill>
          <a:schemeClr val="tx1">
            <a:lumMod val="50000"/>
            <a:lumOff val="50000"/>
          </a:schemeClr>
        </a:solidFill>
      </dgm:spPr>
      <dgm:t>
        <a:bodyPr/>
        <a:lstStyle/>
        <a:p>
          <a:endParaRPr lang="en-US"/>
        </a:p>
      </dgm:t>
    </dgm:pt>
    <dgm:pt modelId="{AB0384C5-E188-408A-92C1-BF30C9FAC397}">
      <dgm:prSet phldrT="[Text]" custT="1"/>
      <dgm:spPr/>
      <dgm:t>
        <a:bodyPr lIns="0" tIns="0" rIns="0" bIns="0" anchor="ctr" anchorCtr="1"/>
        <a:lstStyle/>
        <a:p>
          <a:r>
            <a:rPr lang="en-US" sz="1600" b="1" dirty="0" smtClean="0">
              <a:solidFill>
                <a:srgbClr val="FF0000"/>
              </a:solidFill>
              <a:effectLst>
                <a:outerShdw blurRad="38100" dist="38100" dir="2700000" algn="tl">
                  <a:srgbClr val="000000">
                    <a:alpha val="43137"/>
                  </a:srgbClr>
                </a:outerShdw>
              </a:effectLst>
            </a:rPr>
            <a:t>Implement</a:t>
          </a:r>
          <a:endParaRPr lang="en-US" sz="1600" b="1" dirty="0">
            <a:solidFill>
              <a:srgbClr val="FF0000"/>
            </a:solidFill>
            <a:effectLst>
              <a:outerShdw blurRad="38100" dist="38100" dir="2700000" algn="tl">
                <a:srgbClr val="000000">
                  <a:alpha val="43137"/>
                </a:srgbClr>
              </a:outerShdw>
            </a:effectLst>
          </a:endParaRPr>
        </a:p>
      </dgm:t>
    </dgm:pt>
    <dgm:pt modelId="{3FC10BF7-BEAC-4A2C-A1A3-C723B7F3EC69}" type="parTrans" cxnId="{C842B2E5-ECA9-4CAB-A5B5-165DAC2D80BF}">
      <dgm:prSet/>
      <dgm:spPr/>
      <dgm:t>
        <a:bodyPr/>
        <a:lstStyle/>
        <a:p>
          <a:endParaRPr lang="en-US"/>
        </a:p>
      </dgm:t>
    </dgm:pt>
    <dgm:pt modelId="{5EA711B5-54B0-464D-9B7D-D4ADC3D1FE77}" type="sibTrans" cxnId="{C842B2E5-ECA9-4CAB-A5B5-165DAC2D80BF}">
      <dgm:prSet/>
      <dgm:spPr>
        <a:solidFill>
          <a:schemeClr val="tx1">
            <a:lumMod val="50000"/>
            <a:lumOff val="50000"/>
          </a:schemeClr>
        </a:solidFill>
      </dgm:spPr>
      <dgm:t>
        <a:bodyPr/>
        <a:lstStyle/>
        <a:p>
          <a:endParaRPr lang="en-US"/>
        </a:p>
      </dgm:t>
    </dgm:pt>
    <dgm:pt modelId="{C73C3D0B-737A-4AE5-B3D4-179A41C4002A}">
      <dgm:prSet phldrT="[Text]" custT="1"/>
      <dgm:spPr/>
      <dgm:t>
        <a:bodyPr lIns="0" tIns="0" rIns="0" bIns="0" anchor="ctr" anchorCtr="1"/>
        <a:lstStyle/>
        <a:p>
          <a:r>
            <a:rPr lang="en-US" sz="1400" b="1" dirty="0" smtClean="0">
              <a:solidFill>
                <a:srgbClr val="FF0000"/>
              </a:solidFill>
              <a:effectLst>
                <a:outerShdw blurRad="38100" dist="38100" dir="2700000" algn="tl">
                  <a:srgbClr val="000000">
                    <a:alpha val="43137"/>
                  </a:srgbClr>
                </a:outerShdw>
              </a:effectLst>
            </a:rPr>
            <a:t>Deploy</a:t>
          </a:r>
          <a:endParaRPr lang="en-US" sz="1400" b="1" dirty="0">
            <a:solidFill>
              <a:srgbClr val="FF0000"/>
            </a:solidFill>
            <a:effectLst>
              <a:outerShdw blurRad="38100" dist="38100" dir="2700000" algn="tl">
                <a:srgbClr val="000000">
                  <a:alpha val="43137"/>
                </a:srgbClr>
              </a:outerShdw>
            </a:effectLst>
          </a:endParaRPr>
        </a:p>
      </dgm:t>
    </dgm:pt>
    <dgm:pt modelId="{38DC2F9C-D6FF-4021-820E-A348C9EC4547}" type="parTrans" cxnId="{6CC46F03-3D25-4242-9568-F8B122D1B27C}">
      <dgm:prSet/>
      <dgm:spPr/>
      <dgm:t>
        <a:bodyPr/>
        <a:lstStyle/>
        <a:p>
          <a:endParaRPr lang="en-US"/>
        </a:p>
      </dgm:t>
    </dgm:pt>
    <dgm:pt modelId="{F1827EE8-4D8B-4AFA-A291-31605ABB3766}" type="sibTrans" cxnId="{6CC46F03-3D25-4242-9568-F8B122D1B27C}">
      <dgm:prSet/>
      <dgm:spPr>
        <a:solidFill>
          <a:schemeClr val="tx1">
            <a:lumMod val="50000"/>
            <a:lumOff val="50000"/>
          </a:schemeClr>
        </a:solidFill>
      </dgm:spPr>
      <dgm:t>
        <a:bodyPr/>
        <a:lstStyle/>
        <a:p>
          <a:endParaRPr lang="en-US"/>
        </a:p>
      </dgm:t>
    </dgm:pt>
    <dgm:pt modelId="{E4925210-58F0-4C02-80A1-D9785F4EDFED}">
      <dgm:prSet phldrT="[Text]" custT="1"/>
      <dgm:spPr/>
      <dgm:t>
        <a:bodyPr lIns="0" tIns="0" rIns="0" bIns="0" anchor="ctr" anchorCtr="1"/>
        <a:lstStyle/>
        <a:p>
          <a:pPr algn="ctr"/>
          <a:r>
            <a:rPr lang="en-US" sz="1400" b="1" dirty="0" smtClean="0">
              <a:solidFill>
                <a:srgbClr val="FF0000"/>
              </a:solidFill>
              <a:effectLst>
                <a:outerShdw blurRad="38100" dist="38100" dir="2700000" algn="tl">
                  <a:srgbClr val="000000">
                    <a:alpha val="43137"/>
                  </a:srgbClr>
                </a:outerShdw>
              </a:effectLst>
            </a:rPr>
            <a:t>Maintain</a:t>
          </a:r>
          <a:endParaRPr lang="en-US" sz="1400" b="1" dirty="0">
            <a:solidFill>
              <a:srgbClr val="FF0000"/>
            </a:solidFill>
            <a:effectLst>
              <a:outerShdw blurRad="38100" dist="38100" dir="2700000" algn="tl">
                <a:srgbClr val="000000">
                  <a:alpha val="43137"/>
                </a:srgbClr>
              </a:outerShdw>
            </a:effectLst>
          </a:endParaRPr>
        </a:p>
      </dgm:t>
    </dgm:pt>
    <dgm:pt modelId="{339ABDDE-1AC3-4108-A7AE-700511089BCE}" type="parTrans" cxnId="{E747E9CD-9FF2-4F88-8254-BE0299C2E009}">
      <dgm:prSet/>
      <dgm:spPr/>
      <dgm:t>
        <a:bodyPr/>
        <a:lstStyle/>
        <a:p>
          <a:endParaRPr lang="en-US"/>
        </a:p>
      </dgm:t>
    </dgm:pt>
    <dgm:pt modelId="{454EC90C-669C-43FD-8E58-8760A32C9F22}" type="sibTrans" cxnId="{E747E9CD-9FF2-4F88-8254-BE0299C2E009}">
      <dgm:prSet/>
      <dgm:spPr>
        <a:solidFill>
          <a:schemeClr val="tx1">
            <a:lumMod val="50000"/>
            <a:lumOff val="50000"/>
          </a:schemeClr>
        </a:solidFill>
      </dgm:spPr>
      <dgm:t>
        <a:bodyPr/>
        <a:lstStyle/>
        <a:p>
          <a:endParaRPr lang="en-US"/>
        </a:p>
      </dgm:t>
    </dgm:pt>
    <dgm:pt modelId="{78BD3373-F9D8-48DF-9781-822FFA81C906}">
      <dgm:prSet phldrT="[Text]" custT="1"/>
      <dgm:spPr/>
      <dgm:t>
        <a:bodyPr/>
        <a:lstStyle/>
        <a:p>
          <a:r>
            <a:rPr lang="en-US" sz="1400" b="1" dirty="0" smtClean="0">
              <a:solidFill>
                <a:srgbClr val="FF0000"/>
              </a:solidFill>
              <a:effectLst>
                <a:outerShdw blurRad="38100" dist="38100" dir="2700000" algn="tl">
                  <a:srgbClr val="000000">
                    <a:alpha val="43137"/>
                  </a:srgbClr>
                </a:outerShdw>
              </a:effectLst>
            </a:rPr>
            <a:t>Plan</a:t>
          </a:r>
          <a:endParaRPr lang="en-US" sz="1400" b="1" dirty="0">
            <a:solidFill>
              <a:srgbClr val="FF0000"/>
            </a:solidFill>
            <a:effectLst>
              <a:outerShdw blurRad="38100" dist="38100" dir="2700000" algn="tl">
                <a:srgbClr val="000000">
                  <a:alpha val="43137"/>
                </a:srgbClr>
              </a:outerShdw>
            </a:effectLst>
          </a:endParaRPr>
        </a:p>
      </dgm:t>
    </dgm:pt>
    <dgm:pt modelId="{2B51C46E-F24E-4B3F-A979-5B607F8AFA02}" type="parTrans" cxnId="{16B4F78F-DC29-49D7-8C2D-4AF1B0B48D9B}">
      <dgm:prSet/>
      <dgm:spPr/>
      <dgm:t>
        <a:bodyPr/>
        <a:lstStyle/>
        <a:p>
          <a:endParaRPr lang="en-US"/>
        </a:p>
      </dgm:t>
    </dgm:pt>
    <dgm:pt modelId="{3215F5CD-1100-4C0E-8D04-FD9E659AB20E}" type="sibTrans" cxnId="{16B4F78F-DC29-49D7-8C2D-4AF1B0B48D9B}">
      <dgm:prSet/>
      <dgm:spPr>
        <a:solidFill>
          <a:schemeClr val="tx1">
            <a:lumMod val="50000"/>
            <a:lumOff val="50000"/>
          </a:schemeClr>
        </a:solidFill>
      </dgm:spPr>
      <dgm:t>
        <a:bodyPr/>
        <a:lstStyle/>
        <a:p>
          <a:endParaRPr lang="en-US"/>
        </a:p>
      </dgm:t>
    </dgm:pt>
    <dgm:pt modelId="{662E0747-35E0-4B2A-96BE-DFBEFE4AB1A4}" type="pres">
      <dgm:prSet presAssocID="{64759092-186C-4F04-B387-8F17172338B4}" presName="cycle" presStyleCnt="0">
        <dgm:presLayoutVars>
          <dgm:dir/>
          <dgm:resizeHandles val="exact"/>
        </dgm:presLayoutVars>
      </dgm:prSet>
      <dgm:spPr/>
      <dgm:t>
        <a:bodyPr/>
        <a:lstStyle/>
        <a:p>
          <a:endParaRPr lang="en-US"/>
        </a:p>
      </dgm:t>
    </dgm:pt>
    <dgm:pt modelId="{7C13320B-5B36-44F9-B0D7-FABD8C5D80DC}" type="pres">
      <dgm:prSet presAssocID="{3DAED454-7034-4671-B317-F9047509A4E1}" presName="dummy" presStyleCnt="0"/>
      <dgm:spPr/>
    </dgm:pt>
    <dgm:pt modelId="{3332F28E-AB01-47D7-80D5-B9A797193809}" type="pres">
      <dgm:prSet presAssocID="{3DAED454-7034-4671-B317-F9047509A4E1}" presName="node" presStyleLbl="revTx" presStyleIdx="0" presStyleCnt="5" custScaleX="167069" custScaleY="45034" custRadScaleRad="103296" custRadScaleInc="19502">
        <dgm:presLayoutVars>
          <dgm:bulletEnabled val="1"/>
        </dgm:presLayoutVars>
      </dgm:prSet>
      <dgm:spPr/>
      <dgm:t>
        <a:bodyPr/>
        <a:lstStyle/>
        <a:p>
          <a:endParaRPr lang="en-US"/>
        </a:p>
      </dgm:t>
    </dgm:pt>
    <dgm:pt modelId="{897C3FC2-0165-483B-8BDD-B143CE231697}" type="pres">
      <dgm:prSet presAssocID="{D4502D50-3207-4001-A44B-05193D0988DF}" presName="sibTrans" presStyleLbl="node1" presStyleIdx="0" presStyleCnt="5" custLinFactNeighborY="-1674"/>
      <dgm:spPr/>
      <dgm:t>
        <a:bodyPr/>
        <a:lstStyle/>
        <a:p>
          <a:endParaRPr lang="en-US"/>
        </a:p>
      </dgm:t>
    </dgm:pt>
    <dgm:pt modelId="{3586106B-D975-4880-A428-5806A3BF693D}" type="pres">
      <dgm:prSet presAssocID="{AB0384C5-E188-408A-92C1-BF30C9FAC397}" presName="dummy" presStyleCnt="0"/>
      <dgm:spPr/>
    </dgm:pt>
    <dgm:pt modelId="{2D4A398E-5774-4149-AA90-1B86F423BC63}" type="pres">
      <dgm:prSet presAssocID="{AB0384C5-E188-408A-92C1-BF30C9FAC397}" presName="node" presStyleLbl="revTx" presStyleIdx="1" presStyleCnt="5" custScaleX="176872" custScaleY="44203" custRadScaleRad="103100" custRadScaleInc="-56909">
        <dgm:presLayoutVars>
          <dgm:bulletEnabled val="1"/>
        </dgm:presLayoutVars>
      </dgm:prSet>
      <dgm:spPr/>
      <dgm:t>
        <a:bodyPr/>
        <a:lstStyle/>
        <a:p>
          <a:endParaRPr lang="en-US"/>
        </a:p>
      </dgm:t>
    </dgm:pt>
    <dgm:pt modelId="{E3F39C18-F3FE-4C0E-8615-DD77F8D42B37}" type="pres">
      <dgm:prSet presAssocID="{5EA711B5-54B0-464D-9B7D-D4ADC3D1FE77}" presName="sibTrans" presStyleLbl="node1" presStyleIdx="1" presStyleCnt="5"/>
      <dgm:spPr/>
      <dgm:t>
        <a:bodyPr/>
        <a:lstStyle/>
        <a:p>
          <a:endParaRPr lang="en-US"/>
        </a:p>
      </dgm:t>
    </dgm:pt>
    <dgm:pt modelId="{9C720F8D-9C4F-41A0-A263-BB67BD5D333B}" type="pres">
      <dgm:prSet presAssocID="{C73C3D0B-737A-4AE5-B3D4-179A41C4002A}" presName="dummy" presStyleCnt="0"/>
      <dgm:spPr/>
    </dgm:pt>
    <dgm:pt modelId="{5F301573-7BF6-4451-A964-68AD4EB8C856}" type="pres">
      <dgm:prSet presAssocID="{C73C3D0B-737A-4AE5-B3D4-179A41C4002A}" presName="node" presStyleLbl="revTx" presStyleIdx="2" presStyleCnt="5" custScaleX="119590" custScaleY="63321" custRadScaleRad="97095" custRadScaleInc="-12625">
        <dgm:presLayoutVars>
          <dgm:bulletEnabled val="1"/>
        </dgm:presLayoutVars>
      </dgm:prSet>
      <dgm:spPr/>
      <dgm:t>
        <a:bodyPr/>
        <a:lstStyle/>
        <a:p>
          <a:endParaRPr lang="en-US"/>
        </a:p>
      </dgm:t>
    </dgm:pt>
    <dgm:pt modelId="{15CDC73C-D8D9-49F3-83E5-1C2DC358F136}" type="pres">
      <dgm:prSet presAssocID="{F1827EE8-4D8B-4AFA-A291-31605ABB3766}" presName="sibTrans" presStyleLbl="node1" presStyleIdx="2" presStyleCnt="5"/>
      <dgm:spPr/>
      <dgm:t>
        <a:bodyPr/>
        <a:lstStyle/>
        <a:p>
          <a:endParaRPr lang="en-US"/>
        </a:p>
      </dgm:t>
    </dgm:pt>
    <dgm:pt modelId="{6F016AEB-6D10-4D59-B769-9E95FF608B1F}" type="pres">
      <dgm:prSet presAssocID="{E4925210-58F0-4C02-80A1-D9785F4EDFED}" presName="dummy" presStyleCnt="0"/>
      <dgm:spPr/>
    </dgm:pt>
    <dgm:pt modelId="{9BCE3FEA-BD83-4452-A0D6-B649C0ECAF8D}" type="pres">
      <dgm:prSet presAssocID="{E4925210-58F0-4C02-80A1-D9785F4EDFED}" presName="node" presStyleLbl="revTx" presStyleIdx="3" presStyleCnt="5" custScaleX="134574" custScaleY="31452" custRadScaleRad="92142" custRadScaleInc="34640">
        <dgm:presLayoutVars>
          <dgm:bulletEnabled val="1"/>
        </dgm:presLayoutVars>
      </dgm:prSet>
      <dgm:spPr/>
      <dgm:t>
        <a:bodyPr/>
        <a:lstStyle/>
        <a:p>
          <a:endParaRPr lang="en-US"/>
        </a:p>
      </dgm:t>
    </dgm:pt>
    <dgm:pt modelId="{E8469115-D2C2-44AB-9380-D1057D2068C8}" type="pres">
      <dgm:prSet presAssocID="{454EC90C-669C-43FD-8E58-8760A32C9F22}" presName="sibTrans" presStyleLbl="node1" presStyleIdx="3" presStyleCnt="5"/>
      <dgm:spPr/>
      <dgm:t>
        <a:bodyPr/>
        <a:lstStyle/>
        <a:p>
          <a:endParaRPr lang="en-US"/>
        </a:p>
      </dgm:t>
    </dgm:pt>
    <dgm:pt modelId="{E98A3071-4D01-4D60-A002-C3F52C20E757}" type="pres">
      <dgm:prSet presAssocID="{78BD3373-F9D8-48DF-9781-822FFA81C906}" presName="dummy" presStyleCnt="0"/>
      <dgm:spPr/>
    </dgm:pt>
    <dgm:pt modelId="{046519AD-9D43-4FF5-8D41-263ACEA6CB15}" type="pres">
      <dgm:prSet presAssocID="{78BD3373-F9D8-48DF-9781-822FFA81C906}" presName="node" presStyleLbl="revTx" presStyleIdx="4" presStyleCnt="5" custScaleY="55031" custRadScaleRad="93649" custRadScaleInc="-17644">
        <dgm:presLayoutVars>
          <dgm:bulletEnabled val="1"/>
        </dgm:presLayoutVars>
      </dgm:prSet>
      <dgm:spPr/>
      <dgm:t>
        <a:bodyPr/>
        <a:lstStyle/>
        <a:p>
          <a:endParaRPr lang="en-US"/>
        </a:p>
      </dgm:t>
    </dgm:pt>
    <dgm:pt modelId="{FC651AC5-28F0-4D9D-BFED-3B8C87533E61}" type="pres">
      <dgm:prSet presAssocID="{3215F5CD-1100-4C0E-8D04-FD9E659AB20E}" presName="sibTrans" presStyleLbl="node1" presStyleIdx="4" presStyleCnt="5" custLinFactNeighborX="-4352" custLinFactNeighborY="-586" custRadScaleRad="113733"/>
      <dgm:spPr/>
      <dgm:t>
        <a:bodyPr/>
        <a:lstStyle/>
        <a:p>
          <a:endParaRPr lang="en-US"/>
        </a:p>
      </dgm:t>
    </dgm:pt>
  </dgm:ptLst>
  <dgm:cxnLst>
    <dgm:cxn modelId="{D5E8BBF9-21EB-4645-88F0-4779628AA5F0}" type="presOf" srcId="{64759092-186C-4F04-B387-8F17172338B4}" destId="{662E0747-35E0-4B2A-96BE-DFBEFE4AB1A4}" srcOrd="0" destOrd="0" presId="urn:microsoft.com/office/officeart/2005/8/layout/cycle1"/>
    <dgm:cxn modelId="{42A702A7-46AD-49F2-93D4-5F4983B6F4B7}" type="presOf" srcId="{78BD3373-F9D8-48DF-9781-822FFA81C906}" destId="{046519AD-9D43-4FF5-8D41-263ACEA6CB15}" srcOrd="0" destOrd="0" presId="urn:microsoft.com/office/officeart/2005/8/layout/cycle1"/>
    <dgm:cxn modelId="{6CC46F03-3D25-4242-9568-F8B122D1B27C}" srcId="{64759092-186C-4F04-B387-8F17172338B4}" destId="{C73C3D0B-737A-4AE5-B3D4-179A41C4002A}" srcOrd="2" destOrd="0" parTransId="{38DC2F9C-D6FF-4021-820E-A348C9EC4547}" sibTransId="{F1827EE8-4D8B-4AFA-A291-31605ABB3766}"/>
    <dgm:cxn modelId="{E1E3E239-F3A2-4C43-AD2A-C43B622AE779}" type="presOf" srcId="{454EC90C-669C-43FD-8E58-8760A32C9F22}" destId="{E8469115-D2C2-44AB-9380-D1057D2068C8}" srcOrd="0" destOrd="0" presId="urn:microsoft.com/office/officeart/2005/8/layout/cycle1"/>
    <dgm:cxn modelId="{B688D765-2C98-45E7-AEBE-1068E9EFFF4E}" type="presOf" srcId="{C73C3D0B-737A-4AE5-B3D4-179A41C4002A}" destId="{5F301573-7BF6-4451-A964-68AD4EB8C856}" srcOrd="0" destOrd="0" presId="urn:microsoft.com/office/officeart/2005/8/layout/cycle1"/>
    <dgm:cxn modelId="{36CB3CDC-5E87-44E7-A967-47A3FF549F38}" type="presOf" srcId="{AB0384C5-E188-408A-92C1-BF30C9FAC397}" destId="{2D4A398E-5774-4149-AA90-1B86F423BC63}" srcOrd="0" destOrd="0" presId="urn:microsoft.com/office/officeart/2005/8/layout/cycle1"/>
    <dgm:cxn modelId="{B0DB81F2-FAB9-449F-8289-AFFC825FBB9C}" type="presOf" srcId="{F1827EE8-4D8B-4AFA-A291-31605ABB3766}" destId="{15CDC73C-D8D9-49F3-83E5-1C2DC358F136}" srcOrd="0" destOrd="0" presId="urn:microsoft.com/office/officeart/2005/8/layout/cycle1"/>
    <dgm:cxn modelId="{B89C67D0-4FE3-4EB0-8DD7-6D9FD3768D9B}" type="presOf" srcId="{E4925210-58F0-4C02-80A1-D9785F4EDFED}" destId="{9BCE3FEA-BD83-4452-A0D6-B649C0ECAF8D}" srcOrd="0" destOrd="0" presId="urn:microsoft.com/office/officeart/2005/8/layout/cycle1"/>
    <dgm:cxn modelId="{A0B86A80-2D45-48D3-97BE-7C3722D35366}" type="presOf" srcId="{5EA711B5-54B0-464D-9B7D-D4ADC3D1FE77}" destId="{E3F39C18-F3FE-4C0E-8615-DD77F8D42B37}" srcOrd="0" destOrd="0" presId="urn:microsoft.com/office/officeart/2005/8/layout/cycle1"/>
    <dgm:cxn modelId="{16B4F78F-DC29-49D7-8C2D-4AF1B0B48D9B}" srcId="{64759092-186C-4F04-B387-8F17172338B4}" destId="{78BD3373-F9D8-48DF-9781-822FFA81C906}" srcOrd="4" destOrd="0" parTransId="{2B51C46E-F24E-4B3F-A979-5B607F8AFA02}" sibTransId="{3215F5CD-1100-4C0E-8D04-FD9E659AB20E}"/>
    <dgm:cxn modelId="{E747E9CD-9FF2-4F88-8254-BE0299C2E009}" srcId="{64759092-186C-4F04-B387-8F17172338B4}" destId="{E4925210-58F0-4C02-80A1-D9785F4EDFED}" srcOrd="3" destOrd="0" parTransId="{339ABDDE-1AC3-4108-A7AE-700511089BCE}" sibTransId="{454EC90C-669C-43FD-8E58-8760A32C9F22}"/>
    <dgm:cxn modelId="{2498CBF1-37A4-42C2-98AA-FEDDD74E9A8F}" type="presOf" srcId="{3DAED454-7034-4671-B317-F9047509A4E1}" destId="{3332F28E-AB01-47D7-80D5-B9A797193809}" srcOrd="0" destOrd="0" presId="urn:microsoft.com/office/officeart/2005/8/layout/cycle1"/>
    <dgm:cxn modelId="{599ACEEF-6C80-4D35-8564-B6F567AA5186}" srcId="{64759092-186C-4F04-B387-8F17172338B4}" destId="{3DAED454-7034-4671-B317-F9047509A4E1}" srcOrd="0" destOrd="0" parTransId="{38B810D5-415A-4F53-9E2A-7065697E126D}" sibTransId="{D4502D50-3207-4001-A44B-05193D0988DF}"/>
    <dgm:cxn modelId="{85308E4E-18D6-49D7-81D9-1E012168C0AC}" type="presOf" srcId="{3215F5CD-1100-4C0E-8D04-FD9E659AB20E}" destId="{FC651AC5-28F0-4D9D-BFED-3B8C87533E61}" srcOrd="0" destOrd="0" presId="urn:microsoft.com/office/officeart/2005/8/layout/cycle1"/>
    <dgm:cxn modelId="{06D9D5CD-CB2F-46EA-BD36-4E4F72A26C72}" type="presOf" srcId="{D4502D50-3207-4001-A44B-05193D0988DF}" destId="{897C3FC2-0165-483B-8BDD-B143CE231697}" srcOrd="0" destOrd="0" presId="urn:microsoft.com/office/officeart/2005/8/layout/cycle1"/>
    <dgm:cxn modelId="{C842B2E5-ECA9-4CAB-A5B5-165DAC2D80BF}" srcId="{64759092-186C-4F04-B387-8F17172338B4}" destId="{AB0384C5-E188-408A-92C1-BF30C9FAC397}" srcOrd="1" destOrd="0" parTransId="{3FC10BF7-BEAC-4A2C-A1A3-C723B7F3EC69}" sibTransId="{5EA711B5-54B0-464D-9B7D-D4ADC3D1FE77}"/>
    <dgm:cxn modelId="{464AEB9F-2148-4836-8BC2-09F8A73C4E8B}" type="presParOf" srcId="{662E0747-35E0-4B2A-96BE-DFBEFE4AB1A4}" destId="{7C13320B-5B36-44F9-B0D7-FABD8C5D80DC}" srcOrd="0" destOrd="0" presId="urn:microsoft.com/office/officeart/2005/8/layout/cycle1"/>
    <dgm:cxn modelId="{982C3124-A838-40B6-BF83-855C6A395708}" type="presParOf" srcId="{662E0747-35E0-4B2A-96BE-DFBEFE4AB1A4}" destId="{3332F28E-AB01-47D7-80D5-B9A797193809}" srcOrd="1" destOrd="0" presId="urn:microsoft.com/office/officeart/2005/8/layout/cycle1"/>
    <dgm:cxn modelId="{DAF70695-CE94-4966-80AA-2CB83DC2C97E}" type="presParOf" srcId="{662E0747-35E0-4B2A-96BE-DFBEFE4AB1A4}" destId="{897C3FC2-0165-483B-8BDD-B143CE231697}" srcOrd="2" destOrd="0" presId="urn:microsoft.com/office/officeart/2005/8/layout/cycle1"/>
    <dgm:cxn modelId="{B70F6F1E-E15D-45A9-A2F4-9099421DECCC}" type="presParOf" srcId="{662E0747-35E0-4B2A-96BE-DFBEFE4AB1A4}" destId="{3586106B-D975-4880-A428-5806A3BF693D}" srcOrd="3" destOrd="0" presId="urn:microsoft.com/office/officeart/2005/8/layout/cycle1"/>
    <dgm:cxn modelId="{A6311B02-B702-4A01-9ABB-5D8602C88D79}" type="presParOf" srcId="{662E0747-35E0-4B2A-96BE-DFBEFE4AB1A4}" destId="{2D4A398E-5774-4149-AA90-1B86F423BC63}" srcOrd="4" destOrd="0" presId="urn:microsoft.com/office/officeart/2005/8/layout/cycle1"/>
    <dgm:cxn modelId="{DB07C289-48F6-44A4-A218-49B214D5593F}" type="presParOf" srcId="{662E0747-35E0-4B2A-96BE-DFBEFE4AB1A4}" destId="{E3F39C18-F3FE-4C0E-8615-DD77F8D42B37}" srcOrd="5" destOrd="0" presId="urn:microsoft.com/office/officeart/2005/8/layout/cycle1"/>
    <dgm:cxn modelId="{5E3ACDCD-E73C-4A1C-BC55-9667AD8AD14A}" type="presParOf" srcId="{662E0747-35E0-4B2A-96BE-DFBEFE4AB1A4}" destId="{9C720F8D-9C4F-41A0-A263-BB67BD5D333B}" srcOrd="6" destOrd="0" presId="urn:microsoft.com/office/officeart/2005/8/layout/cycle1"/>
    <dgm:cxn modelId="{24149D48-5028-4BF2-A25F-9562F5259171}" type="presParOf" srcId="{662E0747-35E0-4B2A-96BE-DFBEFE4AB1A4}" destId="{5F301573-7BF6-4451-A964-68AD4EB8C856}" srcOrd="7" destOrd="0" presId="urn:microsoft.com/office/officeart/2005/8/layout/cycle1"/>
    <dgm:cxn modelId="{2B2872F7-8F55-4660-91CF-DA818F4F4B3A}" type="presParOf" srcId="{662E0747-35E0-4B2A-96BE-DFBEFE4AB1A4}" destId="{15CDC73C-D8D9-49F3-83E5-1C2DC358F136}" srcOrd="8" destOrd="0" presId="urn:microsoft.com/office/officeart/2005/8/layout/cycle1"/>
    <dgm:cxn modelId="{5ED3B417-F542-49B6-B668-61DF01A07274}" type="presParOf" srcId="{662E0747-35E0-4B2A-96BE-DFBEFE4AB1A4}" destId="{6F016AEB-6D10-4D59-B769-9E95FF608B1F}" srcOrd="9" destOrd="0" presId="urn:microsoft.com/office/officeart/2005/8/layout/cycle1"/>
    <dgm:cxn modelId="{F65B2DFB-5CB1-4CFB-84C3-B6E1E378B38B}" type="presParOf" srcId="{662E0747-35E0-4B2A-96BE-DFBEFE4AB1A4}" destId="{9BCE3FEA-BD83-4452-A0D6-B649C0ECAF8D}" srcOrd="10" destOrd="0" presId="urn:microsoft.com/office/officeart/2005/8/layout/cycle1"/>
    <dgm:cxn modelId="{4C428858-D8B8-43B1-9791-C24342CABDF1}" type="presParOf" srcId="{662E0747-35E0-4B2A-96BE-DFBEFE4AB1A4}" destId="{E8469115-D2C2-44AB-9380-D1057D2068C8}" srcOrd="11" destOrd="0" presId="urn:microsoft.com/office/officeart/2005/8/layout/cycle1"/>
    <dgm:cxn modelId="{13074972-2557-4748-95E9-9414E497A21A}" type="presParOf" srcId="{662E0747-35E0-4B2A-96BE-DFBEFE4AB1A4}" destId="{E98A3071-4D01-4D60-A002-C3F52C20E757}" srcOrd="12" destOrd="0" presId="urn:microsoft.com/office/officeart/2005/8/layout/cycle1"/>
    <dgm:cxn modelId="{73C84F2E-F9E6-4C38-BB67-55DD52DB1298}" type="presParOf" srcId="{662E0747-35E0-4B2A-96BE-DFBEFE4AB1A4}" destId="{046519AD-9D43-4FF5-8D41-263ACEA6CB15}" srcOrd="13" destOrd="0" presId="urn:microsoft.com/office/officeart/2005/8/layout/cycle1"/>
    <dgm:cxn modelId="{059B7168-B90D-4424-A85C-F5CDED762FDF}" type="presParOf" srcId="{662E0747-35E0-4B2A-96BE-DFBEFE4AB1A4}" destId="{FC651AC5-28F0-4D9D-BFED-3B8C87533E61}"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2F28E-AB01-47D7-80D5-B9A797193809}">
      <dsp:nvSpPr>
        <dsp:cNvPr id="0" name=""/>
        <dsp:cNvSpPr/>
      </dsp:nvSpPr>
      <dsp:spPr>
        <a:xfrm>
          <a:off x="1855949" y="290529"/>
          <a:ext cx="1108313" cy="298749"/>
        </a:xfrm>
        <a:prstGeom prst="rect">
          <a:avLst/>
        </a:prstGeom>
        <a:noFill/>
        <a:ln>
          <a:noFill/>
        </a:ln>
        <a:effectLst/>
        <a:scene3d>
          <a:camera prst="orthographicFront">
            <a:rot lat="0" lon="0" rev="0"/>
          </a:camera>
          <a:lightRig rig="threePt" dir="t"/>
        </a:scene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90000"/>
            </a:lnSpc>
            <a:spcBef>
              <a:spcPct val="0"/>
            </a:spcBef>
            <a:spcAft>
              <a:spcPct val="35000"/>
            </a:spcAft>
          </a:pPr>
          <a:r>
            <a:rPr lang="en-US" sz="1400" b="1" kern="1200" dirty="0" smtClean="0">
              <a:solidFill>
                <a:srgbClr val="FF0000"/>
              </a:solidFill>
              <a:effectLst>
                <a:outerShdw blurRad="38100" dist="38100" dir="2700000" algn="tl">
                  <a:srgbClr val="000000">
                    <a:alpha val="43137"/>
                  </a:srgbClr>
                </a:outerShdw>
              </a:effectLst>
            </a:rPr>
            <a:t>Configure</a:t>
          </a:r>
          <a:endParaRPr lang="en-US" sz="1400" b="1" kern="1200" dirty="0">
            <a:solidFill>
              <a:srgbClr val="FF0000"/>
            </a:solidFill>
            <a:effectLst>
              <a:outerShdw blurRad="38100" dist="38100" dir="2700000" algn="tl">
                <a:srgbClr val="000000">
                  <a:alpha val="43137"/>
                </a:srgbClr>
              </a:outerShdw>
            </a:effectLst>
          </a:endParaRPr>
        </a:p>
      </dsp:txBody>
      <dsp:txXfrm>
        <a:off x="1855949" y="290529"/>
        <a:ext cx="1108313" cy="298749"/>
      </dsp:txXfrm>
    </dsp:sp>
    <dsp:sp modelId="{897C3FC2-0165-483B-8BDD-B143CE231697}">
      <dsp:nvSpPr>
        <dsp:cNvPr id="0" name=""/>
        <dsp:cNvSpPr/>
      </dsp:nvSpPr>
      <dsp:spPr>
        <a:xfrm>
          <a:off x="457217" y="2634"/>
          <a:ext cx="2486929" cy="2486929"/>
        </a:xfrm>
        <a:prstGeom prst="circularArrow">
          <a:avLst>
            <a:gd name="adj1" fmla="val 5202"/>
            <a:gd name="adj2" fmla="val 336019"/>
            <a:gd name="adj3" fmla="val 21126741"/>
            <a:gd name="adj4" fmla="val 19243501"/>
            <a:gd name="adj5" fmla="val 6069"/>
          </a:avLst>
        </a:prstGeom>
        <a:solidFill>
          <a:schemeClr val="tx1">
            <a:lumMod val="50000"/>
            <a:lumOff val="50000"/>
          </a:schemeClr>
        </a:solidFill>
        <a:ln w="25400" cap="flat" cmpd="sng" algn="ctr">
          <a:solidFill>
            <a:schemeClr val="lt1">
              <a:hueOff val="0"/>
              <a:satOff val="0"/>
              <a:lumOff val="0"/>
              <a:alphaOff val="0"/>
            </a:schemeClr>
          </a:solidFill>
          <a:prstDash val="solid"/>
        </a:ln>
        <a:effectLst/>
        <a:scene3d>
          <a:camera prst="orthographicFront">
            <a:rot lat="0" lon="0" rev="0"/>
          </a:camera>
          <a:lightRig rig="threePt" dir="t"/>
        </a:scene3d>
      </dsp:spPr>
      <dsp:style>
        <a:lnRef idx="2">
          <a:scrgbClr r="0" g="0" b="0"/>
        </a:lnRef>
        <a:fillRef idx="1">
          <a:scrgbClr r="0" g="0" b="0"/>
        </a:fillRef>
        <a:effectRef idx="0">
          <a:scrgbClr r="0" g="0" b="0"/>
        </a:effectRef>
        <a:fontRef idx="minor">
          <a:schemeClr val="lt1"/>
        </a:fontRef>
      </dsp:style>
    </dsp:sp>
    <dsp:sp modelId="{2D4A398E-5774-4149-AA90-1B86F423BC63}">
      <dsp:nvSpPr>
        <dsp:cNvPr id="0" name=""/>
        <dsp:cNvSpPr/>
      </dsp:nvSpPr>
      <dsp:spPr>
        <a:xfrm>
          <a:off x="2214800" y="1243695"/>
          <a:ext cx="1173344" cy="293236"/>
        </a:xfrm>
        <a:prstGeom prst="rect">
          <a:avLst/>
        </a:prstGeom>
        <a:noFill/>
        <a:ln>
          <a:noFill/>
        </a:ln>
        <a:effectLst/>
        <a:scene3d>
          <a:camera prst="orthographicFront">
            <a:rot lat="0" lon="0" rev="0"/>
          </a:camera>
          <a:lightRig rig="threePt" dir="t"/>
        </a:scene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ctr" defTabSz="711200">
            <a:lnSpc>
              <a:spcPct val="90000"/>
            </a:lnSpc>
            <a:spcBef>
              <a:spcPct val="0"/>
            </a:spcBef>
            <a:spcAft>
              <a:spcPct val="35000"/>
            </a:spcAft>
          </a:pPr>
          <a:r>
            <a:rPr lang="en-US" sz="1600" b="1" kern="1200" dirty="0" smtClean="0">
              <a:solidFill>
                <a:srgbClr val="FF0000"/>
              </a:solidFill>
              <a:effectLst>
                <a:outerShdw blurRad="38100" dist="38100" dir="2700000" algn="tl">
                  <a:srgbClr val="000000">
                    <a:alpha val="43137"/>
                  </a:srgbClr>
                </a:outerShdw>
              </a:effectLst>
            </a:rPr>
            <a:t>Implement</a:t>
          </a:r>
          <a:endParaRPr lang="en-US" sz="1600" b="1" kern="1200" dirty="0">
            <a:solidFill>
              <a:srgbClr val="FF0000"/>
            </a:solidFill>
            <a:effectLst>
              <a:outerShdw blurRad="38100" dist="38100" dir="2700000" algn="tl">
                <a:srgbClr val="000000">
                  <a:alpha val="43137"/>
                </a:srgbClr>
              </a:outerShdw>
            </a:effectLst>
          </a:endParaRPr>
        </a:p>
      </dsp:txBody>
      <dsp:txXfrm>
        <a:off x="2214800" y="1243695"/>
        <a:ext cx="1173344" cy="293236"/>
      </dsp:txXfrm>
    </dsp:sp>
    <dsp:sp modelId="{E3F39C18-F3FE-4C0E-8615-DD77F8D42B37}">
      <dsp:nvSpPr>
        <dsp:cNvPr id="0" name=""/>
        <dsp:cNvSpPr/>
      </dsp:nvSpPr>
      <dsp:spPr>
        <a:xfrm>
          <a:off x="472268" y="4980"/>
          <a:ext cx="2486929" cy="2486929"/>
        </a:xfrm>
        <a:prstGeom prst="circularArrow">
          <a:avLst>
            <a:gd name="adj1" fmla="val 5202"/>
            <a:gd name="adj2" fmla="val 336019"/>
            <a:gd name="adj3" fmla="val 3772623"/>
            <a:gd name="adj4" fmla="val 909442"/>
            <a:gd name="adj5" fmla="val 6069"/>
          </a:avLst>
        </a:prstGeom>
        <a:solidFill>
          <a:schemeClr val="tx1">
            <a:lumMod val="50000"/>
            <a:lumOff val="50000"/>
          </a:schemeClr>
        </a:solidFill>
        <a:ln w="25400" cap="flat" cmpd="sng" algn="ctr">
          <a:solidFill>
            <a:schemeClr val="lt1">
              <a:hueOff val="0"/>
              <a:satOff val="0"/>
              <a:lumOff val="0"/>
              <a:alphaOff val="0"/>
            </a:schemeClr>
          </a:solidFill>
          <a:prstDash val="solid"/>
        </a:ln>
        <a:effectLst/>
        <a:scene3d>
          <a:camera prst="orthographicFront">
            <a:rot lat="0" lon="0" rev="0"/>
          </a:camera>
          <a:lightRig rig="threePt" dir="t"/>
        </a:scene3d>
      </dsp:spPr>
      <dsp:style>
        <a:lnRef idx="2">
          <a:scrgbClr r="0" g="0" b="0"/>
        </a:lnRef>
        <a:fillRef idx="1">
          <a:scrgbClr r="0" g="0" b="0"/>
        </a:fillRef>
        <a:effectRef idx="0">
          <a:scrgbClr r="0" g="0" b="0"/>
        </a:effectRef>
        <a:fontRef idx="minor">
          <a:schemeClr val="lt1"/>
        </a:fontRef>
      </dsp:style>
    </dsp:sp>
    <dsp:sp modelId="{5F301573-7BF6-4451-A964-68AD4EB8C856}">
      <dsp:nvSpPr>
        <dsp:cNvPr id="0" name=""/>
        <dsp:cNvSpPr/>
      </dsp:nvSpPr>
      <dsp:spPr>
        <a:xfrm>
          <a:off x="1327164" y="2163939"/>
          <a:ext cx="793343" cy="420062"/>
        </a:xfrm>
        <a:prstGeom prst="rect">
          <a:avLst/>
        </a:prstGeom>
        <a:noFill/>
        <a:ln>
          <a:noFill/>
        </a:ln>
        <a:effectLst/>
        <a:scene3d>
          <a:camera prst="orthographicFront">
            <a:rot lat="0" lon="0" rev="0"/>
          </a:camera>
          <a:lightRig rig="threePt" dir="t"/>
        </a:scene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ctr" defTabSz="622300">
            <a:lnSpc>
              <a:spcPct val="90000"/>
            </a:lnSpc>
            <a:spcBef>
              <a:spcPct val="0"/>
            </a:spcBef>
            <a:spcAft>
              <a:spcPct val="35000"/>
            </a:spcAft>
          </a:pPr>
          <a:r>
            <a:rPr lang="en-US" sz="1400" b="1" kern="1200" dirty="0" smtClean="0">
              <a:solidFill>
                <a:srgbClr val="FF0000"/>
              </a:solidFill>
              <a:effectLst>
                <a:outerShdw blurRad="38100" dist="38100" dir="2700000" algn="tl">
                  <a:srgbClr val="000000">
                    <a:alpha val="43137"/>
                  </a:srgbClr>
                </a:outerShdw>
              </a:effectLst>
            </a:rPr>
            <a:t>Deploy</a:t>
          </a:r>
          <a:endParaRPr lang="en-US" sz="1400" b="1" kern="1200" dirty="0">
            <a:solidFill>
              <a:srgbClr val="FF0000"/>
            </a:solidFill>
            <a:effectLst>
              <a:outerShdw blurRad="38100" dist="38100" dir="2700000" algn="tl">
                <a:srgbClr val="000000">
                  <a:alpha val="43137"/>
                </a:srgbClr>
              </a:outerShdw>
            </a:effectLst>
          </a:endParaRPr>
        </a:p>
      </dsp:txBody>
      <dsp:txXfrm>
        <a:off x="1327164" y="2163939"/>
        <a:ext cx="793343" cy="420062"/>
      </dsp:txXfrm>
    </dsp:sp>
    <dsp:sp modelId="{15CDC73C-D8D9-49F3-83E5-1C2DC358F136}">
      <dsp:nvSpPr>
        <dsp:cNvPr id="0" name=""/>
        <dsp:cNvSpPr/>
      </dsp:nvSpPr>
      <dsp:spPr>
        <a:xfrm>
          <a:off x="513451" y="60413"/>
          <a:ext cx="2486929" cy="2486929"/>
        </a:xfrm>
        <a:prstGeom prst="circularArrow">
          <a:avLst>
            <a:gd name="adj1" fmla="val 5202"/>
            <a:gd name="adj2" fmla="val 336019"/>
            <a:gd name="adj3" fmla="val 9595773"/>
            <a:gd name="adj4" fmla="val 6775427"/>
            <a:gd name="adj5" fmla="val 6069"/>
          </a:avLst>
        </a:prstGeom>
        <a:solidFill>
          <a:schemeClr val="tx1">
            <a:lumMod val="50000"/>
            <a:lumOff val="50000"/>
          </a:schemeClr>
        </a:solidFill>
        <a:ln w="25400" cap="flat" cmpd="sng" algn="ctr">
          <a:solidFill>
            <a:schemeClr val="lt1">
              <a:hueOff val="0"/>
              <a:satOff val="0"/>
              <a:lumOff val="0"/>
              <a:alphaOff val="0"/>
            </a:schemeClr>
          </a:solidFill>
          <a:prstDash val="solid"/>
        </a:ln>
        <a:effectLst/>
        <a:scene3d>
          <a:camera prst="orthographicFront">
            <a:rot lat="0" lon="0" rev="0"/>
          </a:camera>
          <a:lightRig rig="threePt" dir="t"/>
        </a:scene3d>
      </dsp:spPr>
      <dsp:style>
        <a:lnRef idx="2">
          <a:scrgbClr r="0" g="0" b="0"/>
        </a:lnRef>
        <a:fillRef idx="1">
          <a:scrgbClr r="0" g="0" b="0"/>
        </a:fillRef>
        <a:effectRef idx="0">
          <a:scrgbClr r="0" g="0" b="0"/>
        </a:effectRef>
        <a:fontRef idx="minor">
          <a:schemeClr val="lt1"/>
        </a:fontRef>
      </dsp:style>
    </dsp:sp>
    <dsp:sp modelId="{9BCE3FEA-BD83-4452-A0D6-B649C0ECAF8D}">
      <dsp:nvSpPr>
        <dsp:cNvPr id="0" name=""/>
        <dsp:cNvSpPr/>
      </dsp:nvSpPr>
      <dsp:spPr>
        <a:xfrm>
          <a:off x="218705" y="1370923"/>
          <a:ext cx="892745" cy="208648"/>
        </a:xfrm>
        <a:prstGeom prst="rect">
          <a:avLst/>
        </a:prstGeom>
        <a:noFill/>
        <a:ln>
          <a:noFill/>
        </a:ln>
        <a:effectLst/>
        <a:scene3d>
          <a:camera prst="orthographicFront">
            <a:rot lat="0" lon="0" rev="0"/>
          </a:camera>
          <a:lightRig rig="threePt" dir="t"/>
        </a:scene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ctr" defTabSz="622300">
            <a:lnSpc>
              <a:spcPct val="90000"/>
            </a:lnSpc>
            <a:spcBef>
              <a:spcPct val="0"/>
            </a:spcBef>
            <a:spcAft>
              <a:spcPct val="35000"/>
            </a:spcAft>
          </a:pPr>
          <a:r>
            <a:rPr lang="en-US" sz="1400" b="1" kern="1200" dirty="0" smtClean="0">
              <a:solidFill>
                <a:srgbClr val="FF0000"/>
              </a:solidFill>
              <a:effectLst>
                <a:outerShdw blurRad="38100" dist="38100" dir="2700000" algn="tl">
                  <a:srgbClr val="000000">
                    <a:alpha val="43137"/>
                  </a:srgbClr>
                </a:outerShdw>
              </a:effectLst>
            </a:rPr>
            <a:t>Maintain</a:t>
          </a:r>
          <a:endParaRPr lang="en-US" sz="1400" b="1" kern="1200" dirty="0">
            <a:solidFill>
              <a:srgbClr val="FF0000"/>
            </a:solidFill>
            <a:effectLst>
              <a:outerShdw blurRad="38100" dist="38100" dir="2700000" algn="tl">
                <a:srgbClr val="000000">
                  <a:alpha val="43137"/>
                </a:srgbClr>
              </a:outerShdw>
            </a:effectLst>
          </a:endParaRPr>
        </a:p>
      </dsp:txBody>
      <dsp:txXfrm>
        <a:off x="218705" y="1370923"/>
        <a:ext cx="892745" cy="208648"/>
      </dsp:txXfrm>
    </dsp:sp>
    <dsp:sp modelId="{E8469115-D2C2-44AB-9380-D1057D2068C8}">
      <dsp:nvSpPr>
        <dsp:cNvPr id="0" name=""/>
        <dsp:cNvSpPr/>
      </dsp:nvSpPr>
      <dsp:spPr>
        <a:xfrm>
          <a:off x="510467" y="58311"/>
          <a:ext cx="2486929" cy="2486929"/>
        </a:xfrm>
        <a:prstGeom prst="circularArrow">
          <a:avLst>
            <a:gd name="adj1" fmla="val 5202"/>
            <a:gd name="adj2" fmla="val 336019"/>
            <a:gd name="adj3" fmla="val 12454858"/>
            <a:gd name="adj4" fmla="val 10584408"/>
            <a:gd name="adj5" fmla="val 6069"/>
          </a:avLst>
        </a:prstGeom>
        <a:solidFill>
          <a:schemeClr val="tx1">
            <a:lumMod val="50000"/>
            <a:lumOff val="50000"/>
          </a:schemeClr>
        </a:solidFill>
        <a:ln w="25400" cap="flat" cmpd="sng" algn="ctr">
          <a:solidFill>
            <a:schemeClr val="lt1">
              <a:hueOff val="0"/>
              <a:satOff val="0"/>
              <a:lumOff val="0"/>
              <a:alphaOff val="0"/>
            </a:schemeClr>
          </a:solidFill>
          <a:prstDash val="solid"/>
        </a:ln>
        <a:effectLst/>
        <a:scene3d>
          <a:camera prst="orthographicFront">
            <a:rot lat="0" lon="0" rev="0"/>
          </a:camera>
          <a:lightRig rig="threePt" dir="t"/>
        </a:scene3d>
      </dsp:spPr>
      <dsp:style>
        <a:lnRef idx="2">
          <a:scrgbClr r="0" g="0" b="0"/>
        </a:lnRef>
        <a:fillRef idx="1">
          <a:scrgbClr r="0" g="0" b="0"/>
        </a:fillRef>
        <a:effectRef idx="0">
          <a:scrgbClr r="0" g="0" b="0"/>
        </a:effectRef>
        <a:fontRef idx="minor">
          <a:schemeClr val="lt1"/>
        </a:fontRef>
      </dsp:style>
    </dsp:sp>
    <dsp:sp modelId="{046519AD-9D43-4FF5-8D41-263ACEA6CB15}">
      <dsp:nvSpPr>
        <dsp:cNvPr id="0" name=""/>
        <dsp:cNvSpPr/>
      </dsp:nvSpPr>
      <dsp:spPr>
        <a:xfrm>
          <a:off x="668120" y="332869"/>
          <a:ext cx="663386" cy="365068"/>
        </a:xfrm>
        <a:prstGeom prst="rect">
          <a:avLst/>
        </a:prstGeom>
        <a:noFill/>
        <a:ln>
          <a:noFill/>
        </a:ln>
        <a:effectLst/>
        <a:scene3d>
          <a:camera prst="orthographicFront">
            <a:rot lat="0" lon="0" rev="0"/>
          </a:camera>
          <a:lightRig rig="threePt" dir="t"/>
        </a:scene3d>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FF0000"/>
              </a:solidFill>
              <a:effectLst>
                <a:outerShdw blurRad="38100" dist="38100" dir="2700000" algn="tl">
                  <a:srgbClr val="000000">
                    <a:alpha val="43137"/>
                  </a:srgbClr>
                </a:outerShdw>
              </a:effectLst>
            </a:rPr>
            <a:t>Plan</a:t>
          </a:r>
          <a:endParaRPr lang="en-US" sz="1400" b="1" kern="1200" dirty="0">
            <a:solidFill>
              <a:srgbClr val="FF0000"/>
            </a:solidFill>
            <a:effectLst>
              <a:outerShdw blurRad="38100" dist="38100" dir="2700000" algn="tl">
                <a:srgbClr val="000000">
                  <a:alpha val="43137"/>
                </a:srgbClr>
              </a:outerShdw>
            </a:effectLst>
          </a:endParaRPr>
        </a:p>
      </dsp:txBody>
      <dsp:txXfrm>
        <a:off x="668120" y="332869"/>
        <a:ext cx="663386" cy="365068"/>
      </dsp:txXfrm>
    </dsp:sp>
    <dsp:sp modelId="{FC651AC5-28F0-4D9D-BFED-3B8C87533E61}">
      <dsp:nvSpPr>
        <dsp:cNvPr id="0" name=""/>
        <dsp:cNvSpPr/>
      </dsp:nvSpPr>
      <dsp:spPr>
        <a:xfrm>
          <a:off x="448876" y="65501"/>
          <a:ext cx="2486929" cy="2486929"/>
        </a:xfrm>
        <a:prstGeom prst="circularArrow">
          <a:avLst>
            <a:gd name="adj1" fmla="val 5202"/>
            <a:gd name="adj2" fmla="val 336019"/>
            <a:gd name="adj3" fmla="val 17097914"/>
            <a:gd name="adj4" fmla="val 14632970"/>
            <a:gd name="adj5" fmla="val 6069"/>
          </a:avLst>
        </a:prstGeom>
        <a:solidFill>
          <a:schemeClr val="tx1">
            <a:lumMod val="50000"/>
            <a:lumOff val="50000"/>
          </a:schemeClr>
        </a:solidFill>
        <a:ln w="25400" cap="flat" cmpd="sng" algn="ctr">
          <a:solidFill>
            <a:schemeClr val="lt1">
              <a:hueOff val="0"/>
              <a:satOff val="0"/>
              <a:lumOff val="0"/>
              <a:alphaOff val="0"/>
            </a:schemeClr>
          </a:solidFill>
          <a:prstDash val="solid"/>
        </a:ln>
        <a:effectLst/>
        <a:scene3d>
          <a:camera prst="orthographicFront">
            <a:rot lat="0" lon="0" rev="0"/>
          </a:camera>
          <a:lightRig rig="threePt" dir="t"/>
        </a:scene3d>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429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5232173" y="0"/>
            <a:ext cx="4002299" cy="3429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2DFC661-E8BA-4D5E-A8C0-F10943240E9E}" type="datetimeFigureOut">
              <a:rPr lang="en-US"/>
              <a:pPr>
                <a:defRPr/>
              </a:pPr>
              <a:t>1/5/2018</a:t>
            </a:fld>
            <a:endParaRPr lang="en-US"/>
          </a:p>
        </p:txBody>
      </p:sp>
      <p:sp>
        <p:nvSpPr>
          <p:cNvPr id="4" name="Footer Placeholder 3"/>
          <p:cNvSpPr>
            <a:spLocks noGrp="1"/>
          </p:cNvSpPr>
          <p:nvPr>
            <p:ph type="ftr" sz="quarter" idx="2"/>
          </p:nvPr>
        </p:nvSpPr>
        <p:spPr>
          <a:xfrm>
            <a:off x="0" y="6513513"/>
            <a:ext cx="4002299" cy="3429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232173" y="6513513"/>
            <a:ext cx="4002299" cy="3429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C985597-BB43-43CB-BE33-9AB0BC4AC55F}" type="slidenum">
              <a:rPr lang="en-US"/>
              <a:pPr>
                <a:defRPr/>
              </a:pPr>
              <a:t>‹#›</a:t>
            </a:fld>
            <a:endParaRPr lang="en-US"/>
          </a:p>
        </p:txBody>
      </p:sp>
    </p:spTree>
    <p:extLst>
      <p:ext uri="{BB962C8B-B14F-4D97-AF65-F5344CB8AC3E}">
        <p14:creationId xmlns:p14="http://schemas.microsoft.com/office/powerpoint/2010/main" val="3636774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429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232173" y="0"/>
            <a:ext cx="4002299" cy="3429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71DE04E-7D7B-4D48-B3B8-3A3B1732C111}" type="datetimeFigureOut">
              <a:rPr lang="en-US"/>
              <a:pPr>
                <a:defRPr/>
              </a:pPr>
              <a:t>1/5/2018</a:t>
            </a:fld>
            <a:endParaRPr lang="en-US"/>
          </a:p>
        </p:txBody>
      </p:sp>
      <p:sp>
        <p:nvSpPr>
          <p:cNvPr id="4" name="Slide Image Placeholder 3"/>
          <p:cNvSpPr>
            <a:spLocks noGrp="1" noRot="1" noChangeAspect="1"/>
          </p:cNvSpPr>
          <p:nvPr>
            <p:ph type="sldImg" idx="2"/>
          </p:nvPr>
        </p:nvSpPr>
        <p:spPr>
          <a:xfrm>
            <a:off x="2332038" y="514350"/>
            <a:ext cx="4573587"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23608" y="3257550"/>
            <a:ext cx="7388860" cy="30861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513"/>
            <a:ext cx="4002299" cy="3429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232173" y="6513513"/>
            <a:ext cx="4002299" cy="3429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B582ABE-5DE3-4CE6-AB2B-1A87602939A6}" type="slidenum">
              <a:rPr lang="en-US"/>
              <a:pPr>
                <a:defRPr/>
              </a:pPr>
              <a:t>‹#›</a:t>
            </a:fld>
            <a:endParaRPr lang="en-US"/>
          </a:p>
        </p:txBody>
      </p:sp>
    </p:spTree>
    <p:extLst>
      <p:ext uri="{BB962C8B-B14F-4D97-AF65-F5344CB8AC3E}">
        <p14:creationId xmlns:p14="http://schemas.microsoft.com/office/powerpoint/2010/main" val="15518480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fld id="{7145BEC0-EC3D-4ACC-9F36-D23516DDF04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p:spPr>
      </p:sp>
      <p:sp>
        <p:nvSpPr>
          <p:cNvPr id="196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6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86CF62-C6C2-4017-AB52-C3AD59B3C718}" type="slidenum">
              <a:rPr lang="en-US"/>
              <a:pPr fontAlgn="base">
                <a:spcBef>
                  <a:spcPct val="0"/>
                </a:spcBef>
                <a:spcAft>
                  <a:spcPct val="0"/>
                </a:spcAft>
                <a:defRPr/>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p:spPr>
      </p:sp>
      <p:sp>
        <p:nvSpPr>
          <p:cNvPr id="197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7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0CC2CD-3B5D-4234-9A5A-3CEE9C20C284}" type="slidenum">
              <a:rPr lang="en-US"/>
              <a:pPr fontAlgn="base">
                <a:spcBef>
                  <a:spcPct val="0"/>
                </a:spcBef>
                <a:spcAft>
                  <a:spcPct val="0"/>
                </a:spcAft>
                <a:defRPr/>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332038" y="514350"/>
            <a:ext cx="4572000" cy="25717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46014" y="514116"/>
            <a:ext cx="5944050" cy="25717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18</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Good Morning!</a:t>
            </a:r>
          </a:p>
          <a:p>
            <a:r>
              <a:rPr lang="en-US" dirty="0" smtClean="0"/>
              <a:t>I will start</a:t>
            </a:r>
            <a:r>
              <a:rPr lang="en-US" baseline="0" dirty="0" smtClean="0"/>
              <a:t> with an overview of the product highlighting some of the key features that are getting rave reviews from our early customers.  I will then spend the majority of the time on showing you a demo of the product and finally open up for questions and answers.</a:t>
            </a:r>
          </a:p>
          <a:p>
            <a:r>
              <a:rPr lang="en-US" baseline="0" dirty="0" smtClean="0"/>
              <a:t>Today’s presentation will focus on general functionality of Setup Manager.  If you have any </a:t>
            </a:r>
            <a:r>
              <a:rPr lang="en-US" baseline="0" dirty="0" err="1" smtClean="0"/>
              <a:t>HCM</a:t>
            </a:r>
            <a:r>
              <a:rPr lang="en-US" baseline="0" dirty="0" smtClean="0"/>
              <a:t> specific setup questions, please raise them later with Rashmi.  She will connect you with the right people to get those answers.</a:t>
            </a:r>
            <a:endParaRPr lang="en-US" dirty="0"/>
          </a:p>
        </p:txBody>
      </p:sp>
      <p:sp>
        <p:nvSpPr>
          <p:cNvPr id="4" name="Slide Number Placeholder 3"/>
          <p:cNvSpPr>
            <a:spLocks noGrp="1"/>
          </p:cNvSpPr>
          <p:nvPr>
            <p:ph type="sldNum" sz="quarter" idx="10"/>
          </p:nvPr>
        </p:nvSpPr>
        <p:spPr/>
        <p:txBody>
          <a:bodyPr/>
          <a:lstStyle/>
          <a:p>
            <a:pPr>
              <a:defRPr/>
            </a:pPr>
            <a:fld id="{CB582ABE-5DE3-4CE6-AB2B-1A87602939A6}"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get started.</a:t>
            </a:r>
          </a:p>
          <a:p>
            <a:r>
              <a:rPr lang="en-US" dirty="0" smtClean="0"/>
              <a:t>Functional Setup Manager provides an integrated process that</a:t>
            </a:r>
            <a:r>
              <a:rPr lang="en-US" baseline="0" dirty="0" smtClean="0"/>
              <a:t> guides you through the entire lifecycle of Fusion applications implementation step -- from planning, through configuration, implementation and then deploying setups to production using export and import and finally maintaining setups as time goes by.</a:t>
            </a:r>
            <a:endParaRPr lang="en-US" dirty="0"/>
          </a:p>
        </p:txBody>
      </p:sp>
      <p:sp>
        <p:nvSpPr>
          <p:cNvPr id="4" name="Slide Number Placeholder 3"/>
          <p:cNvSpPr>
            <a:spLocks noGrp="1"/>
          </p:cNvSpPr>
          <p:nvPr>
            <p:ph type="sldNum" sz="quarter" idx="10"/>
          </p:nvPr>
        </p:nvSpPr>
        <p:spPr/>
        <p:txBody>
          <a:bodyPr/>
          <a:lstStyle/>
          <a:p>
            <a:pPr>
              <a:defRPr/>
            </a:pPr>
            <a:fld id="{CB582ABE-5DE3-4CE6-AB2B-1A87602939A6}"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As you’ll see in the product demo. Functional Setup Manager builds upon the actions you take in each </a:t>
            </a:r>
            <a:r>
              <a:rPr lang="en-US" baseline="0" dirty="0" err="1" smtClean="0"/>
              <a:t>steup</a:t>
            </a:r>
            <a:r>
              <a:rPr lang="en-US" baseline="0" dirty="0" smtClean="0"/>
              <a:t> to continuously optimized the downstream processes for you.</a:t>
            </a:r>
            <a:endParaRPr lang="en-US" dirty="0"/>
          </a:p>
        </p:txBody>
      </p:sp>
      <p:sp>
        <p:nvSpPr>
          <p:cNvPr id="4" name="Slide Number Placeholder 3"/>
          <p:cNvSpPr>
            <a:spLocks noGrp="1"/>
          </p:cNvSpPr>
          <p:nvPr>
            <p:ph type="sldNum" sz="quarter" idx="10"/>
          </p:nvPr>
        </p:nvSpPr>
        <p:spPr/>
        <p:txBody>
          <a:bodyPr/>
          <a:lstStyle/>
          <a:p>
            <a:pPr>
              <a:defRPr/>
            </a:pPr>
            <a:fld id="{CB582ABE-5DE3-4CE6-AB2B-1A87602939A6}"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the past, different applications typically used to have their own setup interfaces. Therefore, every time you implemented a new application you needed to relearn how to set them up. </a:t>
            </a:r>
          </a:p>
          <a:p>
            <a:r>
              <a:rPr lang="en-US" baseline="0" dirty="0" smtClean="0"/>
              <a:t>In contrast, </a:t>
            </a:r>
            <a:r>
              <a:rPr lang="en-US" dirty="0" smtClean="0"/>
              <a:t>Functional Setup Manager is included with every Fusion Applications.</a:t>
            </a:r>
            <a:r>
              <a:rPr lang="en-US" baseline="0" dirty="0" smtClean="0"/>
              <a:t> Although individual setup tasks are different depending on which Fusion Offering you are implementing, the same standard implementation process is used always.</a:t>
            </a:r>
            <a:endParaRPr lang="en-US" dirty="0"/>
          </a:p>
        </p:txBody>
      </p:sp>
      <p:sp>
        <p:nvSpPr>
          <p:cNvPr id="4" name="Slide Number Placeholder 3"/>
          <p:cNvSpPr>
            <a:spLocks noGrp="1"/>
          </p:cNvSpPr>
          <p:nvPr>
            <p:ph type="sldNum" sz="quarter" idx="10"/>
          </p:nvPr>
        </p:nvSpPr>
        <p:spPr/>
        <p:txBody>
          <a:bodyPr/>
          <a:lstStyle/>
          <a:p>
            <a:pPr>
              <a:defRPr/>
            </a:pPr>
            <a:fld id="{CB582ABE-5DE3-4CE6-AB2B-1A87602939A6}"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Functional Setup Manager also auto-generates</a:t>
            </a:r>
            <a:r>
              <a:rPr lang="en-US" baseline="0" dirty="0" smtClean="0"/>
              <a:t> the entire task list needed for end to end implementation of a Fusion Application including prerequisites and shows all dependencies.  Now when you are implementing, say Sales, you do not have to look up a user guide to find out what are all the setups needed before you can start transaction.  </a:t>
            </a:r>
            <a:endParaRPr lang="en-US" dirty="0"/>
          </a:p>
        </p:txBody>
      </p:sp>
      <p:sp>
        <p:nvSpPr>
          <p:cNvPr id="4" name="Slide Number Placeholder 3"/>
          <p:cNvSpPr>
            <a:spLocks noGrp="1"/>
          </p:cNvSpPr>
          <p:nvPr>
            <p:ph type="sldNum" sz="quarter" idx="10"/>
          </p:nvPr>
        </p:nvSpPr>
        <p:spPr/>
        <p:txBody>
          <a:bodyPr/>
          <a:lstStyle/>
          <a:p>
            <a:pPr>
              <a:defRPr/>
            </a:pPr>
            <a:fld id="{CB582ABE-5DE3-4CE6-AB2B-1A87602939A6}"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users who has</a:t>
            </a:r>
            <a:r>
              <a:rPr lang="en-US" baseline="0" dirty="0" smtClean="0"/>
              <a:t> the responsibility to enter setup data, on the other hand, find the ability to perform all the setup tasks directly form a single source very productive.  We hear from the users that in the past often each user needed to know the exact navigation path from the maze of menu items to reach the right UI.  Now the navigation has become very simple.  No matter what application owns the UI, all of the setup interfaces can be reached directly for the setup task list.</a:t>
            </a:r>
            <a:endParaRPr lang="en-US" dirty="0"/>
          </a:p>
        </p:txBody>
      </p:sp>
      <p:sp>
        <p:nvSpPr>
          <p:cNvPr id="4" name="Slide Number Placeholder 3"/>
          <p:cNvSpPr>
            <a:spLocks noGrp="1"/>
          </p:cNvSpPr>
          <p:nvPr>
            <p:ph type="sldNum" sz="quarter" idx="10"/>
          </p:nvPr>
        </p:nvSpPr>
        <p:spPr/>
        <p:txBody>
          <a:bodyPr/>
          <a:lstStyle/>
          <a:p>
            <a:pPr>
              <a:defRPr/>
            </a:pPr>
            <a:fld id="{CB582ABE-5DE3-4CE6-AB2B-1A87602939A6}"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a:t>
            </a:r>
            <a:r>
              <a:rPr lang="en-US" baseline="0" dirty="0" smtClean="0"/>
              <a:t> setup is completed only half the work is done.  Usually setup is not performed directly in the production instance.  Therefore, moving the same setup from test to production instance is a major factor in the success of implementation process. </a:t>
            </a:r>
            <a:r>
              <a:rPr lang="en-US" baseline="0" dirty="0" err="1" smtClean="0"/>
              <a:t>FSM</a:t>
            </a:r>
            <a:r>
              <a:rPr lang="en-US" baseline="0" dirty="0" smtClean="0"/>
              <a:t> has simplified the export/import capability so that any functional user is able to move the desired setup configurations from one instance into another.</a:t>
            </a:r>
            <a:endParaRPr lang="en-US" dirty="0"/>
          </a:p>
        </p:txBody>
      </p:sp>
      <p:sp>
        <p:nvSpPr>
          <p:cNvPr id="4" name="Slide Number Placeholder 3"/>
          <p:cNvSpPr>
            <a:spLocks noGrp="1"/>
          </p:cNvSpPr>
          <p:nvPr>
            <p:ph type="sldNum" sz="quarter" idx="10"/>
          </p:nvPr>
        </p:nvSpPr>
        <p:spPr/>
        <p:txBody>
          <a:bodyPr/>
          <a:lstStyle/>
          <a:p>
            <a:pPr>
              <a:defRPr/>
            </a:pPr>
            <a:fld id="{CB582ABE-5DE3-4CE6-AB2B-1A87602939A6}"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 you also have the ability</a:t>
            </a:r>
            <a:r>
              <a:rPr lang="en-US" baseline="0" dirty="0" smtClean="0"/>
              <a:t> to generate setup data reports based on the exported or imported setup data.  This not only helps to verify setup data but it also helps with documentation.  For example, if most of your implementation engagement you probably need to provide some data reports for your clients to sign-off.  You can leverage these reports to provide accurate information on </a:t>
            </a:r>
            <a:r>
              <a:rPr lang="en-US" baseline="0" smtClean="0"/>
              <a:t>setup data.</a:t>
            </a:r>
            <a:endParaRPr lang="en-US"/>
          </a:p>
        </p:txBody>
      </p:sp>
      <p:sp>
        <p:nvSpPr>
          <p:cNvPr id="4" name="Slide Number Placeholder 3"/>
          <p:cNvSpPr>
            <a:spLocks noGrp="1"/>
          </p:cNvSpPr>
          <p:nvPr>
            <p:ph type="sldNum" sz="quarter" idx="10"/>
          </p:nvPr>
        </p:nvSpPr>
        <p:spPr/>
        <p:txBody>
          <a:bodyPr/>
          <a:lstStyle/>
          <a:p>
            <a:pPr>
              <a:defRPr/>
            </a:pPr>
            <a:fld id="{CB582ABE-5DE3-4CE6-AB2B-1A87602939A6}"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5" name="Rectangle 4"/>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31520" y="274320"/>
            <a:ext cx="7863840" cy="365760"/>
          </a:xfrm>
        </p:spPr>
        <p:txBody>
          <a:bodyPr/>
          <a:lstStyle>
            <a:lvl1pPr>
              <a:defRPr sz="2400" baseline="0"/>
            </a:lvl1pPr>
          </a:lstStyle>
          <a:p>
            <a:r>
              <a:rPr lang="en-US" dirty="0" smtClean="0"/>
              <a:t>Click to edit Master title style</a:t>
            </a:r>
            <a:endParaRPr lang="en-US" dirty="0"/>
          </a:p>
        </p:txBody>
      </p:sp>
      <p:sp>
        <p:nvSpPr>
          <p:cNvPr id="6" name="Content Placeholder 5"/>
          <p:cNvSpPr>
            <a:spLocks noGrp="1"/>
          </p:cNvSpPr>
          <p:nvPr>
            <p:ph sz="quarter" idx="12"/>
          </p:nvPr>
        </p:nvSpPr>
        <p:spPr>
          <a:xfrm>
            <a:off x="731520" y="1097280"/>
            <a:ext cx="7863840" cy="3474720"/>
          </a:xfrm>
        </p:spPr>
        <p:txBody>
          <a:bodyPr/>
          <a:lstStyle>
            <a:lvl1pPr>
              <a:defRPr baseline="0"/>
            </a:lvl1pPr>
            <a:lvl2pPr>
              <a:buClr>
                <a:schemeClr val="accent1"/>
              </a:buClr>
              <a:defRPr baseline="0"/>
            </a:lvl2pPr>
            <a:lvl3pPr>
              <a:defRPr sz="1600" baseline="0"/>
            </a:lvl3pPr>
            <a:lvl4pPr>
              <a:buClr>
                <a:schemeClr val="accent1"/>
              </a:buClr>
              <a:defRPr sz="1600" baseline="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4"/>
          <p:cNvSpPr>
            <a:spLocks noGrp="1"/>
          </p:cNvSpPr>
          <p:nvPr>
            <p:ph type="body" sz="quarter" idx="13"/>
          </p:nvPr>
        </p:nvSpPr>
        <p:spPr>
          <a:xfrm>
            <a:off x="731520" y="731520"/>
            <a:ext cx="7863840" cy="274320"/>
          </a:xfrm>
        </p:spPr>
        <p:txBody>
          <a:bodyPr>
            <a:noAutofit/>
          </a:bodyPr>
          <a:lstStyle>
            <a:lvl1pPr marL="0" indent="0">
              <a:spcAft>
                <a:spcPts val="0"/>
              </a:spcAft>
              <a:buFontTx/>
              <a:buNone/>
              <a:defRPr sz="2000" baseline="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6" name="Rectangle 5"/>
          <p:cNvSpPr/>
          <p:nvPr userDrawn="1"/>
        </p:nvSpPr>
        <p:spPr>
          <a:xfrm>
            <a:off x="0" y="1716088"/>
            <a:ext cx="4284663" cy="242093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bwMode="auto">
          <a:xfrm>
            <a:off x="1588" y="1157288"/>
            <a:ext cx="4291012" cy="550862"/>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fontAlgn="auto">
              <a:spcBef>
                <a:spcPts val="0"/>
              </a:spcBef>
              <a:spcAft>
                <a:spcPts val="0"/>
              </a:spcAft>
              <a:defRPr/>
            </a:pPr>
            <a:endParaRPr lang="en-US" sz="4000" b="1" dirty="0">
              <a:solidFill>
                <a:srgbClr val="FFFFFF"/>
              </a:solidFill>
              <a:latin typeface="Arial" pitchFamily="-106" charset="0"/>
              <a:ea typeface="ＭＳ Ｐゴシック" pitchFamily="34" charset="-128"/>
              <a:cs typeface="+mn-cs"/>
            </a:endParaRPr>
          </a:p>
        </p:txBody>
      </p:sp>
      <p:sp>
        <p:nvSpPr>
          <p:cNvPr id="8" name="Rectangle 7"/>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Picture Placeholder 25"/>
          <p:cNvSpPr>
            <a:spLocks noGrp="1"/>
          </p:cNvSpPr>
          <p:nvPr>
            <p:ph type="pic" sz="quarter" idx="15"/>
          </p:nvPr>
        </p:nvSpPr>
        <p:spPr>
          <a:xfrm>
            <a:off x="4318000" y="1156648"/>
            <a:ext cx="4825998" cy="29718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smtClean="0"/>
              <a:t>Click icon to add picture</a:t>
            </a:r>
            <a:endParaRPr lang="en-US" noProof="0"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p:nvPr>
        </p:nvSpPr>
        <p:spPr>
          <a:xfrm>
            <a:off x="804346" y="1163620"/>
            <a:ext cx="3412068" cy="544351"/>
          </a:xfrm>
          <a:noFill/>
        </p:spPr>
        <p:txBody>
          <a:bodyPr anchor="ctr">
            <a:noAutofit/>
          </a:bodyPr>
          <a:lstStyle>
            <a:lvl1pPr marL="0" indent="0">
              <a:buNone/>
              <a:defRPr sz="2000" b="1" cap="none" baseline="0">
                <a:solidFill>
                  <a:schemeClr val="bg1"/>
                </a:solidFill>
              </a:defRPr>
            </a:lvl1pPr>
          </a:lstStyle>
          <a:p>
            <a:pPr lvl="0"/>
            <a:r>
              <a:rPr lang="en-US" smtClean="0"/>
              <a:t>Click to edit Master text styles</a:t>
            </a:r>
          </a:p>
        </p:txBody>
      </p:sp>
      <p:sp>
        <p:nvSpPr>
          <p:cNvPr id="11" name="Title 1"/>
          <p:cNvSpPr>
            <a:spLocks noGrp="1"/>
          </p:cNvSpPr>
          <p:nvPr>
            <p:ph type="title"/>
          </p:nvPr>
        </p:nvSpPr>
        <p:spPr>
          <a:xfrm>
            <a:off x="804346" y="245538"/>
            <a:ext cx="8221121"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5" name="Rectangle 4"/>
          <p:cNvSpPr/>
          <p:nvPr userDrawn="1"/>
        </p:nvSpPr>
        <p:spPr>
          <a:xfrm>
            <a:off x="0" y="1160463"/>
            <a:ext cx="9144000" cy="2971800"/>
          </a:xfrm>
          <a:prstGeom prst="rect">
            <a:avLst/>
          </a:prstGeom>
          <a:gradFill flip="none" rotWithShape="1">
            <a:gsLst>
              <a:gs pos="0">
                <a:srgbClr val="AA0000"/>
              </a:gs>
              <a:gs pos="10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 Placeholder 9"/>
          <p:cNvSpPr>
            <a:spLocks noGrp="1"/>
          </p:cNvSpPr>
          <p:nvPr>
            <p:ph type="body" sz="quarter" idx="11"/>
          </p:nvPr>
        </p:nvSpPr>
        <p:spPr>
          <a:xfrm>
            <a:off x="797999" y="1422404"/>
            <a:ext cx="7617881" cy="1354667"/>
          </a:xfrm>
        </p:spPr>
        <p:txBody>
          <a:bodyPr>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p:nvPr>
        </p:nvSpPr>
        <p:spPr>
          <a:xfrm>
            <a:off x="899602" y="2844803"/>
            <a:ext cx="3994149" cy="443953"/>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lvl="0"/>
            <a:r>
              <a:rPr lang="en-US" smtClean="0"/>
              <a:t>Click to edit Master text styles</a:t>
            </a:r>
          </a:p>
        </p:txBody>
      </p:sp>
      <p:sp>
        <p:nvSpPr>
          <p:cNvPr id="8" name="Text Placeholder 22"/>
          <p:cNvSpPr>
            <a:spLocks noGrp="1"/>
          </p:cNvSpPr>
          <p:nvPr>
            <p:ph type="body" sz="quarter" idx="17"/>
          </p:nvPr>
        </p:nvSpPr>
        <p:spPr>
          <a:xfrm>
            <a:off x="899602" y="3343623"/>
            <a:ext cx="3994149" cy="703448"/>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5" name="Rectangle 26"/>
          <p:cNvSpPr>
            <a:spLocks noChangeArrowheads="1"/>
          </p:cNvSpPr>
          <p:nvPr userDrawn="1"/>
        </p:nvSpPr>
        <p:spPr bwMode="auto">
          <a:xfrm flipH="1">
            <a:off x="3171825" y="1117600"/>
            <a:ext cx="26988" cy="3155950"/>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pPr fontAlgn="auto">
              <a:spcBef>
                <a:spcPts val="0"/>
              </a:spcBef>
              <a:spcAft>
                <a:spcPts val="0"/>
              </a:spcAft>
              <a:defRPr/>
            </a:pPr>
            <a:endParaRPr lang="en-US" dirty="0">
              <a:latin typeface="+mn-lt"/>
              <a:cs typeface="+mn-cs"/>
            </a:endParaRPr>
          </a:p>
        </p:txBody>
      </p:sp>
      <p:sp>
        <p:nvSpPr>
          <p:cNvPr id="6" name="Rectangle 5"/>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Text Placeholder 22"/>
          <p:cNvSpPr>
            <a:spLocks noGrp="1"/>
          </p:cNvSpPr>
          <p:nvPr>
            <p:ph type="body" sz="quarter" idx="16"/>
          </p:nvPr>
        </p:nvSpPr>
        <p:spPr>
          <a:xfrm>
            <a:off x="457201" y="1517907"/>
            <a:ext cx="2607406" cy="2488686"/>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solidFill>
              </a:defRPr>
            </a:lvl1pPr>
          </a:lstStyle>
          <a:p>
            <a:pPr lvl="0"/>
            <a:r>
              <a:rPr lang="en-US" smtClean="0"/>
              <a:t>Click to edit Master text styles</a:t>
            </a:r>
          </a:p>
        </p:txBody>
      </p:sp>
      <p:sp>
        <p:nvSpPr>
          <p:cNvPr id="3" name="Chart Placeholder 2"/>
          <p:cNvSpPr>
            <a:spLocks noGrp="1"/>
          </p:cNvSpPr>
          <p:nvPr>
            <p:ph type="chart" sz="quarter" idx="17"/>
          </p:nvPr>
        </p:nvSpPr>
        <p:spPr>
          <a:xfrm>
            <a:off x="3482976" y="1123950"/>
            <a:ext cx="5236560" cy="3284538"/>
          </a:xfrm>
        </p:spPr>
        <p:txBody>
          <a:bodyPr rtlCol="0" anchor="ctr" anchorCtr="1">
            <a:noAutofit/>
          </a:bodyPr>
          <a:lstStyle>
            <a:lvl1pPr marL="60325" indent="0" algn="ctr">
              <a:buNone/>
              <a:defRPr/>
            </a:lvl1pPr>
          </a:lstStyle>
          <a:p>
            <a:pPr lvl="0"/>
            <a:r>
              <a:rPr lang="en-US" noProof="0" smtClean="0"/>
              <a:t>Click icon to add chart</a:t>
            </a:r>
            <a:endParaRPr lang="en-US" noProof="0" dirty="0"/>
          </a:p>
        </p:txBody>
      </p:sp>
      <p:sp>
        <p:nvSpPr>
          <p:cNvPr id="9" name="Title 1"/>
          <p:cNvSpPr>
            <a:spLocks noGrp="1"/>
          </p:cNvSpPr>
          <p:nvPr>
            <p:ph type="title"/>
          </p:nvPr>
        </p:nvSpPr>
        <p:spPr>
          <a:xfrm>
            <a:off x="804347" y="245538"/>
            <a:ext cx="8229586"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orp Tagline">
    <p:spTree>
      <p:nvGrpSpPr>
        <p:cNvPr id="1" name=""/>
        <p:cNvGrpSpPr/>
        <p:nvPr/>
      </p:nvGrpSpPr>
      <p:grpSpPr>
        <a:xfrm>
          <a:off x="0" y="0"/>
          <a:ext cx="0" cy="0"/>
          <a:chOff x="0" y="0"/>
          <a:chExt cx="0" cy="0"/>
        </a:xfrm>
      </p:grpSpPr>
      <p:pic>
        <p:nvPicPr>
          <p:cNvPr id="2" name="Picture 10"/>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grpSp>
        <p:nvGrpSpPr>
          <p:cNvPr id="3" name="Group 4"/>
          <p:cNvGrpSpPr>
            <a:grpSpLocks/>
          </p:cNvGrpSpPr>
          <p:nvPr userDrawn="1"/>
        </p:nvGrpSpPr>
        <p:grpSpPr bwMode="auto">
          <a:xfrm>
            <a:off x="2103438" y="1774825"/>
            <a:ext cx="4937125" cy="1593850"/>
            <a:chOff x="2113332" y="1464413"/>
            <a:chExt cx="4936386" cy="1595045"/>
          </a:xfrm>
        </p:grpSpPr>
        <p:pic>
          <p:nvPicPr>
            <p:cNvPr id="4" name="Picture 10"/>
            <p:cNvPicPr>
              <a:picLocks noChangeAspect="1"/>
            </p:cNvPicPr>
            <p:nvPr/>
          </p:nvPicPr>
          <p:blipFill>
            <a:blip r:embed="rId2" cstate="print"/>
            <a:srcRect/>
            <a:stretch>
              <a:fillRect/>
            </a:stretch>
          </p:blipFill>
          <p:spPr bwMode="auto">
            <a:xfrm>
              <a:off x="2113332" y="1464413"/>
              <a:ext cx="4936386" cy="1595045"/>
            </a:xfrm>
            <a:prstGeom prst="rect">
              <a:avLst/>
            </a:prstGeom>
            <a:noFill/>
            <a:ln w="9525">
              <a:noFill/>
              <a:miter lim="800000"/>
              <a:headEnd/>
              <a:tailEnd/>
            </a:ln>
          </p:spPr>
        </p:pic>
        <p:pic>
          <p:nvPicPr>
            <p:cNvPr id="5" name="Picture 1034" descr="HSET_clr_rgb"/>
            <p:cNvPicPr>
              <a:picLocks noChangeAspect="1" noChangeArrowheads="1"/>
            </p:cNvPicPr>
            <p:nvPr/>
          </p:nvPicPr>
          <p:blipFill>
            <a:blip r:embed="rId3" cstate="print"/>
            <a:srcRect/>
            <a:stretch>
              <a:fillRect/>
            </a:stretch>
          </p:blipFill>
          <p:spPr bwMode="auto">
            <a:xfrm>
              <a:off x="2481263" y="1700213"/>
              <a:ext cx="4179887" cy="1198562"/>
            </a:xfrm>
            <a:prstGeom prst="rect">
              <a:avLst/>
            </a:prstGeom>
            <a:noFill/>
            <a:ln w="9525">
              <a:noFill/>
              <a:miter lim="800000"/>
              <a:headEnd/>
              <a:tailEnd/>
            </a:ln>
          </p:spPr>
        </p:pic>
      </p:gr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2" name="Picture 11"/>
          <p:cNvPicPr>
            <a:picLocks noChangeAspect="1"/>
          </p:cNvPicPr>
          <p:nvPr/>
        </p:nvPicPr>
        <p:blipFill>
          <a:blip r:embed="rId2" cstate="print"/>
          <a:srcRect/>
          <a:stretch>
            <a:fillRect/>
          </a:stretch>
        </p:blipFill>
        <p:spPr bwMode="auto">
          <a:xfrm>
            <a:off x="0" y="0"/>
            <a:ext cx="9144000" cy="5143500"/>
          </a:xfrm>
          <a:prstGeom prst="rect">
            <a:avLst/>
          </a:prstGeom>
          <a:noFill/>
          <a:ln w="9525">
            <a:noFill/>
            <a:miter lim="800000"/>
            <a:headEnd/>
            <a:tailEnd/>
          </a:ln>
        </p:spPr>
      </p:pic>
      <p:pic>
        <p:nvPicPr>
          <p:cNvPr id="3" name="Picture 20" descr="O_signature_clr_rgb.jpg"/>
          <p:cNvPicPr>
            <a:picLocks noChangeAspect="1"/>
          </p:cNvPicPr>
          <p:nvPr/>
        </p:nvPicPr>
        <p:blipFill>
          <a:blip r:embed="rId3" cstate="print"/>
          <a:srcRect/>
          <a:stretch>
            <a:fillRect/>
          </a:stretch>
        </p:blipFill>
        <p:spPr bwMode="auto">
          <a:xfrm>
            <a:off x="855663" y="1328738"/>
            <a:ext cx="7315200" cy="2249487"/>
          </a:xfrm>
          <a:prstGeom prst="rect">
            <a:avLst/>
          </a:prstGeom>
          <a:noFill/>
          <a:ln w="9525">
            <a:noFill/>
            <a:miter lim="800000"/>
            <a:headEnd/>
            <a:tailEnd/>
          </a:ln>
        </p:spPr>
      </p:pic>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sp>
        <p:nvSpPr>
          <p:cNvPr id="3" name="Rectangle 2"/>
          <p:cNvSpPr/>
          <p:nvPr userDrawn="1"/>
        </p:nvSpPr>
        <p:spPr>
          <a:xfrm>
            <a:off x="0" y="4530725"/>
            <a:ext cx="9144000" cy="35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title"/>
          </p:nvPr>
        </p:nvSpPr>
        <p:spPr>
          <a:xfrm>
            <a:off x="802760" y="1571843"/>
            <a:ext cx="5030787" cy="1100723"/>
          </a:xfrm>
        </p:spPr>
        <p:txBody>
          <a:bodyPr/>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sp>
        <p:nvSpPr>
          <p:cNvPr id="4" name="Rectangle 3"/>
          <p:cNvSpPr/>
          <p:nvPr/>
        </p:nvSpPr>
        <p:spPr>
          <a:xfrm>
            <a:off x="0" y="4530725"/>
            <a:ext cx="9144000" cy="35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804347" y="245538"/>
            <a:ext cx="8229600" cy="770462"/>
          </a:xfrm>
        </p:spPr>
        <p:txBody>
          <a:bodyPr/>
          <a:lstStyle>
            <a:lvl1pPr>
              <a:defRPr/>
            </a:lvl1pPr>
          </a:lstStyle>
          <a:p>
            <a:r>
              <a:rPr lang="en-US" smtClean="0"/>
              <a:t>Click to edit Master title style</a:t>
            </a:r>
            <a:endParaRPr lang="en-US" dirty="0"/>
          </a:p>
        </p:txBody>
      </p:sp>
    </p:spTree>
  </p:cSld>
  <p:clrMapOvr>
    <a:masterClrMapping/>
  </p:clrMapOvr>
  <p:transition spd="med">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sp>
        <p:nvSpPr>
          <p:cNvPr id="5" name="Rectangle 4"/>
          <p:cNvSpPr/>
          <p:nvPr/>
        </p:nvSpPr>
        <p:spPr>
          <a:xfrm>
            <a:off x="0" y="4487863"/>
            <a:ext cx="9144000" cy="357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804347" y="245538"/>
            <a:ext cx="8229600" cy="406396"/>
          </a:xfrm>
        </p:spPr>
        <p:txBody>
          <a:bodyPr/>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08038" y="1164165"/>
            <a:ext cx="7910512" cy="3297237"/>
          </a:xfrm>
        </p:spPr>
        <p:txBody>
          <a:bodyPr/>
          <a:lstStyle>
            <a:lvl1pPr>
              <a:defRPr sz="2400"/>
            </a:lvl1pPr>
            <a:lvl2pPr>
              <a:defRPr sz="2000"/>
            </a:lvl2pPr>
            <a:lvl3pPr>
              <a:defRPr sz="1800"/>
            </a:lvl3pPr>
            <a:lvl4pPr>
              <a:defRPr sz="1800"/>
            </a:lvl4pPr>
            <a:lvl5pPr>
              <a:defRPr sz="1800"/>
            </a:lvl5pPr>
            <a:lvl6pPr>
              <a:defRPr sz="1100"/>
            </a:lvl6pPr>
            <a:lvl7pPr>
              <a:defRPr sz="1100"/>
            </a:lvl7pPr>
            <a:lvl8pPr>
              <a:defRPr sz="1100"/>
            </a:lvl8pPr>
            <a:lvl9pP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808038" y="596875"/>
            <a:ext cx="8139112" cy="318691"/>
          </a:xfrm>
        </p:spPr>
        <p:txBody>
          <a:bodyPr/>
          <a:lstStyle>
            <a:lvl1pPr marL="0" indent="0">
              <a:buNone/>
              <a:defRPr sz="2200">
                <a:solidFill>
                  <a:srgbClr val="FF0000"/>
                </a:solidFill>
              </a:defRPr>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smtClean="0"/>
              <a:t>Click to edit Subtitle</a:t>
            </a:r>
          </a:p>
        </p:txBody>
      </p:sp>
      <p:sp>
        <p:nvSpPr>
          <p:cNvPr id="5" name="Footer Placeholder 4"/>
          <p:cNvSpPr>
            <a:spLocks noGrp="1"/>
          </p:cNvSpPr>
          <p:nvPr>
            <p:ph type="ftr" sz="quarter" idx="10"/>
          </p:nvPr>
        </p:nvSpPr>
        <p:spPr>
          <a:xfrm>
            <a:off x="6037593" y="4791845"/>
            <a:ext cx="2895600" cy="274637"/>
          </a:xfrm>
          <a:prstGeom prst="rect">
            <a:avLst/>
          </a:prstGeom>
        </p:spPr>
        <p:txBody>
          <a:bodyPr/>
          <a:lstStyle>
            <a:lvl1pPr>
              <a:defRPr/>
            </a:lvl1pPr>
          </a:lstStyle>
          <a:p>
            <a:pPr>
              <a:defRPr/>
            </a:pPr>
            <a:endParaRPr lang="en-US" dirty="0"/>
          </a:p>
        </p:txBody>
      </p:sp>
    </p:spTree>
    <p:extLst>
      <p:ext uri="{BB962C8B-B14F-4D97-AF65-F5344CB8AC3E}">
        <p14:creationId xmlns:p14="http://schemas.microsoft.com/office/powerpoint/2010/main" val="142268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4979"/>
            <a:ext cx="7772797" cy="1021953"/>
          </a:xfrm>
        </p:spPr>
        <p:txBody>
          <a:bodyPr/>
          <a:lstStyle>
            <a:lvl1pPr algn="l">
              <a:defRPr sz="24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79841"/>
            <a:ext cx="7772797" cy="1125141"/>
          </a:xfrm>
        </p:spPr>
        <p:txBody>
          <a:bodyPr anchor="b"/>
          <a:lstStyle>
            <a:lvl1pPr marL="0" indent="0">
              <a:buNone/>
              <a:defRPr sz="1200">
                <a:solidFill>
                  <a:schemeClr val="tx1">
                    <a:tint val="75000"/>
                  </a:schemeClr>
                </a:solidFill>
              </a:defRPr>
            </a:lvl1pPr>
            <a:lvl2pPr marL="285573" indent="0">
              <a:buNone/>
              <a:defRPr sz="1100">
                <a:solidFill>
                  <a:schemeClr val="tx1">
                    <a:tint val="75000"/>
                  </a:schemeClr>
                </a:solidFill>
              </a:defRPr>
            </a:lvl2pPr>
            <a:lvl3pPr marL="571145" indent="0">
              <a:buNone/>
              <a:defRPr sz="1000">
                <a:solidFill>
                  <a:schemeClr val="tx1">
                    <a:tint val="75000"/>
                  </a:schemeClr>
                </a:solidFill>
              </a:defRPr>
            </a:lvl3pPr>
            <a:lvl4pPr marL="856718" indent="0">
              <a:buNone/>
              <a:defRPr sz="900">
                <a:solidFill>
                  <a:schemeClr val="tx1">
                    <a:tint val="75000"/>
                  </a:schemeClr>
                </a:solidFill>
              </a:defRPr>
            </a:lvl4pPr>
            <a:lvl5pPr marL="1142291" indent="0">
              <a:buNone/>
              <a:defRPr sz="900">
                <a:solidFill>
                  <a:schemeClr val="tx1">
                    <a:tint val="75000"/>
                  </a:schemeClr>
                </a:solidFill>
              </a:defRPr>
            </a:lvl5pPr>
            <a:lvl6pPr marL="1427864" indent="0">
              <a:buNone/>
              <a:defRPr sz="900">
                <a:solidFill>
                  <a:schemeClr val="tx1">
                    <a:tint val="75000"/>
                  </a:schemeClr>
                </a:solidFill>
              </a:defRPr>
            </a:lvl6pPr>
            <a:lvl7pPr marL="1713437" indent="0">
              <a:buNone/>
              <a:defRPr sz="900">
                <a:solidFill>
                  <a:schemeClr val="tx1">
                    <a:tint val="75000"/>
                  </a:schemeClr>
                </a:solidFill>
              </a:defRPr>
            </a:lvl7pPr>
            <a:lvl8pPr marL="1999011" indent="0">
              <a:buNone/>
              <a:defRPr sz="900">
                <a:solidFill>
                  <a:schemeClr val="tx1">
                    <a:tint val="75000"/>
                  </a:schemeClr>
                </a:solidFill>
              </a:defRPr>
            </a:lvl8pPr>
            <a:lvl9pPr marL="2284583" indent="0">
              <a:buNone/>
              <a:defRPr sz="9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a:xfrm>
            <a:off x="6037593" y="4791847"/>
            <a:ext cx="2895600" cy="274637"/>
          </a:xfrm>
          <a:prstGeom prst="rect">
            <a:avLst/>
          </a:prstGeom>
        </p:spPr>
        <p:txBody>
          <a:bodyPr/>
          <a:lstStyle>
            <a:lvl1pPr>
              <a:defRPr/>
            </a:lvl1pPr>
          </a:lstStyle>
          <a:p>
            <a:pPr>
              <a:defRPr/>
            </a:pPr>
            <a:endParaRPr lang="en-US" dirty="0"/>
          </a:p>
        </p:txBody>
      </p:sp>
    </p:spTree>
    <p:extLst>
      <p:ext uri="{BB962C8B-B14F-4D97-AF65-F5344CB8AC3E}">
        <p14:creationId xmlns:p14="http://schemas.microsoft.com/office/powerpoint/2010/main" val="10094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5" name="Rectangle 4"/>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31520" y="274320"/>
            <a:ext cx="7772400" cy="457200"/>
          </a:xfrm>
        </p:spPr>
        <p:txBody>
          <a:bodyPr/>
          <a:lstStyle/>
          <a:p>
            <a:r>
              <a:rPr lang="en-US" dirty="0" smtClean="0"/>
              <a:t>Click to edit Master title style</a:t>
            </a:r>
            <a:endParaRPr lang="en-US" dirty="0"/>
          </a:p>
        </p:txBody>
      </p:sp>
      <p:sp>
        <p:nvSpPr>
          <p:cNvPr id="6" name="Content Placeholder 5"/>
          <p:cNvSpPr>
            <a:spLocks noGrp="1"/>
          </p:cNvSpPr>
          <p:nvPr>
            <p:ph sz="quarter" idx="12"/>
          </p:nvPr>
        </p:nvSpPr>
        <p:spPr>
          <a:xfrm>
            <a:off x="731520" y="1371600"/>
            <a:ext cx="7772400" cy="3200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4"/>
          <p:cNvSpPr>
            <a:spLocks noGrp="1"/>
          </p:cNvSpPr>
          <p:nvPr>
            <p:ph type="body" sz="quarter" idx="13"/>
          </p:nvPr>
        </p:nvSpPr>
        <p:spPr>
          <a:xfrm>
            <a:off x="731520" y="822960"/>
            <a:ext cx="7772400" cy="36576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865989"/>
            <a:ext cx="2133600" cy="273844"/>
          </a:xfrm>
          <a:prstGeom prst="rect">
            <a:avLst/>
          </a:prstGeom>
        </p:spPr>
        <p:txBody>
          <a:bodyPr lIns="73262" tIns="36631" rIns="73262" bIns="36631"/>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a:xfrm>
            <a:off x="3124200" y="4865989"/>
            <a:ext cx="2895600" cy="273844"/>
          </a:xfrm>
          <a:prstGeom prst="rect">
            <a:avLst/>
          </a:prstGeom>
        </p:spPr>
        <p:txBody>
          <a:bodyPr lIns="73262" tIns="36631" rIns="73262" bIns="36631"/>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a:xfrm>
            <a:off x="6553200" y="4865989"/>
            <a:ext cx="2133600" cy="273844"/>
          </a:xfrm>
          <a:prstGeom prst="rect">
            <a:avLst/>
          </a:prstGeom>
        </p:spPr>
        <p:txBody>
          <a:bodyPr lIns="73262" tIns="36631" rIns="73262" bIns="36631"/>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7596"/>
            <a:ext cx="7772400" cy="433871"/>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1653648"/>
            <a:ext cx="6400800" cy="1314450"/>
          </a:xfrm>
        </p:spPr>
        <p:txBody>
          <a:bodyPr/>
          <a:lstStyle>
            <a:lvl1pPr marL="0" indent="0" algn="l">
              <a:buNone/>
              <a:defRPr>
                <a:solidFill>
                  <a:schemeClr val="bg1">
                    <a:lumMod val="75000"/>
                  </a:schemeClr>
                </a:solidFill>
              </a:defRPr>
            </a:lvl1pPr>
            <a:lvl2pPr marL="457154"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2" indent="0" algn="ctr">
              <a:buNone/>
              <a:defRPr>
                <a:solidFill>
                  <a:schemeClr val="tx1">
                    <a:tint val="75000"/>
                  </a:schemeClr>
                </a:solidFill>
              </a:defRPr>
            </a:lvl5pPr>
            <a:lvl6pPr marL="2285766" indent="0" algn="ctr">
              <a:buNone/>
              <a:defRPr>
                <a:solidFill>
                  <a:schemeClr val="tx1">
                    <a:tint val="75000"/>
                  </a:schemeClr>
                </a:solidFill>
              </a:defRPr>
            </a:lvl6pPr>
            <a:lvl7pPr marL="2742919" indent="0" algn="ctr">
              <a:buNone/>
              <a:defRPr>
                <a:solidFill>
                  <a:schemeClr val="tx1">
                    <a:tint val="75000"/>
                  </a:schemeClr>
                </a:solidFill>
              </a:defRPr>
            </a:lvl7pPr>
            <a:lvl8pPr marL="3200072" indent="0" algn="ctr">
              <a:buNone/>
              <a:defRPr>
                <a:solidFill>
                  <a:schemeClr val="tx1">
                    <a:tint val="75000"/>
                  </a:schemeClr>
                </a:solidFill>
              </a:defRPr>
            </a:lvl8pPr>
            <a:lvl9pPr marL="3657226"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4847780"/>
            <a:ext cx="4067880" cy="216024"/>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306"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306"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8" y="4857635"/>
            <a:ext cx="4499928" cy="216024"/>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91431" tIns="91431" rIns="91431" bIns="91431" rtlCol="0" anchor="ctr"/>
          <a:lstStyle/>
          <a:p>
            <a:pPr algn="ctr" defTabSz="914306"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54" indent="0">
              <a:buNone/>
              <a:defRPr sz="1800">
                <a:solidFill>
                  <a:schemeClr val="tx1">
                    <a:tint val="75000"/>
                  </a:schemeClr>
                </a:solidFill>
              </a:defRPr>
            </a:lvl2pPr>
            <a:lvl3pPr marL="914306" indent="0">
              <a:buNone/>
              <a:defRPr sz="1600">
                <a:solidFill>
                  <a:schemeClr val="tx1">
                    <a:tint val="75000"/>
                  </a:schemeClr>
                </a:solidFill>
              </a:defRPr>
            </a:lvl3pPr>
            <a:lvl4pPr marL="1371460" indent="0">
              <a:buNone/>
              <a:defRPr sz="1400">
                <a:solidFill>
                  <a:schemeClr val="tx1">
                    <a:tint val="75000"/>
                  </a:schemeClr>
                </a:solidFill>
              </a:defRPr>
            </a:lvl4pPr>
            <a:lvl5pPr marL="1828612" indent="0">
              <a:buNone/>
              <a:defRPr sz="1400">
                <a:solidFill>
                  <a:schemeClr val="tx1">
                    <a:tint val="75000"/>
                  </a:schemeClr>
                </a:solidFill>
              </a:defRPr>
            </a:lvl5pPr>
            <a:lvl6pPr marL="2285766" indent="0">
              <a:buNone/>
              <a:defRPr sz="1400">
                <a:solidFill>
                  <a:schemeClr val="tx1">
                    <a:tint val="75000"/>
                  </a:schemeClr>
                </a:solidFill>
              </a:defRPr>
            </a:lvl6pPr>
            <a:lvl7pPr marL="2742919" indent="0">
              <a:buNone/>
              <a:defRPr sz="1400">
                <a:solidFill>
                  <a:schemeClr val="tx1">
                    <a:tint val="75000"/>
                  </a:schemeClr>
                </a:solidFill>
              </a:defRPr>
            </a:lvl7pPr>
            <a:lvl8pPr marL="3200072" indent="0">
              <a:buNone/>
              <a:defRPr sz="1400">
                <a:solidFill>
                  <a:schemeClr val="tx1">
                    <a:tint val="75000"/>
                  </a:schemeClr>
                </a:solidFill>
              </a:defRPr>
            </a:lvl8pPr>
            <a:lvl9pPr marL="3657226"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113588"/>
            <a:ext cx="7772400" cy="1021556"/>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202694"/>
            <a:ext cx="7772400" cy="1125140"/>
          </a:xfrm>
        </p:spPr>
        <p:txBody>
          <a:bodyPr anchor="t"/>
          <a:lstStyle>
            <a:lvl1pPr marL="0" indent="0">
              <a:buNone/>
              <a:defRPr sz="2000">
                <a:solidFill>
                  <a:schemeClr val="bg1"/>
                </a:solidFill>
              </a:defRPr>
            </a:lvl1pPr>
            <a:lvl2pPr marL="457154" indent="0">
              <a:buNone/>
              <a:defRPr sz="1800">
                <a:solidFill>
                  <a:schemeClr val="tx1">
                    <a:tint val="75000"/>
                  </a:schemeClr>
                </a:solidFill>
              </a:defRPr>
            </a:lvl2pPr>
            <a:lvl3pPr marL="914306" indent="0">
              <a:buNone/>
              <a:defRPr sz="1600">
                <a:solidFill>
                  <a:schemeClr val="tx1">
                    <a:tint val="75000"/>
                  </a:schemeClr>
                </a:solidFill>
              </a:defRPr>
            </a:lvl3pPr>
            <a:lvl4pPr marL="1371460" indent="0">
              <a:buNone/>
              <a:defRPr sz="1400">
                <a:solidFill>
                  <a:schemeClr val="tx1">
                    <a:tint val="75000"/>
                  </a:schemeClr>
                </a:solidFill>
              </a:defRPr>
            </a:lvl4pPr>
            <a:lvl5pPr marL="1828612" indent="0">
              <a:buNone/>
              <a:defRPr sz="1400">
                <a:solidFill>
                  <a:schemeClr val="tx1">
                    <a:tint val="75000"/>
                  </a:schemeClr>
                </a:solidFill>
              </a:defRPr>
            </a:lvl5pPr>
            <a:lvl6pPr marL="2285766" indent="0">
              <a:buNone/>
              <a:defRPr sz="1400">
                <a:solidFill>
                  <a:schemeClr val="tx1">
                    <a:tint val="75000"/>
                  </a:schemeClr>
                </a:solidFill>
              </a:defRPr>
            </a:lvl6pPr>
            <a:lvl7pPr marL="2742919" indent="0">
              <a:buNone/>
              <a:defRPr sz="1400">
                <a:solidFill>
                  <a:schemeClr val="tx1">
                    <a:tint val="75000"/>
                  </a:schemeClr>
                </a:solidFill>
              </a:defRPr>
            </a:lvl7pPr>
            <a:lvl8pPr marL="3200072" indent="0">
              <a:buNone/>
              <a:defRPr sz="1400">
                <a:solidFill>
                  <a:schemeClr val="tx1">
                    <a:tint val="75000"/>
                  </a:schemeClr>
                </a:solidFill>
              </a:defRPr>
            </a:lvl8pPr>
            <a:lvl9pPr marL="3657226"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5"/>
            <a:ext cx="4040188" cy="47982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2" indent="0">
              <a:buNone/>
              <a:defRPr sz="1600" b="1"/>
            </a:lvl5pPr>
            <a:lvl6pPr marL="2285766" indent="0">
              <a:buNone/>
              <a:defRPr sz="1600" b="1"/>
            </a:lvl6pPr>
            <a:lvl7pPr marL="2742919" indent="0">
              <a:buNone/>
              <a:defRPr sz="1600" b="1"/>
            </a:lvl7pPr>
            <a:lvl8pPr marL="3200072" indent="0">
              <a:buNone/>
              <a:defRPr sz="1600" b="1"/>
            </a:lvl8pPr>
            <a:lvl9pPr marL="3657226"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2" indent="0">
              <a:buNone/>
              <a:defRPr sz="1600" b="1"/>
            </a:lvl5pPr>
            <a:lvl6pPr marL="2285766" indent="0">
              <a:buNone/>
              <a:defRPr sz="1600" b="1"/>
            </a:lvl6pPr>
            <a:lvl7pPr marL="2742919" indent="0">
              <a:buNone/>
              <a:defRPr sz="1600" b="1"/>
            </a:lvl7pPr>
            <a:lvl8pPr marL="3200072" indent="0">
              <a:buNone/>
              <a:defRPr sz="1600" b="1"/>
            </a:lvl8pPr>
            <a:lvl9pPr marL="3657226"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5943600" y="0"/>
            <a:ext cx="3200400" cy="5143500"/>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21" descr="O_signature_wht_rgb.png"/>
          <p:cNvPicPr>
            <a:picLocks noChangeAspect="1"/>
          </p:cNvPicPr>
          <p:nvPr userDrawn="1"/>
        </p:nvPicPr>
        <p:blipFill>
          <a:blip r:embed="rId2" cstate="print"/>
          <a:srcRect/>
          <a:stretch>
            <a:fillRect/>
          </a:stretch>
        </p:blipFill>
        <p:spPr bwMode="auto">
          <a:xfrm>
            <a:off x="261938" y="254000"/>
            <a:ext cx="2147887" cy="661988"/>
          </a:xfrm>
          <a:prstGeom prst="rect">
            <a:avLst/>
          </a:prstGeom>
          <a:noFill/>
          <a:ln w="9525">
            <a:noFill/>
            <a:miter lim="800000"/>
            <a:headEnd/>
            <a:tailEnd/>
          </a:ln>
        </p:spPr>
      </p:pic>
      <p:sp>
        <p:nvSpPr>
          <p:cNvPr id="17" name="Title 1"/>
          <p:cNvSpPr>
            <a:spLocks noGrp="1"/>
          </p:cNvSpPr>
          <p:nvPr>
            <p:ph type="title"/>
          </p:nvPr>
        </p:nvSpPr>
        <p:spPr>
          <a:xfrm>
            <a:off x="451484" y="1583267"/>
            <a:ext cx="5026449" cy="1230657"/>
          </a:xfrm>
        </p:spPr>
        <p:txBody>
          <a:bodyPr anchor="b"/>
          <a:lstStyle>
            <a:lvl1pPr>
              <a:defRPr sz="2800">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450849" y="2914276"/>
            <a:ext cx="5027083" cy="1048124"/>
          </a:xfrm>
        </p:spPr>
        <p:txBody>
          <a:bodyPr/>
          <a:lstStyle>
            <a:lvl1pPr marL="0" indent="0">
              <a:spcAft>
                <a:spcPts val="0"/>
              </a:spcAft>
              <a:buNone/>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p:nvPr>
        </p:nvSpPr>
        <p:spPr>
          <a:xfrm>
            <a:off x="5943600" y="0"/>
            <a:ext cx="3200400" cy="5143500"/>
          </a:xfrm>
          <a:effectLst>
            <a:innerShdw blurRad="63500" dist="50800" dir="10800000">
              <a:prstClr val="black">
                <a:alpha val="50000"/>
              </a:prstClr>
            </a:innerShdw>
          </a:effectLst>
        </p:spPr>
        <p:txBody>
          <a:bodyPr rtlCol="0" anchor="ctr" anchorCtr="1">
            <a:noAutofit/>
          </a:bodyPr>
          <a:lstStyle>
            <a:lvl1pPr marL="60325" indent="0">
              <a:buFontTx/>
              <a:buNone/>
              <a:defRPr baseline="0">
                <a:solidFill>
                  <a:schemeClr val="bg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25400"/>
            <a:ext cx="9144000" cy="51689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25400"/>
            <a:ext cx="9144000" cy="4157663"/>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21" descr="O_signature_wht_rgb.png"/>
          <p:cNvPicPr>
            <a:picLocks noChangeAspect="1"/>
          </p:cNvPicPr>
          <p:nvPr userDrawn="1"/>
        </p:nvPicPr>
        <p:blipFill>
          <a:blip r:embed="rId2" cstate="print"/>
          <a:srcRect/>
          <a:stretch>
            <a:fillRect/>
          </a:stretch>
        </p:blipFill>
        <p:spPr bwMode="auto">
          <a:xfrm>
            <a:off x="261938" y="254000"/>
            <a:ext cx="2147887" cy="661988"/>
          </a:xfrm>
          <a:prstGeom prst="rect">
            <a:avLst/>
          </a:prstGeom>
          <a:noFill/>
          <a:ln w="9525">
            <a:noFill/>
            <a:miter lim="800000"/>
            <a:headEnd/>
            <a:tailEnd/>
          </a:ln>
        </p:spPr>
      </p:pic>
      <p:sp>
        <p:nvSpPr>
          <p:cNvPr id="9" name="Rectangle 8"/>
          <p:cNvSpPr/>
          <p:nvPr userDrawn="1"/>
        </p:nvSpPr>
        <p:spPr>
          <a:xfrm>
            <a:off x="5943600" y="-25400"/>
            <a:ext cx="3200400" cy="4157663"/>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Title 1"/>
          <p:cNvSpPr>
            <a:spLocks noGrp="1"/>
          </p:cNvSpPr>
          <p:nvPr>
            <p:ph type="title"/>
          </p:nvPr>
        </p:nvSpPr>
        <p:spPr>
          <a:xfrm>
            <a:off x="451485" y="1583267"/>
            <a:ext cx="5026448" cy="1230657"/>
          </a:xfrm>
        </p:spPr>
        <p:txBody>
          <a:bodyPr anchor="b"/>
          <a:lstStyle>
            <a:lvl1pPr>
              <a:defRPr sz="2800">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450849" y="2914276"/>
            <a:ext cx="5027083" cy="1048124"/>
          </a:xfrm>
        </p:spPr>
        <p:txBody>
          <a:bodyPr/>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a:p>
            <a:pPr lvl="1"/>
            <a:r>
              <a:rPr lang="en-US" smtClean="0"/>
              <a:t>Second level</a:t>
            </a:r>
          </a:p>
        </p:txBody>
      </p:sp>
      <p:sp>
        <p:nvSpPr>
          <p:cNvPr id="3" name="Picture Placeholder 2"/>
          <p:cNvSpPr>
            <a:spLocks noGrp="1"/>
          </p:cNvSpPr>
          <p:nvPr>
            <p:ph type="pic" sz="quarter" idx="14"/>
          </p:nvPr>
        </p:nvSpPr>
        <p:spPr>
          <a:xfrm>
            <a:off x="5943600" y="-25400"/>
            <a:ext cx="3200400" cy="4157663"/>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1160463"/>
            <a:ext cx="9144000" cy="297973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9"/>
          <p:cNvGrpSpPr>
            <a:grpSpLocks/>
          </p:cNvGrpSpPr>
          <p:nvPr userDrawn="1"/>
        </p:nvGrpSpPr>
        <p:grpSpPr bwMode="auto">
          <a:xfrm>
            <a:off x="0" y="4629150"/>
            <a:ext cx="9144000" cy="168275"/>
            <a:chOff x="0" y="4629150"/>
            <a:chExt cx="9144000" cy="168275"/>
          </a:xfrm>
        </p:grpSpPr>
        <p:pic>
          <p:nvPicPr>
            <p:cNvPr id="7"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8"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9" name="Rectangle 8"/>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Title 1"/>
          <p:cNvSpPr>
            <a:spLocks noGrp="1"/>
          </p:cNvSpPr>
          <p:nvPr>
            <p:ph type="title"/>
          </p:nvPr>
        </p:nvSpPr>
        <p:spPr>
          <a:xfrm>
            <a:off x="731520" y="274320"/>
            <a:ext cx="7772400" cy="457200"/>
          </a:xfrm>
        </p:spPr>
        <p:txBody>
          <a:bodyPr/>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Master title style</a:t>
            </a:r>
            <a:endParaRPr lang="en-US" dirty="0"/>
          </a:p>
        </p:txBody>
      </p:sp>
      <p:sp>
        <p:nvSpPr>
          <p:cNvPr id="5" name="Text Placeholder 4"/>
          <p:cNvSpPr>
            <a:spLocks noGrp="1"/>
          </p:cNvSpPr>
          <p:nvPr>
            <p:ph type="body" sz="quarter" idx="13"/>
          </p:nvPr>
        </p:nvSpPr>
        <p:spPr>
          <a:xfrm>
            <a:off x="804981" y="1363132"/>
            <a:ext cx="7771752" cy="2616201"/>
          </a:xfrm>
        </p:spPr>
        <p:txBody>
          <a:bodyPr/>
          <a:lstStyle>
            <a:lvl1pPr marL="342900" indent="-342900">
              <a:lnSpc>
                <a:spcPct val="120000"/>
              </a:lnSpc>
              <a:buSzPct val="90000"/>
              <a:buFont typeface="Wingdings" pitchFamily="2" charset="2"/>
              <a:buChar char="§"/>
              <a:defRPr sz="2400">
                <a:solidFill>
                  <a:schemeClr val="tx1"/>
                </a:solidFill>
              </a:defRPr>
            </a:lvl1pPr>
          </a:lstStyle>
          <a:p>
            <a:pPr lvl="0"/>
            <a:r>
              <a:rPr lang="en-US" dirty="0" smtClean="0"/>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3" name="Rectangle 2"/>
          <p:cNvSpPr/>
          <p:nvPr userDrawn="1"/>
        </p:nvSpPr>
        <p:spPr>
          <a:xfrm>
            <a:off x="5715000" y="0"/>
            <a:ext cx="3429000" cy="4630738"/>
          </a:xfrm>
          <a:prstGeom prst="rect">
            <a:avLst/>
          </a:prstGeom>
          <a:gradFill flip="none" rotWithShape="1">
            <a:gsLst>
              <a:gs pos="100000">
                <a:srgbClr val="FF1414"/>
              </a:gs>
              <a:gs pos="0">
                <a:srgbClr val="AA0000"/>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5"/>
          <p:cNvGrpSpPr>
            <a:grpSpLocks/>
          </p:cNvGrpSpPr>
          <p:nvPr userDrawn="1"/>
        </p:nvGrpSpPr>
        <p:grpSpPr bwMode="auto">
          <a:xfrm>
            <a:off x="0" y="4629150"/>
            <a:ext cx="9144000" cy="168275"/>
            <a:chOff x="0" y="4629150"/>
            <a:chExt cx="9144000" cy="168275"/>
          </a:xfrm>
        </p:grpSpPr>
        <p:pic>
          <p:nvPicPr>
            <p:cNvPr id="5"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6"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7" name="Rectangle 6"/>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title"/>
          </p:nvPr>
        </p:nvSpPr>
        <p:spPr>
          <a:xfrm>
            <a:off x="802761" y="1571843"/>
            <a:ext cx="4709053" cy="1100723"/>
          </a:xfrm>
        </p:spPr>
        <p:txBody>
          <a:bodyPr/>
          <a:lstStyle>
            <a:lvl1pPr>
              <a:defRPr sz="2800" b="1">
                <a:ln w="0">
                  <a:noFill/>
                </a:ln>
                <a:solidFill>
                  <a:schemeClr val="tx1"/>
                </a:solidFill>
                <a:effectLst/>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grpSp>
        <p:nvGrpSpPr>
          <p:cNvPr id="4" name="Group 5"/>
          <p:cNvGrpSpPr>
            <a:grpSpLocks/>
          </p:cNvGrpSpPr>
          <p:nvPr userDrawn="1"/>
        </p:nvGrpSpPr>
        <p:grpSpPr bwMode="auto">
          <a:xfrm>
            <a:off x="0" y="4629150"/>
            <a:ext cx="9144000" cy="168275"/>
            <a:chOff x="0" y="4629150"/>
            <a:chExt cx="9144000" cy="168275"/>
          </a:xfrm>
        </p:grpSpPr>
        <p:pic>
          <p:nvPicPr>
            <p:cNvPr id="5"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6"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7" name="Rectangle 6"/>
          <p:cNvSpPr/>
          <p:nvPr userDrawn="1"/>
        </p:nvSpPr>
        <p:spPr>
          <a:xfrm>
            <a:off x="5715000" y="0"/>
            <a:ext cx="3429000" cy="4630738"/>
          </a:xfrm>
          <a:prstGeom prst="rect">
            <a:avLst/>
          </a:prstGeom>
          <a:gradFill flip="none" rotWithShape="1">
            <a:gsLst>
              <a:gs pos="100000">
                <a:srgbClr val="F3F3F3"/>
              </a:gs>
              <a:gs pos="0">
                <a:srgbClr val="B3B3B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title"/>
          </p:nvPr>
        </p:nvSpPr>
        <p:spPr>
          <a:xfrm>
            <a:off x="802761" y="1571843"/>
            <a:ext cx="4709040" cy="1100723"/>
          </a:xfrm>
        </p:spPr>
        <p:txBody>
          <a:bodyPr/>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10" name="Picture Placeholder 11"/>
          <p:cNvSpPr>
            <a:spLocks noGrp="1"/>
          </p:cNvSpPr>
          <p:nvPr>
            <p:ph type="pic" sz="quarter" idx="12"/>
          </p:nvPr>
        </p:nvSpPr>
        <p:spPr>
          <a:xfrm>
            <a:off x="5715000" y="-2117"/>
            <a:ext cx="3429000" cy="4629150"/>
          </a:xfrm>
          <a:ln>
            <a:noFill/>
          </a:ln>
          <a:effectLst/>
        </p:spPr>
        <p:txBody>
          <a:bodyPr rtlCol="0" anchor="ctr">
            <a:noAutofit/>
          </a:bodyPr>
          <a:lstStyle>
            <a:lvl1pPr marL="0" indent="0" algn="ctr">
              <a:buNone/>
              <a:defRPr>
                <a:ln>
                  <a:noFill/>
                </a:ln>
                <a:solidFill>
                  <a:schemeClr val="tx2"/>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4" name="Rectangle 3"/>
          <p:cNvSpPr/>
          <p:nvPr userDrawn="1"/>
        </p:nvSpPr>
        <p:spPr>
          <a:xfrm>
            <a:off x="0" y="1160463"/>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8"/>
          <p:cNvGrpSpPr>
            <a:grpSpLocks/>
          </p:cNvGrpSpPr>
          <p:nvPr userDrawn="1"/>
        </p:nvGrpSpPr>
        <p:grpSpPr bwMode="auto">
          <a:xfrm>
            <a:off x="0" y="4629150"/>
            <a:ext cx="9144000" cy="168275"/>
            <a:chOff x="0" y="4629150"/>
            <a:chExt cx="9144000" cy="168275"/>
          </a:xfrm>
        </p:grpSpPr>
        <p:pic>
          <p:nvPicPr>
            <p:cNvPr id="6" name="Picture 25" descr="Red Bar"/>
            <p:cNvPicPr>
              <a:picLocks noChangeAspect="1" noChangeArrowheads="1"/>
            </p:cNvPicPr>
            <p:nvPr/>
          </p:nvPicPr>
          <p:blipFill>
            <a:blip r:embed="rId2"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7" name="Picture 20" descr="Oracle WHITE"/>
            <p:cNvPicPr>
              <a:picLocks noChangeArrowheads="1"/>
            </p:cNvPicPr>
            <p:nvPr userDrawn="1"/>
          </p:nvPicPr>
          <p:blipFill>
            <a:blip r:embed="rId3" cstate="print"/>
            <a:srcRect/>
            <a:stretch>
              <a:fillRect/>
            </a:stretch>
          </p:blipFill>
          <p:spPr bwMode="auto">
            <a:xfrm>
              <a:off x="8015479" y="4668926"/>
              <a:ext cx="704056" cy="88722"/>
            </a:xfrm>
            <a:prstGeom prst="rect">
              <a:avLst/>
            </a:prstGeom>
            <a:noFill/>
            <a:ln w="9525">
              <a:noFill/>
              <a:miter lim="800000"/>
              <a:headEnd/>
              <a:tailEnd/>
            </a:ln>
          </p:spPr>
        </p:pic>
      </p:grpSp>
      <p:sp>
        <p:nvSpPr>
          <p:cNvPr id="8" name="Rectangle 7"/>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 Placeholder 9"/>
          <p:cNvSpPr>
            <a:spLocks noGrp="1"/>
          </p:cNvSpPr>
          <p:nvPr>
            <p:ph type="body" sz="quarter" idx="11"/>
          </p:nvPr>
        </p:nvSpPr>
        <p:spPr>
          <a:xfrm>
            <a:off x="804347" y="1459241"/>
            <a:ext cx="5029186" cy="2410019"/>
          </a:xfrm>
        </p:spPr>
        <p:txBody>
          <a:bodyPr>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lvl="0"/>
            <a:r>
              <a:rPr lang="en-US" smtClean="0"/>
              <a:t>Click to edit Master text styles</a:t>
            </a:r>
          </a:p>
          <a:p>
            <a:pPr lvl="1"/>
            <a:r>
              <a:rPr lang="en-US" smtClean="0"/>
              <a:t>Second level</a:t>
            </a:r>
          </a:p>
        </p:txBody>
      </p:sp>
      <p:sp>
        <p:nvSpPr>
          <p:cNvPr id="12" name="Picture Placeholder 11"/>
          <p:cNvSpPr>
            <a:spLocks noGrp="1"/>
          </p:cNvSpPr>
          <p:nvPr>
            <p:ph type="pic" sz="quarter" idx="12"/>
          </p:nvPr>
        </p:nvSpPr>
        <p:spPr>
          <a:xfrm>
            <a:off x="5941222" y="0"/>
            <a:ext cx="3064933" cy="4629150"/>
          </a:xfrm>
          <a:ln>
            <a:noFill/>
          </a:ln>
          <a:effectLst/>
        </p:spPr>
        <p:txBody>
          <a:bodyPr rtlCol="0" anchor="ctr">
            <a:noAutofit/>
          </a:bodyPr>
          <a:lstStyle>
            <a:lvl1pPr marL="0" indent="0" algn="ctr">
              <a:buNone/>
              <a:defRPr>
                <a:ln>
                  <a:noFill/>
                </a:ln>
                <a:solidFill>
                  <a:schemeClr val="tx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5" name="Rectangle 4"/>
          <p:cNvSpPr/>
          <p:nvPr userDrawn="1"/>
        </p:nvSpPr>
        <p:spPr>
          <a:xfrm>
            <a:off x="2990850" y="1160463"/>
            <a:ext cx="615315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576263" cy="557213"/>
          </a:xfrm>
          <a:prstGeom prst="rect">
            <a:avLst/>
          </a:prstGeom>
          <a:gradFill flip="none" rotWithShape="1">
            <a:gsLst>
              <a:gs pos="20000">
                <a:srgbClr val="AA0000"/>
              </a:gs>
              <a:gs pos="90000">
                <a:srgbClr val="FF141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 Placeholder 9"/>
          <p:cNvSpPr>
            <a:spLocks noGrp="1"/>
          </p:cNvSpPr>
          <p:nvPr>
            <p:ph type="body" sz="quarter" idx="11"/>
          </p:nvPr>
        </p:nvSpPr>
        <p:spPr>
          <a:xfrm>
            <a:off x="3443821" y="1430281"/>
            <a:ext cx="5369979" cy="2523657"/>
          </a:xfrm>
        </p:spPr>
        <p:txBody>
          <a:bodyPr/>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lstStyle>
            <a:lvl1pPr>
              <a:defRPr/>
            </a:lvl1pPr>
          </a:lstStyle>
          <a:p>
            <a:r>
              <a:rPr lang="en-US" smtClean="0"/>
              <a:t>Click to edit Master title style</a:t>
            </a:r>
            <a:endParaRPr lang="en-US" dirty="0"/>
          </a:p>
        </p:txBody>
      </p:sp>
      <p:sp>
        <p:nvSpPr>
          <p:cNvPr id="6" name="Picture Placeholder 11"/>
          <p:cNvSpPr>
            <a:spLocks noGrp="1"/>
          </p:cNvSpPr>
          <p:nvPr>
            <p:ph type="pic" sz="quarter" idx="13"/>
          </p:nvPr>
        </p:nvSpPr>
        <p:spPr>
          <a:xfrm>
            <a:off x="6351" y="1159936"/>
            <a:ext cx="2944368" cy="2971800"/>
          </a:xfrm>
          <a:ln>
            <a:noFill/>
          </a:ln>
          <a:effectLst>
            <a:reflection stA="30000" endPos="4000" dir="5400000" sy="-100000" algn="bl" rotWithShape="0"/>
          </a:effectLst>
        </p:spPr>
        <p:txBody>
          <a:bodyPr rtlCol="0" anchor="ctr">
            <a:noAutofit/>
          </a:bodyPr>
          <a:lstStyle>
            <a:lvl1pPr marL="0" indent="0" algn="ctr">
              <a:buNone/>
              <a:defRPr>
                <a:ln>
                  <a:noFill/>
                </a:ln>
                <a:solidFill>
                  <a:schemeClr val="tx1"/>
                </a:solidFill>
              </a:defRPr>
            </a:lvl1pPr>
          </a:lstStyle>
          <a:p>
            <a:pPr lvl="0"/>
            <a:r>
              <a:rPr lang="en-US" noProof="0" smtClean="0"/>
              <a:t>Click icon to add picture</a:t>
            </a:r>
            <a:endParaRPr lang="en-US" noProof="0"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731520" y="274320"/>
            <a:ext cx="7863840" cy="457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47" name="Text Placeholder 2"/>
          <p:cNvSpPr>
            <a:spLocks noGrp="1"/>
          </p:cNvSpPr>
          <p:nvPr>
            <p:ph type="body" idx="1"/>
          </p:nvPr>
        </p:nvSpPr>
        <p:spPr bwMode="auto">
          <a:xfrm>
            <a:off x="731520" y="1371600"/>
            <a:ext cx="7772400" cy="3200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6148" name="Picture 20" descr="Oracle WHITE"/>
          <p:cNvPicPr>
            <a:picLocks noChangeArrowheads="1"/>
          </p:cNvPicPr>
          <p:nvPr/>
        </p:nvPicPr>
        <p:blipFill>
          <a:blip r:embed="rId22" cstate="print"/>
          <a:srcRect/>
          <a:stretch>
            <a:fillRect/>
          </a:stretch>
        </p:blipFill>
        <p:spPr bwMode="auto">
          <a:xfrm>
            <a:off x="8015288" y="4668838"/>
            <a:ext cx="704850" cy="88900"/>
          </a:xfrm>
          <a:prstGeom prst="rect">
            <a:avLst/>
          </a:prstGeom>
          <a:noFill/>
          <a:ln w="9525">
            <a:noFill/>
            <a:miter lim="800000"/>
            <a:headEnd/>
            <a:tailEnd/>
          </a:ln>
        </p:spPr>
      </p:pic>
      <p:grpSp>
        <p:nvGrpSpPr>
          <p:cNvPr id="6149" name="Group 4"/>
          <p:cNvGrpSpPr>
            <a:grpSpLocks/>
          </p:cNvGrpSpPr>
          <p:nvPr/>
        </p:nvGrpSpPr>
        <p:grpSpPr bwMode="auto">
          <a:xfrm>
            <a:off x="0" y="4629150"/>
            <a:ext cx="9144000" cy="168275"/>
            <a:chOff x="0" y="4629150"/>
            <a:chExt cx="9144000" cy="168275"/>
          </a:xfrm>
        </p:grpSpPr>
        <p:pic>
          <p:nvPicPr>
            <p:cNvPr id="6156" name="Picture 25" descr="Red Bar"/>
            <p:cNvPicPr>
              <a:picLocks noChangeAspect="1" noChangeArrowheads="1"/>
            </p:cNvPicPr>
            <p:nvPr/>
          </p:nvPicPr>
          <p:blipFill>
            <a:blip r:embed="rId23" cstate="print"/>
            <a:srcRect/>
            <a:stretch>
              <a:fillRect/>
            </a:stretch>
          </p:blipFill>
          <p:spPr bwMode="auto">
            <a:xfrm>
              <a:off x="0" y="4629150"/>
              <a:ext cx="9144000" cy="168275"/>
            </a:xfrm>
            <a:prstGeom prst="rect">
              <a:avLst/>
            </a:prstGeom>
            <a:solidFill>
              <a:schemeClr val="accent1"/>
            </a:solidFill>
            <a:ln w="9525">
              <a:noFill/>
              <a:miter lim="800000"/>
              <a:headEnd/>
              <a:tailEnd/>
            </a:ln>
          </p:spPr>
        </p:pic>
        <p:pic>
          <p:nvPicPr>
            <p:cNvPr id="6157" name="Picture 20" descr="Oracle WHITE"/>
            <p:cNvPicPr>
              <a:picLocks noChangeArrowheads="1"/>
            </p:cNvPicPr>
            <p:nvPr userDrawn="1"/>
          </p:nvPicPr>
          <p:blipFill>
            <a:blip r:embed="rId22" cstate="print"/>
            <a:srcRect/>
            <a:stretch>
              <a:fillRect/>
            </a:stretch>
          </p:blipFill>
          <p:spPr bwMode="auto">
            <a:xfrm>
              <a:off x="8015479" y="4668926"/>
              <a:ext cx="704056" cy="88722"/>
            </a:xfrm>
            <a:prstGeom prst="rect">
              <a:avLst/>
            </a:prstGeom>
            <a:noFill/>
            <a:ln w="9525">
              <a:noFill/>
              <a:miter lim="800000"/>
              <a:headEnd/>
              <a:tailEnd/>
            </a:ln>
          </p:spPr>
        </p:pic>
      </p:grpSp>
      <p:grpSp>
        <p:nvGrpSpPr>
          <p:cNvPr id="6150" name="Group 13"/>
          <p:cNvGrpSpPr>
            <a:grpSpLocks/>
          </p:cNvGrpSpPr>
          <p:nvPr/>
        </p:nvGrpSpPr>
        <p:grpSpPr bwMode="auto">
          <a:xfrm>
            <a:off x="598488" y="4913313"/>
            <a:ext cx="2538413" cy="219075"/>
            <a:chOff x="597807" y="4913790"/>
            <a:chExt cx="2538530" cy="219168"/>
          </a:xfrm>
        </p:grpSpPr>
        <p:sp>
          <p:nvSpPr>
            <p:cNvPr id="15" name="Text Box 14"/>
            <p:cNvSpPr txBox="1">
              <a:spLocks noChangeArrowheads="1"/>
            </p:cNvSpPr>
            <p:nvPr userDrawn="1"/>
          </p:nvSpPr>
          <p:spPr bwMode="auto">
            <a:xfrm>
              <a:off x="631146" y="4913790"/>
              <a:ext cx="2505191" cy="219168"/>
            </a:xfrm>
            <a:prstGeom prst="rect">
              <a:avLst/>
            </a:prstGeom>
            <a:noFill/>
            <a:ln>
              <a:noFill/>
            </a:ln>
            <a:extLst/>
          </p:spPr>
          <p:txBody>
            <a:bodyPr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hangingPunct="1">
                <a:spcBef>
                  <a:spcPts val="0"/>
                </a:spcBef>
                <a:buClr>
                  <a:schemeClr val="accent1"/>
                </a:buClr>
                <a:buFont typeface="Arial"/>
                <a:buNone/>
                <a:defRPr/>
              </a:pPr>
              <a:r>
                <a:rPr lang="en-US" sz="600" dirty="0" smtClean="0">
                  <a:cs typeface="+mn-cs"/>
                </a:rPr>
                <a:t>Copyright © 2012, Oracle and/or its affiliates. All rights reserved.</a:t>
              </a:r>
            </a:p>
          </p:txBody>
        </p:sp>
        <p:cxnSp>
          <p:nvCxnSpPr>
            <p:cNvPr id="16" name="Straight Connector 15"/>
            <p:cNvCxnSpPr/>
            <p:nvPr userDrawn="1"/>
          </p:nvCxnSpPr>
          <p:spPr>
            <a:xfrm flipH="1">
              <a:off x="597807" y="4936024"/>
              <a:ext cx="1587" cy="96878"/>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userDrawn="1"/>
          </p:nvCxnSpPr>
          <p:spPr>
            <a:xfrm flipH="1">
              <a:off x="2893438" y="4936024"/>
              <a:ext cx="1587" cy="96878"/>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5600" y="4883150"/>
            <a:ext cx="279400" cy="185738"/>
          </a:xfrm>
          <a:prstGeom prst="rect">
            <a:avLst/>
          </a:prstGeom>
        </p:spPr>
        <p:txBody>
          <a:bodyPr wrap="none">
            <a:spAutoFit/>
          </a:bodyPr>
          <a:lstStyle/>
          <a:p>
            <a:pPr algn="r" fontAlgn="auto">
              <a:spcBef>
                <a:spcPts val="0"/>
              </a:spcBef>
              <a:spcAft>
                <a:spcPts val="0"/>
              </a:spcAft>
              <a:defRPr/>
            </a:pPr>
            <a:fld id="{24ECCFD4-8FDC-4639-BFFB-8C4C46B9609A}" type="slidenum">
              <a:rPr lang="en-US" sz="600">
                <a:latin typeface="+mn-lt"/>
                <a:cs typeface="+mn-cs"/>
              </a:rPr>
              <a:pPr algn="r" fontAlgn="auto">
                <a:spcBef>
                  <a:spcPts val="0"/>
                </a:spcBef>
                <a:spcAft>
                  <a:spcPts val="0"/>
                </a:spcAft>
                <a:defRPr/>
              </a:pPr>
              <a:t>‹#›</a:t>
            </a:fld>
            <a:endParaRPr lang="en-US" sz="600" dirty="0">
              <a:latin typeface="+mn-lt"/>
              <a:cs typeface="+mn-cs"/>
            </a:endParaRPr>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Lst>
  <p:transition spd="med">
    <p:fade/>
  </p:transition>
  <p:timing>
    <p:tnLst>
      <p:par>
        <p:cTn id="1" dur="indefinite" restart="never" nodeType="tmRoot"/>
      </p:par>
    </p:tnLst>
  </p:timing>
  <p:hf hdr="0" ftr="0" dt="0"/>
  <p:txStyles>
    <p:titleStyle>
      <a:lvl1pPr algn="l" rtl="0" fontAlgn="base">
        <a:lnSpc>
          <a:spcPct val="90000"/>
        </a:lnSpc>
        <a:spcBef>
          <a:spcPct val="0"/>
        </a:spcBef>
        <a:spcAft>
          <a:spcPct val="0"/>
        </a:spcAft>
        <a:defRPr sz="2800" b="1" kern="1200">
          <a:solidFill>
            <a:schemeClr val="tx1"/>
          </a:solidFill>
          <a:latin typeface="Arial" pitchFamily="34" charset="0"/>
          <a:ea typeface="+mj-ea"/>
          <a:cs typeface="Arial" pitchFamily="34" charset="0"/>
        </a:defRPr>
      </a:lvl1pPr>
      <a:lvl2pPr algn="l" rtl="0" fontAlgn="base">
        <a:lnSpc>
          <a:spcPct val="90000"/>
        </a:lnSpc>
        <a:spcBef>
          <a:spcPct val="0"/>
        </a:spcBef>
        <a:spcAft>
          <a:spcPct val="0"/>
        </a:spcAft>
        <a:defRPr sz="2800" b="1">
          <a:solidFill>
            <a:schemeClr val="tx1"/>
          </a:solidFill>
          <a:latin typeface="Arial" pitchFamily="34" charset="0"/>
          <a:cs typeface="Arial" pitchFamily="34" charset="0"/>
        </a:defRPr>
      </a:lvl2pPr>
      <a:lvl3pPr algn="l" rtl="0" fontAlgn="base">
        <a:lnSpc>
          <a:spcPct val="90000"/>
        </a:lnSpc>
        <a:spcBef>
          <a:spcPct val="0"/>
        </a:spcBef>
        <a:spcAft>
          <a:spcPct val="0"/>
        </a:spcAft>
        <a:defRPr sz="2800" b="1">
          <a:solidFill>
            <a:schemeClr val="tx1"/>
          </a:solidFill>
          <a:latin typeface="Arial" pitchFamily="34" charset="0"/>
          <a:cs typeface="Arial" pitchFamily="34" charset="0"/>
        </a:defRPr>
      </a:lvl3pPr>
      <a:lvl4pPr algn="l" rtl="0" fontAlgn="base">
        <a:lnSpc>
          <a:spcPct val="90000"/>
        </a:lnSpc>
        <a:spcBef>
          <a:spcPct val="0"/>
        </a:spcBef>
        <a:spcAft>
          <a:spcPct val="0"/>
        </a:spcAft>
        <a:defRPr sz="2800" b="1">
          <a:solidFill>
            <a:schemeClr val="tx1"/>
          </a:solidFill>
          <a:latin typeface="Arial" pitchFamily="34" charset="0"/>
          <a:cs typeface="Arial" pitchFamily="34" charset="0"/>
        </a:defRPr>
      </a:lvl4pPr>
      <a:lvl5pPr algn="l" rtl="0" fontAlgn="base">
        <a:lnSpc>
          <a:spcPct val="90000"/>
        </a:lnSpc>
        <a:spcBef>
          <a:spcPct val="0"/>
        </a:spcBef>
        <a:spcAft>
          <a:spcPct val="0"/>
        </a:spcAft>
        <a:defRPr sz="2800" b="1">
          <a:solidFill>
            <a:schemeClr val="tx1"/>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2800" b="1">
          <a:solidFill>
            <a:schemeClr val="tx1"/>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2800" b="1">
          <a:solidFill>
            <a:schemeClr val="tx1"/>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2800" b="1">
          <a:solidFill>
            <a:schemeClr val="tx1"/>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2800" b="1">
          <a:solidFill>
            <a:schemeClr val="tx1"/>
          </a:solidFill>
          <a:latin typeface="Arial" pitchFamily="34" charset="0"/>
          <a:cs typeface="Arial" pitchFamily="34" charset="0"/>
        </a:defRPr>
      </a:lvl9pPr>
    </p:titleStyle>
    <p:bodyStyle>
      <a:lvl1pPr marL="228600" indent="-168275" algn="l" defTabSz="228600" rtl="0" fontAlgn="base">
        <a:spcBef>
          <a:spcPct val="0"/>
        </a:spcBef>
        <a:spcAft>
          <a:spcPts val="600"/>
        </a:spcAft>
        <a:buClr>
          <a:srgbClr val="FF0000"/>
        </a:buClr>
        <a:buSzPct val="85000"/>
        <a:buFont typeface="Wingdings" pitchFamily="2" charset="2"/>
        <a:buChar char="§"/>
        <a:defRPr sz="2000" kern="1200">
          <a:solidFill>
            <a:schemeClr val="tx1"/>
          </a:solidFill>
          <a:latin typeface="Arial" pitchFamily="34" charset="0"/>
          <a:ea typeface="+mn-ea"/>
          <a:cs typeface="Arial" pitchFamily="34" charset="0"/>
        </a:defRPr>
      </a:lvl1pPr>
      <a:lvl2pPr marL="631825" indent="-228600" algn="l" defTabSz="228600" rtl="0" fontAlgn="base">
        <a:spcBef>
          <a:spcPct val="0"/>
        </a:spcBef>
        <a:spcAft>
          <a:spcPts val="600"/>
        </a:spcAft>
        <a:buSzPct val="85000"/>
        <a:buFont typeface="Arial" pitchFamily="34" charset="0"/>
        <a:buChar char="–"/>
        <a:defRPr kern="1200">
          <a:solidFill>
            <a:schemeClr val="tx1"/>
          </a:solidFill>
          <a:latin typeface="Arial" pitchFamily="34" charset="0"/>
          <a:ea typeface="+mn-ea"/>
          <a:cs typeface="Arial" pitchFamily="34" charset="0"/>
        </a:defRPr>
      </a:lvl2pPr>
      <a:lvl3pPr marL="974725" indent="-174625" algn="l" defTabSz="228600" rtl="0" fontAlgn="base">
        <a:spcBef>
          <a:spcPct val="0"/>
        </a:spcBef>
        <a:spcAft>
          <a:spcPts val="600"/>
        </a:spcAft>
        <a:buClr>
          <a:srgbClr val="FF0000"/>
        </a:buClr>
        <a:buSzPct val="85000"/>
        <a:buFont typeface="Wingdings" pitchFamily="2" charset="2"/>
        <a:buChar char="§"/>
        <a:defRPr kern="1200">
          <a:solidFill>
            <a:schemeClr val="tx1"/>
          </a:solidFill>
          <a:latin typeface="Arial" pitchFamily="34" charset="0"/>
          <a:ea typeface="+mn-ea"/>
          <a:cs typeface="Arial" pitchFamily="34" charset="0"/>
        </a:defRPr>
      </a:lvl3pPr>
      <a:lvl4pPr marL="1431925" indent="-228600" algn="l" defTabSz="228600" rtl="0" fontAlgn="base">
        <a:spcBef>
          <a:spcPct val="0"/>
        </a:spcBef>
        <a:spcAft>
          <a:spcPts val="600"/>
        </a:spcAft>
        <a:buSzPct val="85000"/>
        <a:buFont typeface="Arial" pitchFamily="34" charset="0"/>
        <a:buChar char="–"/>
        <a:defRPr kern="1200">
          <a:solidFill>
            <a:schemeClr val="tx1"/>
          </a:solidFill>
          <a:latin typeface="Arial" pitchFamily="34" charset="0"/>
          <a:ea typeface="+mn-ea"/>
          <a:cs typeface="Arial" pitchFamily="34" charset="0"/>
        </a:defRPr>
      </a:lvl4pPr>
      <a:lvl5pPr marL="1828800" indent="-168275" algn="l" rtl="0" fontAlgn="base">
        <a:spcBef>
          <a:spcPct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421556"/>
          </a:xfrm>
          <a:prstGeom prst="rect">
            <a:avLst/>
          </a:prstGeom>
        </p:spPr>
        <p:txBody>
          <a:bodyPr vert="horz" lIns="91431" tIns="45716" rIns="91431" bIns="4571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735546"/>
            <a:ext cx="8229600" cy="4050450"/>
          </a:xfrm>
          <a:prstGeom prst="rect">
            <a:avLst/>
          </a:prstGeom>
        </p:spPr>
        <p:txBody>
          <a:bodyPr vert="horz" lIns="91431" tIns="45716" rIns="91431" bIns="45716"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865989"/>
            <a:ext cx="2133600" cy="273844"/>
          </a:xfrm>
          <a:prstGeom prst="rect">
            <a:avLst/>
          </a:prstGeom>
        </p:spPr>
        <p:txBody>
          <a:bodyPr vert="horz" lIns="91431" tIns="45716" rIns="91431" bIns="45716" rtlCol="0" anchor="ctr"/>
          <a:lstStyle>
            <a:lvl1pPr algn="l">
              <a:defRPr sz="1200">
                <a:solidFill>
                  <a:schemeClr val="tx1">
                    <a:tint val="75000"/>
                  </a:schemeClr>
                </a:solidFill>
              </a:defRPr>
            </a:lvl1pPr>
          </a:lstStyle>
          <a:p>
            <a:pPr defTabSz="914306"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defTabSz="914306"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4865989"/>
            <a:ext cx="2895600" cy="273844"/>
          </a:xfrm>
          <a:prstGeom prst="rect">
            <a:avLst/>
          </a:prstGeom>
        </p:spPr>
        <p:txBody>
          <a:bodyPr vert="horz" lIns="91431" tIns="45716" rIns="91431" bIns="45716" rtlCol="0" anchor="ctr"/>
          <a:lstStyle>
            <a:lvl1pPr algn="ctr">
              <a:defRPr sz="1200">
                <a:solidFill>
                  <a:schemeClr val="tx1">
                    <a:tint val="75000"/>
                  </a:schemeClr>
                </a:solidFill>
              </a:defRPr>
            </a:lvl1pPr>
          </a:lstStyle>
          <a:p>
            <a:pPr defTabSz="914306"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4865989"/>
            <a:ext cx="2133600" cy="273844"/>
          </a:xfrm>
          <a:prstGeom prst="rect">
            <a:avLst/>
          </a:prstGeom>
        </p:spPr>
        <p:txBody>
          <a:bodyPr vert="horz" lIns="91431" tIns="45716" rIns="91431" bIns="45716" rtlCol="0" anchor="ctr"/>
          <a:lstStyle>
            <a:lvl1pPr algn="r">
              <a:defRPr sz="1200">
                <a:solidFill>
                  <a:schemeClr val="tx1">
                    <a:tint val="75000"/>
                  </a:schemeClr>
                </a:solidFill>
              </a:defRPr>
            </a:lvl1pPr>
          </a:lstStyle>
          <a:p>
            <a:pPr defTabSz="914306"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defTabSz="914306"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68154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txStyles>
    <p:titleStyle>
      <a:lvl1pPr algn="l" defTabSz="914306"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306" rtl="0" eaLnBrk="1" latinLnBrk="0" hangingPunct="1">
        <a:spcBef>
          <a:spcPct val="20000"/>
        </a:spcBef>
        <a:buFont typeface="Arial" pitchFamily="34" charset="0"/>
        <a:buNone/>
        <a:defRPr sz="1800" kern="1200">
          <a:solidFill>
            <a:schemeClr val="tx1"/>
          </a:solidFill>
          <a:latin typeface="+mn-lt"/>
          <a:ea typeface="+mn-ea"/>
          <a:cs typeface="+mn-cs"/>
        </a:defRPr>
      </a:lvl1pPr>
      <a:lvl2pPr marL="457154" indent="0" algn="l" defTabSz="914306" rtl="0" eaLnBrk="1" latinLnBrk="0" hangingPunct="1">
        <a:spcBef>
          <a:spcPct val="20000"/>
        </a:spcBef>
        <a:buFont typeface="Arial" pitchFamily="34" charset="0"/>
        <a:buNone/>
        <a:defRPr sz="1600" kern="1200">
          <a:solidFill>
            <a:schemeClr val="tx1"/>
          </a:solidFill>
          <a:latin typeface="+mn-lt"/>
          <a:ea typeface="+mn-ea"/>
          <a:cs typeface="+mn-cs"/>
        </a:defRPr>
      </a:lvl2pPr>
      <a:lvl3pPr marL="914306" indent="0" algn="l" defTabSz="914306" rtl="0" eaLnBrk="1" latinLnBrk="0" hangingPunct="1">
        <a:spcBef>
          <a:spcPct val="20000"/>
        </a:spcBef>
        <a:buFont typeface="Arial" pitchFamily="34" charset="0"/>
        <a:buNone/>
        <a:defRPr sz="1400" kern="1200">
          <a:solidFill>
            <a:schemeClr val="tx1"/>
          </a:solidFill>
          <a:latin typeface="+mn-lt"/>
          <a:ea typeface="+mn-ea"/>
          <a:cs typeface="+mn-cs"/>
        </a:defRPr>
      </a:lvl3pPr>
      <a:lvl4pPr marL="1371460" indent="0" algn="l" defTabSz="914306" rtl="0" eaLnBrk="1" latinLnBrk="0" hangingPunct="1">
        <a:spcBef>
          <a:spcPct val="20000"/>
        </a:spcBef>
        <a:buFont typeface="Arial" pitchFamily="34" charset="0"/>
        <a:buNone/>
        <a:defRPr sz="1200" kern="1200">
          <a:solidFill>
            <a:schemeClr val="tx1"/>
          </a:solidFill>
          <a:latin typeface="+mn-lt"/>
          <a:ea typeface="+mn-ea"/>
          <a:cs typeface="+mn-cs"/>
        </a:defRPr>
      </a:lvl4pPr>
      <a:lvl5pPr marL="1828612" indent="0" algn="l" defTabSz="914306" rtl="0" eaLnBrk="1" latinLnBrk="0" hangingPunct="1">
        <a:spcBef>
          <a:spcPct val="20000"/>
        </a:spcBef>
        <a:buFont typeface="Arial" pitchFamily="34" charset="0"/>
        <a:buNone/>
        <a:defRPr sz="1200" kern="1200">
          <a:solidFill>
            <a:schemeClr val="tx1"/>
          </a:solidFill>
          <a:latin typeface="+mn-lt"/>
          <a:ea typeface="+mn-ea"/>
          <a:cs typeface="+mn-cs"/>
        </a:defRPr>
      </a:lvl5pPr>
      <a:lvl6pPr marL="251434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5"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9"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02"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2"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19"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0"/>
          <p:cNvSpPr>
            <a:spLocks noGrp="1"/>
          </p:cNvSpPr>
          <p:nvPr>
            <p:ph type="title"/>
          </p:nvPr>
        </p:nvSpPr>
        <p:spPr>
          <a:xfrm>
            <a:off x="451485" y="1583267"/>
            <a:ext cx="5026448" cy="759883"/>
          </a:xfrm>
        </p:spPr>
        <p:txBody>
          <a:bodyPr>
            <a:normAutofit fontScale="90000"/>
          </a:bodyPr>
          <a:lstStyle/>
          <a:p>
            <a:r>
              <a:rPr lang="en-US" dirty="0" smtClean="0"/>
              <a:t>An Introduction to Functional Setup Manager</a:t>
            </a:r>
            <a:endParaRPr lang="en-US" sz="2000" dirty="0" smtClean="0"/>
          </a:p>
        </p:txBody>
      </p:sp>
      <p:sp>
        <p:nvSpPr>
          <p:cNvPr id="8" name="Text Placeholder 7"/>
          <p:cNvSpPr>
            <a:spLocks noGrp="1"/>
          </p:cNvSpPr>
          <p:nvPr>
            <p:ph type="body" sz="quarter" idx="13"/>
          </p:nvPr>
        </p:nvSpPr>
        <p:spPr/>
        <p:txBody>
          <a:bodyPr/>
          <a:lstStyle/>
          <a:p>
            <a:r>
              <a:rPr lang="en-US" dirty="0" smtClean="0"/>
              <a:t>Chitra Mitra</a:t>
            </a:r>
          </a:p>
          <a:p>
            <a:r>
              <a:rPr lang="en-US" dirty="0" smtClean="0"/>
              <a:t>Product Management Director</a:t>
            </a:r>
          </a:p>
        </p:txBody>
      </p:sp>
      <p:pic>
        <p:nvPicPr>
          <p:cNvPr id="9" name="Picture Placeholder 5" descr="ph_fac_hq_rs_007_cropped.jpg"/>
          <p:cNvPicPr>
            <a:picLocks noGrp="1" noChangeAspect="1"/>
          </p:cNvPicPr>
          <p:nvPr>
            <p:ph type="pic" sz="quarter" idx="14"/>
          </p:nvPr>
        </p:nvPicPr>
        <p:blipFill>
          <a:blip r:embed="rId3" cstate="print"/>
          <a:srcRect t="1320" b="1320"/>
          <a:stretch>
            <a:fillRect/>
          </a:stretch>
        </p:blipFill>
        <p:spPr/>
      </p:pic>
      <p:pic>
        <p:nvPicPr>
          <p:cNvPr id="19460" name="Picture 13" descr="O_FusionApps_clr.bmp"/>
          <p:cNvPicPr>
            <a:picLocks noChangeAspect="1"/>
          </p:cNvPicPr>
          <p:nvPr/>
        </p:nvPicPr>
        <p:blipFill>
          <a:blip r:embed="rId4" cstate="print"/>
          <a:srcRect/>
          <a:stretch>
            <a:fillRect/>
          </a:stretch>
        </p:blipFill>
        <p:spPr bwMode="auto">
          <a:xfrm>
            <a:off x="485775" y="4440238"/>
            <a:ext cx="1268413" cy="468312"/>
          </a:xfrm>
          <a:prstGeom prst="rect">
            <a:avLst/>
          </a:prstGeom>
          <a:noFill/>
          <a:ln w="9525">
            <a:noFill/>
            <a:miter lim="800000"/>
            <a:headEnd/>
            <a:tailEnd/>
          </a:ln>
        </p:spPr>
      </p:pic>
      <p:sp>
        <p:nvSpPr>
          <p:cNvPr id="11266" name="AutoShape 2" descr="data:image/jpeg;base64,/9j/4AAQSkZJRgABAQAAAQABAAD/2wBDAAkGBwgHBgkIBwgKCgkLDRYPDQwMDRsUFRAWIB0iIiAdHx8kKDQsJCYxJx8fLT0tMTU3Ojo6Iys/RD84QzQ5Ojf/2wBDAQoKCg0MDRoPDxo3JR8lNzc3Nzc3Nzc3Nzc3Nzc3Nzc3Nzc3Nzc3Nzc3Nzc3Nzc3Nzc3Nzc3Nzc3Nzc3Nzc3Nzf/wAARCAC3ARQDASIAAhEBAxEB/8QAHAABAQACAwEBAAAAAAAAAAAAAAEGBwMEBQII/8QAOBAAAgEDAwIEBAQEBQUAAAAAAAECAwQRBRIhBjETQVFhByJxgRQykbEjQlKhFTNiwdFDcoKSov/EABkBAQEBAQEBAAAAAAAAAAAAAAADAgEEBf/EAB8RAQEAAgMBAAMBAAAAAAAAAAABAhEDITESBCIyUf/aAAwDAQACEQMRAD8A3iAAAAAAAAAAAAAAAAAAAAAAAAAAAAAAAAAAAAAAAAAAAAAAAAAAAAAAAAAAAAAAAAAAAAAAAAAAAAAAAAAAAAAAAAAAAAAAAACACggAoIAKCACggAoIAKCACggAoIAKCACggAoIAKCACggAoIAKCACggAoIAIUgAFIALkZIALkZIAKMkAFyCACjJABQMkyBQMjIADIyAAyTIFAyAAGQAAAAAAAAAAGQAGQB8gAAAABhvxM6wq9J6bb/AIOlGpeXdRwpufMaaS5k15v0RmRgPxJ0+31icLO8x4UYJ7s48N5/Nn7/ALmcrqO4zdawvOq+ptQnvuNRupQbztpz2J/aJ1qOu63bS3xv76El6V3w/XGTKLDpiVpGEbatUlSnu8KhcQzJ+vsseT9DI9N03TFTirzRrC4aW3xoVZre+Oy9fXhL39JbV0xzQ/iRrthUi72X4+2zh06ixU98Nc/qbl0y/oapp9vfWrbo14Kcdyw8Pyfua61XS9KnUp0aOmW1tFTbn4cnnGHlSz5PGc+z9TPOnYUqWlUaNvDw6VNbYR9Eawy3dM5Y6m3pgAqmAAAD4r1qdvQqV60lGnTg5zk/JJZbNG618a9Sur2VPQrOnb2cXxVqrfUkvVrsl7c/U5bp2TbepT860fiL1beVFs1Scd9RwSpUoPnuuGufpwehbfErq+1hTqXFWjUpzTcZV7dJYi8ZbW3P27GfuNfFb6Br7ov4mWuuXVLT9Vt1YX1Xii1LNOq/RecX6J5z6mwDUu2bNKADrgAAAOOvXpW9KVavUhTpxWZTm8JGMa113pmlvbOUIvGU7itGin9E/m/+TlsjslrKzhndW8J7J3FKM842ymk/0NSax1ZqWu5jY6jpjoTeIUqd7Kln2y1yeNGd9p1SK1G0lQ3TSjKbjOm/ZTSaz6ZXPnlds3P/ABqYN8pppNPKfmimrNI1m4tP4lnUnSw8OjJtweH6Py8858++cmw9F1Slqtt4kFsqQeKlPP5X/wAHccpXLjp6AANMgAAAAD4AGQKD5zgjqJAfZhXUclV1aolFTcWltfZtLz9u5mDrwXmjCL+Xj3dWpF8Sm2/V/cxyeN4Tt8UKKlGcnOTh/wBSvGLUqj8tm19jtUYTc3Bxip43OkpSxTj69u5w01mrD+HiSTUJJLZTX9s5OxQpqVKCiq0oqXCnu3SfrLnt/wAEVXWv0nOEpJOHD3NYdRc4z9Pf1Ms0Nv8ABtS/Mpc/XBiOq1HbVqblzKc8cQSSfqm/XPcy7RIRp2rhFvCa7/Q1x/0zn49EAF0QAAef1BVjR0a6lNJxdNpprumfnDVOjLijcO40yDnayW+NCfM1h4bSS/LnHn2Zv3rit4ej+HlR8SaWW8JGPaZRcLePEoU3y8r5p+vHkvTH9iOd/ZXCfq1xoGlUncULa9vHZ1JJ1M1qDnFPld8SWF7oym36Ms61q6keqLPG97HTpQjuk+Gvy5efb09jMFsnFLdGE4R4bSfhr154OagoRSjSUPm+aHZeI/6nhGemmrp9KU7PW6X8adSlSuKeK2Hl/wA383PGPP7djfcHuhF+qTNV661DVqM5KSkvljLb+bGOH555f2a8jaVu829J/wChfsb4r6xm5AAVTD5qTjThKc3iMVlv0R9HjdXX/wDhugXl0km6VOU8Pzwm/wDY5bqEak+KPxAuVqM9N0uq4VabxUqrvRf9Mf8AVjvLuuyxznUlxWnXrbqk5TlJ5cpPLfu2clxUqVq9SrWk5VKjcpSfdt8tnVmvmyS9q3jO1YeDZ0OHjw+MLjsenoOo3lo3S3Qr2UotVbWs04STeFw+xi1HVKk7KkpcwisLK7cYO5pt9WhVhKlJJxfOOeGuf7Hnm5W2xbDTafjQqWMpTs5t+G5PdO2mnzBvu49sP6ezMq6c8Sy1aEHxCqtrXfvyv7r9858te9HavXpazKhWqblctRhF+bisr9UnH7r0Nq2FmquoUaq/LBbsl8LtjJkQALogAAAAD4IylA4Km7yPPu51IRbWT1mkzjnRjNcoDW/V3VNbRbeFRxb8StCks8Jbny39FlnZtqirRThzu5z6nr9ZdG0uoLDwoNRqxeUm8J/fyfo8P34Zh9jpXUPT6VvOkrqjHiManySx7NvD+zl9iXJtXCxlNDGFng9GkltTRj9tqCgk7mwu6T83szFf+XY9ezvaNXHhU5S+tWmv3kTbeb1VSlOFB003JPKSMk0O7pxlTt6s8Vq0W4Qfd7e/7nn3jvai22tvRi/KVWTnj7RWH/7F6d6euqWpLVdVreJcRi4044xtT9uy+i/Vmsd76Zy1plRCs+exdFcjJw1auxHmXur07SnOpVkowgnKUn2SXdgeT1vUnUurOhRSlJPLTfB1LZQpye6TTz886mYrK9E+MfQ5KNelrNWlqVPLhUip08rDw1lcHbrW9OrFqolLzwyF7tq06mnysJQ2yk8v5IZa3v39jmhPYqjluqY/zEt0se0UcNG0jCU5wnVW/H87xH6LyO1St44hlzbh2zLOfqcrrEeo6lGjqDqzqRpU5bd8Jfmn6Sil55yvt9TZlg82Nu3n/Lj3+hiV/o1pWqKr+Hp+Kl8rce3Of1MssGvwdJJp7YpPD7NG+OesZ+OwTIZGVTGzH+t7d33TV9bQ5lOjJJfVNf7nr3FZU08mPavq1OnTkpNNeafmcs3HZ6/M9xbuFTLT9zqzpPKWO5srq/p2FRrVtNXi2VxLFRQ58Ko35+z/AHyvNGUdB9MWmn0p1J0oSu8JurJcr2jnsePPkuHWu1cspI0lTVxZ81KM1Tl3U4tZ/U79te21PDUpwfo1k/SrtqNxbytrmFOrGcfmp1IqSa90zRfxK6UpdPa1B2cdtndQ8SnDOdjXEo/Ttj6nMeT6vccwz306+ganCt1DpkKO6c/xMMNLHdn6XsKKpU8+bWPsfn/4QdPT1LqWneyg/wAPZ/O5Y4c/JH6Jpx2xSPRxT1zOqCgsmgAAAAD5AAAAAC8NYfKIAOJ2ls5bnb0t3rsWT6VvSSxsWPR8nIBo2kYQh+SEY/RYPogAEaKAOKpSU1yeB1Jok77S7qjQjunOm1t/q9V91x9zJBgG2mND1+60FR07U7arOhbpQjcxg04Lso1I94tevn79zN7DVdP1GnGdC5py3LhbsP8AR8mSX+k2GoSUru1p1JxWI1Pyzj9JLlfqeVLo7TFNyo76bbz2X7pJv7tkvizxT6l9WjShLmFRNezOdQpQ/NWhHPuhbaBG2SVKvhLycM/uzvU7GUO1dr/sjtHzkfUeRe3tO2p5pU51ZvhPa0s/X/g7XS1rdULSvVvMxncVnUUH/Lwv0z6fQ9KnZ0YS37d8/wCqTyznNY4WXdcuW5qDJgoNsOKrQhVi1JGMa/0bT1Sm1RuqlCT9soywjWQbaptek9f6erz8GdG6sqvFaMZc483h+Z6lpdbKcUqexpcIyLqew1S5s6i0uovFxwm8GuVX6i02UaWpaLeVNnHi0ae7P6Hg/Lwy6uMMrazW2u3V/wA3dHbxuxweN1t0vPqivplJV406dJzlUm+Xte3hL7MaPO61S4hTVneQXm528oRX1cjYVtZUaMILw4uUYpbmuSX4vHnnd5TUcxve3Q6a0Kz0HTadnY09kI92+8n6s9kiSRT6ckk1HQEyDoAAAAAPkDBQIC4AEBQAAAAAAAAAKQoAAAAAAAAAAAAAAAAAAAAAAAAAAAAABAUAQFAAAAAAAAAAAAAUAQFAEBQBAUAQFAEBQBAUAQFAEBQBAUAQFAEBQAAAAAAAAAAAAAAAAAAAAAAAAAAAAAAAAAAAAAAAAAAAAAAAAAAAAAAAAAAAAAAAAAAAAAAAAAAAAAAAAAAAAAAAAAAAAAAAAB//2Q=="/>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Overview</a:t>
            </a:r>
            <a:endParaRPr lang="en-US" dirty="0"/>
          </a:p>
        </p:txBody>
      </p:sp>
      <p:grpSp>
        <p:nvGrpSpPr>
          <p:cNvPr id="13" name="Group 12"/>
          <p:cNvGrpSpPr/>
          <p:nvPr/>
        </p:nvGrpSpPr>
        <p:grpSpPr>
          <a:xfrm>
            <a:off x="1188720" y="1737360"/>
            <a:ext cx="6866096" cy="2680811"/>
            <a:chOff x="1188720" y="1737360"/>
            <a:chExt cx="6866096" cy="2680811"/>
          </a:xfrm>
        </p:grpSpPr>
        <p:pic>
          <p:nvPicPr>
            <p:cNvPr id="8" name="Picture 2"/>
            <p:cNvPicPr>
              <a:picLocks noChangeAspect="1" noChangeArrowheads="1"/>
            </p:cNvPicPr>
            <p:nvPr/>
          </p:nvPicPr>
          <p:blipFill>
            <a:blip r:embed="rId3" cstate="print"/>
            <a:srcRect/>
            <a:stretch>
              <a:fillRect/>
            </a:stretch>
          </p:blipFill>
          <p:spPr bwMode="auto">
            <a:xfrm>
              <a:off x="1188720" y="1737360"/>
              <a:ext cx="6866096" cy="2680811"/>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9" name="Picture 3"/>
            <p:cNvPicPr>
              <a:picLocks noChangeAspect="1" noChangeArrowheads="1"/>
            </p:cNvPicPr>
            <p:nvPr/>
          </p:nvPicPr>
          <p:blipFill>
            <a:blip r:embed="rId4" cstate="print"/>
            <a:srcRect b="15238"/>
            <a:stretch>
              <a:fillRect/>
            </a:stretch>
          </p:blipFill>
          <p:spPr bwMode="auto">
            <a:xfrm>
              <a:off x="3750945" y="2922268"/>
              <a:ext cx="1028700" cy="169545"/>
            </a:xfrm>
            <a:prstGeom prst="rect">
              <a:avLst/>
            </a:prstGeom>
            <a:noFill/>
            <a:ln w="12700">
              <a:solidFill>
                <a:srgbClr val="FF0000"/>
              </a:solidFill>
              <a:miter lim="800000"/>
              <a:headEnd/>
              <a:tailEnd/>
            </a:ln>
            <a:effectLst/>
          </p:spPr>
        </p:pic>
        <p:pic>
          <p:nvPicPr>
            <p:cNvPr id="10" name="Picture 4"/>
            <p:cNvPicPr>
              <a:picLocks noChangeAspect="1" noChangeArrowheads="1"/>
            </p:cNvPicPr>
            <p:nvPr/>
          </p:nvPicPr>
          <p:blipFill>
            <a:blip r:embed="rId5" cstate="print"/>
            <a:srcRect/>
            <a:stretch>
              <a:fillRect/>
            </a:stretch>
          </p:blipFill>
          <p:spPr bwMode="auto">
            <a:xfrm>
              <a:off x="3412808" y="3810951"/>
              <a:ext cx="1057275" cy="219075"/>
            </a:xfrm>
            <a:prstGeom prst="rect">
              <a:avLst/>
            </a:prstGeom>
            <a:noFill/>
            <a:ln w="12700">
              <a:solidFill>
                <a:srgbClr val="FF0000"/>
              </a:solidFill>
              <a:miter lim="800000"/>
              <a:headEnd/>
              <a:tailEnd/>
            </a:ln>
          </p:spPr>
        </p:pic>
      </p:grpSp>
      <p:sp>
        <p:nvSpPr>
          <p:cNvPr id="14" name="Content Placeholder 30"/>
          <p:cNvSpPr>
            <a:spLocks noGrp="1"/>
          </p:cNvSpPr>
          <p:nvPr>
            <p:ph sz="half" idx="4294967295"/>
          </p:nvPr>
        </p:nvSpPr>
        <p:spPr>
          <a:xfrm>
            <a:off x="731520" y="880497"/>
            <a:ext cx="7772400" cy="707886"/>
          </a:xfrm>
        </p:spPr>
        <p:txBody>
          <a:bodyPr lIns="91440" tIns="45720" rIns="91440" bIns="45720" anchor="ctr" anchorCtr="0">
            <a:spAutoFit/>
          </a:bodyPr>
          <a:lstStyle/>
          <a:p>
            <a:pPr marL="0" indent="0" algn="ctr">
              <a:spcBef>
                <a:spcPts val="600"/>
              </a:spcBef>
              <a:spcAft>
                <a:spcPts val="600"/>
              </a:spcAft>
              <a:buNone/>
              <a:tabLst>
                <a:tab pos="3771900" algn="l"/>
              </a:tabLst>
            </a:pPr>
            <a:r>
              <a:rPr lang="en-US" b="1" dirty="0" smtClean="0">
                <a:solidFill>
                  <a:srgbClr val="FF0000"/>
                </a:solidFill>
                <a:effectLst>
                  <a:outerShdw blurRad="25400" dist="25400" dir="2700000" algn="tl">
                    <a:srgbClr val="000000">
                      <a:alpha val="43137"/>
                    </a:srgbClr>
                  </a:outerShdw>
                </a:effectLst>
              </a:rPr>
              <a:t>One-click export and import </a:t>
            </a:r>
            <a:r>
              <a:rPr lang="en-US" dirty="0" smtClean="0"/>
              <a:t>enables consistent, expeditious replication of setup configurations</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Overview</a:t>
            </a:r>
            <a:endParaRPr lang="en-US" dirty="0"/>
          </a:p>
        </p:txBody>
      </p:sp>
      <p:pic>
        <p:nvPicPr>
          <p:cNvPr id="7" name="Picture 5"/>
          <p:cNvPicPr>
            <a:picLocks noChangeAspect="1" noChangeArrowheads="1"/>
          </p:cNvPicPr>
          <p:nvPr/>
        </p:nvPicPr>
        <p:blipFill>
          <a:blip r:embed="rId3" cstate="print"/>
          <a:srcRect t="971"/>
          <a:stretch>
            <a:fillRect/>
          </a:stretch>
        </p:blipFill>
        <p:spPr bwMode="auto">
          <a:xfrm>
            <a:off x="2286009" y="1737360"/>
            <a:ext cx="4596765" cy="2553853"/>
          </a:xfrm>
          <a:prstGeom prst="rect">
            <a:avLst/>
          </a:prstGeom>
          <a:noFill/>
          <a:ln w="12700">
            <a:solidFill>
              <a:schemeClr val="bg1">
                <a:lumMod val="65000"/>
              </a:schemeClr>
            </a:solidFill>
            <a:miter lim="800000"/>
            <a:headEnd/>
            <a:tailEnd/>
          </a:ln>
          <a:effectLst>
            <a:outerShdw blurRad="63500" sx="102000" sy="102000" algn="ctr" rotWithShape="0">
              <a:prstClr val="black">
                <a:alpha val="40000"/>
              </a:prstClr>
            </a:outerShdw>
          </a:effectLst>
        </p:spPr>
      </p:pic>
      <p:sp>
        <p:nvSpPr>
          <p:cNvPr id="9" name="Content Placeholder 30"/>
          <p:cNvSpPr>
            <a:spLocks noGrp="1"/>
          </p:cNvSpPr>
          <p:nvPr>
            <p:ph sz="half" idx="4294967295"/>
          </p:nvPr>
        </p:nvSpPr>
        <p:spPr>
          <a:xfrm>
            <a:off x="731520" y="880497"/>
            <a:ext cx="7772400" cy="707886"/>
          </a:xfrm>
        </p:spPr>
        <p:txBody>
          <a:bodyPr lIns="91440" tIns="45720" rIns="91440" bIns="45720" anchor="ctr" anchorCtr="0">
            <a:spAutoFit/>
          </a:bodyPr>
          <a:lstStyle/>
          <a:p>
            <a:pPr marL="0" indent="0" algn="ctr">
              <a:spcBef>
                <a:spcPts val="600"/>
              </a:spcBef>
              <a:spcAft>
                <a:spcPts val="600"/>
              </a:spcAft>
              <a:buNone/>
            </a:pPr>
            <a:r>
              <a:rPr lang="en-US" b="1" dirty="0" smtClean="0">
                <a:solidFill>
                  <a:srgbClr val="FF0000"/>
                </a:solidFill>
                <a:effectLst>
                  <a:outerShdw blurRad="25400" dist="25400" dir="2700000" algn="tl">
                    <a:srgbClr val="000000">
                      <a:alpha val="43137"/>
                    </a:srgbClr>
                  </a:outerShdw>
                </a:effectLst>
              </a:rPr>
              <a:t>Setup data reports </a:t>
            </a:r>
            <a:r>
              <a:rPr lang="en-US" dirty="0" smtClean="0"/>
              <a:t>provide easier </a:t>
            </a:r>
            <a:r>
              <a:rPr lang="en-US" dirty="0" smtClean="0">
                <a:solidFill>
                  <a:srgbClr val="000000"/>
                </a:solidFill>
              </a:rPr>
              <a:t>setup data </a:t>
            </a:r>
            <a:r>
              <a:rPr lang="en-US" b="1" dirty="0" smtClean="0">
                <a:solidFill>
                  <a:srgbClr val="FF0000"/>
                </a:solidFill>
                <a:effectLst>
                  <a:outerShdw blurRad="25400" dist="25400" dir="2700000" algn="tl">
                    <a:srgbClr val="000000">
                      <a:alpha val="43137"/>
                    </a:srgbClr>
                  </a:outerShdw>
                </a:effectLst>
              </a:rPr>
              <a:t>verification </a:t>
            </a:r>
            <a:r>
              <a:rPr lang="en-US" dirty="0" smtClean="0"/>
              <a:t>and a better alternative to manual </a:t>
            </a:r>
            <a:r>
              <a:rPr lang="en-US" b="1" dirty="0" smtClean="0">
                <a:solidFill>
                  <a:srgbClr val="FF0000"/>
                </a:solidFill>
                <a:effectLst>
                  <a:outerShdw blurRad="25400" dist="25400" dir="2700000" algn="tl">
                    <a:srgbClr val="000000">
                      <a:alpha val="43137"/>
                    </a:srgbClr>
                  </a:outerShdw>
                </a:effectLst>
              </a:rPr>
              <a:t>documentation</a:t>
            </a:r>
            <a:r>
              <a:rPr lang="en-US" dirty="0" smtClean="0"/>
              <a:t> of setup configurations</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91440" tIns="91440" rIns="91440" bIns="91440"/>
          <a:lstStyle/>
          <a:p>
            <a:pPr>
              <a:spcBef>
                <a:spcPts val="0"/>
              </a:spcBef>
              <a:spcAft>
                <a:spcPts val="600"/>
              </a:spcAft>
            </a:pPr>
            <a:r>
              <a:rPr lang="en-US" sz="3200" dirty="0" smtClean="0">
                <a:solidFill>
                  <a:srgbClr val="FF0000"/>
                </a:solidFill>
                <a:effectLst>
                  <a:outerShdw blurRad="38100" dist="38100" dir="2700000" algn="tl">
                    <a:srgbClr val="000000">
                      <a:alpha val="43137"/>
                    </a:srgbClr>
                  </a:outerShdw>
                </a:effectLst>
              </a:rPr>
              <a:t>Product Demo</a:t>
            </a:r>
            <a:endParaRPr lang="en-US" sz="3200" dirty="0"/>
          </a:p>
        </p:txBody>
      </p:sp>
      <p:sp>
        <p:nvSpPr>
          <p:cNvPr id="5" name="Text Placeholder 4"/>
          <p:cNvSpPr>
            <a:spLocks noGrp="1"/>
          </p:cNvSpPr>
          <p:nvPr>
            <p:ph type="body" idx="1"/>
          </p:nvPr>
        </p:nvSpPr>
        <p:spPr/>
        <p:txBody>
          <a:bodyPr lIns="91440" tIns="91440" rIns="91440" bIns="91440">
            <a:normAutofit/>
          </a:bodyPr>
          <a:lstStyle/>
          <a:p>
            <a:pPr>
              <a:spcBef>
                <a:spcPts val="0"/>
              </a:spcBef>
              <a:spcAft>
                <a:spcPts val="600"/>
              </a:spcAft>
            </a:pPr>
            <a:r>
              <a:rPr lang="en-US" sz="2400" b="1" dirty="0" smtClean="0"/>
              <a:t>Functional Setup Manager: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grpSp>
        <p:nvGrpSpPr>
          <p:cNvPr id="20" name="Group 19"/>
          <p:cNvGrpSpPr/>
          <p:nvPr/>
        </p:nvGrpSpPr>
        <p:grpSpPr>
          <a:xfrm>
            <a:off x="640080" y="914400"/>
            <a:ext cx="7863840" cy="548640"/>
            <a:chOff x="640080" y="723900"/>
            <a:chExt cx="7863840" cy="548640"/>
          </a:xfrm>
          <a:effectLst/>
        </p:grpSpPr>
        <p:sp>
          <p:nvSpPr>
            <p:cNvPr id="21" name="Rectangle 20"/>
            <p:cNvSpPr/>
            <p:nvPr/>
          </p:nvSpPr>
          <p:spPr>
            <a:xfrm>
              <a:off x="640080" y="723900"/>
              <a:ext cx="1554480" cy="548640"/>
            </a:xfrm>
            <a:prstGeom prst="rect">
              <a:avLst/>
            </a:prstGeom>
            <a:solidFill>
              <a:srgbClr val="FF0000"/>
            </a:solidFill>
            <a:ln w="12700" cap="flat" cmpd="sng" algn="ctr">
              <a:solidFill>
                <a:srgbClr val="FF0000"/>
              </a:solidFill>
              <a:prstDash val="solid"/>
            </a:ln>
            <a:effectLst/>
          </p:spPr>
          <p:txBody>
            <a:bodyPr lIns="45720" tIns="45720" rIns="45720" bIns="4572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pitchFamily="34" charset="0"/>
                  <a:ea typeface="+mn-ea"/>
                  <a:cs typeface="Arial" pitchFamily="34" charset="0"/>
                </a:rPr>
                <a:t>Self-Service Administration</a:t>
              </a:r>
            </a:p>
          </p:txBody>
        </p:sp>
        <p:sp>
          <p:nvSpPr>
            <p:cNvPr id="22" name="Rectangle 21"/>
            <p:cNvSpPr/>
            <p:nvPr/>
          </p:nvSpPr>
          <p:spPr>
            <a:xfrm>
              <a:off x="2194560" y="723900"/>
              <a:ext cx="6309360" cy="548640"/>
            </a:xfrm>
            <a:prstGeom prst="rect">
              <a:avLst/>
            </a:prstGeom>
            <a:solidFill>
              <a:schemeClr val="bg1">
                <a:lumMod val="95000"/>
              </a:schemeClr>
            </a:solidFill>
            <a:ln w="12700" cap="flat" cmpd="sng" algn="ctr">
              <a:solidFill>
                <a:srgbClr val="FF0000"/>
              </a:solidFill>
              <a:prstDash val="solid"/>
            </a:ln>
            <a:effectLst/>
          </p:spPr>
          <p:txBody>
            <a:bodyPr lIns="91440" tIns="45720" rIns="91440" bIns="45720" rtlCol="0" anchor="ctr" anchorCtr="0"/>
            <a:lstStyle/>
            <a:p>
              <a:pPr marL="0" marR="0" lvl="0" indent="0" defTabSz="228600" eaLnBrk="0" fontAlgn="auto" latinLnBrk="0" hangingPunct="0">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An integrated, guided process for managing applications setup lifecycle at the business user level</a:t>
              </a: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grpSp>
      <p:grpSp>
        <p:nvGrpSpPr>
          <p:cNvPr id="23" name="Group 22"/>
          <p:cNvGrpSpPr/>
          <p:nvPr/>
        </p:nvGrpSpPr>
        <p:grpSpPr>
          <a:xfrm>
            <a:off x="640080" y="1645920"/>
            <a:ext cx="7863840" cy="548640"/>
            <a:chOff x="640080" y="769620"/>
            <a:chExt cx="7863840" cy="548640"/>
          </a:xfrm>
          <a:effectLst/>
        </p:grpSpPr>
        <p:sp>
          <p:nvSpPr>
            <p:cNvPr id="24" name="Rectangle 23"/>
            <p:cNvSpPr/>
            <p:nvPr/>
          </p:nvSpPr>
          <p:spPr>
            <a:xfrm>
              <a:off x="640080" y="769620"/>
              <a:ext cx="1554480" cy="548640"/>
            </a:xfrm>
            <a:prstGeom prst="rect">
              <a:avLst/>
            </a:prstGeom>
            <a:solidFill>
              <a:srgbClr val="FF0000"/>
            </a:solidFill>
            <a:ln w="12700" cap="flat" cmpd="sng" algn="ctr">
              <a:solidFill>
                <a:srgbClr val="FF0000"/>
              </a:solidFill>
              <a:prstDash val="solid"/>
            </a:ln>
            <a:effectLst/>
          </p:spPr>
          <p:txBody>
            <a:bodyPr lIns="45720" tIns="45720" rIns="45720" bIns="4572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pitchFamily="34" charset="0"/>
                  <a:ea typeface="+mn-ea"/>
                  <a:cs typeface="Arial" pitchFamily="34" charset="0"/>
                </a:rPr>
                <a:t>Complete Transparency</a:t>
              </a:r>
            </a:p>
          </p:txBody>
        </p:sp>
        <p:sp>
          <p:nvSpPr>
            <p:cNvPr id="25" name="Rectangle 24"/>
            <p:cNvSpPr/>
            <p:nvPr/>
          </p:nvSpPr>
          <p:spPr>
            <a:xfrm>
              <a:off x="2194560" y="769620"/>
              <a:ext cx="6309360" cy="548640"/>
            </a:xfrm>
            <a:prstGeom prst="rect">
              <a:avLst/>
            </a:prstGeom>
            <a:solidFill>
              <a:schemeClr val="bg1">
                <a:lumMod val="95000"/>
              </a:schemeClr>
            </a:solidFill>
            <a:ln w="12700" cap="flat" cmpd="sng" algn="ctr">
              <a:solidFill>
                <a:srgbClr val="FF0000"/>
              </a:solidFill>
              <a:prstDash val="solid"/>
            </a:ln>
            <a:effectLst/>
          </p:spPr>
          <p:txBody>
            <a:bodyPr lIns="91440" tIns="45720" rIns="91440" bIns="45720" rtlCol="0" anchor="ctr" anchorCtr="0"/>
            <a:lstStyle/>
            <a:p>
              <a:pPr marL="0" marR="0" lvl="0" indent="0" defTabSz="228600" eaLnBrk="0" fontAlgn="auto" latinLnBrk="0" hangingPunct="0">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ea typeface="ＭＳ Ｐゴシック" pitchFamily="34" charset="-128"/>
                  <a:cs typeface="Arial" pitchFamily="34" charset="0"/>
                </a:rPr>
                <a:t>Auto-generated, sequential task lists address prerequisites and dependencies to give full visibility to end-to-end setup requirements</a:t>
              </a:r>
              <a:endParaRPr kumimoji="0" lang="en-US" sz="1600" b="0" i="0" u="none" strike="noStrike" kern="0" cap="none" spc="0" normalizeH="0" baseline="0" noProof="0" dirty="0">
                <a:ln>
                  <a:noFill/>
                </a:ln>
                <a:solidFill>
                  <a:srgbClr val="000000"/>
                </a:solidFill>
                <a:effectLst/>
                <a:uLnTx/>
                <a:uFillTx/>
                <a:latin typeface="Arial" pitchFamily="34" charset="0"/>
                <a:ea typeface="ＭＳ Ｐゴシック" pitchFamily="34" charset="-128"/>
                <a:cs typeface="Arial" pitchFamily="34" charset="0"/>
              </a:endParaRPr>
            </a:p>
          </p:txBody>
        </p:sp>
      </p:grpSp>
      <p:grpSp>
        <p:nvGrpSpPr>
          <p:cNvPr id="26" name="Group 25"/>
          <p:cNvGrpSpPr/>
          <p:nvPr/>
        </p:nvGrpSpPr>
        <p:grpSpPr>
          <a:xfrm>
            <a:off x="640080" y="2377440"/>
            <a:ext cx="7863840" cy="548640"/>
            <a:chOff x="640080" y="815340"/>
            <a:chExt cx="7863840" cy="548640"/>
          </a:xfrm>
          <a:effectLst/>
        </p:grpSpPr>
        <p:sp>
          <p:nvSpPr>
            <p:cNvPr id="27" name="Rectangle 26"/>
            <p:cNvSpPr/>
            <p:nvPr/>
          </p:nvSpPr>
          <p:spPr>
            <a:xfrm>
              <a:off x="640080" y="815340"/>
              <a:ext cx="1554480" cy="548640"/>
            </a:xfrm>
            <a:prstGeom prst="rect">
              <a:avLst/>
            </a:prstGeom>
            <a:solidFill>
              <a:srgbClr val="FF0000"/>
            </a:solidFill>
            <a:ln w="12700" cap="flat" cmpd="sng" algn="ctr">
              <a:solidFill>
                <a:srgbClr val="FF0000"/>
              </a:solidFill>
              <a:prstDash val="solid"/>
            </a:ln>
            <a:effectLst/>
          </p:spPr>
          <p:txBody>
            <a:bodyPr lIns="45720" tIns="45720" rIns="45720" bIns="4572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pitchFamily="34" charset="0"/>
                  <a:ea typeface="+mn-ea"/>
                  <a:cs typeface="Arial" pitchFamily="34" charset="0"/>
                </a:rPr>
                <a:t>Configurable &amp; Extendable</a:t>
              </a:r>
            </a:p>
          </p:txBody>
        </p:sp>
        <p:sp>
          <p:nvSpPr>
            <p:cNvPr id="28" name="Rectangle 27"/>
            <p:cNvSpPr/>
            <p:nvPr/>
          </p:nvSpPr>
          <p:spPr>
            <a:xfrm>
              <a:off x="2194560" y="815340"/>
              <a:ext cx="6309360" cy="548640"/>
            </a:xfrm>
            <a:prstGeom prst="rect">
              <a:avLst/>
            </a:prstGeom>
            <a:solidFill>
              <a:schemeClr val="bg1">
                <a:lumMod val="95000"/>
              </a:schemeClr>
            </a:solidFill>
            <a:ln w="12700" cap="flat" cmpd="sng" algn="ctr">
              <a:solidFill>
                <a:srgbClr val="FF0000"/>
              </a:solidFill>
              <a:prstDash val="solid"/>
            </a:ln>
            <a:effectLst/>
          </p:spPr>
          <p:txBody>
            <a:bodyPr lIns="91440" tIns="45720" rIns="91440" bIns="45720" rtlCol="0" anchor="ctr" anchorCtr="0"/>
            <a:lstStyle/>
            <a:p>
              <a:pPr marL="0" marR="0" lvl="0" indent="0" defTabSz="228600" eaLnBrk="0" fontAlgn="auto" latinLnBrk="0" hangingPunct="0">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Prepackaged list of setup tasks can be easily configured and extended to better fit with the business requirements</a:t>
              </a: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grpSp>
      <p:grpSp>
        <p:nvGrpSpPr>
          <p:cNvPr id="29" name="Group 28"/>
          <p:cNvGrpSpPr/>
          <p:nvPr/>
        </p:nvGrpSpPr>
        <p:grpSpPr>
          <a:xfrm>
            <a:off x="640080" y="3108960"/>
            <a:ext cx="7863840" cy="548640"/>
            <a:chOff x="640080" y="861060"/>
            <a:chExt cx="7863840" cy="548640"/>
          </a:xfrm>
          <a:effectLst/>
        </p:grpSpPr>
        <p:sp>
          <p:nvSpPr>
            <p:cNvPr id="30" name="Rectangle 29"/>
            <p:cNvSpPr/>
            <p:nvPr/>
          </p:nvSpPr>
          <p:spPr>
            <a:xfrm>
              <a:off x="640080" y="861060"/>
              <a:ext cx="1554480" cy="548640"/>
            </a:xfrm>
            <a:prstGeom prst="rect">
              <a:avLst/>
            </a:prstGeom>
            <a:solidFill>
              <a:srgbClr val="FF0000"/>
            </a:solidFill>
            <a:ln w="12700" cap="flat" cmpd="sng" algn="ctr">
              <a:solidFill>
                <a:srgbClr val="FF0000"/>
              </a:solidFill>
              <a:prstDash val="solid"/>
            </a:ln>
            <a:effectLst/>
          </p:spPr>
          <p:txBody>
            <a:bodyPr lIns="45720" tIns="45720" rIns="45720" bIns="4572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pitchFamily="34" charset="0"/>
                  <a:ea typeface="+mn-ea"/>
                  <a:cs typeface="Arial" pitchFamily="34" charset="0"/>
                </a:rPr>
                <a:t>Setup Once &amp; Reuse</a:t>
              </a:r>
            </a:p>
          </p:txBody>
        </p:sp>
        <p:sp>
          <p:nvSpPr>
            <p:cNvPr id="31" name="Rectangle 30"/>
            <p:cNvSpPr/>
            <p:nvPr/>
          </p:nvSpPr>
          <p:spPr>
            <a:xfrm>
              <a:off x="2194560" y="861060"/>
              <a:ext cx="6309360" cy="548640"/>
            </a:xfrm>
            <a:prstGeom prst="rect">
              <a:avLst/>
            </a:prstGeom>
            <a:solidFill>
              <a:schemeClr val="bg1">
                <a:lumMod val="95000"/>
              </a:schemeClr>
            </a:solidFill>
            <a:ln w="12700" cap="flat" cmpd="sng" algn="ctr">
              <a:solidFill>
                <a:srgbClr val="FF0000"/>
              </a:solidFill>
              <a:prstDash val="solid"/>
            </a:ln>
            <a:effectLst/>
          </p:spPr>
          <p:txBody>
            <a:bodyPr lIns="91440" tIns="45720" rIns="91440" bIns="45720" rtlCol="0" anchor="ctr" anchorCtr="0"/>
            <a:lstStyle/>
            <a:p>
              <a:pPr marL="0" marR="0" lvl="0" indent="0" defTabSz="228600" eaLnBrk="0" fontAlgn="auto" latinLnBrk="0" hangingPunct="0">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Export and import capabilities facilitate replicating consistent applications setup across many instances</a:t>
              </a: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grpSp>
      <p:grpSp>
        <p:nvGrpSpPr>
          <p:cNvPr id="32" name="Group 31"/>
          <p:cNvGrpSpPr/>
          <p:nvPr/>
        </p:nvGrpSpPr>
        <p:grpSpPr>
          <a:xfrm>
            <a:off x="640080" y="3840480"/>
            <a:ext cx="7863840" cy="548640"/>
            <a:chOff x="640080" y="954405"/>
            <a:chExt cx="7863840" cy="548640"/>
          </a:xfrm>
          <a:effectLst/>
        </p:grpSpPr>
        <p:sp>
          <p:nvSpPr>
            <p:cNvPr id="33" name="Rectangle 32"/>
            <p:cNvSpPr/>
            <p:nvPr/>
          </p:nvSpPr>
          <p:spPr>
            <a:xfrm>
              <a:off x="640080" y="954405"/>
              <a:ext cx="1554480" cy="548640"/>
            </a:xfrm>
            <a:prstGeom prst="rect">
              <a:avLst/>
            </a:prstGeom>
            <a:solidFill>
              <a:srgbClr val="FF0000"/>
            </a:solidFill>
            <a:ln w="12700" cap="flat" cmpd="sng" algn="ctr">
              <a:solidFill>
                <a:srgbClr val="FF0000"/>
              </a:solidFill>
              <a:prstDash val="solid"/>
            </a:ln>
            <a:effectLst/>
          </p:spPr>
          <p:txBody>
            <a:bodyPr lIns="45720" tIns="45720" rIns="45720" bIns="4572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pitchFamily="34" charset="0"/>
                  <a:ea typeface="+mn-ea"/>
                  <a:cs typeface="Arial" pitchFamily="34" charset="0"/>
                </a:rPr>
                <a:t>Comprehensive Reporting</a:t>
              </a:r>
            </a:p>
          </p:txBody>
        </p:sp>
        <p:sp>
          <p:nvSpPr>
            <p:cNvPr id="34" name="Rectangle 33"/>
            <p:cNvSpPr/>
            <p:nvPr/>
          </p:nvSpPr>
          <p:spPr>
            <a:xfrm>
              <a:off x="2194560" y="954405"/>
              <a:ext cx="6309360" cy="548640"/>
            </a:xfrm>
            <a:prstGeom prst="rect">
              <a:avLst/>
            </a:prstGeom>
            <a:solidFill>
              <a:schemeClr val="bg1">
                <a:lumMod val="95000"/>
              </a:schemeClr>
            </a:solidFill>
            <a:ln w="12700" cap="flat" cmpd="sng" algn="ctr">
              <a:solidFill>
                <a:srgbClr val="FF0000"/>
              </a:solidFill>
              <a:prstDash val="solid"/>
            </a:ln>
            <a:effectLst/>
          </p:spPr>
          <p:txBody>
            <a:bodyPr lIns="91440" tIns="45720" rIns="91440" bIns="45720" rtlCol="0" anchor="ctr" anchorCtr="0"/>
            <a:lstStyle/>
            <a:p>
              <a:pPr marL="0" marR="0" lvl="0" indent="0" defTabSz="228600" eaLnBrk="0" fontAlgn="auto" latinLnBrk="0" hangingPunct="0">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rPr>
                <a:t>Built-in reports help to analyze, validate and audit setup configurations and data</a:t>
              </a:r>
              <a:endPara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gr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Documents and Settings\cmitra.APPLICATIONS\Local Settings\Temporary Internet Files\Content.IE5\Q81KMK05\MC900434859[1].png"/>
          <p:cNvPicPr>
            <a:picLocks noChangeAspect="1" noChangeArrowheads="1"/>
          </p:cNvPicPr>
          <p:nvPr/>
        </p:nvPicPr>
        <p:blipFill>
          <a:blip r:embed="rId2" cstate="print">
            <a:duotone>
              <a:schemeClr val="bg2">
                <a:shade val="45000"/>
                <a:satMod val="135000"/>
              </a:schemeClr>
              <a:prstClr val="white"/>
            </a:duotone>
          </a:blip>
          <a:stretch>
            <a:fillRect/>
          </a:stretch>
        </p:blipFill>
        <p:spPr bwMode="auto">
          <a:xfrm>
            <a:off x="3566160" y="1097280"/>
            <a:ext cx="2286000" cy="2286000"/>
          </a:xfrm>
          <a:prstGeom prst="rect">
            <a:avLst/>
          </a:prstGeom>
          <a:noFill/>
        </p:spPr>
      </p:pic>
      <p:sp>
        <p:nvSpPr>
          <p:cNvPr id="5" name="Rectangle 4"/>
          <p:cNvSpPr/>
          <p:nvPr/>
        </p:nvSpPr>
        <p:spPr>
          <a:xfrm>
            <a:off x="3657600" y="1737360"/>
            <a:ext cx="2108270" cy="1015663"/>
          </a:xfrm>
          <a:prstGeom prst="rect">
            <a:avLst/>
          </a:prstGeom>
          <a:noFill/>
        </p:spPr>
        <p:txBody>
          <a:bodyPr wrap="none" lIns="91440" tIns="45720" rIns="91440" bIns="45720">
            <a:spAutoFit/>
          </a:bodyPr>
          <a:lstStyle/>
          <a:p>
            <a:pPr algn="ctr"/>
            <a:r>
              <a:rPr lang="en-US" sz="6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Arial Black" pitchFamily="34" charset="0"/>
              </a:rPr>
              <a:t>Q&amp;A</a:t>
            </a:r>
            <a:endParaRPr lang="en-US" sz="6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Arial Black"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830" indent="-34283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830" indent="-34283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830" indent="-34283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6"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fontAlgn="auto">
              <a:spcBef>
                <a:spcPts val="0"/>
              </a:spcBef>
              <a:spcAft>
                <a:spcPts val="0"/>
              </a:spcAft>
            </a:pPr>
            <a:r>
              <a:rPr lang="en-US" altLang="zh-CN" sz="1600" dirty="0">
                <a:solidFill>
                  <a:prstClr val="white"/>
                </a:solidFill>
                <a:latin typeface="微软雅黑"/>
                <a:cs typeface="Segoe UI" pitchFamily="34" charset="0"/>
              </a:rPr>
              <a:t>https://www.chuanke.com</a:t>
            </a:r>
            <a:endParaRPr lang="zh-CN" altLang="en-US" sz="1600" dirty="0">
              <a:solidFill>
                <a:prstClr val="white"/>
              </a:solidFill>
              <a:latin typeface="微软雅黑"/>
              <a:cs typeface="Segoe UI" pitchFamily="34" charset="0"/>
            </a:endParaRPr>
          </a:p>
        </p:txBody>
      </p:sp>
      <p:sp>
        <p:nvSpPr>
          <p:cNvPr id="17" name="圆角矩形 16">
            <a:hlinkClick r:id="rId3"/>
          </p:cNvPr>
          <p:cNvSpPr/>
          <p:nvPr/>
        </p:nvSpPr>
        <p:spPr>
          <a:xfrm>
            <a:off x="5148066"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fontAlgn="auto">
              <a:spcBef>
                <a:spcPts val="0"/>
              </a:spcBef>
              <a:spcAft>
                <a:spcPts val="0"/>
              </a:spcAft>
            </a:pPr>
            <a:r>
              <a:rPr lang="en-US" altLang="zh-CN" sz="1600" dirty="0">
                <a:solidFill>
                  <a:prstClr val="white"/>
                </a:solidFill>
                <a:latin typeface="微软雅黑"/>
                <a:cs typeface="Segoe UI" pitchFamily="34" charset="0"/>
              </a:rPr>
              <a:t>https://study.163.com</a:t>
            </a:r>
            <a:endParaRPr lang="zh-CN" altLang="en-US" sz="1600" dirty="0">
              <a:solidFill>
                <a:prstClr val="white"/>
              </a:solidFill>
              <a:latin typeface="微软雅黑"/>
              <a:cs typeface="Segoe UI" pitchFamily="34" charset="0"/>
            </a:endParaRPr>
          </a:p>
        </p:txBody>
      </p:sp>
      <p:sp>
        <p:nvSpPr>
          <p:cNvPr id="2" name="矩形 1"/>
          <p:cNvSpPr/>
          <p:nvPr/>
        </p:nvSpPr>
        <p:spPr>
          <a:xfrm>
            <a:off x="871354" y="2190877"/>
            <a:ext cx="7293948" cy="507815"/>
          </a:xfrm>
          <a:prstGeom prst="rect">
            <a:avLst/>
          </a:prstGeom>
        </p:spPr>
        <p:txBody>
          <a:bodyPr wrap="none" lIns="91422" tIns="45712" rIns="91422" bIns="45712">
            <a:spAutoFit/>
          </a:bodyPr>
          <a:lstStyle/>
          <a:p>
            <a:pPr defTabSz="914212">
              <a:lnSpc>
                <a:spcPct val="150000"/>
              </a:lnSpc>
            </a:pPr>
            <a:r>
              <a:rPr lang="zh-CN" altLang="en-US" dirty="0">
                <a:solidFill>
                  <a:srgbClr val="4F81BD">
                    <a:lumMod val="75000"/>
                  </a:srgbClr>
                </a:solidFill>
                <a:latin typeface="微软雅黑"/>
                <a:ea typeface="微软雅黑"/>
                <a:cs typeface="Segoe UI" pitchFamily="34" charset="0"/>
              </a:rPr>
              <a:t>学习世界五百强和咨询公司</a:t>
            </a:r>
            <a:r>
              <a:rPr lang="en-US" altLang="zh-CN" dirty="0">
                <a:solidFill>
                  <a:srgbClr val="4F81BD">
                    <a:lumMod val="75000"/>
                  </a:srgbClr>
                </a:solidFill>
                <a:latin typeface="微软雅黑"/>
                <a:ea typeface="微软雅黑"/>
                <a:cs typeface="Segoe UI" pitchFamily="34" charset="0"/>
              </a:rPr>
              <a:t>PPT</a:t>
            </a:r>
            <a:r>
              <a:rPr lang="zh-CN" altLang="en-US" dirty="0">
                <a:solidFill>
                  <a:srgbClr val="4F81BD">
                    <a:lumMod val="75000"/>
                  </a:srgbClr>
                </a:solidFill>
                <a:latin typeface="微软雅黑"/>
                <a:ea typeface="微软雅黑"/>
                <a:cs typeface="Segoe UI" pitchFamily="34" charset="0"/>
              </a:rPr>
              <a:t>课程请访问如下网站搜索：“司马懿”</a:t>
            </a:r>
          </a:p>
        </p:txBody>
      </p:sp>
      <p:sp>
        <p:nvSpPr>
          <p:cNvPr id="19" name="圆角矩形 18">
            <a:hlinkClick r:id="rId3"/>
          </p:cNvPr>
          <p:cNvSpPr/>
          <p:nvPr/>
        </p:nvSpPr>
        <p:spPr>
          <a:xfrm>
            <a:off x="5148066"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fontAlgn="auto">
              <a:spcBef>
                <a:spcPts val="0"/>
              </a:spcBef>
              <a:spcAft>
                <a:spcPts val="0"/>
              </a:spcAft>
            </a:pPr>
            <a:r>
              <a:rPr lang="en-US" altLang="zh-CN" sz="1600" dirty="0">
                <a:solidFill>
                  <a:prstClr val="white"/>
                </a:solidFill>
                <a:latin typeface="微软雅黑"/>
                <a:cs typeface="Segoe UI" pitchFamily="34" charset="0"/>
              </a:rPr>
              <a:t>https://www.zhiu.com</a:t>
            </a:r>
            <a:endParaRPr lang="zh-CN" altLang="en-US" sz="1600" dirty="0">
              <a:solidFill>
                <a:prstClr val="white"/>
              </a:solidFill>
              <a:latin typeface="微软雅黑"/>
              <a:cs typeface="Segoe UI" pitchFamily="34" charset="0"/>
            </a:endParaRPr>
          </a:p>
        </p:txBody>
      </p:sp>
      <p:sp>
        <p:nvSpPr>
          <p:cNvPr id="12" name="圆角矩形 11">
            <a:hlinkClick r:id="rId3"/>
          </p:cNvPr>
          <p:cNvSpPr/>
          <p:nvPr/>
        </p:nvSpPr>
        <p:spPr>
          <a:xfrm>
            <a:off x="537103" y="2832156"/>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fontAlgn="auto">
              <a:spcBef>
                <a:spcPts val="0"/>
              </a:spcBef>
              <a:spcAft>
                <a:spcPts val="0"/>
              </a:spcAft>
            </a:pPr>
            <a:r>
              <a:rPr lang="zh-CN" altLang="en-US" sz="1600" dirty="0">
                <a:solidFill>
                  <a:prstClr val="white"/>
                </a:solidFill>
                <a:latin typeface="微软雅黑"/>
                <a:cs typeface="Segoe UI" pitchFamily="34" charset="0"/>
              </a:rPr>
              <a:t>百度传课：司马懿</a:t>
            </a:r>
            <a:r>
              <a:rPr lang="en-US" altLang="zh-CN" sz="1600" dirty="0">
                <a:solidFill>
                  <a:prstClr val="white"/>
                </a:solidFill>
                <a:latin typeface="微软雅黑"/>
                <a:cs typeface="Segoe UI" pitchFamily="34" charset="0"/>
              </a:rPr>
              <a:t>PPT</a:t>
            </a:r>
            <a:r>
              <a:rPr lang="zh-CN" altLang="en-US" sz="1600" dirty="0">
                <a:solidFill>
                  <a:prstClr val="white"/>
                </a:solidFill>
                <a:latin typeface="微软雅黑"/>
                <a:cs typeface="Segoe UI" pitchFamily="34" charset="0"/>
              </a:rPr>
              <a:t>学校</a:t>
            </a:r>
          </a:p>
        </p:txBody>
      </p:sp>
      <p:sp>
        <p:nvSpPr>
          <p:cNvPr id="13" name="圆角矩形 12">
            <a:hlinkClick r:id="rId3"/>
          </p:cNvPr>
          <p:cNvSpPr/>
          <p:nvPr/>
        </p:nvSpPr>
        <p:spPr>
          <a:xfrm>
            <a:off x="537103" y="3160568"/>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fontAlgn="auto">
              <a:spcBef>
                <a:spcPts val="0"/>
              </a:spcBef>
              <a:spcAft>
                <a:spcPts val="0"/>
              </a:spcAft>
            </a:pPr>
            <a:r>
              <a:rPr lang="zh-CN" altLang="en-US" sz="1600" dirty="0">
                <a:solidFill>
                  <a:prstClr val="white"/>
                </a:solidFill>
                <a:latin typeface="微软雅黑"/>
                <a:cs typeface="Segoe UI" pitchFamily="34" charset="0"/>
              </a:rPr>
              <a:t>网易学堂：司马懿</a:t>
            </a:r>
            <a:r>
              <a:rPr lang="en-US" altLang="zh-CN" sz="1600" dirty="0">
                <a:solidFill>
                  <a:prstClr val="white"/>
                </a:solidFill>
                <a:latin typeface="微软雅黑"/>
                <a:cs typeface="Segoe UI" pitchFamily="34" charset="0"/>
              </a:rPr>
              <a:t>PPT</a:t>
            </a:r>
            <a:r>
              <a:rPr lang="zh-CN" altLang="en-US" sz="1600" dirty="0">
                <a:solidFill>
                  <a:prstClr val="white"/>
                </a:solidFill>
                <a:latin typeface="微软雅黑"/>
                <a:cs typeface="Segoe UI" pitchFamily="34" charset="0"/>
              </a:rPr>
              <a:t>学校</a:t>
            </a:r>
          </a:p>
        </p:txBody>
      </p:sp>
      <p:sp>
        <p:nvSpPr>
          <p:cNvPr id="14" name="圆角矩形 13">
            <a:hlinkClick r:id="rId3"/>
          </p:cNvPr>
          <p:cNvSpPr/>
          <p:nvPr/>
        </p:nvSpPr>
        <p:spPr>
          <a:xfrm>
            <a:off x="537103" y="3489852"/>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fontAlgn="auto">
              <a:spcBef>
                <a:spcPts val="0"/>
              </a:spcBef>
              <a:spcAft>
                <a:spcPts val="0"/>
              </a:spcAft>
            </a:pPr>
            <a:r>
              <a:rPr lang="zh-CN" altLang="en-US" sz="1600" dirty="0">
                <a:solidFill>
                  <a:prstClr val="white"/>
                </a:solidFill>
                <a:latin typeface="微软雅黑"/>
                <a:cs typeface="Segoe UI" pitchFamily="34" charset="0"/>
              </a:rPr>
              <a:t>知乎：       司马懿</a:t>
            </a:r>
            <a:r>
              <a:rPr lang="en-US" altLang="zh-CN" sz="1600" dirty="0">
                <a:solidFill>
                  <a:prstClr val="white"/>
                </a:solidFill>
                <a:latin typeface="微软雅黑"/>
                <a:cs typeface="Segoe UI" pitchFamily="34" charset="0"/>
              </a:rPr>
              <a:t>PPT</a:t>
            </a:r>
            <a:r>
              <a:rPr lang="zh-CN" altLang="en-US" sz="1600"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795" indent="-342795">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795" indent="-342795">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795" indent="-342795">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en-US" altLang="zh-CN" sz="1600" b="1" dirty="0">
                <a:solidFill>
                  <a:prstClr val="white"/>
                </a:solidFill>
                <a:latin typeface="微软雅黑"/>
                <a:cs typeface="Segoe UI" pitchFamily="34" charset="0"/>
              </a:rPr>
              <a:t>https://www.chuanke.com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7"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en-US" altLang="zh-CN" sz="1600" b="1" dirty="0">
                <a:solidFill>
                  <a:prstClr val="white"/>
                </a:solidFill>
                <a:latin typeface="微软雅黑"/>
                <a:cs typeface="Segoe UI" pitchFamily="34" charset="0"/>
              </a:rPr>
              <a:t>https://study.163.com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4" y="2190877"/>
            <a:ext cx="7293930" cy="507807"/>
          </a:xfrm>
          <a:prstGeom prst="rect">
            <a:avLst/>
          </a:prstGeom>
        </p:spPr>
        <p:txBody>
          <a:bodyPr wrap="none" lIns="91413" tIns="45708" rIns="91413" bIns="45708">
            <a:spAutoFit/>
          </a:bodyPr>
          <a:lstStyle/>
          <a:p>
            <a:pPr defTabSz="914119">
              <a:lnSpc>
                <a:spcPct val="150000"/>
              </a:lnSpc>
            </a:pPr>
            <a:r>
              <a:rPr lang="zh-CN" altLang="en-US" dirty="0">
                <a:solidFill>
                  <a:srgbClr val="4F81BD">
                    <a:lumMod val="75000"/>
                  </a:srgbClr>
                </a:solidFill>
                <a:latin typeface="微软雅黑"/>
                <a:cs typeface="Segoe UI" pitchFamily="34" charset="0"/>
              </a:rPr>
              <a:t>学习世界五百强和咨询公司</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en-US" altLang="zh-CN" sz="1600" b="1" dirty="0">
                <a:solidFill>
                  <a:prstClr val="white"/>
                </a:solidFill>
                <a:latin typeface="微软雅黑"/>
                <a:cs typeface="Segoe UI" pitchFamily="34" charset="0"/>
              </a:rPr>
              <a:t>https://www.zhiu.com</a:t>
            </a:r>
            <a:endParaRPr lang="zh-CN" altLang="en-US" sz="1600" b="1" dirty="0">
              <a:solidFill>
                <a:prstClr val="white"/>
              </a:solidFill>
              <a:latin typeface="微软雅黑"/>
              <a:cs typeface="Segoe UI" pitchFamily="34" charset="0"/>
            </a:endParaRPr>
          </a:p>
        </p:txBody>
      </p:sp>
      <p:sp>
        <p:nvSpPr>
          <p:cNvPr id="12" name="圆角矩形 11">
            <a:hlinkClick r:id="rId3"/>
          </p:cNvPr>
          <p:cNvSpPr/>
          <p:nvPr/>
        </p:nvSpPr>
        <p:spPr>
          <a:xfrm>
            <a:off x="537104" y="2832156"/>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zh-CN" altLang="en-US" sz="1600" b="1" dirty="0">
                <a:solidFill>
                  <a:prstClr val="white"/>
                </a:solidFill>
                <a:latin typeface="微软雅黑"/>
                <a:cs typeface="Segoe UI" pitchFamily="34" charset="0"/>
              </a:rPr>
              <a:t>百度传课：司马懿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
        <p:nvSpPr>
          <p:cNvPr id="13" name="圆角矩形 12">
            <a:hlinkClick r:id="rId3"/>
          </p:cNvPr>
          <p:cNvSpPr/>
          <p:nvPr/>
        </p:nvSpPr>
        <p:spPr>
          <a:xfrm>
            <a:off x="537104" y="3160568"/>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zh-CN" altLang="en-US" sz="1600" b="1" dirty="0">
                <a:solidFill>
                  <a:prstClr val="white"/>
                </a:solidFill>
                <a:latin typeface="微软雅黑"/>
                <a:cs typeface="Segoe UI" pitchFamily="34" charset="0"/>
              </a:rPr>
              <a:t>网易学堂：司马懿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
        <p:nvSpPr>
          <p:cNvPr id="14" name="圆角矩形 13">
            <a:hlinkClick r:id="rId3"/>
          </p:cNvPr>
          <p:cNvSpPr/>
          <p:nvPr/>
        </p:nvSpPr>
        <p:spPr>
          <a:xfrm>
            <a:off x="537104" y="3489852"/>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fontAlgn="auto">
              <a:spcBef>
                <a:spcPts val="0"/>
              </a:spcBef>
              <a:spcAft>
                <a:spcPts val="0"/>
              </a:spcAft>
            </a:pPr>
            <a:r>
              <a:rPr lang="zh-CN" altLang="en-US" sz="1600" b="1" dirty="0">
                <a:solidFill>
                  <a:prstClr val="white"/>
                </a:solidFill>
                <a:latin typeface="微软雅黑"/>
                <a:cs typeface="Segoe UI" pitchFamily="34" charset="0"/>
              </a:rPr>
              <a:t>知乎：       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3"/>
          <p:cNvSpPr>
            <a:spLocks noGrp="1"/>
          </p:cNvSpPr>
          <p:nvPr>
            <p:ph type="title"/>
          </p:nvPr>
        </p:nvSpPr>
        <p:spPr/>
        <p:txBody>
          <a:bodyPr/>
          <a:lstStyle/>
          <a:p>
            <a:r>
              <a:rPr lang="en-US" dirty="0" smtClean="0"/>
              <a:t>Agenda</a:t>
            </a:r>
          </a:p>
        </p:txBody>
      </p:sp>
      <p:sp>
        <p:nvSpPr>
          <p:cNvPr id="89091" name="Text Placeholder 2"/>
          <p:cNvSpPr>
            <a:spLocks noGrp="1"/>
          </p:cNvSpPr>
          <p:nvPr>
            <p:ph type="body" sz="quarter" idx="13"/>
          </p:nvPr>
        </p:nvSpPr>
        <p:spPr>
          <a:xfrm>
            <a:off x="731520" y="1280159"/>
            <a:ext cx="7771752" cy="2743200"/>
          </a:xfrm>
        </p:spPr>
        <p:txBody>
          <a:bodyPr/>
          <a:lstStyle/>
          <a:p>
            <a:r>
              <a:rPr lang="en-US" dirty="0" smtClean="0"/>
              <a:t>Introduction</a:t>
            </a:r>
          </a:p>
          <a:p>
            <a:r>
              <a:rPr lang="en-US" dirty="0" smtClean="0"/>
              <a:t>Functional Overview</a:t>
            </a:r>
          </a:p>
          <a:p>
            <a:r>
              <a:rPr lang="en-US" dirty="0" smtClean="0"/>
              <a:t>Product Demo</a:t>
            </a:r>
          </a:p>
          <a:p>
            <a:r>
              <a:rPr lang="en-US" dirty="0" smtClean="0"/>
              <a:t>Q&amp;A</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91440" tIns="91440" rIns="91440" bIns="91440"/>
          <a:lstStyle/>
          <a:p>
            <a:pPr>
              <a:spcBef>
                <a:spcPts val="0"/>
              </a:spcBef>
              <a:spcAft>
                <a:spcPts val="600"/>
              </a:spcAft>
            </a:pPr>
            <a:r>
              <a:rPr lang="en-US" sz="3200" dirty="0" smtClean="0">
                <a:solidFill>
                  <a:srgbClr val="FF0000"/>
                </a:solidFill>
                <a:effectLst>
                  <a:outerShdw blurRad="38100" dist="38100" dir="2700000" algn="tl">
                    <a:srgbClr val="000000">
                      <a:alpha val="43137"/>
                    </a:srgbClr>
                  </a:outerShdw>
                </a:effectLst>
              </a:rPr>
              <a:t>Introduction</a:t>
            </a:r>
            <a:endParaRPr lang="en-US" sz="3200" dirty="0"/>
          </a:p>
        </p:txBody>
      </p:sp>
      <p:sp>
        <p:nvSpPr>
          <p:cNvPr id="5" name="Text Placeholder 4"/>
          <p:cNvSpPr>
            <a:spLocks noGrp="1"/>
          </p:cNvSpPr>
          <p:nvPr>
            <p:ph type="body" idx="1"/>
          </p:nvPr>
        </p:nvSpPr>
        <p:spPr/>
        <p:txBody>
          <a:bodyPr lIns="91440" tIns="91440" rIns="91440" bIns="91440">
            <a:normAutofit/>
          </a:bodyPr>
          <a:lstStyle/>
          <a:p>
            <a:pPr>
              <a:spcBef>
                <a:spcPts val="0"/>
              </a:spcBef>
              <a:spcAft>
                <a:spcPts val="600"/>
              </a:spcAft>
            </a:pPr>
            <a:r>
              <a:rPr lang="en-US" sz="2400" b="1" dirty="0" smtClean="0"/>
              <a:t>Functional Setup Manager: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sz="quarter" idx="12"/>
          </p:nvPr>
        </p:nvSpPr>
        <p:spPr>
          <a:xfrm>
            <a:off x="4663440" y="1828800"/>
            <a:ext cx="3931920" cy="1828800"/>
          </a:xfrm>
        </p:spPr>
        <p:txBody>
          <a:bodyPr/>
          <a:lstStyle/>
          <a:p>
            <a:pPr marL="57150" indent="3175" algn="ctr">
              <a:buNone/>
            </a:pPr>
            <a:r>
              <a:rPr lang="en-US" b="1" dirty="0" smtClean="0">
                <a:solidFill>
                  <a:srgbClr val="FF0000"/>
                </a:solidFill>
                <a:effectLst>
                  <a:outerShdw blurRad="25400" dist="25400" dir="2700000" algn="tl">
                    <a:srgbClr val="000000">
                      <a:alpha val="43137"/>
                    </a:srgbClr>
                  </a:outerShdw>
                </a:effectLst>
              </a:rPr>
              <a:t>Functional Setup Manager </a:t>
            </a:r>
            <a:r>
              <a:rPr lang="en-US" b="1" dirty="0" smtClean="0"/>
              <a:t>provides a guided process for </a:t>
            </a:r>
            <a:r>
              <a:rPr lang="en-US" b="1" dirty="0" smtClean="0">
                <a:solidFill>
                  <a:srgbClr val="FF0000"/>
                </a:solidFill>
                <a:effectLst>
                  <a:outerShdw blurRad="25400" dist="25400" dir="2700000" algn="tl">
                    <a:srgbClr val="000000">
                      <a:alpha val="43137"/>
                    </a:srgbClr>
                  </a:outerShdw>
                </a:effectLst>
              </a:rPr>
              <a:t>end-to-end implementation </a:t>
            </a:r>
            <a:r>
              <a:rPr lang="en-US" b="1" dirty="0" smtClean="0"/>
              <a:t>of Fusion Applications</a:t>
            </a:r>
            <a:endParaRPr lang="en-US" b="1" dirty="0"/>
          </a:p>
        </p:txBody>
      </p:sp>
      <p:grpSp>
        <p:nvGrpSpPr>
          <p:cNvPr id="36" name="Group 35"/>
          <p:cNvGrpSpPr>
            <a:grpSpLocks noChangeAspect="1"/>
          </p:cNvGrpSpPr>
          <p:nvPr/>
        </p:nvGrpSpPr>
        <p:grpSpPr>
          <a:xfrm>
            <a:off x="548640" y="914400"/>
            <a:ext cx="3573655" cy="3494837"/>
            <a:chOff x="648586" y="948024"/>
            <a:chExt cx="3927093" cy="3840480"/>
          </a:xfrm>
        </p:grpSpPr>
        <p:sp>
          <p:nvSpPr>
            <p:cNvPr id="37" name="Donut 36"/>
            <p:cNvSpPr>
              <a:spLocks noChangeAspect="1"/>
            </p:cNvSpPr>
            <p:nvPr/>
          </p:nvSpPr>
          <p:spPr bwMode="auto">
            <a:xfrm>
              <a:off x="676924" y="948024"/>
              <a:ext cx="3840480" cy="3840480"/>
            </a:xfrm>
            <a:prstGeom prst="donut">
              <a:avLst>
                <a:gd name="adj" fmla="val 10819"/>
              </a:avLst>
            </a:prstGeom>
            <a:solidFill>
              <a:schemeClr val="bg1">
                <a:lumMod val="85000"/>
              </a:schemeClr>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38" name="Rectangle 37"/>
            <p:cNvSpPr/>
            <p:nvPr/>
          </p:nvSpPr>
          <p:spPr>
            <a:xfrm>
              <a:off x="4054684" y="2693575"/>
              <a:ext cx="520995" cy="467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1600" dirty="0" err="1" smtClean="0">
                <a:solidFill>
                  <a:schemeClr val="tx1"/>
                </a:solidFill>
                <a:latin typeface="Arial" pitchFamily="34" charset="0"/>
                <a:cs typeface="Arial" pitchFamily="34" charset="0"/>
              </a:endParaRPr>
            </a:p>
          </p:txBody>
        </p:sp>
        <p:sp>
          <p:nvSpPr>
            <p:cNvPr id="39" name="Rectangle 38"/>
            <p:cNvSpPr/>
            <p:nvPr/>
          </p:nvSpPr>
          <p:spPr>
            <a:xfrm>
              <a:off x="648586" y="2690037"/>
              <a:ext cx="520995" cy="467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sz="1600" dirty="0" err="1" smtClean="0">
                <a:solidFill>
                  <a:schemeClr val="tx1"/>
                </a:solidFill>
                <a:latin typeface="Arial" pitchFamily="34" charset="0"/>
                <a:cs typeface="Arial" pitchFamily="34" charset="0"/>
              </a:endParaRPr>
            </a:p>
          </p:txBody>
        </p:sp>
        <p:graphicFrame>
          <p:nvGraphicFramePr>
            <p:cNvPr id="40" name="Diagram 39"/>
            <p:cNvGraphicFramePr>
              <a:graphicFrameLocks noChangeAspect="1"/>
            </p:cNvGraphicFramePr>
            <p:nvPr/>
          </p:nvGraphicFramePr>
          <p:xfrm>
            <a:off x="728762" y="1450442"/>
            <a:ext cx="3818373" cy="2944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Rectangle 40"/>
            <p:cNvSpPr/>
            <p:nvPr/>
          </p:nvSpPr>
          <p:spPr>
            <a:xfrm>
              <a:off x="988828" y="1211319"/>
              <a:ext cx="3253563" cy="3169294"/>
            </a:xfrm>
            <a:prstGeom prst="rect">
              <a:avLst/>
            </a:prstGeom>
            <a:noFill/>
          </p:spPr>
          <p:txBody>
            <a:bodyPr wrap="none" lIns="91440" tIns="45720" rIns="91440" bIns="45720">
              <a:prstTxWarp prst="textArchUp">
                <a:avLst>
                  <a:gd name="adj" fmla="val 11777993"/>
                </a:avLst>
              </a:prstTxWarp>
              <a:spAutoFit/>
            </a:bodyPr>
            <a:lstStyle/>
            <a:p>
              <a:pPr algn="ctr"/>
              <a:r>
                <a:rPr lang="en-US" sz="1600" b="1" dirty="0" smtClean="0">
                  <a:ln w="18415" cmpd="sng">
                    <a:noFill/>
                    <a:prstDash val="solid"/>
                  </a:ln>
                  <a:solidFill>
                    <a:schemeClr val="tx1">
                      <a:lumMod val="75000"/>
                      <a:lumOff val="25000"/>
                    </a:schemeClr>
                  </a:solidFill>
                  <a:effectLst>
                    <a:outerShdw blurRad="38100" dist="38100" dir="2700000" algn="tl">
                      <a:srgbClr val="000000">
                        <a:alpha val="43137"/>
                      </a:srgbClr>
                    </a:outerShdw>
                  </a:effectLst>
                </a:rPr>
                <a:t>Initial Implementation</a:t>
              </a:r>
              <a:endParaRPr lang="en-US" sz="1600" b="1" dirty="0">
                <a:ln w="18415" cmpd="sng">
                  <a:noFill/>
                  <a:prstDash val="solid"/>
                </a:ln>
                <a:solidFill>
                  <a:schemeClr val="tx1">
                    <a:lumMod val="75000"/>
                    <a:lumOff val="25000"/>
                  </a:schemeClr>
                </a:solidFill>
                <a:effectLst>
                  <a:outerShdw blurRad="38100" dist="38100" dir="2700000" algn="tl">
                    <a:srgbClr val="000000">
                      <a:alpha val="43137"/>
                    </a:srgbClr>
                  </a:outerShdw>
                </a:effectLst>
              </a:endParaRPr>
            </a:p>
          </p:txBody>
        </p:sp>
        <p:sp>
          <p:nvSpPr>
            <p:cNvPr id="42" name="Rectangle 41"/>
            <p:cNvSpPr/>
            <p:nvPr/>
          </p:nvSpPr>
          <p:spPr>
            <a:xfrm>
              <a:off x="989361" y="1754379"/>
              <a:ext cx="3218594" cy="2920612"/>
            </a:xfrm>
            <a:prstGeom prst="rect">
              <a:avLst/>
            </a:prstGeom>
            <a:noFill/>
            <a:scene3d>
              <a:camera prst="orthographicFront">
                <a:rot lat="10800000" lon="10800000" rev="0"/>
              </a:camera>
              <a:lightRig rig="threePt" dir="t"/>
            </a:scene3d>
          </p:spPr>
          <p:txBody>
            <a:bodyPr wrap="none" lIns="91440" tIns="45720" rIns="91440" bIns="45720">
              <a:prstTxWarp prst="textArchUp">
                <a:avLst>
                  <a:gd name="adj" fmla="val 10523335"/>
                </a:avLst>
              </a:prstTxWarp>
              <a:spAutoFit/>
            </a:bodyPr>
            <a:lstStyle/>
            <a:p>
              <a:pPr algn="ctr"/>
              <a:r>
                <a:rPr lang="en-US" sz="1600" b="1" dirty="0" smtClean="0">
                  <a:ln w="18415" cmpd="sng">
                    <a:noFill/>
                    <a:prstDash val="solid"/>
                  </a:ln>
                  <a:solidFill>
                    <a:schemeClr val="tx1">
                      <a:lumMod val="75000"/>
                      <a:lumOff val="25000"/>
                    </a:schemeClr>
                  </a:solidFill>
                  <a:effectLst>
                    <a:outerShdw blurRad="38100" dist="38100" dir="2700000" algn="tl">
                      <a:srgbClr val="000000">
                        <a:alpha val="43137"/>
                      </a:srgbClr>
                    </a:outerShdw>
                  </a:effectLst>
                  <a:latin typeface="+mn-lt"/>
                </a:rPr>
                <a:t>Incremental Change</a:t>
              </a:r>
              <a:endParaRPr lang="en-US" sz="1600" b="1" dirty="0">
                <a:ln w="18415" cmpd="sng">
                  <a:noFill/>
                  <a:prstDash val="solid"/>
                </a:ln>
                <a:solidFill>
                  <a:schemeClr val="tx1">
                    <a:lumMod val="75000"/>
                    <a:lumOff val="25000"/>
                  </a:schemeClr>
                </a:solidFill>
                <a:effectLst>
                  <a:outerShdw blurRad="38100" dist="38100" dir="2700000" algn="tl">
                    <a:srgbClr val="000000">
                      <a:alpha val="43137"/>
                    </a:srgbClr>
                  </a:outerShdw>
                </a:effectLst>
                <a:latin typeface="+mn-lt"/>
              </a:endParaRPr>
            </a:p>
          </p:txBody>
        </p:sp>
      </p:gr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p:cNvSpPr>
            <a:spLocks noGrp="1"/>
          </p:cNvSpPr>
          <p:nvPr>
            <p:ph type="title"/>
          </p:nvPr>
        </p:nvSpPr>
        <p:spPr/>
        <p:txBody>
          <a:bodyPr/>
          <a:lstStyle/>
          <a:p>
            <a:r>
              <a:rPr lang="en-US" dirty="0" smtClean="0"/>
              <a:t>Functional Setup Manager</a:t>
            </a:r>
            <a:endParaRPr lang="en-US" dirty="0"/>
          </a:p>
        </p:txBody>
      </p:sp>
      <p:grpSp>
        <p:nvGrpSpPr>
          <p:cNvPr id="2" name="Group 48"/>
          <p:cNvGrpSpPr/>
          <p:nvPr/>
        </p:nvGrpSpPr>
        <p:grpSpPr>
          <a:xfrm>
            <a:off x="1371600" y="1737360"/>
            <a:ext cx="6677024" cy="2834640"/>
            <a:chOff x="1371600" y="1737360"/>
            <a:chExt cx="6677024" cy="2834640"/>
          </a:xfrm>
        </p:grpSpPr>
        <p:pic>
          <p:nvPicPr>
            <p:cNvPr id="50" name="Picture 8"/>
            <p:cNvPicPr>
              <a:picLocks noChangeArrowheads="1"/>
            </p:cNvPicPr>
            <p:nvPr/>
          </p:nvPicPr>
          <p:blipFill>
            <a:blip r:embed="rId3" cstate="print"/>
            <a:srcRect/>
            <a:stretch>
              <a:fillRect/>
            </a:stretch>
          </p:blipFill>
          <p:spPr bwMode="auto">
            <a:xfrm>
              <a:off x="1554480" y="1920240"/>
              <a:ext cx="1737360" cy="1005840"/>
            </a:xfrm>
            <a:prstGeom prst="rect">
              <a:avLst/>
            </a:prstGeom>
            <a:noFill/>
            <a:ln w="19050">
              <a:solidFill>
                <a:srgbClr val="808080"/>
              </a:solidFill>
              <a:miter lim="800000"/>
              <a:headEnd/>
              <a:tailEnd/>
            </a:ln>
          </p:spPr>
        </p:pic>
        <p:pic>
          <p:nvPicPr>
            <p:cNvPr id="51" name="Picture 50"/>
            <p:cNvPicPr>
              <a:picLocks noChangeArrowheads="1"/>
            </p:cNvPicPr>
            <p:nvPr/>
          </p:nvPicPr>
          <p:blipFill>
            <a:blip r:embed="rId4" cstate="print"/>
            <a:srcRect/>
            <a:stretch>
              <a:fillRect/>
            </a:stretch>
          </p:blipFill>
          <p:spPr bwMode="auto">
            <a:xfrm>
              <a:off x="3840480" y="1920240"/>
              <a:ext cx="1737360" cy="1005840"/>
            </a:xfrm>
            <a:prstGeom prst="rect">
              <a:avLst/>
            </a:prstGeom>
            <a:noFill/>
            <a:ln w="19050">
              <a:solidFill>
                <a:srgbClr val="808080"/>
              </a:solidFill>
              <a:miter lim="800000"/>
              <a:headEnd/>
              <a:tailEnd/>
            </a:ln>
          </p:spPr>
        </p:pic>
        <p:sp>
          <p:nvSpPr>
            <p:cNvPr id="52" name="Right Arrow 51"/>
            <p:cNvSpPr/>
            <p:nvPr/>
          </p:nvSpPr>
          <p:spPr>
            <a:xfrm>
              <a:off x="3474720" y="2286000"/>
              <a:ext cx="274320" cy="274320"/>
            </a:xfrm>
            <a:prstGeom prst="rightArrow">
              <a:avLst/>
            </a:prstGeom>
            <a:solidFill>
              <a:srgbClr val="FF0000"/>
            </a:solidFill>
            <a:ln w="25400" cap="flat" cmpd="sng" algn="ctr">
              <a:noFill/>
              <a:prstDash val="solid"/>
            </a:ln>
            <a:effectLst>
              <a:outerShdw blurRad="50800" dist="38100" dir="5400000" algn="t" rotWithShape="0">
                <a:prstClr val="black">
                  <a:alpha val="40000"/>
                </a:prstClr>
              </a:outerShdw>
            </a:effectLst>
          </p:spPr>
          <p:txBody>
            <a:bodyPr lIns="0" tIns="0" rIns="0" bIns="0" rtlCol="0" anchor="t" anchorCtr="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p:txBody>
        </p:sp>
        <p:sp>
          <p:nvSpPr>
            <p:cNvPr id="53" name="Rounded Rectangle 52"/>
            <p:cNvSpPr/>
            <p:nvPr/>
          </p:nvSpPr>
          <p:spPr>
            <a:xfrm>
              <a:off x="1371600" y="1737360"/>
              <a:ext cx="822960" cy="182880"/>
            </a:xfrm>
            <a:prstGeom prst="roundRect">
              <a:avLst/>
            </a:prstGeom>
            <a:solidFill>
              <a:srgbClr val="808080"/>
            </a:solidFill>
            <a:ln w="25400" cap="flat" cmpd="sng" algn="ctr">
              <a:noFill/>
              <a:prstDash val="solid"/>
            </a:ln>
            <a:effectLst>
              <a:outerShdw blurRad="50800" dist="38100" dir="2700000" algn="tl" rotWithShape="0">
                <a:prstClr val="black">
                  <a:alpha val="40000"/>
                </a:prstClr>
              </a:outerShdw>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pitchFamily="34" charset="0"/>
                  <a:ea typeface="+mn-ea"/>
                  <a:cs typeface="Arial" pitchFamily="34" charset="0"/>
                </a:rPr>
                <a:t>Plan</a:t>
              </a:r>
            </a:p>
          </p:txBody>
        </p:sp>
        <p:sp>
          <p:nvSpPr>
            <p:cNvPr id="54" name="Rounded Rectangle 53"/>
            <p:cNvSpPr/>
            <p:nvPr/>
          </p:nvSpPr>
          <p:spPr>
            <a:xfrm>
              <a:off x="3657600" y="1737360"/>
              <a:ext cx="822960" cy="182880"/>
            </a:xfrm>
            <a:prstGeom prst="roundRect">
              <a:avLst/>
            </a:prstGeom>
            <a:solidFill>
              <a:srgbClr val="808080"/>
            </a:solidFill>
            <a:ln w="25400" cap="flat" cmpd="sng" algn="ctr">
              <a:noFill/>
              <a:prstDash val="solid"/>
            </a:ln>
            <a:effectLst>
              <a:outerShdw blurRad="50800" dist="38100" dir="2700000" algn="tl" rotWithShape="0">
                <a:prstClr val="black">
                  <a:alpha val="40000"/>
                </a:prstClr>
              </a:outerShdw>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pitchFamily="34" charset="0"/>
                  <a:ea typeface="+mn-ea"/>
                  <a:cs typeface="Arial" pitchFamily="34" charset="0"/>
                </a:rPr>
                <a:t>Configure</a:t>
              </a:r>
            </a:p>
          </p:txBody>
        </p:sp>
        <p:pic>
          <p:nvPicPr>
            <p:cNvPr id="55" name="Picture 54"/>
            <p:cNvPicPr>
              <a:picLocks noChangeArrowheads="1"/>
            </p:cNvPicPr>
            <p:nvPr/>
          </p:nvPicPr>
          <p:blipFill>
            <a:blip r:embed="rId5" cstate="print"/>
            <a:stretch>
              <a:fillRect/>
            </a:stretch>
          </p:blipFill>
          <p:spPr bwMode="auto">
            <a:xfrm>
              <a:off x="6126480" y="1920240"/>
              <a:ext cx="1737360" cy="1005840"/>
            </a:xfrm>
            <a:prstGeom prst="rect">
              <a:avLst/>
            </a:prstGeom>
            <a:noFill/>
            <a:ln w="19050">
              <a:solidFill>
                <a:srgbClr val="808080"/>
              </a:solidFill>
              <a:miter lim="800000"/>
              <a:headEnd/>
              <a:tailEnd/>
            </a:ln>
          </p:spPr>
        </p:pic>
        <p:sp>
          <p:nvSpPr>
            <p:cNvPr id="56" name="Right Arrow 55"/>
            <p:cNvSpPr/>
            <p:nvPr/>
          </p:nvSpPr>
          <p:spPr>
            <a:xfrm>
              <a:off x="5760720" y="2286000"/>
              <a:ext cx="274320" cy="274320"/>
            </a:xfrm>
            <a:prstGeom prst="rightArrow">
              <a:avLst/>
            </a:prstGeom>
            <a:solidFill>
              <a:srgbClr val="FF0000"/>
            </a:solidFill>
            <a:ln w="25400" cap="flat" cmpd="sng" algn="ctr">
              <a:noFill/>
              <a:prstDash val="solid"/>
            </a:ln>
            <a:effectLst>
              <a:outerShdw blurRad="50800" dist="38100" dir="5400000" algn="t" rotWithShape="0">
                <a:prstClr val="black">
                  <a:alpha val="40000"/>
                </a:prstClr>
              </a:outerShdw>
            </a:effectLst>
          </p:spPr>
          <p:txBody>
            <a:bodyPr lIns="0" tIns="0" rIns="0" bIns="0" rtlCol="0" anchor="t" anchorCtr="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p:txBody>
        </p:sp>
        <p:sp>
          <p:nvSpPr>
            <p:cNvPr id="57" name="Right Arrow 56"/>
            <p:cNvSpPr/>
            <p:nvPr/>
          </p:nvSpPr>
          <p:spPr>
            <a:xfrm rot="8100000">
              <a:off x="7120890" y="3383280"/>
              <a:ext cx="274320" cy="274320"/>
            </a:xfrm>
            <a:prstGeom prst="rightArrow">
              <a:avLst/>
            </a:prstGeom>
            <a:solidFill>
              <a:srgbClr val="FF0000"/>
            </a:solidFill>
            <a:ln w="25400" cap="flat" cmpd="sng" algn="ctr">
              <a:noFill/>
              <a:prstDash val="solid"/>
            </a:ln>
            <a:effectLst>
              <a:outerShdw blurRad="50800" dist="38100" dir="5400000" algn="t" rotWithShape="0">
                <a:prstClr val="black">
                  <a:alpha val="40000"/>
                </a:prstClr>
              </a:outerShdw>
            </a:effectLst>
          </p:spPr>
          <p:txBody>
            <a:bodyPr lIns="0" tIns="0" rIns="0" bIns="0" rtlCol="0" anchor="t" anchorCtr="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p:txBody>
        </p:sp>
        <p:pic>
          <p:nvPicPr>
            <p:cNvPr id="58" name="Picture 57"/>
            <p:cNvPicPr>
              <a:picLocks noChangeArrowheads="1"/>
            </p:cNvPicPr>
            <p:nvPr/>
          </p:nvPicPr>
          <p:blipFill>
            <a:blip r:embed="rId6" cstate="print"/>
            <a:srcRect/>
            <a:stretch>
              <a:fillRect/>
            </a:stretch>
          </p:blipFill>
          <p:spPr bwMode="auto">
            <a:xfrm>
              <a:off x="5029200" y="3383280"/>
              <a:ext cx="1737360" cy="1005840"/>
            </a:xfrm>
            <a:prstGeom prst="rect">
              <a:avLst/>
            </a:prstGeom>
            <a:noFill/>
            <a:ln w="19050">
              <a:solidFill>
                <a:srgbClr val="FFFFFF">
                  <a:lumMod val="65000"/>
                </a:srgbClr>
              </a:solidFill>
              <a:miter lim="800000"/>
              <a:headEnd/>
              <a:tailEnd/>
            </a:ln>
          </p:spPr>
        </p:pic>
        <p:sp>
          <p:nvSpPr>
            <p:cNvPr id="59" name="Rounded Rectangle 58"/>
            <p:cNvSpPr/>
            <p:nvPr/>
          </p:nvSpPr>
          <p:spPr>
            <a:xfrm>
              <a:off x="5943600" y="1737360"/>
              <a:ext cx="822960" cy="182880"/>
            </a:xfrm>
            <a:prstGeom prst="roundRect">
              <a:avLst/>
            </a:prstGeom>
            <a:solidFill>
              <a:srgbClr val="808080"/>
            </a:solidFill>
            <a:ln w="25400" cap="flat" cmpd="sng" algn="ctr">
              <a:noFill/>
              <a:prstDash val="solid"/>
            </a:ln>
            <a:effectLst>
              <a:outerShdw blurRad="50800" dist="38100" dir="2700000" algn="tl" rotWithShape="0">
                <a:prstClr val="black">
                  <a:alpha val="40000"/>
                </a:prstClr>
              </a:outerShdw>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pitchFamily="34" charset="0"/>
                  <a:ea typeface="+mn-ea"/>
                  <a:cs typeface="Arial" pitchFamily="34" charset="0"/>
                </a:rPr>
                <a:t>Implement</a:t>
              </a:r>
            </a:p>
          </p:txBody>
        </p:sp>
        <p:sp>
          <p:nvSpPr>
            <p:cNvPr id="60" name="Text Box 21"/>
            <p:cNvSpPr txBox="1">
              <a:spLocks noChangeArrowheads="1"/>
            </p:cNvSpPr>
            <p:nvPr/>
          </p:nvSpPr>
          <p:spPr bwMode="auto">
            <a:xfrm>
              <a:off x="1562100" y="2926080"/>
              <a:ext cx="1828798" cy="182880"/>
            </a:xfrm>
            <a:prstGeom prst="rect">
              <a:avLst/>
            </a:prstGeom>
            <a:noFill/>
            <a:ln w="9525">
              <a:noFill/>
              <a:miter lim="800000"/>
              <a:headEnd/>
              <a:tailEnd/>
            </a:ln>
            <a:effectLst>
              <a:prstShdw prst="shdw17" dist="17961" dir="2700000">
                <a:srgbClr val="829E7E">
                  <a:gamma/>
                  <a:shade val="60000"/>
                  <a:invGamma/>
                </a:srgbClr>
              </a:prstShdw>
            </a:effectLst>
          </p:spPr>
          <p:txBody>
            <a:bodyPr lIns="0" tIns="0" rIns="0" bIns="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0000"/>
                  </a:solidFill>
                  <a:effectLst/>
                  <a:uLnTx/>
                  <a:uFillTx/>
                  <a:latin typeface="Arial Narrow" pitchFamily="34" charset="0"/>
                </a:rPr>
                <a:t>Getting Started</a:t>
              </a:r>
            </a:p>
          </p:txBody>
        </p:sp>
        <p:sp>
          <p:nvSpPr>
            <p:cNvPr id="61" name="Text Box 21"/>
            <p:cNvSpPr txBox="1">
              <a:spLocks noChangeArrowheads="1"/>
            </p:cNvSpPr>
            <p:nvPr/>
          </p:nvSpPr>
          <p:spPr bwMode="auto">
            <a:xfrm>
              <a:off x="3840480" y="2926080"/>
              <a:ext cx="1851660" cy="182880"/>
            </a:xfrm>
            <a:prstGeom prst="rect">
              <a:avLst/>
            </a:prstGeom>
            <a:noFill/>
            <a:ln w="9525">
              <a:noFill/>
              <a:miter lim="800000"/>
              <a:headEnd/>
              <a:tailEnd/>
            </a:ln>
            <a:effectLst>
              <a:prstShdw prst="shdw17" dist="17961" dir="2700000">
                <a:srgbClr val="829E7E">
                  <a:gamma/>
                  <a:shade val="60000"/>
                  <a:invGamma/>
                </a:srgbClr>
              </a:prstShdw>
            </a:effectLst>
          </p:spPr>
          <p:txBody>
            <a:bodyPr lIns="0" tIns="0" rIns="0" bIns="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latin typeface="Arial Narrow" pitchFamily="34" charset="0"/>
                </a:rPr>
                <a:t>Configure Offerings</a:t>
              </a:r>
              <a:endParaRPr kumimoji="0" lang="en-US" sz="1200" b="1" i="0" u="none" strike="noStrike" kern="0" cap="none" spc="0" normalizeH="0" baseline="0" noProof="0" dirty="0">
                <a:ln>
                  <a:noFill/>
                </a:ln>
                <a:solidFill>
                  <a:srgbClr val="FF0000"/>
                </a:solidFill>
                <a:effectLst/>
                <a:uLnTx/>
                <a:uFillTx/>
                <a:latin typeface="Arial Narrow" pitchFamily="34" charset="0"/>
              </a:endParaRPr>
            </a:p>
          </p:txBody>
        </p:sp>
        <p:sp>
          <p:nvSpPr>
            <p:cNvPr id="62" name="Text Box 21"/>
            <p:cNvSpPr txBox="1">
              <a:spLocks noChangeArrowheads="1"/>
            </p:cNvSpPr>
            <p:nvPr/>
          </p:nvSpPr>
          <p:spPr bwMode="auto">
            <a:xfrm>
              <a:off x="6067425" y="2926080"/>
              <a:ext cx="1981199" cy="201931"/>
            </a:xfrm>
            <a:prstGeom prst="rect">
              <a:avLst/>
            </a:prstGeom>
            <a:noFill/>
            <a:ln w="9525">
              <a:noFill/>
              <a:miter lim="800000"/>
              <a:headEnd/>
              <a:tailEnd/>
            </a:ln>
            <a:effectLst>
              <a:prstShdw prst="shdw17" dist="17961" dir="2700000">
                <a:srgbClr val="829E7E">
                  <a:gamma/>
                  <a:shade val="60000"/>
                  <a:invGamma/>
                </a:srgbClr>
              </a:prstShdw>
            </a:effectLst>
          </p:spPr>
          <p:txBody>
            <a:bodyPr lIns="0" tIns="0" rIns="0" bIns="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latin typeface="Arial Narrow" pitchFamily="34" charset="0"/>
                </a:rPr>
                <a:t>Manage Implementation Projects</a:t>
              </a:r>
              <a:endParaRPr kumimoji="0" lang="en-US" sz="1200" b="1" i="0" u="none" strike="noStrike" kern="0" cap="none" spc="0" normalizeH="0" baseline="0" noProof="0" dirty="0">
                <a:ln>
                  <a:noFill/>
                </a:ln>
                <a:solidFill>
                  <a:srgbClr val="FF0000"/>
                </a:solidFill>
                <a:effectLst/>
                <a:uLnTx/>
                <a:uFillTx/>
                <a:latin typeface="Arial Narrow" pitchFamily="34" charset="0"/>
              </a:endParaRPr>
            </a:p>
          </p:txBody>
        </p:sp>
        <p:sp>
          <p:nvSpPr>
            <p:cNvPr id="63" name="Text Box 21"/>
            <p:cNvSpPr txBox="1">
              <a:spLocks noChangeArrowheads="1"/>
            </p:cNvSpPr>
            <p:nvPr/>
          </p:nvSpPr>
          <p:spPr bwMode="auto">
            <a:xfrm>
              <a:off x="4933951" y="4389120"/>
              <a:ext cx="2028824" cy="180975"/>
            </a:xfrm>
            <a:prstGeom prst="rect">
              <a:avLst/>
            </a:prstGeom>
            <a:noFill/>
            <a:ln w="9525">
              <a:noFill/>
              <a:miter lim="800000"/>
              <a:headEnd/>
              <a:tailEnd/>
            </a:ln>
            <a:effectLst>
              <a:prstShdw prst="shdw17" dist="17961" dir="2700000">
                <a:srgbClr val="829E7E">
                  <a:gamma/>
                  <a:shade val="60000"/>
                  <a:invGamma/>
                </a:srgbClr>
              </a:prstShdw>
            </a:effectLst>
          </p:spPr>
          <p:txBody>
            <a:bodyPr lIns="0" tIns="0" rIns="0" bIns="0" anchor="ctr" anchorCtr="0">
              <a:normAutofit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latin typeface="Arial Narrow" pitchFamily="34" charset="0"/>
                </a:rPr>
                <a:t>Manage Configuration Packages</a:t>
              </a:r>
              <a:endParaRPr kumimoji="0" lang="en-US" sz="1200" b="1" i="0" u="none" strike="noStrike" kern="0" cap="none" spc="0" normalizeH="0" baseline="0" noProof="0" dirty="0">
                <a:ln>
                  <a:noFill/>
                </a:ln>
                <a:solidFill>
                  <a:srgbClr val="FF0000"/>
                </a:solidFill>
                <a:effectLst/>
                <a:uLnTx/>
                <a:uFillTx/>
                <a:latin typeface="Arial Narrow" pitchFamily="34" charset="0"/>
              </a:endParaRPr>
            </a:p>
          </p:txBody>
        </p:sp>
        <p:sp>
          <p:nvSpPr>
            <p:cNvPr id="64" name="Rounded Rectangle 63"/>
            <p:cNvSpPr/>
            <p:nvPr/>
          </p:nvSpPr>
          <p:spPr>
            <a:xfrm>
              <a:off x="4846320" y="3200400"/>
              <a:ext cx="1188720" cy="182880"/>
            </a:xfrm>
            <a:prstGeom prst="roundRect">
              <a:avLst/>
            </a:prstGeom>
            <a:solidFill>
              <a:srgbClr val="808080"/>
            </a:solidFill>
            <a:ln w="25400" cap="flat" cmpd="sng" algn="ctr">
              <a:noFill/>
              <a:prstDash val="solid"/>
            </a:ln>
            <a:effectLst>
              <a:outerShdw blurRad="50800" dist="38100" dir="2700000" algn="tl" rotWithShape="0">
                <a:prstClr val="black">
                  <a:alpha val="40000"/>
                </a:prstClr>
              </a:outerShdw>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pitchFamily="34" charset="0"/>
                  <a:ea typeface="+mn-ea"/>
                  <a:cs typeface="Arial" pitchFamily="34" charset="0"/>
                </a:rPr>
                <a:t>Export &amp; Import</a:t>
              </a:r>
            </a:p>
          </p:txBody>
        </p:sp>
        <p:pic>
          <p:nvPicPr>
            <p:cNvPr id="65" name="Picture 2"/>
            <p:cNvPicPr>
              <a:picLocks noChangeArrowheads="1"/>
            </p:cNvPicPr>
            <p:nvPr/>
          </p:nvPicPr>
          <p:blipFill>
            <a:blip r:embed="rId7" cstate="print"/>
            <a:srcRect/>
            <a:stretch>
              <a:fillRect/>
            </a:stretch>
          </p:blipFill>
          <p:spPr bwMode="auto">
            <a:xfrm>
              <a:off x="2651760" y="3383280"/>
              <a:ext cx="1737360" cy="1005840"/>
            </a:xfrm>
            <a:prstGeom prst="rect">
              <a:avLst/>
            </a:prstGeom>
            <a:noFill/>
            <a:ln w="19050">
              <a:solidFill>
                <a:srgbClr val="FFFFFF">
                  <a:lumMod val="65000"/>
                </a:srgbClr>
              </a:solidFill>
              <a:miter lim="800000"/>
              <a:headEnd/>
              <a:tailEnd/>
            </a:ln>
          </p:spPr>
        </p:pic>
        <p:sp>
          <p:nvSpPr>
            <p:cNvPr id="66" name="Text Box 21"/>
            <p:cNvSpPr txBox="1">
              <a:spLocks noChangeArrowheads="1"/>
            </p:cNvSpPr>
            <p:nvPr/>
          </p:nvSpPr>
          <p:spPr bwMode="auto">
            <a:xfrm>
              <a:off x="2651760" y="4389120"/>
              <a:ext cx="1851660" cy="182880"/>
            </a:xfrm>
            <a:prstGeom prst="rect">
              <a:avLst/>
            </a:prstGeom>
            <a:noFill/>
            <a:ln w="9525">
              <a:noFill/>
              <a:miter lim="800000"/>
              <a:headEnd/>
              <a:tailEnd/>
            </a:ln>
            <a:effectLst>
              <a:prstShdw prst="shdw17" dist="17961" dir="2700000">
                <a:srgbClr val="829E7E">
                  <a:gamma/>
                  <a:shade val="60000"/>
                  <a:invGamma/>
                </a:srgbClr>
              </a:prstShdw>
            </a:effectLst>
          </p:spPr>
          <p:txBody>
            <a:bodyPr lIns="0" tIns="0" rIns="0" bIns="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latin typeface="Arial Narrow" pitchFamily="34" charset="0"/>
                </a:rPr>
                <a:t>All Tasks (Search)</a:t>
              </a:r>
              <a:endParaRPr kumimoji="0" lang="en-US" sz="1200" b="1" i="0" u="none" strike="noStrike" kern="0" cap="none" spc="0" normalizeH="0" baseline="0" noProof="0" dirty="0">
                <a:ln>
                  <a:noFill/>
                </a:ln>
                <a:solidFill>
                  <a:srgbClr val="FF0000"/>
                </a:solidFill>
                <a:effectLst/>
                <a:uLnTx/>
                <a:uFillTx/>
                <a:latin typeface="Arial Narrow" pitchFamily="34" charset="0"/>
              </a:endParaRPr>
            </a:p>
          </p:txBody>
        </p:sp>
        <p:sp>
          <p:nvSpPr>
            <p:cNvPr id="67" name="Rounded Rectangle 66"/>
            <p:cNvSpPr/>
            <p:nvPr/>
          </p:nvSpPr>
          <p:spPr>
            <a:xfrm>
              <a:off x="2468880" y="3200400"/>
              <a:ext cx="822960" cy="182880"/>
            </a:xfrm>
            <a:prstGeom prst="roundRect">
              <a:avLst/>
            </a:prstGeom>
            <a:solidFill>
              <a:srgbClr val="808080"/>
            </a:solidFill>
            <a:ln w="25400" cap="flat" cmpd="sng" algn="ctr">
              <a:noFill/>
              <a:prstDash val="solid"/>
            </a:ln>
            <a:effectLst>
              <a:outerShdw blurRad="50800" dist="38100" dir="2700000" algn="tl" rotWithShape="0">
                <a:prstClr val="black">
                  <a:alpha val="40000"/>
                </a:prstClr>
              </a:outerShdw>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pitchFamily="34" charset="0"/>
                  <a:ea typeface="+mn-ea"/>
                  <a:cs typeface="Arial" pitchFamily="34" charset="0"/>
                </a:rPr>
                <a:t>Maintain</a:t>
              </a:r>
            </a:p>
          </p:txBody>
        </p:sp>
        <p:sp>
          <p:nvSpPr>
            <p:cNvPr id="68" name="Right Arrow 67"/>
            <p:cNvSpPr/>
            <p:nvPr/>
          </p:nvSpPr>
          <p:spPr>
            <a:xfrm flipH="1">
              <a:off x="4572000" y="3749040"/>
              <a:ext cx="274320" cy="274320"/>
            </a:xfrm>
            <a:prstGeom prst="rightArrow">
              <a:avLst/>
            </a:prstGeom>
            <a:solidFill>
              <a:srgbClr val="FF0000"/>
            </a:solidFill>
            <a:ln w="25400" cap="flat" cmpd="sng" algn="ctr">
              <a:noFill/>
              <a:prstDash val="solid"/>
            </a:ln>
            <a:effectLst>
              <a:outerShdw blurRad="50800" dist="38100" dir="5400000" algn="t" rotWithShape="0">
                <a:prstClr val="black">
                  <a:alpha val="40000"/>
                </a:prstClr>
              </a:outerShdw>
            </a:effectLst>
          </p:spPr>
          <p:txBody>
            <a:bodyPr lIns="0" tIns="0" rIns="0" bIns="0" rtlCol="0" anchor="t" anchorCtr="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p:txBody>
        </p:sp>
        <p:sp>
          <p:nvSpPr>
            <p:cNvPr id="69" name="Right Arrow 68"/>
            <p:cNvSpPr/>
            <p:nvPr/>
          </p:nvSpPr>
          <p:spPr>
            <a:xfrm rot="2700000" flipH="1">
              <a:off x="1828800" y="3383280"/>
              <a:ext cx="274320" cy="274320"/>
            </a:xfrm>
            <a:prstGeom prst="rightArrow">
              <a:avLst/>
            </a:prstGeom>
            <a:solidFill>
              <a:srgbClr val="FF0000"/>
            </a:solidFill>
            <a:ln w="25400" cap="flat" cmpd="sng" algn="ctr">
              <a:noFill/>
              <a:prstDash val="solid"/>
            </a:ln>
            <a:effectLst>
              <a:outerShdw blurRad="50800" dist="38100" dir="5400000" algn="t" rotWithShape="0">
                <a:prstClr val="black">
                  <a:alpha val="40000"/>
                </a:prstClr>
              </a:outerShdw>
            </a:effectLst>
          </p:spPr>
          <p:txBody>
            <a:bodyPr lIns="0" tIns="0" rIns="0" bIns="0" rtlCol="0" anchor="t" anchorCtr="0"/>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000000"/>
                </a:solidFill>
                <a:effectLst/>
                <a:uLnTx/>
                <a:uFillTx/>
                <a:latin typeface="Arial" pitchFamily="34" charset="0"/>
                <a:ea typeface="+mn-ea"/>
                <a:cs typeface="Arial" pitchFamily="34" charset="0"/>
              </a:endParaRPr>
            </a:p>
          </p:txBody>
        </p:sp>
      </p:grpSp>
      <p:sp>
        <p:nvSpPr>
          <p:cNvPr id="70" name="TextBox 69"/>
          <p:cNvSpPr txBox="1"/>
          <p:nvPr/>
        </p:nvSpPr>
        <p:spPr>
          <a:xfrm>
            <a:off x="731520" y="914400"/>
            <a:ext cx="7772400" cy="640080"/>
          </a:xfrm>
          <a:prstGeom prst="rect">
            <a:avLst/>
          </a:prstGeom>
          <a:noFill/>
          <a:ln>
            <a:noFill/>
          </a:ln>
        </p:spPr>
        <p:txBody>
          <a:bodyPr wrap="square" lIns="0" tIns="0" rIns="0" bIns="0" rtlCol="0" anchor="ctr" anchorCtr="0">
            <a:noAutofit/>
          </a:bodyPr>
          <a:lstStyle/>
          <a:p>
            <a:pPr algn="ctr" eaLnBrk="0" hangingPunct="0">
              <a:spcBef>
                <a:spcPts val="0"/>
              </a:spcBef>
              <a:spcAft>
                <a:spcPts val="0"/>
              </a:spcAft>
              <a:buClr>
                <a:schemeClr val="tx2"/>
              </a:buClr>
            </a:pPr>
            <a:r>
              <a:rPr lang="en-US" sz="2000" dirty="0" smtClean="0">
                <a:ea typeface="ＭＳ Ｐゴシック" pitchFamily="127" charset="-128"/>
                <a:cs typeface="ＭＳ Ｐゴシック" pitchFamily="127" charset="-128"/>
              </a:rPr>
              <a:t>Each step builds upon the decisions made in the previous steps to provide a fully</a:t>
            </a:r>
            <a:r>
              <a:rPr lang="en-US" sz="2000" b="1" dirty="0" smtClean="0">
                <a:solidFill>
                  <a:srgbClr val="FF0000"/>
                </a:solidFill>
                <a:effectLst>
                  <a:outerShdw blurRad="25400" dist="25400" dir="2700000" algn="tl">
                    <a:srgbClr val="000000">
                      <a:alpha val="43137"/>
                    </a:srgbClr>
                  </a:outerShdw>
                </a:effectLst>
                <a:ea typeface="ＭＳ Ｐゴシック" pitchFamily="127" charset="-128"/>
                <a:cs typeface="ＭＳ Ｐゴシック" pitchFamily="127" charset="-128"/>
              </a:rPr>
              <a:t> integrated applications implementation process</a:t>
            </a:r>
            <a:endParaRPr lang="en-US" sz="2000" dirty="0" smtClean="0">
              <a:ea typeface="ＭＳ Ｐゴシック" pitchFamily="127" charset="-128"/>
              <a:cs typeface="ＭＳ Ｐゴシック" pitchFamily="127" charset="-128"/>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91440" tIns="91440" rIns="91440" bIns="91440"/>
          <a:lstStyle/>
          <a:p>
            <a:pPr>
              <a:spcBef>
                <a:spcPts val="0"/>
              </a:spcBef>
              <a:spcAft>
                <a:spcPts val="600"/>
              </a:spcAft>
            </a:pPr>
            <a:r>
              <a:rPr lang="en-US" sz="3200" dirty="0" smtClean="0">
                <a:solidFill>
                  <a:srgbClr val="FF0000"/>
                </a:solidFill>
                <a:effectLst>
                  <a:outerShdw blurRad="38100" dist="38100" dir="2700000" algn="tl">
                    <a:srgbClr val="000000">
                      <a:alpha val="43137"/>
                    </a:srgbClr>
                  </a:outerShdw>
                </a:effectLst>
              </a:rPr>
              <a:t>Functional Overview</a:t>
            </a:r>
            <a:endParaRPr lang="en-US" sz="3200" dirty="0"/>
          </a:p>
        </p:txBody>
      </p:sp>
      <p:sp>
        <p:nvSpPr>
          <p:cNvPr id="5" name="Text Placeholder 4"/>
          <p:cNvSpPr>
            <a:spLocks noGrp="1"/>
          </p:cNvSpPr>
          <p:nvPr>
            <p:ph type="body" idx="1"/>
          </p:nvPr>
        </p:nvSpPr>
        <p:spPr/>
        <p:txBody>
          <a:bodyPr lIns="91440" tIns="91440" rIns="91440" bIns="91440">
            <a:normAutofit/>
          </a:bodyPr>
          <a:lstStyle/>
          <a:p>
            <a:pPr>
              <a:spcBef>
                <a:spcPts val="0"/>
              </a:spcBef>
              <a:spcAft>
                <a:spcPts val="600"/>
              </a:spcAft>
            </a:pPr>
            <a:r>
              <a:rPr lang="en-US" sz="2400" b="1" dirty="0" smtClean="0"/>
              <a:t>Functional Setup Manager: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Overview</a:t>
            </a:r>
            <a:endParaRPr lang="en-US" dirty="0"/>
          </a:p>
        </p:txBody>
      </p:sp>
      <p:pic>
        <p:nvPicPr>
          <p:cNvPr id="7" name="Picture 6" descr="TPEntries.PNG"/>
          <p:cNvPicPr>
            <a:picLocks noChangeAspect="1"/>
          </p:cNvPicPr>
          <p:nvPr/>
        </p:nvPicPr>
        <p:blipFill>
          <a:blip r:embed="rId3" cstate="print"/>
          <a:srcRect t="498" b="69259"/>
          <a:stretch>
            <a:fillRect/>
          </a:stretch>
        </p:blipFill>
        <p:spPr>
          <a:xfrm>
            <a:off x="1280160" y="2011680"/>
            <a:ext cx="2525078" cy="1736472"/>
          </a:xfrm>
          <a:prstGeom prst="rect">
            <a:avLst/>
          </a:prstGeom>
          <a:ln w="12700">
            <a:noFill/>
          </a:ln>
          <a:effectLst>
            <a:outerShdw blurRad="63500" sx="102000" sy="102000" algn="ctr" rotWithShape="0">
              <a:prstClr val="black">
                <a:alpha val="40000"/>
              </a:prstClr>
            </a:outerShdw>
          </a:effectLst>
        </p:spPr>
      </p:pic>
      <p:pic>
        <p:nvPicPr>
          <p:cNvPr id="8" name="Picture 7"/>
          <p:cNvPicPr>
            <a:picLocks noChangeAspect="1" noChangeArrowheads="1"/>
          </p:cNvPicPr>
          <p:nvPr/>
        </p:nvPicPr>
        <p:blipFill>
          <a:blip r:embed="rId4" cstate="print"/>
          <a:stretch>
            <a:fillRect/>
          </a:stretch>
        </p:blipFill>
        <p:spPr bwMode="auto">
          <a:xfrm>
            <a:off x="4023360" y="1920240"/>
            <a:ext cx="3960000" cy="2373333"/>
          </a:xfrm>
          <a:prstGeom prst="rect">
            <a:avLst/>
          </a:prstGeom>
          <a:noFill/>
          <a:ln w="19050">
            <a:noFill/>
            <a:miter lim="800000"/>
            <a:headEnd/>
            <a:tailEnd/>
          </a:ln>
          <a:effectLst>
            <a:outerShdw blurRad="63500" sx="102000" sy="102000" algn="ctr" rotWithShape="0">
              <a:prstClr val="black">
                <a:alpha val="40000"/>
              </a:prstClr>
            </a:outerShdw>
          </a:effectLst>
        </p:spPr>
      </p:pic>
      <p:sp>
        <p:nvSpPr>
          <p:cNvPr id="13" name="Content Placeholder 30"/>
          <p:cNvSpPr>
            <a:spLocks noGrp="1"/>
          </p:cNvSpPr>
          <p:nvPr>
            <p:ph sz="half" idx="4294967295"/>
          </p:nvPr>
        </p:nvSpPr>
        <p:spPr bwMode="auto">
          <a:xfrm>
            <a:off x="731520" y="880497"/>
            <a:ext cx="7772400" cy="707886"/>
          </a:xfrm>
          <a:prstGeom prst="rect">
            <a:avLst/>
          </a:prstGeom>
          <a:noFill/>
          <a:ln w="9525">
            <a:noFill/>
            <a:miter lim="800000"/>
            <a:headEnd/>
            <a:tailEnd/>
          </a:ln>
        </p:spPr>
        <p:txBody>
          <a:bodyPr lIns="91440" tIns="45720" rIns="91440" bIns="45720" anchor="ctr" anchorCtr="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Single, intuitive interface </a:t>
            </a:r>
            <a:r>
              <a:rPr kumimoji="0" lang="en-US" b="1" i="0" u="none" strike="noStrike" kern="0" cap="none" spc="0" normalizeH="0" baseline="0" noProof="0" dirty="0" smtClean="0">
                <a:ln>
                  <a:noFill/>
                </a:ln>
                <a:solidFill>
                  <a:srgbClr val="FF0000"/>
                </a:solidFill>
                <a:effectLst>
                  <a:outerShdw blurRad="25400" dist="25400" dir="2700000" algn="tl">
                    <a:srgbClr val="000000">
                      <a:alpha val="43137"/>
                    </a:srgbClr>
                  </a:outerShdw>
                </a:effectLst>
                <a:uLnTx/>
                <a:uFillTx/>
              </a:rPr>
              <a:t>standardizes implementation process </a:t>
            </a:r>
            <a:r>
              <a:rPr kumimoji="0" lang="en-US" b="0" i="0" u="none" strike="noStrike" kern="0" cap="none" spc="0" normalizeH="0" baseline="0" noProof="0" dirty="0" smtClean="0">
                <a:ln>
                  <a:noFill/>
                </a:ln>
                <a:solidFill>
                  <a:sysClr val="windowText" lastClr="000000"/>
                </a:solidFill>
                <a:effectLst/>
                <a:uLnTx/>
                <a:uFillTx/>
              </a:rPr>
              <a:t>of all Fusion Applications</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Overview</a:t>
            </a:r>
            <a:endParaRPr lang="en-US" dirty="0"/>
          </a:p>
        </p:txBody>
      </p:sp>
      <p:pic>
        <p:nvPicPr>
          <p:cNvPr id="8" name="Picture 5"/>
          <p:cNvPicPr>
            <a:picLocks noChangeAspect="1" noChangeArrowheads="1"/>
          </p:cNvPicPr>
          <p:nvPr/>
        </p:nvPicPr>
        <p:blipFill>
          <a:blip r:embed="rId3" cstate="print"/>
          <a:srcRect/>
          <a:stretch>
            <a:fillRect/>
          </a:stretch>
        </p:blipFill>
        <p:spPr bwMode="auto">
          <a:xfrm>
            <a:off x="1828803" y="1828800"/>
            <a:ext cx="3732371" cy="2696051"/>
          </a:xfrm>
          <a:prstGeom prst="rect">
            <a:avLst/>
          </a:prstGeom>
          <a:noFill/>
          <a:ln w="9525">
            <a:solidFill>
              <a:schemeClr val="bg1">
                <a:lumMod val="75000"/>
              </a:schemeClr>
            </a:solidFill>
            <a:miter lim="800000"/>
            <a:headEnd/>
            <a:tailEnd/>
          </a:ln>
          <a:effectLst>
            <a:outerShdw blurRad="63500" sx="102000" sy="102000" algn="ctr" rotWithShape="0">
              <a:prstClr val="black">
                <a:alpha val="40000"/>
              </a:prstClr>
            </a:outerShdw>
          </a:effectLst>
        </p:spPr>
      </p:pic>
      <p:pic>
        <p:nvPicPr>
          <p:cNvPr id="10" name="Picture 9" descr="CommonTasksBig.PNG"/>
          <p:cNvPicPr>
            <a:picLocks noChangeAspect="1"/>
          </p:cNvPicPr>
          <p:nvPr/>
        </p:nvPicPr>
        <p:blipFill>
          <a:blip r:embed="rId4" cstate="print"/>
          <a:stretch>
            <a:fillRect/>
          </a:stretch>
        </p:blipFill>
        <p:spPr>
          <a:xfrm>
            <a:off x="4754882" y="2651760"/>
            <a:ext cx="2621756" cy="1743075"/>
          </a:xfrm>
          <a:prstGeom prst="rect">
            <a:avLst/>
          </a:prstGeom>
          <a:ln w="19050">
            <a:solidFill>
              <a:schemeClr val="bg1">
                <a:lumMod val="75000"/>
              </a:schemeClr>
            </a:solidFill>
          </a:ln>
          <a:effectLst>
            <a:outerShdw blurRad="63500" sx="102000" sy="102000" algn="ctr" rotWithShape="0">
              <a:prstClr val="black">
                <a:alpha val="40000"/>
              </a:prstClr>
            </a:outerShdw>
          </a:effectLst>
        </p:spPr>
      </p:pic>
      <p:sp>
        <p:nvSpPr>
          <p:cNvPr id="17" name="Content Placeholder 30"/>
          <p:cNvSpPr>
            <a:spLocks noGrp="1"/>
          </p:cNvSpPr>
          <p:nvPr>
            <p:ph sz="half" idx="4294967295"/>
          </p:nvPr>
        </p:nvSpPr>
        <p:spPr bwMode="auto">
          <a:xfrm>
            <a:off x="731520" y="880497"/>
            <a:ext cx="7772400" cy="707886"/>
          </a:xfrm>
          <a:prstGeom prst="rect">
            <a:avLst/>
          </a:prstGeom>
          <a:noFill/>
          <a:ln w="9525">
            <a:noFill/>
            <a:miter lim="800000"/>
            <a:headEnd/>
            <a:tailEnd/>
          </a:ln>
        </p:spPr>
        <p:txBody>
          <a:bodyPr lIns="91440" tIns="45720" rIns="91440" bIns="45720" anchor="ctr" anchorCtr="0">
            <a:sp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Generated task list shows </a:t>
            </a:r>
            <a:r>
              <a:rPr kumimoji="0" lang="en-US" b="1" i="0" u="none" strike="noStrike" kern="0" cap="none" spc="0" normalizeH="0" baseline="0" noProof="0" dirty="0" smtClean="0">
                <a:ln>
                  <a:noFill/>
                </a:ln>
                <a:solidFill>
                  <a:srgbClr val="FF0000"/>
                </a:solidFill>
                <a:effectLst>
                  <a:outerShdw blurRad="25400" dist="25400" dir="2700000" algn="tl">
                    <a:srgbClr val="000000">
                      <a:alpha val="43137"/>
                    </a:srgbClr>
                  </a:outerShdw>
                </a:effectLst>
                <a:uLnTx/>
                <a:uFillTx/>
              </a:rPr>
              <a:t>all setup tasks including pre-requisites</a:t>
            </a:r>
            <a:r>
              <a:rPr kumimoji="0" lang="en-US"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rPr>
              <a:t> </a:t>
            </a:r>
            <a:r>
              <a:rPr kumimoji="0" lang="en-US" b="0" i="0" u="none" strike="noStrike" kern="0" cap="none" spc="0" normalizeH="0" baseline="0" noProof="0" dirty="0" smtClean="0">
                <a:ln>
                  <a:noFill/>
                </a:ln>
                <a:solidFill>
                  <a:sysClr val="windowText" lastClr="000000"/>
                </a:solidFill>
                <a:effectLst/>
                <a:uLnTx/>
                <a:uFillTx/>
              </a:rPr>
              <a:t>giving complete visibility to setup requirements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Overview</a:t>
            </a:r>
            <a:endParaRPr lang="en-US" dirty="0"/>
          </a:p>
        </p:txBody>
      </p:sp>
      <p:pic>
        <p:nvPicPr>
          <p:cNvPr id="16" name="Picture 22"/>
          <p:cNvPicPr>
            <a:picLocks noChangeAspect="1" noChangeArrowheads="1"/>
          </p:cNvPicPr>
          <p:nvPr/>
        </p:nvPicPr>
        <p:blipFill>
          <a:blip r:embed="rId3" cstate="print"/>
          <a:srcRect l="1047" r="784"/>
          <a:stretch>
            <a:fillRect/>
          </a:stretch>
        </p:blipFill>
        <p:spPr bwMode="auto">
          <a:xfrm>
            <a:off x="1005840" y="2103120"/>
            <a:ext cx="4168910" cy="2080000"/>
          </a:xfrm>
          <a:prstGeom prst="rect">
            <a:avLst/>
          </a:prstGeom>
          <a:noFill/>
          <a:ln w="3175">
            <a:solidFill>
              <a:srgbClr val="FFFFFF">
                <a:lumMod val="75000"/>
              </a:srgbClr>
            </a:solidFill>
            <a:miter lim="800000"/>
            <a:headEnd/>
            <a:tailEnd/>
          </a:ln>
          <a:effectLst>
            <a:outerShdw blurRad="63500" sx="102000" sy="102000" algn="ctr" rotWithShape="0">
              <a:prstClr val="black">
                <a:alpha val="40000"/>
              </a:prstClr>
            </a:outerShdw>
          </a:effectLst>
          <a:scene3d>
            <a:camera prst="isometricOffAxis1Right"/>
            <a:lightRig rig="threePt" dir="t"/>
          </a:scene3d>
        </p:spPr>
      </p:pic>
      <p:pic>
        <p:nvPicPr>
          <p:cNvPr id="17" name="Picture 34"/>
          <p:cNvPicPr>
            <a:picLocks noChangeAspect="1" noChangeArrowheads="1"/>
          </p:cNvPicPr>
          <p:nvPr/>
        </p:nvPicPr>
        <p:blipFill>
          <a:blip r:embed="rId4" cstate="print"/>
          <a:srcRect/>
          <a:stretch>
            <a:fillRect/>
          </a:stretch>
        </p:blipFill>
        <p:spPr bwMode="auto">
          <a:xfrm>
            <a:off x="4572000" y="2011680"/>
            <a:ext cx="3073333" cy="2326667"/>
          </a:xfrm>
          <a:prstGeom prst="rect">
            <a:avLst/>
          </a:prstGeom>
          <a:noFill/>
          <a:ln w="3175">
            <a:solidFill>
              <a:srgbClr val="FFFFFF">
                <a:lumMod val="50000"/>
              </a:srgbClr>
            </a:solidFill>
            <a:miter lim="800000"/>
            <a:headEnd/>
            <a:tailEnd/>
          </a:ln>
          <a:effectLst>
            <a:outerShdw blurRad="63500" sx="102000" sy="102000" algn="ctr" rotWithShape="0">
              <a:prstClr val="black">
                <a:alpha val="40000"/>
              </a:prstClr>
            </a:outerShdw>
          </a:effectLst>
          <a:scene3d>
            <a:camera prst="isometricOffAxis1Right"/>
            <a:lightRig rig="threePt" dir="t"/>
          </a:scene3d>
        </p:spPr>
      </p:pic>
      <p:sp>
        <p:nvSpPr>
          <p:cNvPr id="8" name="Content Placeholder 30"/>
          <p:cNvSpPr>
            <a:spLocks noGrp="1"/>
          </p:cNvSpPr>
          <p:nvPr>
            <p:ph sz="half" idx="4294967295"/>
          </p:nvPr>
        </p:nvSpPr>
        <p:spPr bwMode="auto">
          <a:xfrm>
            <a:off x="731520" y="880497"/>
            <a:ext cx="7772400" cy="707886"/>
          </a:xfrm>
          <a:prstGeom prst="rect">
            <a:avLst/>
          </a:prstGeom>
          <a:noFill/>
          <a:ln w="9525">
            <a:noFill/>
            <a:miter lim="800000"/>
            <a:headEnd/>
            <a:tailEnd/>
          </a:ln>
        </p:spPr>
        <p:txBody>
          <a:bodyPr lIns="91440" tIns="45720" rIns="91440" bIns="45720" anchor="ctr" anchorCtr="0">
            <a:sp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lang="en-US" kern="0" dirty="0" smtClean="0">
                <a:solidFill>
                  <a:schemeClr val="tx1">
                    <a:lumMod val="95000"/>
                    <a:lumOff val="5000"/>
                  </a:schemeClr>
                </a:solidFill>
              </a:rPr>
              <a:t>Ability to </a:t>
            </a:r>
            <a:r>
              <a:rPr lang="en-US" b="1" kern="0" dirty="0" smtClean="0">
                <a:solidFill>
                  <a:srgbClr val="FF0000"/>
                </a:solidFill>
                <a:effectLst>
                  <a:outerShdw blurRad="25400" dist="25400" dir="2700000" algn="tl">
                    <a:srgbClr val="000000">
                      <a:alpha val="43137"/>
                    </a:srgbClr>
                  </a:outerShdw>
                </a:effectLst>
              </a:rPr>
              <a:t>perform </a:t>
            </a:r>
            <a:r>
              <a:rPr kumimoji="0" lang="en-US" b="1" i="0" u="none" strike="noStrike" kern="0" cap="none" spc="0" normalizeH="0" baseline="0" noProof="0" dirty="0" smtClean="0">
                <a:ln>
                  <a:noFill/>
                </a:ln>
                <a:solidFill>
                  <a:srgbClr val="FF0000"/>
                </a:solidFill>
                <a:effectLst>
                  <a:outerShdw blurRad="25400" dist="25400" dir="2700000" algn="tl">
                    <a:srgbClr val="000000">
                      <a:alpha val="43137"/>
                    </a:srgbClr>
                  </a:outerShdw>
                </a:effectLst>
                <a:uLnTx/>
                <a:uFillTx/>
              </a:rPr>
              <a:t>setup tasks directly from task lists </a:t>
            </a:r>
            <a:r>
              <a:rPr kumimoji="0" lang="en-US" b="0" i="0" u="none" strike="noStrike" kern="0" cap="none" spc="0" normalizeH="0" baseline="0" noProof="0" dirty="0" smtClean="0">
                <a:ln>
                  <a:noFill/>
                </a:ln>
                <a:solidFill>
                  <a:sysClr val="windowText" lastClr="000000"/>
                </a:solidFill>
                <a:effectLst/>
                <a:uLnTx/>
                <a:uFillTx/>
              </a:rPr>
              <a:t>makes navigation to user interfaces much simpler</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ppt_w*0.05"/>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anim calcmode="lin" valueType="num">
                                      <p:cBhvr>
                                        <p:cTn id="9" dur="500" fill="hold"/>
                                        <p:tgtEl>
                                          <p:spTgt spid="17"/>
                                        </p:tgtEl>
                                        <p:attrNameLst>
                                          <p:attrName>ppt_x</p:attrName>
                                        </p:attrNameLst>
                                      </p:cBhvr>
                                      <p:tavLst>
                                        <p:tav tm="0">
                                          <p:val>
                                            <p:strVal val="#ppt_x-.2"/>
                                          </p:val>
                                        </p:tav>
                                        <p:tav tm="100000">
                                          <p:val>
                                            <p:strVal val="#ppt_x"/>
                                          </p:val>
                                        </p:tav>
                                      </p:tavLst>
                                    </p:anim>
                                    <p:anim calcmode="lin" valueType="num">
                                      <p:cBhvr>
                                        <p:cTn id="10" dur="500" fill="hold"/>
                                        <p:tgtEl>
                                          <p:spTgt spid="17"/>
                                        </p:tgtEl>
                                        <p:attrNameLst>
                                          <p:attrName>ppt_y</p:attrName>
                                        </p:attrNameLst>
                                      </p:cBhvr>
                                      <p:tavLst>
                                        <p:tav tm="0">
                                          <p:val>
                                            <p:strVal val="#ppt_y"/>
                                          </p:val>
                                        </p:tav>
                                        <p:tav tm="100000">
                                          <p:val>
                                            <p:strVal val="#ppt_y"/>
                                          </p:val>
                                        </p:tav>
                                      </p:tavLst>
                                    </p:anim>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penWorld_Template_16x9">
  <a:themeElements>
    <a:clrScheme name="Oracle Color Palette">
      <a:dk1>
        <a:srgbClr val="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1939</TotalTime>
  <Words>995</Words>
  <Application>Microsoft Office PowerPoint</Application>
  <PresentationFormat>全屏显示(16:9)</PresentationFormat>
  <Paragraphs>103</Paragraphs>
  <Slides>18</Slides>
  <Notes>13</Notes>
  <HiddenSlides>0</HiddenSlides>
  <MMClips>0</MMClips>
  <ScaleCrop>false</ScaleCrop>
  <HeadingPairs>
    <vt:vector size="4" baseType="variant">
      <vt:variant>
        <vt:lpstr>主题</vt:lpstr>
      </vt:variant>
      <vt:variant>
        <vt:i4>2</vt:i4>
      </vt:variant>
      <vt:variant>
        <vt:lpstr>幻灯片标题</vt:lpstr>
      </vt:variant>
      <vt:variant>
        <vt:i4>18</vt:i4>
      </vt:variant>
    </vt:vector>
  </HeadingPairs>
  <TitlesOfParts>
    <vt:vector size="20" baseType="lpstr">
      <vt:lpstr>OpenWorld_Template_16x9</vt:lpstr>
      <vt:lpstr>Default Theme</vt:lpstr>
      <vt:lpstr>An Introduction to Functional Setup Manager</vt:lpstr>
      <vt:lpstr>Agenda</vt:lpstr>
      <vt:lpstr>Introduction</vt:lpstr>
      <vt:lpstr>PowerPoint 演示文稿</vt:lpstr>
      <vt:lpstr>Functional Setup Manager</vt:lpstr>
      <vt:lpstr>Functional Overview</vt:lpstr>
      <vt:lpstr>Functional Overview</vt:lpstr>
      <vt:lpstr>Functional Overview</vt:lpstr>
      <vt:lpstr>Functional Overview</vt:lpstr>
      <vt:lpstr>Functional Overview</vt:lpstr>
      <vt:lpstr>Functional Overview</vt:lpstr>
      <vt:lpstr>Product Demo</vt:lpstr>
      <vt:lpstr>Key Takeaways</vt:lpstr>
      <vt:lpstr>PowerPoint 演示文稿</vt:lpstr>
      <vt:lpstr>PowerPoint 演示文稿</vt:lpstr>
      <vt:lpstr>PowerPoint 演示文稿</vt:lpstr>
      <vt:lpstr>声明：</vt:lpstr>
      <vt:lpstr>声明：</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mgood</dc:creator>
  <cp:lastModifiedBy>Microsoft</cp:lastModifiedBy>
  <cp:revision>166</cp:revision>
  <cp:lastPrinted>2012-08-03T22:03:14Z</cp:lastPrinted>
  <dcterms:created xsi:type="dcterms:W3CDTF">2012-08-07T04:49:18Z</dcterms:created>
  <dcterms:modified xsi:type="dcterms:W3CDTF">2018-01-05T05:35:50Z</dcterms:modified>
</cp:coreProperties>
</file>