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 showGuides="1">
      <p:cViewPr>
        <p:scale>
          <a:sx n="105" d="100"/>
          <a:sy n="105" d="100"/>
        </p:scale>
        <p:origin x="744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006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3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54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74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755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806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800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80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92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38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D41B6-878F-F844-8A88-21F439AB2751}" type="datetimeFigureOut">
              <a:rPr kumimoji="1" lang="zh-CN" altLang="en-US" smtClean="0"/>
              <a:t>2019/5/17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14939-35FB-1E44-9210-7FBD13DAD1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31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cxnSp>
        <p:nvCxnSpPr>
          <p:cNvPr id="5" name="直线连接符 4"/>
          <p:cNvCxnSpPr/>
          <p:nvPr/>
        </p:nvCxnSpPr>
        <p:spPr>
          <a:xfrm>
            <a:off x="3011424" y="169468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9744" y="536448"/>
            <a:ext cx="938784" cy="79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89248" y="332232"/>
            <a:ext cx="2682240" cy="309676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9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36192" y="195072"/>
            <a:ext cx="3389376" cy="248716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6425184" y="463296"/>
            <a:ext cx="2840736" cy="2218944"/>
          </a:xfrm>
          <a:prstGeom prst="snip1Rect">
            <a:avLst>
              <a:gd name="adj" fmla="val 4450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2340864" y="4157472"/>
            <a:ext cx="1694688" cy="1475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81344" y="3584448"/>
            <a:ext cx="2633472" cy="2292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53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904" y="697575"/>
            <a:ext cx="6120384" cy="415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6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七边形 3"/>
          <p:cNvSpPr/>
          <p:nvPr/>
        </p:nvSpPr>
        <p:spPr>
          <a:xfrm>
            <a:off x="2243328" y="1365504"/>
            <a:ext cx="3852672" cy="2828544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26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kumimoji="1" lang="zh-CN" altLang="en-US" dirty="0"/>
          </a:p>
        </p:txBody>
      </p:sp>
      <p:sp>
        <p:nvSpPr>
          <p:cNvPr id="4" name="饼图 3"/>
          <p:cNvSpPr/>
          <p:nvPr/>
        </p:nvSpPr>
        <p:spPr>
          <a:xfrm>
            <a:off x="4059936" y="2499360"/>
            <a:ext cx="2414016" cy="2657856"/>
          </a:xfrm>
          <a:prstGeom prst="pie">
            <a:avLst>
              <a:gd name="adj1" fmla="val 13375798"/>
              <a:gd name="adj2" fmla="val 19703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86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4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90000" rtlCol="0" anchor="ctr"/>
      <a:lstStyle>
        <a:defPPr algn="ctr">
          <a:defRPr kumimoji="1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0</Words>
  <Application>Microsoft Macintosh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DengXian</vt:lpstr>
      <vt:lpstr>DengXian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rewc</dc:creator>
  <cp:lastModifiedBy>rewc</cp:lastModifiedBy>
  <cp:revision>5</cp:revision>
  <dcterms:created xsi:type="dcterms:W3CDTF">2019-05-17T07:11:50Z</dcterms:created>
  <dcterms:modified xsi:type="dcterms:W3CDTF">2019-05-17T13:38:21Z</dcterms:modified>
</cp:coreProperties>
</file>