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68" r:id="rId2"/>
  </p:sldMasterIdLst>
  <p:notesMasterIdLst>
    <p:notesMasterId r:id="rId27"/>
  </p:notesMasterIdLst>
  <p:handoutMasterIdLst>
    <p:handoutMasterId r:id="rId28"/>
  </p:handoutMasterIdLst>
  <p:sldIdLst>
    <p:sldId id="1382" r:id="rId3"/>
    <p:sldId id="1410" r:id="rId4"/>
    <p:sldId id="1405" r:id="rId5"/>
    <p:sldId id="1417" r:id="rId6"/>
    <p:sldId id="1423" r:id="rId7"/>
    <p:sldId id="1424" r:id="rId8"/>
    <p:sldId id="1418" r:id="rId9"/>
    <p:sldId id="1419" r:id="rId10"/>
    <p:sldId id="1426" r:id="rId11"/>
    <p:sldId id="1427" r:id="rId12"/>
    <p:sldId id="1428" r:id="rId13"/>
    <p:sldId id="1429" r:id="rId14"/>
    <p:sldId id="1430" r:id="rId15"/>
    <p:sldId id="1431" r:id="rId16"/>
    <p:sldId id="1432" r:id="rId17"/>
    <p:sldId id="1433" r:id="rId18"/>
    <p:sldId id="1434" r:id="rId19"/>
    <p:sldId id="1435" r:id="rId20"/>
    <p:sldId id="1436" r:id="rId21"/>
    <p:sldId id="1437" r:id="rId22"/>
    <p:sldId id="1438" r:id="rId23"/>
    <p:sldId id="1439" r:id="rId24"/>
    <p:sldId id="1440" r:id="rId25"/>
    <p:sldId id="1441" r:id="rId26"/>
  </p:sldIdLst>
  <p:sldSz cx="10042525" cy="7739063"/>
  <p:notesSz cx="9271000" cy="6985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CCFF"/>
    <a:srgbClr val="000099"/>
    <a:srgbClr val="66FFCC"/>
    <a:srgbClr val="FFFF00"/>
    <a:srgbClr val="00FF00"/>
    <a:srgbClr val="7889FB"/>
    <a:srgbClr val="DC2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5" autoAdjust="0"/>
    <p:restoredTop sz="94190" autoAdjust="0"/>
  </p:normalViewPr>
  <p:slideViewPr>
    <p:cSldViewPr>
      <p:cViewPr>
        <p:scale>
          <a:sx n="50" d="100"/>
          <a:sy n="50" d="100"/>
        </p:scale>
        <p:origin x="-188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218" y="-84"/>
      </p:cViewPr>
      <p:guideLst>
        <p:guide orient="horz" pos="1502"/>
        <p:guide pos="34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t" anchorCtr="0" compatLnSpc="1">
            <a:prstTxWarp prst="textNoShape">
              <a:avLst/>
            </a:prstTxWarp>
          </a:bodyPr>
          <a:lstStyle>
            <a:lvl1pPr algn="l" defTabSz="838200" eaLnBrk="0" hangingPunct="0">
              <a:defRPr sz="11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92725" y="0"/>
            <a:ext cx="40179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t" anchorCtr="0" compatLnSpc="1">
            <a:prstTxWarp prst="textNoShape">
              <a:avLst/>
            </a:prstTxWarp>
          </a:bodyPr>
          <a:lstStyle>
            <a:lvl1pPr algn="r" defTabSz="838200" eaLnBrk="0" hangingPunct="0">
              <a:defRPr sz="11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4638"/>
            <a:ext cx="4016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b" anchorCtr="0" compatLnSpc="1">
            <a:prstTxWarp prst="textNoShape">
              <a:avLst/>
            </a:prstTxWarp>
          </a:bodyPr>
          <a:lstStyle>
            <a:lvl1pPr algn="l" defTabSz="838200" eaLnBrk="0" hangingPunct="0">
              <a:defRPr sz="11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92725" y="6624638"/>
            <a:ext cx="40179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b" anchorCtr="0" compatLnSpc="1">
            <a:prstTxWarp prst="textNoShape">
              <a:avLst/>
            </a:prstTxWarp>
          </a:bodyPr>
          <a:lstStyle>
            <a:lvl1pPr algn="r" defTabSz="838200" eaLnBrk="0" hangingPunct="0">
              <a:defRPr sz="1100" b="0">
                <a:latin typeface="Times New Roman" pitchFamily="18" charset="0"/>
              </a:defRPr>
            </a:lvl1pPr>
          </a:lstStyle>
          <a:p>
            <a:fld id="{17CC9F1A-03DD-462A-971E-1CC205EB68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52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t" anchorCtr="0" compatLnSpc="1">
            <a:prstTxWarp prst="textNoShape">
              <a:avLst/>
            </a:prstTxWarp>
          </a:bodyPr>
          <a:lstStyle>
            <a:lvl1pPr algn="l" defTabSz="8382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11750" y="0"/>
            <a:ext cx="3914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t" anchorCtr="0" compatLnSpc="1">
            <a:prstTxWarp prst="textNoShape">
              <a:avLst/>
            </a:prstTxWarp>
          </a:bodyPr>
          <a:lstStyle>
            <a:lvl1pPr algn="r" defTabSz="8382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5425" y="536575"/>
            <a:ext cx="3494088" cy="269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1738" y="3408363"/>
            <a:ext cx="6615112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b" anchorCtr="0" compatLnSpc="1">
            <a:prstTxWarp prst="textNoShape">
              <a:avLst/>
            </a:prstTxWarp>
          </a:bodyPr>
          <a:lstStyle>
            <a:lvl1pPr algn="l" defTabSz="8382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576" tIns="41788" rIns="83576" bIns="41788" numCol="1" anchor="b" anchorCtr="0" compatLnSpc="1">
            <a:prstTxWarp prst="textNoShape">
              <a:avLst/>
            </a:prstTxWarp>
          </a:bodyPr>
          <a:lstStyle>
            <a:lvl1pPr algn="r" defTabSz="838200" eaLnBrk="0" hangingPunct="0">
              <a:defRPr sz="1200" b="0">
                <a:latin typeface="Times New Roman" pitchFamily="18" charset="0"/>
              </a:defRPr>
            </a:lvl1pPr>
          </a:lstStyle>
          <a:p>
            <a:fld id="{A2A27ADD-70DC-4475-91C9-5D64686580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1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45E59-3401-4BF6-9F78-01BD9DFF380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4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75" y="523875"/>
            <a:ext cx="3398838" cy="2619375"/>
          </a:xfrm>
          <a:ln/>
        </p:spPr>
      </p:sp>
      <p:sp>
        <p:nvSpPr>
          <p:cNvPr id="304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3317875"/>
            <a:ext cx="7416800" cy="3143250"/>
          </a:xfrm>
        </p:spPr>
        <p:txBody>
          <a:bodyPr/>
          <a:lstStyle/>
          <a:p>
            <a:endParaRPr lang="de-DE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7559E-A6D9-46D9-8AE7-3D0F47E49D6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12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10899-5872-438F-8038-8127A9410BD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9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75" y="523875"/>
            <a:ext cx="3398838" cy="2619375"/>
          </a:xfrm>
          <a:ln/>
        </p:spPr>
      </p:sp>
      <p:sp>
        <p:nvSpPr>
          <p:cNvPr id="309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3317875"/>
            <a:ext cx="7416800" cy="3143250"/>
          </a:xfrm>
        </p:spPr>
        <p:txBody>
          <a:bodyPr/>
          <a:lstStyle/>
          <a:p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1434" y="523904"/>
            <a:ext cx="6768133" cy="2619514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subTitle" sz="quarter" idx="1"/>
          </p:nvPr>
        </p:nvSpPr>
        <p:spPr bwMode="hidden">
          <a:xfrm>
            <a:off x="657225" y="6938963"/>
            <a:ext cx="889000" cy="873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 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blackWhite">
          <a:xfrm>
            <a:off x="0" y="5827713"/>
            <a:ext cx="10042525" cy="1908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blackWhite">
          <a:xfrm>
            <a:off x="0" y="0"/>
            <a:ext cx="10042525" cy="1908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6613" name="Picture 5" descr="ibm_white_logo_300dp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invGray">
          <a:xfrm>
            <a:off x="8264525" y="776288"/>
            <a:ext cx="110013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4" name="Rectangle 6"/>
          <p:cNvSpPr>
            <a:spLocks noChangeArrowheads="1"/>
          </p:cNvSpPr>
          <p:nvPr/>
        </p:nvSpPr>
        <p:spPr bwMode="black">
          <a:xfrm>
            <a:off x="2203450" y="1452563"/>
            <a:ext cx="45069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290" tIns="20290" rIns="20290" bIns="20290" anchor="ctr"/>
          <a:lstStyle>
            <a:lvl1pPr marL="381000" indent="-381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5500" indent="-3175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700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780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606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178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750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322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894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en-US" sz="1900" b="0">
                <a:latin typeface="Arial" charset="0"/>
              </a:rPr>
              <a:t>IBM Software Group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black">
          <a:xfrm>
            <a:off x="2222500" y="7026275"/>
            <a:ext cx="4519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290" tIns="20290" rIns="20290" bIns="20290" anchor="ctr"/>
          <a:lstStyle>
            <a:lvl1pPr marL="381000" indent="-381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5500" indent="-3175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700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780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60600" indent="-25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178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750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322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89400" indent="-254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en-US" sz="1400" b="0">
                <a:latin typeface="Arial" charset="0"/>
              </a:rPr>
              <a:t>Confidential</a:t>
            </a: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black">
          <a:xfrm>
            <a:off x="7467600" y="7075488"/>
            <a:ext cx="22780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b="0">
                <a:latin typeface="Arial" charset="0"/>
              </a:rPr>
              <a:t>© 2008 IBM Corporation</a:t>
            </a:r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black">
          <a:xfrm flipV="1">
            <a:off x="2044700" y="153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28625" y="2814638"/>
            <a:ext cx="8737600" cy="16589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Presentation Title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2374900" y="7975600"/>
            <a:ext cx="515143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Confidentiality/date line: 13pt Arial Regular, white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Maximum length: 1 line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Information separated by vertical strokes,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with two spaces on either side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Disclaimer information may also be appear in this area.  Place flush left, aligned at bottom, 8-10pt Arial Regular, white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10231438" y="711200"/>
            <a:ext cx="1835150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IBM logo must not be moved, added to, or altered in any way. </a:t>
            </a:r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 flipH="1">
            <a:off x="-1243013" y="1600200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H="1">
            <a:off x="-941388" y="3008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 flipV="1">
            <a:off x="2393950" y="7775575"/>
            <a:ext cx="1588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H="1">
            <a:off x="10077450" y="1008063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6713538" y="-1519238"/>
            <a:ext cx="3313112" cy="128587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 anchor="b"/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Indications in green = Live content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latin typeface="Arial" charset="0"/>
              </a:rPr>
              <a:t>Indications in white  = Edit  in master</a:t>
            </a:r>
            <a:endParaRPr lang="en-US" altLang="en-US" sz="13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Indications in blue    = Locked elements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chemeClr val="bg1"/>
                </a:solidFill>
                <a:latin typeface="Arial" charset="0"/>
              </a:rPr>
              <a:t>Indications in black   = Optional elements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-2565400" y="2867025"/>
            <a:ext cx="2371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Presentation title: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28pt Arial Regular, black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/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Recommended maximum length:  2 lines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-2565400" y="1450975"/>
            <a:ext cx="237172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Group name: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17pt Arial Regular, white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/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Maximum length: 1 line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8251825" y="7980363"/>
            <a:ext cx="2032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28588" indent="-128588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Copyright: 10pt Arial</a:t>
            </a:r>
            <a:br>
              <a:rPr lang="en-US" altLang="en-US" sz="1300" b="0">
                <a:solidFill>
                  <a:schemeClr val="bg2"/>
                </a:solidFill>
                <a:latin typeface="Arial" charset="0"/>
              </a:rPr>
            </a:b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Regular, white</a:t>
            </a:r>
          </a:p>
        </p:txBody>
      </p:sp>
      <p:sp>
        <p:nvSpPr>
          <p:cNvPr id="196629" name="Line 21"/>
          <p:cNvSpPr>
            <a:spLocks noChangeShapeType="1"/>
          </p:cNvSpPr>
          <p:nvPr/>
        </p:nvSpPr>
        <p:spPr bwMode="auto">
          <a:xfrm flipV="1">
            <a:off x="8251825" y="7775575"/>
            <a:ext cx="1588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0" y="-730250"/>
            <a:ext cx="62769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" tIns="10145" rIns="10145" bIns="10145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Template release: Oct 02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For the latest, go to http://w3.ibm.com/ibm/presentations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0231438" y="4522788"/>
            <a:ext cx="17875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28588" indent="-128588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300" b="0">
                <a:solidFill>
                  <a:schemeClr val="bg1"/>
                </a:solidFill>
                <a:latin typeface="Arial" charset="0"/>
              </a:rPr>
              <a:t>	For client presentations, client’s logo may go in this area</a:t>
            </a:r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 flipH="1">
            <a:off x="10077450" y="4899025"/>
            <a:ext cx="30162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5" name="Rectangle 27"/>
          <p:cNvSpPr>
            <a:spLocks noChangeArrowheads="1"/>
          </p:cNvSpPr>
          <p:nvPr/>
        </p:nvSpPr>
        <p:spPr bwMode="auto">
          <a:xfrm>
            <a:off x="0" y="5322888"/>
            <a:ext cx="517525" cy="5159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6" name="Rectangle 28"/>
          <p:cNvSpPr>
            <a:spLocks noChangeArrowheads="1"/>
          </p:cNvSpPr>
          <p:nvPr/>
        </p:nvSpPr>
        <p:spPr bwMode="auto">
          <a:xfrm>
            <a:off x="514350" y="5322888"/>
            <a:ext cx="517525" cy="515937"/>
          </a:xfrm>
          <a:prstGeom prst="rect">
            <a:avLst/>
          </a:prstGeom>
          <a:solidFill>
            <a:srgbClr val="855A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7" name="Rectangle 29"/>
          <p:cNvSpPr>
            <a:spLocks noChangeArrowheads="1"/>
          </p:cNvSpPr>
          <p:nvPr/>
        </p:nvSpPr>
        <p:spPr bwMode="auto">
          <a:xfrm>
            <a:off x="1028700" y="5322888"/>
            <a:ext cx="517525" cy="515937"/>
          </a:xfrm>
          <a:prstGeom prst="rect">
            <a:avLst/>
          </a:prstGeom>
          <a:solidFill>
            <a:srgbClr val="01A9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8" name="Rectangle 30"/>
          <p:cNvSpPr>
            <a:spLocks noChangeArrowheads="1"/>
          </p:cNvSpPr>
          <p:nvPr/>
        </p:nvSpPr>
        <p:spPr bwMode="auto">
          <a:xfrm>
            <a:off x="1543050" y="5322888"/>
            <a:ext cx="517525" cy="5159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32" tIns="50724" rIns="101432" bIns="50724" anchor="ctr"/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zh-CN" altLang="zh-CN" sz="2000" b="0">
              <a:latin typeface="Arial" charset="0"/>
            </a:endParaRPr>
          </a:p>
        </p:txBody>
      </p:sp>
      <p:pic>
        <p:nvPicPr>
          <p:cNvPr id="196639" name="Picture 31" descr="TIV_title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5321300"/>
            <a:ext cx="8012112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9BB6B-99BD-4D5B-AC63-3C4B9350C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0713" y="669925"/>
            <a:ext cx="2322512" cy="5738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69925"/>
            <a:ext cx="6818313" cy="5738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ED6BD2-983C-4EB7-8449-4495375C7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90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9925"/>
            <a:ext cx="90551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22375" y="2005013"/>
            <a:ext cx="3959225" cy="4403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2005013"/>
            <a:ext cx="3959225" cy="4403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69863" y="7337425"/>
            <a:ext cx="1104900" cy="361950"/>
          </a:xfrm>
        </p:spPr>
        <p:txBody>
          <a:bodyPr/>
          <a:lstStyle>
            <a:lvl1pPr>
              <a:defRPr/>
            </a:lvl1pPr>
          </a:lstStyle>
          <a:p>
            <a:fld id="{929350F2-D8CE-4B91-B837-188F448FC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61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2571" y="1756797"/>
            <a:ext cx="8536146" cy="652816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260" y="2488128"/>
            <a:ext cx="7029768" cy="1977761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0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31651" y="7294113"/>
            <a:ext cx="4467606" cy="325036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600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6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78411" y="7308941"/>
            <a:ext cx="4942108" cy="32503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608" tIns="101608" rIns="101608" bIns="101608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6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74046" y="1025465"/>
            <a:ext cx="91340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3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4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290" y="4973065"/>
            <a:ext cx="8536146" cy="1537064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290" y="3280146"/>
            <a:ext cx="8536146" cy="169291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0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60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4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21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02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82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6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43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9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290" y="1675538"/>
            <a:ext cx="8536146" cy="1537064"/>
          </a:xfrm>
        </p:spPr>
        <p:txBody>
          <a:bodyPr anchor="b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290" y="3314239"/>
            <a:ext cx="8536146" cy="1692919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080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60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4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21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02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82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6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43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4046" y="1025465"/>
            <a:ext cx="91340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126" y="1805782"/>
            <a:ext cx="4435449" cy="51074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4950" y="1805782"/>
            <a:ext cx="4435449" cy="51074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36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126" y="1732332"/>
            <a:ext cx="4437193" cy="7219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041" indent="0">
              <a:buNone/>
              <a:defRPr sz="2200" b="1"/>
            </a:lvl2pPr>
            <a:lvl3pPr marL="1016081" indent="0">
              <a:buNone/>
              <a:defRPr sz="2000" b="1"/>
            </a:lvl3pPr>
            <a:lvl4pPr marL="1524122" indent="0">
              <a:buNone/>
              <a:defRPr sz="1800" b="1"/>
            </a:lvl4pPr>
            <a:lvl5pPr marL="2032163" indent="0">
              <a:buNone/>
              <a:defRPr sz="1800" b="1"/>
            </a:lvl5pPr>
            <a:lvl6pPr marL="2540203" indent="0">
              <a:buNone/>
              <a:defRPr sz="1800" b="1"/>
            </a:lvl6pPr>
            <a:lvl7pPr marL="3048244" indent="0">
              <a:buNone/>
              <a:defRPr sz="1800" b="1"/>
            </a:lvl7pPr>
            <a:lvl8pPr marL="3556284" indent="0">
              <a:buNone/>
              <a:defRPr sz="1800" b="1"/>
            </a:lvl8pPr>
            <a:lvl9pPr marL="406432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126" y="2454286"/>
            <a:ext cx="4437193" cy="445891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1464" y="1732332"/>
            <a:ext cx="4438936" cy="7219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041" indent="0">
              <a:buNone/>
              <a:defRPr sz="2200" b="1"/>
            </a:lvl2pPr>
            <a:lvl3pPr marL="1016081" indent="0">
              <a:buNone/>
              <a:defRPr sz="2000" b="1"/>
            </a:lvl3pPr>
            <a:lvl4pPr marL="1524122" indent="0">
              <a:buNone/>
              <a:defRPr sz="1800" b="1"/>
            </a:lvl4pPr>
            <a:lvl5pPr marL="2032163" indent="0">
              <a:buNone/>
              <a:defRPr sz="1800" b="1"/>
            </a:lvl5pPr>
            <a:lvl6pPr marL="2540203" indent="0">
              <a:buNone/>
              <a:defRPr sz="1800" b="1"/>
            </a:lvl6pPr>
            <a:lvl7pPr marL="3048244" indent="0">
              <a:buNone/>
              <a:defRPr sz="1800" b="1"/>
            </a:lvl7pPr>
            <a:lvl8pPr marL="3556284" indent="0">
              <a:buNone/>
              <a:defRPr sz="1800" b="1"/>
            </a:lvl8pPr>
            <a:lvl9pPr marL="406432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1464" y="2454286"/>
            <a:ext cx="4438936" cy="445891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9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4CBC2C-DE60-4103-8D5A-3D1EAAE7F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0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127" y="308129"/>
            <a:ext cx="3303922" cy="131134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6349" y="308130"/>
            <a:ext cx="5614050" cy="660507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2127" y="1619471"/>
            <a:ext cx="3303922" cy="5293735"/>
          </a:xfrm>
        </p:spPr>
        <p:txBody>
          <a:bodyPr/>
          <a:lstStyle>
            <a:lvl1pPr marL="0" indent="0">
              <a:buNone/>
              <a:defRPr sz="1600"/>
            </a:lvl1pPr>
            <a:lvl2pPr marL="508041" indent="0">
              <a:buNone/>
              <a:defRPr sz="1300"/>
            </a:lvl2pPr>
            <a:lvl3pPr marL="1016081" indent="0">
              <a:buNone/>
              <a:defRPr sz="1100"/>
            </a:lvl3pPr>
            <a:lvl4pPr marL="1524122" indent="0">
              <a:buNone/>
              <a:defRPr sz="1000"/>
            </a:lvl4pPr>
            <a:lvl5pPr marL="2032163" indent="0">
              <a:buNone/>
              <a:defRPr sz="1000"/>
            </a:lvl5pPr>
            <a:lvl6pPr marL="2540203" indent="0">
              <a:buNone/>
              <a:defRPr sz="1000"/>
            </a:lvl6pPr>
            <a:lvl7pPr marL="3048244" indent="0">
              <a:buNone/>
              <a:defRPr sz="1000"/>
            </a:lvl7pPr>
            <a:lvl8pPr marL="3556284" indent="0">
              <a:buNone/>
              <a:defRPr sz="1000"/>
            </a:lvl8pPr>
            <a:lvl9pPr marL="406432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8405" y="5417344"/>
            <a:ext cx="6025515" cy="63954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68405" y="691500"/>
            <a:ext cx="6025515" cy="4643438"/>
          </a:xfrm>
        </p:spPr>
        <p:txBody>
          <a:bodyPr/>
          <a:lstStyle>
            <a:lvl1pPr marL="0" indent="0">
              <a:buNone/>
              <a:defRPr sz="3600"/>
            </a:lvl1pPr>
            <a:lvl2pPr marL="508041" indent="0">
              <a:buNone/>
              <a:defRPr sz="3100"/>
            </a:lvl2pPr>
            <a:lvl3pPr marL="1016081" indent="0">
              <a:buNone/>
              <a:defRPr sz="2700"/>
            </a:lvl3pPr>
            <a:lvl4pPr marL="1524122" indent="0">
              <a:buNone/>
              <a:defRPr sz="2200"/>
            </a:lvl4pPr>
            <a:lvl5pPr marL="2032163" indent="0">
              <a:buNone/>
              <a:defRPr sz="2200"/>
            </a:lvl5pPr>
            <a:lvl6pPr marL="2540203" indent="0">
              <a:buNone/>
              <a:defRPr sz="2200"/>
            </a:lvl6pPr>
            <a:lvl7pPr marL="3048244" indent="0">
              <a:buNone/>
              <a:defRPr sz="2200"/>
            </a:lvl7pPr>
            <a:lvl8pPr marL="3556284" indent="0">
              <a:buNone/>
              <a:defRPr sz="2200"/>
            </a:lvl8pPr>
            <a:lvl9pPr marL="4064325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68405" y="6056892"/>
            <a:ext cx="6025515" cy="908264"/>
          </a:xfrm>
        </p:spPr>
        <p:txBody>
          <a:bodyPr/>
          <a:lstStyle>
            <a:lvl1pPr marL="0" indent="0">
              <a:buNone/>
              <a:defRPr sz="1600"/>
            </a:lvl1pPr>
            <a:lvl2pPr marL="508041" indent="0">
              <a:buNone/>
              <a:defRPr sz="1300"/>
            </a:lvl2pPr>
            <a:lvl3pPr marL="1016081" indent="0">
              <a:buNone/>
              <a:defRPr sz="1100"/>
            </a:lvl3pPr>
            <a:lvl4pPr marL="1524122" indent="0">
              <a:buNone/>
              <a:defRPr sz="1000"/>
            </a:lvl4pPr>
            <a:lvl5pPr marL="2032163" indent="0">
              <a:buNone/>
              <a:defRPr sz="1000"/>
            </a:lvl5pPr>
            <a:lvl6pPr marL="2540203" indent="0">
              <a:buNone/>
              <a:defRPr sz="1000"/>
            </a:lvl6pPr>
            <a:lvl7pPr marL="3048244" indent="0">
              <a:buNone/>
              <a:defRPr sz="1000"/>
            </a:lvl7pPr>
            <a:lvl8pPr marL="3556284" indent="0">
              <a:buNone/>
              <a:defRPr sz="1000"/>
            </a:lvl8pPr>
            <a:lvl9pPr marL="406432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35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05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0831" y="309922"/>
            <a:ext cx="2259568" cy="66032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126" y="309922"/>
            <a:ext cx="6611329" cy="66032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4973638"/>
            <a:ext cx="8535988" cy="15367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750" y="3279775"/>
            <a:ext cx="8535988" cy="16938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C74B13-BC74-449E-945D-659833A6A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1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22375" y="2005013"/>
            <a:ext cx="39592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2005013"/>
            <a:ext cx="3959225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E6C73-CACC-44B6-8605-CB1763CF1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09563"/>
            <a:ext cx="9039225" cy="129063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1650" y="1731963"/>
            <a:ext cx="4437063" cy="7223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650" y="2454275"/>
            <a:ext cx="4437063" cy="445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2225" y="1731963"/>
            <a:ext cx="4438650" cy="7223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2225" y="2454275"/>
            <a:ext cx="4438650" cy="445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A1153C-B7BC-4C7C-8B8F-E623B347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1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BDA92-9DCE-4ADA-BB20-D294478E25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7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66F13-9CB4-474B-8A1F-A14EDBD21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4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07975"/>
            <a:ext cx="3305175" cy="13112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5888" y="307975"/>
            <a:ext cx="5614987" cy="6605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1650" y="1619250"/>
            <a:ext cx="3305175" cy="5294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1384F8-3A66-4F11-8FCD-F0137656A2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8500" y="5418138"/>
            <a:ext cx="6026150" cy="638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68500" y="692150"/>
            <a:ext cx="6026150" cy="4643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68500" y="6056313"/>
            <a:ext cx="6026150" cy="9096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73A626-A24B-4BA6-8C65-9F32042B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blackWhite">
          <a:xfrm>
            <a:off x="0" y="7307263"/>
            <a:ext cx="10042525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blackWhite">
          <a:xfrm>
            <a:off x="0" y="0"/>
            <a:ext cx="10042525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669925"/>
            <a:ext cx="90551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32" tIns="50724" rIns="101432" bIns="50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75" y="2005013"/>
            <a:ext cx="807085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32" tIns="50724" rIns="101432" bIns="50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black">
          <a:xfrm>
            <a:off x="1590675" y="58738"/>
            <a:ext cx="3657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32" tIns="50724" rIns="101432" bIns="50724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>
                <a:latin typeface="Arial" charset="0"/>
              </a:rPr>
              <a:t>IBM Software Group  |  Tivoli Software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black">
          <a:xfrm>
            <a:off x="1590675" y="7337425"/>
            <a:ext cx="652303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 b="0">
                <a:latin typeface="Arial" charset="0"/>
              </a:rPr>
              <a:t>IBM Confidential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black">
          <a:xfrm>
            <a:off x="6249988" y="7334250"/>
            <a:ext cx="36687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b="0">
                <a:latin typeface="Arial" charset="0"/>
              </a:rPr>
              <a:t>© 2008 IBM Corporation</a:t>
            </a:r>
          </a:p>
        </p:txBody>
      </p:sp>
      <p:sp>
        <p:nvSpPr>
          <p:cNvPr id="195593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69863" y="7337425"/>
            <a:ext cx="1104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32" tIns="50724" rIns="101432" bIns="50724" numCol="1" anchor="t" anchorCtr="0" compatLnSpc="1">
            <a:prstTxWarp prst="textNoShape">
              <a:avLst/>
            </a:prstTxWarp>
          </a:bodyPr>
          <a:lstStyle>
            <a:lvl1pPr algn="l" defTabSz="1016000">
              <a:spcBef>
                <a:spcPct val="50000"/>
              </a:spcBef>
              <a:defRPr sz="1100"/>
            </a:lvl1pPr>
          </a:lstStyle>
          <a:p>
            <a:fld id="{6BAE3ACF-0051-4752-A4DA-9FAC3984679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5594" name="Picture 10" descr="ibm_light_gray_logo_300dp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9293225" y="69850"/>
            <a:ext cx="6826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10231438" y="-150813"/>
            <a:ext cx="178752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28588" indent="-128588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IBM logo must not be moved, added to, or altered in</a:t>
            </a:r>
            <a:br>
              <a:rPr lang="en-US" altLang="en-US" sz="1300" b="0">
                <a:solidFill>
                  <a:schemeClr val="bg2"/>
                </a:solidFill>
                <a:latin typeface="Arial" charset="0"/>
              </a:rPr>
            </a:b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any way.</a:t>
            </a:r>
          </a:p>
          <a:p>
            <a:pPr eaLnBrk="1" hangingPunct="1"/>
            <a:endParaRPr lang="en-US" altLang="en-US" sz="1300" b="0">
              <a:solidFill>
                <a:schemeClr val="bg2"/>
              </a:solidFill>
              <a:latin typeface="Arial" charset="0"/>
            </a:endParaRPr>
          </a:p>
          <a:p>
            <a:pPr eaLnBrk="1" hangingPunct="1"/>
            <a:endParaRPr lang="en-US" altLang="en-US" sz="1300" b="0">
              <a:solidFill>
                <a:schemeClr val="bg2"/>
              </a:solidFill>
              <a:latin typeface="Arial" charset="0"/>
            </a:endParaRPr>
          </a:p>
          <a:p>
            <a:pPr eaLnBrk="1" hangingPunct="1"/>
            <a:endParaRPr lang="en-US" altLang="en-US" sz="1300" b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Background should</a:t>
            </a:r>
            <a:br>
              <a:rPr lang="en-US" altLang="en-US" sz="1300" b="0">
                <a:solidFill>
                  <a:schemeClr val="bg2"/>
                </a:solidFill>
                <a:latin typeface="Arial" charset="0"/>
              </a:rPr>
            </a:b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not be modified.</a:t>
            </a:r>
          </a:p>
          <a:p>
            <a:pPr eaLnBrk="1" hangingPunct="1"/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2497138" y="7975600"/>
            <a:ext cx="51514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Title/subtitle/confidentiality line: 10pt Arial Regular, white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Maximum length: 1 line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/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Information separated by vertical strokes,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with two spaces on either side</a:t>
            </a:r>
          </a:p>
        </p:txBody>
      </p:sp>
      <p:sp>
        <p:nvSpPr>
          <p:cNvPr id="195597" name="Line 13"/>
          <p:cNvSpPr>
            <a:spLocks noChangeShapeType="1"/>
          </p:cNvSpPr>
          <p:nvPr/>
        </p:nvSpPr>
        <p:spPr bwMode="auto">
          <a:xfrm flipV="1">
            <a:off x="2516188" y="7775575"/>
            <a:ext cx="1587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 flipV="1">
            <a:off x="8361363" y="7775575"/>
            <a:ext cx="1587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 flipH="1">
            <a:off x="10077450" y="23812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 flipH="1">
            <a:off x="10077450" y="1676400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 flipH="1">
            <a:off x="-1243013" y="166688"/>
            <a:ext cx="1165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 flipH="1">
            <a:off x="-1177925" y="1285875"/>
            <a:ext cx="1100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-2565400" y="1144588"/>
            <a:ext cx="2371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Slide heading: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28pt Arial Regular, 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blue R120 | G137 | B251 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/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Maximum length: 2 lines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/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endParaRPr lang="en-US" altLang="en-US" sz="1300" b="0">
              <a:solidFill>
                <a:srgbClr val="CCFF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300" b="0">
              <a:solidFill>
                <a:srgbClr val="CCFF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300" b="0">
              <a:solidFill>
                <a:srgbClr val="CCFF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300" b="0">
              <a:solidFill>
                <a:srgbClr val="CCFF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300" b="0">
              <a:solidFill>
                <a:srgbClr val="CCFF99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Slide body: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18pt Arial Regular, black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/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Square bullet color: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teal R045 | G182 | B179</a:t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/>
            </a:r>
            <a:br>
              <a:rPr lang="en-US" altLang="en-US" sz="1300" b="0">
                <a:solidFill>
                  <a:srgbClr val="CCFF99"/>
                </a:solidFill>
                <a:latin typeface="Arial" charset="0"/>
              </a:rPr>
            </a:b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Recommended maximum text length: 5 principal points</a:t>
            </a: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-2565400" y="17463"/>
            <a:ext cx="237172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36525" indent="-136525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300" b="0">
                <a:latin typeface="Arial" charset="0"/>
              </a:rPr>
              <a:t>Group name: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14pt Arial Regular, white</a:t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/>
            </a:r>
            <a:br>
              <a:rPr lang="en-US" altLang="en-US" sz="1300" b="0">
                <a:latin typeface="Arial" charset="0"/>
              </a:rPr>
            </a:br>
            <a:r>
              <a:rPr lang="en-US" altLang="en-US" sz="1300" b="0">
                <a:latin typeface="Arial" charset="0"/>
              </a:rPr>
              <a:t>Maximum length: 1 line</a:t>
            </a:r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8361363" y="7980363"/>
            <a:ext cx="19065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127000" indent="-127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Copyright: 10pt Arial</a:t>
            </a:r>
            <a:br>
              <a:rPr lang="en-US" altLang="en-US" sz="1300" b="0">
                <a:solidFill>
                  <a:schemeClr val="bg2"/>
                </a:solidFill>
                <a:latin typeface="Arial" charset="0"/>
              </a:rPr>
            </a:b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Regular, white</a:t>
            </a:r>
          </a:p>
        </p:txBody>
      </p:sp>
      <p:grpSp>
        <p:nvGrpSpPr>
          <p:cNvPr id="195606" name="Group 22"/>
          <p:cNvGrpSpPr>
            <a:grpSpLocks/>
          </p:cNvGrpSpPr>
          <p:nvPr/>
        </p:nvGrpSpPr>
        <p:grpSpPr bwMode="auto">
          <a:xfrm>
            <a:off x="341313" y="7775575"/>
            <a:ext cx="2327275" cy="757238"/>
            <a:chOff x="26" y="4340"/>
            <a:chExt cx="1335" cy="423"/>
          </a:xfrm>
        </p:grpSpPr>
        <p:sp>
          <p:nvSpPr>
            <p:cNvPr id="195607" name="Text Box 23"/>
            <p:cNvSpPr txBox="1">
              <a:spLocks noChangeArrowheads="1"/>
            </p:cNvSpPr>
            <p:nvPr userDrawn="1"/>
          </p:nvSpPr>
          <p:spPr bwMode="auto">
            <a:xfrm>
              <a:off x="26" y="4452"/>
              <a:ext cx="133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432" tIns="50724" rIns="101432" bIns="50724"/>
            <a:lstStyle>
              <a:lvl1pPr algn="l" defTabSz="1016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algn="l" defTabSz="1016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algn="l" defTabSz="1016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algn="l" defTabSz="1016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06600" algn="l" defTabSz="1016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63800" defTabSz="101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21000" defTabSz="101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378200" defTabSz="101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35400" defTabSz="101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300" b="0">
                  <a:solidFill>
                    <a:schemeClr val="bg1"/>
                  </a:solidFill>
                  <a:latin typeface="Arial" charset="0"/>
                </a:rPr>
                <a:t>Optional slide number: </a:t>
              </a:r>
              <a:br>
                <a:rPr lang="en-US" altLang="en-US" sz="1300" b="0">
                  <a:solidFill>
                    <a:schemeClr val="bg1"/>
                  </a:solidFill>
                  <a:latin typeface="Arial" charset="0"/>
                </a:rPr>
              </a:br>
              <a:r>
                <a:rPr lang="en-US" altLang="en-US" sz="1300" b="0">
                  <a:solidFill>
                    <a:schemeClr val="bg1"/>
                  </a:solidFill>
                  <a:latin typeface="Arial" charset="0"/>
                </a:rPr>
                <a:t>10pt Arial Bold, white</a:t>
              </a:r>
            </a:p>
          </p:txBody>
        </p:sp>
        <p:sp>
          <p:nvSpPr>
            <p:cNvPr id="195608" name="Line 24"/>
            <p:cNvSpPr>
              <a:spLocks noChangeShapeType="1"/>
            </p:cNvSpPr>
            <p:nvPr userDrawn="1"/>
          </p:nvSpPr>
          <p:spPr bwMode="auto">
            <a:xfrm flipV="1">
              <a:off x="36" y="4340"/>
              <a:ext cx="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8" tIns="50804" rIns="101608" bIns="50804"/>
            <a:lstStyle/>
            <a:p>
              <a:endParaRPr lang="zh-CN" altLang="en-US"/>
            </a:p>
          </p:txBody>
        </p:sp>
      </p:grp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0" y="-730250"/>
            <a:ext cx="105775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" tIns="10145" rIns="10145" bIns="10145">
            <a:spAutoFit/>
          </a:bodyPr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Template release: Oct 02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For the latest, go to http://w3.ibm.com/ibm/presentations</a:t>
            </a:r>
          </a:p>
        </p:txBody>
      </p:sp>
      <p:sp>
        <p:nvSpPr>
          <p:cNvPr id="195610" name="Line 26"/>
          <p:cNvSpPr>
            <a:spLocks noChangeShapeType="1"/>
          </p:cNvSpPr>
          <p:nvPr/>
        </p:nvSpPr>
        <p:spPr bwMode="auto">
          <a:xfrm flipH="1">
            <a:off x="-1387475" y="3598863"/>
            <a:ext cx="1309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1" name="Text Box 27"/>
          <p:cNvSpPr txBox="1">
            <a:spLocks noChangeArrowheads="1"/>
          </p:cNvSpPr>
          <p:nvPr/>
        </p:nvSpPr>
        <p:spPr bwMode="auto">
          <a:xfrm>
            <a:off x="6713538" y="-1519238"/>
            <a:ext cx="3313112" cy="1285875"/>
          </a:xfrm>
          <a:prstGeom prst="rect">
            <a:avLst/>
          </a:prstGeom>
          <a:noFill/>
          <a:ln w="9525" algn="ctr">
            <a:solidFill>
              <a:srgbClr val="5A70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 anchor="b"/>
          <a:lstStyle>
            <a:lvl1pPr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6600" algn="l" defTabSz="1016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38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10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82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354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rgbClr val="CCFF99"/>
                </a:solidFill>
                <a:latin typeface="Arial" charset="0"/>
              </a:rPr>
              <a:t>Indications in green = Live content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latin typeface="Arial" charset="0"/>
              </a:rPr>
              <a:t>Indications in white  = Edit  in master</a:t>
            </a:r>
            <a:endParaRPr lang="en-US" altLang="en-US" sz="1300" b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chemeClr val="bg2"/>
                </a:solidFill>
                <a:latin typeface="Arial" charset="0"/>
              </a:rPr>
              <a:t>Indications in blue    = Locked elements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300" b="0">
                <a:solidFill>
                  <a:schemeClr val="bg1"/>
                </a:solidFill>
                <a:latin typeface="Arial" charset="0"/>
              </a:rPr>
              <a:t>Indications in black   = Optional elements</a:t>
            </a:r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black">
          <a:xfrm>
            <a:off x="1590675" y="158750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black">
          <a:xfrm>
            <a:off x="1590675" y="731043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/>
          <p:cNvSpPr>
            <a:spLocks noChangeArrowheads="1"/>
          </p:cNvSpPr>
          <p:nvPr/>
        </p:nvSpPr>
        <p:spPr bwMode="auto">
          <a:xfrm>
            <a:off x="0" y="6969125"/>
            <a:ext cx="1600200" cy="3381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5615" name="Picture 31" descr="TIV_tex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6969125"/>
            <a:ext cx="8467725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2pPr>
      <a:lvl3pPr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3pPr>
      <a:lvl4pPr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4pPr>
      <a:lvl5pPr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5pPr>
      <a:lvl6pPr marL="457200"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016000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54000" indent="-254000" algn="l" defTabSz="1016000" rtl="0" fontAlgn="base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835025" indent="-317500" algn="l" defTabSz="1016000" rtl="0" fontAlgn="base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2pPr>
      <a:lvl3pPr marL="12700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3pPr>
      <a:lvl4pPr marL="17780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defRPr>
          <a:solidFill>
            <a:schemeClr val="bg1"/>
          </a:solidFill>
          <a:latin typeface="+mn-lt"/>
          <a:cs typeface="+mn-cs"/>
        </a:defRPr>
      </a:lvl4pPr>
      <a:lvl5pPr marL="22606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5pPr>
      <a:lvl6pPr marL="27178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6pPr>
      <a:lvl7pPr marL="31750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7pPr>
      <a:lvl8pPr marL="36322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8pPr>
      <a:lvl9pPr marL="4089400" indent="-254000" algn="l" defTabSz="1016000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126" y="309921"/>
            <a:ext cx="9038273" cy="634285"/>
          </a:xfrm>
          <a:prstGeom prst="rect">
            <a:avLst/>
          </a:prstGeom>
        </p:spPr>
        <p:txBody>
          <a:bodyPr vert="horz" lIns="101608" tIns="50804" rIns="101608" bIns="5080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126" y="1106725"/>
            <a:ext cx="9038273" cy="6094427"/>
          </a:xfrm>
          <a:prstGeom prst="rect">
            <a:avLst/>
          </a:prstGeom>
        </p:spPr>
        <p:txBody>
          <a:bodyPr vert="horz" lIns="101608" tIns="50804" rIns="101608" bIns="5080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126" y="7321512"/>
            <a:ext cx="2343256" cy="412033"/>
          </a:xfrm>
          <a:prstGeom prst="rect">
            <a:avLst/>
          </a:prstGeom>
        </p:spPr>
        <p:txBody>
          <a:bodyPr vert="horz" lIns="101608" tIns="50804" rIns="101608" bIns="5080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fld id="{532A548F-CF34-4B50-B370-B3732F5B80E4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t>2018/1/5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31196" y="7321512"/>
            <a:ext cx="3180133" cy="412033"/>
          </a:xfrm>
          <a:prstGeom prst="rect">
            <a:avLst/>
          </a:prstGeom>
        </p:spPr>
        <p:txBody>
          <a:bodyPr vert="horz" lIns="101608" tIns="50804" rIns="101608" bIns="5080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97143" y="7321512"/>
            <a:ext cx="2343256" cy="412033"/>
          </a:xfrm>
          <a:prstGeom prst="rect">
            <a:avLst/>
          </a:prstGeom>
        </p:spPr>
        <p:txBody>
          <a:bodyPr vert="horz" lIns="101608" tIns="50804" rIns="101608" bIns="5080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fld id="{E6F7F160-E61C-4897-94C3-BDF1D09C6643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t>‹#›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4046" y="1025465"/>
            <a:ext cx="913407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1016081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1608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41" indent="0" algn="l" defTabSz="101608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81" indent="0" algn="l" defTabSz="1016081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22" indent="0" algn="l" defTabSz="1016081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63" indent="0" algn="l" defTabSz="1016081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4224" indent="-254020" algn="l" defTabSz="10160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2264" indent="-254020" algn="l" defTabSz="10160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305" indent="-254020" algn="l" defTabSz="10160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8345" indent="-254020" algn="l" defTabSz="10160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41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81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22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63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203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244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284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325" algn="l" defTabSz="10160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2663" y="3032125"/>
            <a:ext cx="8763000" cy="2057400"/>
          </a:xfrm>
        </p:spPr>
        <p:txBody>
          <a:bodyPr/>
          <a:lstStyle/>
          <a:p>
            <a:r>
              <a:rPr lang="de-DE" altLang="zh-CN" sz="3200"/>
              <a:t>Scheduler-</a:t>
            </a:r>
            <a:r>
              <a:rPr lang="en-US" altLang="zh-CN">
                <a:ea typeface="宋体" charset="-122"/>
              </a:rPr>
              <a:t>Problem with scheduler If User and Person are different </a:t>
            </a:r>
            <a:r>
              <a:rPr lang="de-DE" altLang="zh-CN" sz="3200"/>
              <a:t/>
            </a:r>
            <a:br>
              <a:rPr lang="de-DE" altLang="zh-CN" sz="3200"/>
            </a:br>
            <a:r>
              <a:rPr lang="de-DE" altLang="zh-CN" sz="3200"/>
              <a:t/>
            </a:r>
            <a:br>
              <a:rPr lang="de-DE" altLang="zh-CN" sz="3200"/>
            </a:br>
            <a:r>
              <a:rPr lang="de-DE" altLang="zh-CN" sz="3200"/>
              <a:t>November 11,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CE444-CE39-4AF0-A473-1DACFB9523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8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8: Change “Changed By” Properties</a:t>
            </a:r>
          </a:p>
        </p:txBody>
      </p:sp>
      <p:sp>
        <p:nvSpPr>
          <p:cNvPr id="318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279525"/>
            <a:ext cx="8920162" cy="51292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Right click on the “Changed By” column.</a:t>
            </a:r>
          </a:p>
          <a:p>
            <a:r>
              <a:rPr lang="en-US" altLang="zh-CN">
                <a:ea typeface="宋体" charset="-122"/>
              </a:rPr>
              <a:t>Click on ‘Properties’ option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1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117725"/>
            <a:ext cx="83820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33181-9DFD-4360-BFD3-140EE6BE94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8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9: Modify ‘Lookup’ and ‘Go To Application’</a:t>
            </a:r>
          </a:p>
        </p:txBody>
      </p:sp>
      <p:sp>
        <p:nvSpPr>
          <p:cNvPr id="318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203325"/>
            <a:ext cx="8996362" cy="5205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Modify the Lookup and Go To Application.</a:t>
            </a:r>
          </a:p>
          <a:p>
            <a:r>
              <a:rPr lang="en-US" altLang="zh-CN">
                <a:ea typeface="宋体" charset="-122"/>
              </a:rPr>
              <a:t>Lookup=‘MAXUSER’</a:t>
            </a:r>
          </a:p>
          <a:p>
            <a:r>
              <a:rPr lang="en-US" altLang="zh-CN">
                <a:ea typeface="宋体" charset="-122"/>
              </a:rPr>
              <a:t>Go To Application=“USER”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2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270125"/>
            <a:ext cx="8001000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FA90-1B83-4D57-8644-2DCD88E5B7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8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10</a:t>
            </a:r>
          </a:p>
        </p:txBody>
      </p:sp>
      <p:sp>
        <p:nvSpPr>
          <p:cNvPr id="318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508125"/>
            <a:ext cx="9072562" cy="49006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Close the ‘Textbox properties’ dialog</a:t>
            </a:r>
          </a:p>
          <a:p>
            <a:r>
              <a:rPr lang="en-US" altLang="zh-CN">
                <a:ea typeface="宋体" charset="-122"/>
              </a:rPr>
              <a:t>Close the ‘More Search Fields’ dialog</a:t>
            </a:r>
          </a:p>
          <a:p>
            <a:r>
              <a:rPr lang="en-US" altLang="zh-CN">
                <a:ea typeface="宋体" charset="-122"/>
              </a:rPr>
              <a:t>Save the Application Designer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3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270125"/>
            <a:ext cx="237807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78370-CD54-4C76-8387-64F27B1D5F9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8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11 :Database Configuration</a:t>
            </a:r>
          </a:p>
        </p:txBody>
      </p:sp>
      <p:sp>
        <p:nvSpPr>
          <p:cNvPr id="318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7125"/>
            <a:ext cx="9753600" cy="5410200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altLang="zh-CN">
                <a:ea typeface="宋体" charset="-122"/>
              </a:rPr>
              <a:t>Go To </a:t>
            </a:r>
            <a:r>
              <a:rPr lang="en-US" altLang="zh-CN">
                <a:ea typeface="宋体" charset="-122"/>
                <a:sym typeface="Wingdings" pitchFamily="2" charset="2"/>
              </a:rPr>
              <a:t> System Configuration  Platform Configuration  Database Configuration</a:t>
            </a:r>
          </a:p>
          <a:p>
            <a:pPr lvl="1">
              <a:buFontTx/>
              <a:buChar char="-"/>
            </a:pPr>
            <a:endParaRPr lang="en-US" altLang="zh-CN">
              <a:ea typeface="宋体" charset="-122"/>
              <a:sym typeface="Wingdings" pitchFamily="2" charset="2"/>
            </a:endParaRPr>
          </a:p>
        </p:txBody>
      </p:sp>
      <p:pic>
        <p:nvPicPr>
          <p:cNvPr id="31846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1431925"/>
            <a:ext cx="314801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01137-A62A-479B-863C-3E932509C3C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8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12: Database Configuration</a:t>
            </a:r>
          </a:p>
        </p:txBody>
      </p:sp>
      <p:sp>
        <p:nvSpPr>
          <p:cNvPr id="318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279525"/>
            <a:ext cx="9148762" cy="51292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Filter for the “SKDPROJECT” object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5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965325"/>
            <a:ext cx="34290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07293-8AD5-41A4-84E1-290B7E9204C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8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13: Database Configuration</a:t>
            </a:r>
          </a:p>
        </p:txBody>
      </p:sp>
      <p:sp>
        <p:nvSpPr>
          <p:cNvPr id="318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279525"/>
            <a:ext cx="9148762" cy="51292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Click on “Attributes” tab</a:t>
            </a:r>
          </a:p>
          <a:p>
            <a:r>
              <a:rPr lang="en-US" altLang="zh-CN">
                <a:ea typeface="宋体" charset="-122"/>
              </a:rPr>
              <a:t>Filter for “CHANGEBY” attribute</a:t>
            </a:r>
          </a:p>
          <a:p>
            <a:r>
              <a:rPr lang="en-US" altLang="zh-CN">
                <a:ea typeface="宋体" charset="-122"/>
              </a:rPr>
              <a:t>Modify the Class to: psdi.app.signature.FldUserName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6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346325"/>
            <a:ext cx="95107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0732-875B-423E-97A1-CCCB22CD5F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8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14:Database Configuration</a:t>
            </a:r>
          </a:p>
        </p:txBody>
      </p:sp>
      <p:sp>
        <p:nvSpPr>
          <p:cNvPr id="318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203325"/>
            <a:ext cx="9072562" cy="5205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Click on “Attributes” tab</a:t>
            </a:r>
          </a:p>
          <a:p>
            <a:r>
              <a:rPr lang="en-US" altLang="zh-CN">
                <a:ea typeface="宋体" charset="-122"/>
              </a:rPr>
              <a:t>Filter for “CREATEBY” attribute</a:t>
            </a:r>
          </a:p>
          <a:p>
            <a:r>
              <a:rPr lang="en-US" altLang="zh-CN">
                <a:ea typeface="宋体" charset="-122"/>
              </a:rPr>
              <a:t>Modify the Class to: psdi.app.signature.FldUserName</a:t>
            </a:r>
          </a:p>
        </p:txBody>
      </p:sp>
      <p:pic>
        <p:nvPicPr>
          <p:cNvPr id="3187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346325"/>
            <a:ext cx="7978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0817-42E1-45D2-8D33-6F5574F612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8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15:Database Configuration</a:t>
            </a:r>
          </a:p>
        </p:txBody>
      </p:sp>
      <p:sp>
        <p:nvSpPr>
          <p:cNvPr id="318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279525"/>
            <a:ext cx="9148762" cy="52816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Save the ‘Database Configuration’</a:t>
            </a:r>
          </a:p>
          <a:p>
            <a:r>
              <a:rPr lang="en-US" altLang="zh-CN">
                <a:ea typeface="宋体" charset="-122"/>
              </a:rPr>
              <a:t>Go To List Tab and remove the filter for SKDPROJECT</a:t>
            </a:r>
          </a:p>
          <a:p>
            <a:r>
              <a:rPr lang="en-US" altLang="zh-CN">
                <a:ea typeface="宋体" charset="-122"/>
              </a:rPr>
              <a:t>And you see something like this: 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8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651125"/>
            <a:ext cx="8610600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87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1965325"/>
            <a:ext cx="2590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A4834-E355-431E-952B-DAB615268E0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8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16: Database Configuration</a:t>
            </a:r>
          </a:p>
        </p:txBody>
      </p:sp>
      <p:sp>
        <p:nvSpPr>
          <p:cNvPr id="318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203325"/>
            <a:ext cx="9072562" cy="5205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Select Action – ‘Apply Configuration Changes”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897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736725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24E3-B186-4D6A-B9F8-B03BAEE5553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9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17: Database Configuration</a:t>
            </a:r>
          </a:p>
        </p:txBody>
      </p:sp>
      <p:sp>
        <p:nvSpPr>
          <p:cNvPr id="319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9525"/>
            <a:ext cx="9293225" cy="51292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Now click on “Start Configuring the Database” button.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90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736725"/>
            <a:ext cx="8153400" cy="50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0676-5BDE-4E8E-83BF-83EF5C0479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2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Overview</a:t>
            </a:r>
          </a:p>
        </p:txBody>
      </p:sp>
      <p:sp>
        <p:nvSpPr>
          <p:cNvPr id="312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584325"/>
            <a:ext cx="8756650" cy="4403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sp>
        <p:nvSpPr>
          <p:cNvPr id="3126276" name="Rectangle 4"/>
          <p:cNvSpPr>
            <a:spLocks noChangeArrowheads="1"/>
          </p:cNvSpPr>
          <p:nvPr/>
        </p:nvSpPr>
        <p:spPr bwMode="auto">
          <a:xfrm>
            <a:off x="677863" y="1736725"/>
            <a:ext cx="875665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342900" indent="-342900" algn="l"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algn="l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b="0">
                <a:ea typeface="宋体" charset="-122"/>
              </a:rPr>
              <a:t>When trying to create a new Schedule, and error is displayed if the user name and person name do not match: "The person does not exist or is not active" 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ea typeface="宋体" charset="-122"/>
              </a:rPr>
              <a:t>Fix:</a:t>
            </a:r>
          </a:p>
          <a:p>
            <a:r>
              <a:rPr lang="en-US" altLang="zh-CN" b="0">
                <a:ea typeface="宋体" charset="-122"/>
              </a:rPr>
              <a:t>Modify the field class names</a:t>
            </a:r>
          </a:p>
          <a:p>
            <a:r>
              <a:rPr lang="en-US" altLang="zh-CN" b="0">
                <a:ea typeface="宋体" charset="-122"/>
              </a:rPr>
              <a:t>Modify the scheduler.xml</a:t>
            </a:r>
          </a:p>
          <a:p>
            <a:endParaRPr lang="en-US" altLang="zh-CN" b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0">
              <a:ea typeface="宋体" charset="-122"/>
            </a:endParaRPr>
          </a:p>
          <a:p>
            <a:endParaRPr lang="en-US" altLang="zh-CN" b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D0F48-B5AF-419F-B97F-B9142804C60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9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18: Database Configuration</a:t>
            </a:r>
          </a:p>
        </p:txBody>
      </p:sp>
      <p:sp>
        <p:nvSpPr>
          <p:cNvPr id="319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55725"/>
            <a:ext cx="9072562" cy="50530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Input the Password and Reason for Change</a:t>
            </a:r>
          </a:p>
          <a:p>
            <a:r>
              <a:rPr lang="en-US" altLang="zh-CN">
                <a:ea typeface="宋体" charset="-122"/>
              </a:rPr>
              <a:t>Click OK button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91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193925"/>
            <a:ext cx="8534400" cy="450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B9880-24DA-4FD6-8AFD-3FC80CF8ED3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9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19: Database Configuration</a:t>
            </a:r>
          </a:p>
        </p:txBody>
      </p:sp>
      <p:sp>
        <p:nvSpPr>
          <p:cNvPr id="319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279525"/>
            <a:ext cx="9072562" cy="51292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Please wait few minutes for the next screen.</a:t>
            </a:r>
          </a:p>
          <a:p>
            <a:r>
              <a:rPr lang="en-US" altLang="zh-CN">
                <a:ea typeface="宋体" charset="-122"/>
              </a:rPr>
              <a:t>Then click OK on the BMXAA message</a:t>
            </a: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192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117725"/>
            <a:ext cx="8001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B1BE9-48EB-4CFE-940A-4E7DB41786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9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20: Database Configuration</a:t>
            </a:r>
          </a:p>
        </p:txBody>
      </p:sp>
      <p:sp>
        <p:nvSpPr>
          <p:cNvPr id="319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355725"/>
            <a:ext cx="9148762" cy="50530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zh-CN">
                <a:ea typeface="宋体" charset="-122"/>
              </a:rPr>
              <a:t>Refresh the status in a couple of minutes</a:t>
            </a:r>
          </a:p>
          <a:p>
            <a:pPr>
              <a:buFontTx/>
              <a:buChar char="-"/>
            </a:pPr>
            <a:r>
              <a:rPr lang="en-US" altLang="zh-CN">
                <a:ea typeface="宋体" charset="-122"/>
              </a:rPr>
              <a:t>If the , BMXAA6820I - ConfigDB completed without errors.</a:t>
            </a:r>
          </a:p>
          <a:p>
            <a:pPr>
              <a:buFontTx/>
              <a:buChar char="-"/>
            </a:pPr>
            <a:r>
              <a:rPr lang="en-US" altLang="zh-CN">
                <a:ea typeface="宋体" charset="-122"/>
              </a:rPr>
              <a:t>Click OK</a:t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  <p:pic>
        <p:nvPicPr>
          <p:cNvPr id="31938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574925"/>
            <a:ext cx="6781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3732-D7C4-4FDD-86DD-2DCC188011F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9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Test the Scheduler Issue</a:t>
            </a:r>
          </a:p>
        </p:txBody>
      </p:sp>
      <p:sp>
        <p:nvSpPr>
          <p:cNvPr id="319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203325"/>
            <a:ext cx="9148762" cy="5205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Test the Scheduler Issue</a:t>
            </a:r>
          </a:p>
          <a:p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2126" y="1106724"/>
            <a:ext cx="9038273" cy="4225470"/>
          </a:xfrm>
        </p:spPr>
        <p:txBody>
          <a:bodyPr/>
          <a:lstStyle/>
          <a:p>
            <a:pPr marL="381018" indent="-38101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1018" indent="-38101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1018" indent="-38101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608" y="4194568"/>
            <a:ext cx="9410971" cy="113762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 anchorCtr="0"/>
          <a:lstStyle/>
          <a:p>
            <a:pPr marL="317515" indent="-31751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20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317515" indent="-31751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20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317515" indent="-31751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20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942540" y="4261346"/>
            <a:ext cx="1581500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942540" y="4755485"/>
            <a:ext cx="1581500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653933" y="4261346"/>
            <a:ext cx="4140646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sz="20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653933" y="4755485"/>
            <a:ext cx="4140646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sz="20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976" y="3296458"/>
            <a:ext cx="8104793" cy="564263"/>
          </a:xfrm>
          <a:prstGeom prst="rect">
            <a:avLst/>
          </a:prstGeom>
        </p:spPr>
        <p:txBody>
          <a:bodyPr wrap="none" lIns="101605" tIns="50803" rIns="101605" bIns="50803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942540" y="5250935"/>
            <a:ext cx="1581500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653933" y="5250935"/>
            <a:ext cx="4140646" cy="44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605" tIns="50803" rIns="101605" bIns="50803"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sz="20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8FD2-75E4-4463-A2D5-B0D7B63D33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9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366838"/>
            <a:ext cx="8070850" cy="4403725"/>
          </a:xfrm>
        </p:spPr>
        <p:txBody>
          <a:bodyPr/>
          <a:lstStyle/>
          <a:p>
            <a:r>
              <a:rPr lang="en-US" altLang="zh-CN" sz="1600">
                <a:ea typeface="宋体" charset="-122"/>
              </a:rPr>
              <a:t>Go to the Application Designer.</a:t>
            </a:r>
          </a:p>
          <a:p>
            <a:pPr lvl="1"/>
            <a:r>
              <a:rPr lang="en-US" altLang="zh-CN" sz="1400">
                <a:ea typeface="宋体" charset="-122"/>
              </a:rPr>
              <a:t>- Go To </a:t>
            </a:r>
            <a:r>
              <a:rPr lang="en-US" altLang="zh-CN" sz="1400">
                <a:ea typeface="宋体" charset="-122"/>
                <a:sym typeface="Wingdings" pitchFamily="2" charset="2"/>
              </a:rPr>
              <a:t> System Configuration  Platform Configuration  Application Designer</a:t>
            </a:r>
            <a:endParaRPr lang="de-DE" altLang="zh-CN" sz="1400">
              <a:sym typeface="Wingdings" pitchFamily="2" charset="2"/>
            </a:endParaRPr>
          </a:p>
        </p:txBody>
      </p:sp>
      <p:sp>
        <p:nvSpPr>
          <p:cNvPr id="309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1: Log into Maximo</a:t>
            </a:r>
          </a:p>
        </p:txBody>
      </p:sp>
      <p:pic>
        <p:nvPicPr>
          <p:cNvPr id="30986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965325"/>
            <a:ext cx="2776537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8640" name="Line 16"/>
          <p:cNvSpPr>
            <a:spLocks noChangeShapeType="1"/>
          </p:cNvSpPr>
          <p:nvPr/>
        </p:nvSpPr>
        <p:spPr bwMode="auto">
          <a:xfrm>
            <a:off x="2811463" y="5205413"/>
            <a:ext cx="1371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7449-0227-4BCA-A4DA-9321D36B8E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5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2: Application Designer</a:t>
            </a:r>
          </a:p>
        </p:txBody>
      </p:sp>
      <p:sp>
        <p:nvSpPr>
          <p:cNvPr id="315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431925"/>
            <a:ext cx="8763000" cy="990600"/>
          </a:xfrm>
        </p:spPr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Bring up the Scheduler Application</a:t>
            </a:r>
          </a:p>
          <a:p>
            <a:r>
              <a:rPr lang="en-US" altLang="ja-JP">
                <a:ea typeface="ＭＳ Ｐゴシック" pitchFamily="34" charset="-128"/>
              </a:rPr>
              <a:t>Bring up the “Edit Dialogs”</a:t>
            </a:r>
          </a:p>
          <a:p>
            <a:endParaRPr lang="en-US" altLang="ja-JP">
              <a:ea typeface="ＭＳ Ｐゴシック" pitchFamily="34" charset="-128"/>
            </a:endParaRPr>
          </a:p>
          <a:p>
            <a:endParaRPr lang="en-US" altLang="ja-JP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ja-JP">
              <a:ea typeface="ＭＳ Ｐゴシック" pitchFamily="34" charset="-128"/>
            </a:endParaRPr>
          </a:p>
        </p:txBody>
      </p:sp>
      <p:pic>
        <p:nvPicPr>
          <p:cNvPr id="31539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803525"/>
            <a:ext cx="3833812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D0FA-4CAB-4EBF-A011-72FCD85DBB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6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7525"/>
            <a:ext cx="9669463" cy="5619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Step 3: More Search Fields</a:t>
            </a:r>
          </a:p>
        </p:txBody>
      </p:sp>
      <p:sp>
        <p:nvSpPr>
          <p:cNvPr id="3169285" name="Rectangle 5"/>
          <p:cNvSpPr>
            <a:spLocks noChangeArrowheads="1"/>
          </p:cNvSpPr>
          <p:nvPr/>
        </p:nvSpPr>
        <p:spPr bwMode="auto">
          <a:xfrm>
            <a:off x="601663" y="1203325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32" tIns="50724" rIns="101432" bIns="50724"/>
          <a:lstStyle>
            <a:lvl1pPr marL="254000" indent="-254000" algn="l" defTabSz="1016000"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835025" indent="-317500" algn="l" defTabSz="10160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270000" indent="-254000" algn="l" defTabSz="1016000">
              <a:spcBef>
                <a:spcPct val="20000"/>
              </a:spcBef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778000" indent="-254000" algn="l" defTabSz="1016000">
              <a:spcBef>
                <a:spcPct val="20000"/>
              </a:spcBef>
              <a:buClr>
                <a:schemeClr val="accent2"/>
              </a:buClr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260600" indent="-254000" algn="l" defTabSz="1016000">
              <a:spcBef>
                <a:spcPct val="20000"/>
              </a:spcBef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717800" indent="-254000" defTabSz="1016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3175000" indent="-254000" defTabSz="1016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632200" indent="-254000" defTabSz="1016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4089400" indent="-254000" defTabSz="1016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b="0">
                <a:ea typeface="ＭＳ Ｐゴシック" pitchFamily="34" charset="-128"/>
              </a:rPr>
              <a:t>Click on “More Search Fields”</a:t>
            </a:r>
          </a:p>
        </p:txBody>
      </p:sp>
      <p:sp>
        <p:nvSpPr>
          <p:cNvPr id="3169291" name="Line 11"/>
          <p:cNvSpPr>
            <a:spLocks noChangeShapeType="1"/>
          </p:cNvSpPr>
          <p:nvPr/>
        </p:nvSpPr>
        <p:spPr bwMode="auto">
          <a:xfrm flipH="1">
            <a:off x="982663" y="3260725"/>
            <a:ext cx="2667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316929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2041525"/>
            <a:ext cx="35052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E88FD-AA05-47A9-8C4F-7AAF8AA5BA7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031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669925"/>
            <a:ext cx="9593263" cy="1524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Step 4: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“More Search Fields” dialog opens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Close the “Edit Dialogs”</a:t>
            </a:r>
          </a:p>
        </p:txBody>
      </p:sp>
      <p:pic>
        <p:nvPicPr>
          <p:cNvPr id="31703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193925"/>
            <a:ext cx="5448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637-AA59-459D-BF2C-6A2790707A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5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5: Change “Created By” Properties</a:t>
            </a:r>
          </a:p>
        </p:txBody>
      </p:sp>
      <p:sp>
        <p:nvSpPr>
          <p:cNvPr id="315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431925"/>
            <a:ext cx="8534400" cy="5334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Right click on the “Created By” column.</a:t>
            </a:r>
          </a:p>
          <a:p>
            <a:r>
              <a:rPr lang="en-US" altLang="zh-CN">
                <a:ea typeface="宋体" charset="-122"/>
              </a:rPr>
              <a:t>Click on ‘Properties’ option</a:t>
            </a:r>
          </a:p>
        </p:txBody>
      </p:sp>
      <p:pic>
        <p:nvPicPr>
          <p:cNvPr id="315497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117725"/>
            <a:ext cx="7848600" cy="41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0CB3C-08E2-4EEF-9DBC-BEB82B5584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6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6: Modify ‘Lookup’ and ‘Go To Application’</a:t>
            </a:r>
          </a:p>
        </p:txBody>
      </p:sp>
      <p:sp>
        <p:nvSpPr>
          <p:cNvPr id="316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584325"/>
            <a:ext cx="9220200" cy="4953000"/>
          </a:xfrm>
        </p:spPr>
        <p:txBody>
          <a:bodyPr/>
          <a:lstStyle/>
          <a:p>
            <a:r>
              <a:rPr lang="en-US" altLang="zh-CN" sz="1800">
                <a:ea typeface="宋体" charset="-122"/>
              </a:rPr>
              <a:t>Modify the Lookup and Go To Application.</a:t>
            </a:r>
          </a:p>
          <a:p>
            <a:r>
              <a:rPr lang="en-US" altLang="zh-CN" sz="1800">
                <a:ea typeface="宋体" charset="-122"/>
              </a:rPr>
              <a:t>Lookup=‘MAXUSER’</a:t>
            </a:r>
          </a:p>
          <a:p>
            <a:r>
              <a:rPr lang="en-US" altLang="zh-CN" sz="1800">
                <a:ea typeface="宋体" charset="-122"/>
              </a:rPr>
              <a:t>Go To Application=“USER”</a:t>
            </a:r>
          </a:p>
          <a:p>
            <a:endParaRPr lang="en-US" altLang="zh-CN" sz="1800">
              <a:ea typeface="宋体" charset="-122"/>
            </a:endParaRPr>
          </a:p>
          <a:p>
            <a:endParaRPr lang="en-US" altLang="zh-CN" sz="1800">
              <a:ea typeface="宋体" charset="-122"/>
            </a:endParaRPr>
          </a:p>
        </p:txBody>
      </p:sp>
      <p:pic>
        <p:nvPicPr>
          <p:cNvPr id="31611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2574925"/>
            <a:ext cx="7391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32D38-82CF-4291-B6FA-F414FDAD8C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8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Step 7</a:t>
            </a:r>
          </a:p>
        </p:txBody>
      </p:sp>
      <p:sp>
        <p:nvSpPr>
          <p:cNvPr id="318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zh-CN">
                <a:ea typeface="宋体" charset="-122"/>
              </a:rPr>
              <a:t>Close Textbox Properties dialog</a:t>
            </a:r>
          </a:p>
          <a:p>
            <a:pPr marL="381000" indent="-381000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voli_bluepearl">
  <a:themeElements>
    <a:clrScheme name="Tivoli_bluepearl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Tivoli_bluepear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ivoli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Designs\Tivoli_bluepearl.pot</Template>
  <TotalTime>47781</TotalTime>
  <Words>563</Words>
  <Application>Microsoft Office PowerPoint</Application>
  <PresentationFormat>自定义</PresentationFormat>
  <Paragraphs>113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Tivoli_bluepearl</vt:lpstr>
      <vt:lpstr>Default Theme</vt:lpstr>
      <vt:lpstr>Scheduler-Problem with scheduler If User and Person are different   November 11, 2010</vt:lpstr>
      <vt:lpstr>Overview</vt:lpstr>
      <vt:lpstr>Step 1: Log into Maximo</vt:lpstr>
      <vt:lpstr>Step 2: Application Designer</vt:lpstr>
      <vt:lpstr>Step 3: More Search Fields</vt:lpstr>
      <vt:lpstr>Step 4: “More Search Fields” dialog opens Close the “Edit Dialogs”</vt:lpstr>
      <vt:lpstr>Step 5: Change “Created By” Properties</vt:lpstr>
      <vt:lpstr>Step 6: Modify ‘Lookup’ and ‘Go To Application’</vt:lpstr>
      <vt:lpstr>Step 7</vt:lpstr>
      <vt:lpstr>Step 8: Change “Changed By” Properties</vt:lpstr>
      <vt:lpstr>Step 9: Modify ‘Lookup’ and ‘Go To Application’</vt:lpstr>
      <vt:lpstr>Step 10</vt:lpstr>
      <vt:lpstr>Step 11 :Database Configuration</vt:lpstr>
      <vt:lpstr>Step 12: Database Configuration</vt:lpstr>
      <vt:lpstr>Step 13: Database Configuration</vt:lpstr>
      <vt:lpstr>Step 14:Database Configuration</vt:lpstr>
      <vt:lpstr>Step 15:Database Configuration</vt:lpstr>
      <vt:lpstr>Step 16: Database Configuration</vt:lpstr>
      <vt:lpstr>Step 17: Database Configuration</vt:lpstr>
      <vt:lpstr>Step 18: Database Configuration</vt:lpstr>
      <vt:lpstr>Step 19: Database Configuration</vt:lpstr>
      <vt:lpstr>Step 20: Database Configuration</vt:lpstr>
      <vt:lpstr>Test the Scheduler Issue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Burns</dc:creator>
  <cp:lastModifiedBy>Microsoft</cp:lastModifiedBy>
  <cp:revision>2179</cp:revision>
  <dcterms:modified xsi:type="dcterms:W3CDTF">2018-01-05T01:44:19Z</dcterms:modified>
</cp:coreProperties>
</file>