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52" r:id="rId2"/>
    <p:sldMasterId id="2147483654" r:id="rId3"/>
    <p:sldMasterId id="2147483656" r:id="rId4"/>
    <p:sldMasterId id="2147483658" r:id="rId5"/>
    <p:sldMasterId id="2147483660" r:id="rId6"/>
    <p:sldMasterId id="2147483662" r:id="rId7"/>
    <p:sldMasterId id="2147483664" r:id="rId8"/>
    <p:sldMasterId id="2147483666" r:id="rId9"/>
    <p:sldMasterId id="2147483668" r:id="rId10"/>
    <p:sldMasterId id="2147483670" r:id="rId11"/>
    <p:sldMasterId id="2147483672" r:id="rId12"/>
    <p:sldMasterId id="2147483674" r:id="rId13"/>
    <p:sldMasterId id="2147483676" r:id="rId14"/>
    <p:sldMasterId id="2147483678" r:id="rId15"/>
    <p:sldMasterId id="2147483680" r:id="rId16"/>
    <p:sldMasterId id="2147483682" r:id="rId17"/>
    <p:sldMasterId id="2147485078" r:id="rId18"/>
  </p:sldMasterIdLst>
  <p:notesMasterIdLst>
    <p:notesMasterId r:id="rId35"/>
  </p:notesMasterIdLst>
  <p:handoutMasterIdLst>
    <p:handoutMasterId r:id="rId36"/>
  </p:handoutMasterIdLst>
  <p:sldIdLst>
    <p:sldId id="257" r:id="rId19"/>
    <p:sldId id="258" r:id="rId20"/>
    <p:sldId id="260" r:id="rId21"/>
    <p:sldId id="265" r:id="rId22"/>
    <p:sldId id="271" r:id="rId23"/>
    <p:sldId id="262" r:id="rId24"/>
    <p:sldId id="266" r:id="rId25"/>
    <p:sldId id="267" r:id="rId26"/>
    <p:sldId id="268" r:id="rId27"/>
    <p:sldId id="272" r:id="rId28"/>
    <p:sldId id="263" r:id="rId29"/>
    <p:sldId id="269" r:id="rId30"/>
    <p:sldId id="273" r:id="rId31"/>
    <p:sldId id="274" r:id="rId32"/>
    <p:sldId id="270" r:id="rId33"/>
    <p:sldId id="275" r:id="rId34"/>
  </p:sldIdLst>
  <p:sldSz cx="9144000" cy="6858000" type="screen4x3"/>
  <p:notesSz cx="7010400" cy="9296400"/>
  <p:custDataLst>
    <p:tags r:id="rId37"/>
  </p:custDataLst>
  <p:defaultTextStyle>
    <a:defPPr>
      <a:defRPr lang="en-US"/>
    </a:defPPr>
    <a:lvl1pPr algn="l" rtl="0" fontAlgn="base">
      <a:lnSpc>
        <a:spcPct val="90000"/>
      </a:lnSpc>
      <a:spcBef>
        <a:spcPct val="0"/>
      </a:spcBef>
      <a:spcAft>
        <a:spcPct val="0"/>
      </a:spcAft>
      <a:defRPr sz="1600" kern="1200">
        <a:solidFill>
          <a:srgbClr val="000000"/>
        </a:solidFill>
        <a:latin typeface="Myriad Pro" charset="0"/>
        <a:ea typeface="+mn-ea"/>
        <a:cs typeface="+mn-cs"/>
      </a:defRPr>
    </a:lvl1pPr>
    <a:lvl2pPr marL="457200" algn="l" rtl="0" fontAlgn="base">
      <a:lnSpc>
        <a:spcPct val="90000"/>
      </a:lnSpc>
      <a:spcBef>
        <a:spcPct val="0"/>
      </a:spcBef>
      <a:spcAft>
        <a:spcPct val="0"/>
      </a:spcAft>
      <a:defRPr sz="1600" kern="1200">
        <a:solidFill>
          <a:srgbClr val="000000"/>
        </a:solidFill>
        <a:latin typeface="Myriad Pro" charset="0"/>
        <a:ea typeface="+mn-ea"/>
        <a:cs typeface="+mn-cs"/>
      </a:defRPr>
    </a:lvl2pPr>
    <a:lvl3pPr marL="914400" algn="l" rtl="0" fontAlgn="base">
      <a:lnSpc>
        <a:spcPct val="90000"/>
      </a:lnSpc>
      <a:spcBef>
        <a:spcPct val="0"/>
      </a:spcBef>
      <a:spcAft>
        <a:spcPct val="0"/>
      </a:spcAft>
      <a:defRPr sz="1600" kern="1200">
        <a:solidFill>
          <a:srgbClr val="000000"/>
        </a:solidFill>
        <a:latin typeface="Myriad Pro" charset="0"/>
        <a:ea typeface="+mn-ea"/>
        <a:cs typeface="+mn-cs"/>
      </a:defRPr>
    </a:lvl3pPr>
    <a:lvl4pPr marL="1371600" algn="l" rtl="0" fontAlgn="base">
      <a:lnSpc>
        <a:spcPct val="90000"/>
      </a:lnSpc>
      <a:spcBef>
        <a:spcPct val="0"/>
      </a:spcBef>
      <a:spcAft>
        <a:spcPct val="0"/>
      </a:spcAft>
      <a:defRPr sz="1600" kern="1200">
        <a:solidFill>
          <a:srgbClr val="000000"/>
        </a:solidFill>
        <a:latin typeface="Myriad Pro" charset="0"/>
        <a:ea typeface="+mn-ea"/>
        <a:cs typeface="+mn-cs"/>
      </a:defRPr>
    </a:lvl4pPr>
    <a:lvl5pPr marL="1828800" algn="l" rtl="0" fontAlgn="base">
      <a:lnSpc>
        <a:spcPct val="90000"/>
      </a:lnSpc>
      <a:spcBef>
        <a:spcPct val="0"/>
      </a:spcBef>
      <a:spcAft>
        <a:spcPct val="0"/>
      </a:spcAft>
      <a:defRPr sz="1600" kern="1200">
        <a:solidFill>
          <a:srgbClr val="000000"/>
        </a:solidFill>
        <a:latin typeface="Myriad Pro" charset="0"/>
        <a:ea typeface="+mn-ea"/>
        <a:cs typeface="+mn-cs"/>
      </a:defRPr>
    </a:lvl5pPr>
    <a:lvl6pPr marL="2286000" algn="l" defTabSz="914400" rtl="0" eaLnBrk="1" latinLnBrk="0" hangingPunct="1">
      <a:defRPr sz="1600" kern="1200">
        <a:solidFill>
          <a:srgbClr val="000000"/>
        </a:solidFill>
        <a:latin typeface="Myriad Pro" charset="0"/>
        <a:ea typeface="+mn-ea"/>
        <a:cs typeface="+mn-cs"/>
      </a:defRPr>
    </a:lvl6pPr>
    <a:lvl7pPr marL="2743200" algn="l" defTabSz="914400" rtl="0" eaLnBrk="1" latinLnBrk="0" hangingPunct="1">
      <a:defRPr sz="1600" kern="1200">
        <a:solidFill>
          <a:srgbClr val="000000"/>
        </a:solidFill>
        <a:latin typeface="Myriad Pro" charset="0"/>
        <a:ea typeface="+mn-ea"/>
        <a:cs typeface="+mn-cs"/>
      </a:defRPr>
    </a:lvl7pPr>
    <a:lvl8pPr marL="3200400" algn="l" defTabSz="914400" rtl="0" eaLnBrk="1" latinLnBrk="0" hangingPunct="1">
      <a:defRPr sz="1600" kern="1200">
        <a:solidFill>
          <a:srgbClr val="000000"/>
        </a:solidFill>
        <a:latin typeface="Myriad Pro" charset="0"/>
        <a:ea typeface="+mn-ea"/>
        <a:cs typeface="+mn-cs"/>
      </a:defRPr>
    </a:lvl8pPr>
    <a:lvl9pPr marL="3657600" algn="l" defTabSz="914400" rtl="0" eaLnBrk="1" latinLnBrk="0" hangingPunct="1">
      <a:defRPr sz="1600" kern="1200">
        <a:solidFill>
          <a:srgbClr val="000000"/>
        </a:solidFill>
        <a:latin typeface="Myriad Pro"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66FF"/>
    <a:srgbClr val="008080"/>
    <a:srgbClr val="003399"/>
    <a:srgbClr val="BE9A00"/>
    <a:srgbClr val="FF993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8539" autoAdjust="0"/>
  </p:normalViewPr>
  <p:slideViewPr>
    <p:cSldViewPr snapToGrid="0">
      <p:cViewPr>
        <p:scale>
          <a:sx n="70" d="100"/>
          <a:sy n="70" d="100"/>
        </p:scale>
        <p:origin x="-108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064" y="163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282"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88084" tIns="44042" rIns="88084" bIns="44042" numCol="1" anchor="t" anchorCtr="0" compatLnSpc="1">
            <a:prstTxWarp prst="textNoShape">
              <a:avLst/>
            </a:prstTxWarp>
          </a:bodyPr>
          <a:lstStyle>
            <a:lvl1pPr defTabSz="879475" eaLnBrk="0" hangingPunct="0">
              <a:lnSpc>
                <a:spcPct val="100000"/>
              </a:lnSpc>
              <a:defRPr sz="1100">
                <a:solidFill>
                  <a:schemeClr val="tx1"/>
                </a:solidFill>
                <a:latin typeface="Times" pitchFamily="18" charset="0"/>
              </a:defRPr>
            </a:lvl1pPr>
          </a:lstStyle>
          <a:p>
            <a:pPr>
              <a:defRPr/>
            </a:pPr>
            <a:r>
              <a:rPr lang="en-US" altLang="en-US"/>
              <a:t>Achieving PDF Accessibility</a:t>
            </a:r>
          </a:p>
        </p:txBody>
      </p:sp>
      <p:sp>
        <p:nvSpPr>
          <p:cNvPr id="225283" name="Rectangle 3"/>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88084" tIns="44042" rIns="88084" bIns="44042" numCol="1" anchor="t" anchorCtr="0" compatLnSpc="1">
            <a:prstTxWarp prst="textNoShape">
              <a:avLst/>
            </a:prstTxWarp>
          </a:bodyPr>
          <a:lstStyle>
            <a:lvl1pPr algn="r" defTabSz="879475" eaLnBrk="0" hangingPunct="0">
              <a:lnSpc>
                <a:spcPct val="100000"/>
              </a:lnSpc>
              <a:defRPr sz="1100">
                <a:solidFill>
                  <a:schemeClr val="tx1"/>
                </a:solidFill>
                <a:latin typeface="Times" pitchFamily="18" charset="0"/>
              </a:defRPr>
            </a:lvl1pPr>
          </a:lstStyle>
          <a:p>
            <a:r>
              <a:rPr lang="en-US" altLang="zh-CN"/>
              <a:t>June 20, 2007</a:t>
            </a:r>
            <a:endParaRPr lang="en-US" altLang="en-US"/>
          </a:p>
        </p:txBody>
      </p:sp>
      <p:sp>
        <p:nvSpPr>
          <p:cNvPr id="225284"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88084" tIns="44042" rIns="88084" bIns="44042" numCol="1" anchor="b" anchorCtr="0" compatLnSpc="1">
            <a:prstTxWarp prst="textNoShape">
              <a:avLst/>
            </a:prstTxWarp>
          </a:bodyPr>
          <a:lstStyle>
            <a:lvl1pPr defTabSz="879475" eaLnBrk="0" hangingPunct="0">
              <a:lnSpc>
                <a:spcPct val="100000"/>
              </a:lnSpc>
              <a:defRPr sz="1100">
                <a:solidFill>
                  <a:schemeClr val="tx1"/>
                </a:solidFill>
                <a:latin typeface="Times" pitchFamily="18" charset="0"/>
              </a:defRPr>
            </a:lvl1pPr>
          </a:lstStyle>
          <a:p>
            <a:pPr>
              <a:defRPr/>
            </a:pPr>
            <a:r>
              <a:rPr lang="en-US" altLang="en-US"/>
              <a:t>Washington DC Acrobat Users' Group</a:t>
            </a:r>
          </a:p>
        </p:txBody>
      </p:sp>
      <p:sp>
        <p:nvSpPr>
          <p:cNvPr id="225285" name="Rectangle 5"/>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88084" tIns="44042" rIns="88084" bIns="44042" numCol="1" anchor="b" anchorCtr="0" compatLnSpc="1">
            <a:prstTxWarp prst="textNoShape">
              <a:avLst/>
            </a:prstTxWarp>
          </a:bodyPr>
          <a:lstStyle>
            <a:lvl1pPr algn="r" defTabSz="879475" eaLnBrk="0" hangingPunct="0">
              <a:lnSpc>
                <a:spcPct val="100000"/>
              </a:lnSpc>
              <a:defRPr sz="1100">
                <a:solidFill>
                  <a:schemeClr val="tx1"/>
                </a:solidFill>
                <a:latin typeface="Times" pitchFamily="18" charset="0"/>
              </a:defRPr>
            </a:lvl1pPr>
          </a:lstStyle>
          <a:p>
            <a:fld id="{87C899BE-3251-45AF-AE40-AE6EDF38781C}" type="slidenum">
              <a:rPr lang="en-US" altLang="en-US"/>
              <a:pPr/>
              <a:t>‹#›</a:t>
            </a:fld>
            <a:endParaRPr lang="en-US" altLang="en-US"/>
          </a:p>
        </p:txBody>
      </p:sp>
    </p:spTree>
    <p:extLst>
      <p:ext uri="{BB962C8B-B14F-4D97-AF65-F5344CB8AC3E}">
        <p14:creationId xmlns:p14="http://schemas.microsoft.com/office/powerpoint/2010/main" val="1077019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05" tIns="46553" rIns="93105" bIns="46553" numCol="1" anchor="t" anchorCtr="0" compatLnSpc="1">
            <a:prstTxWarp prst="textNoShape">
              <a:avLst/>
            </a:prstTxWarp>
          </a:bodyPr>
          <a:lstStyle>
            <a:lvl1pPr defTabSz="931863" eaLnBrk="0" hangingPunct="0">
              <a:lnSpc>
                <a:spcPct val="100000"/>
              </a:lnSpc>
              <a:defRPr sz="1100">
                <a:solidFill>
                  <a:schemeClr val="tx1"/>
                </a:solidFill>
                <a:latin typeface="Times" pitchFamily="18" charset="0"/>
              </a:defRPr>
            </a:lvl1pPr>
          </a:lstStyle>
          <a:p>
            <a:pPr>
              <a:defRPr/>
            </a:pPr>
            <a:r>
              <a:rPr lang="en-US" altLang="en-US"/>
              <a:t>Achieving PDF Accessibility</a:t>
            </a:r>
          </a:p>
        </p:txBody>
      </p:sp>
      <p:sp>
        <p:nvSpPr>
          <p:cNvPr id="512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05" tIns="46553" rIns="93105" bIns="46553" numCol="1" anchor="t" anchorCtr="0" compatLnSpc="1">
            <a:prstTxWarp prst="textNoShape">
              <a:avLst/>
            </a:prstTxWarp>
          </a:bodyPr>
          <a:lstStyle>
            <a:lvl1pPr algn="r" defTabSz="931863" eaLnBrk="0" hangingPunct="0">
              <a:lnSpc>
                <a:spcPct val="100000"/>
              </a:lnSpc>
              <a:defRPr sz="1100">
                <a:solidFill>
                  <a:schemeClr val="tx1"/>
                </a:solidFill>
                <a:latin typeface="Times" pitchFamily="18" charset="0"/>
              </a:defRPr>
            </a:lvl1pPr>
          </a:lstStyle>
          <a:p>
            <a:r>
              <a:rPr lang="en-US" altLang="zh-CN"/>
              <a:t>June 20, 2007</a:t>
            </a:r>
            <a:endParaRPr lang="en-US" altLang="en-US"/>
          </a:p>
        </p:txBody>
      </p:sp>
      <p:sp>
        <p:nvSpPr>
          <p:cNvPr id="51204" name="Rectangle 4"/>
          <p:cNvSpPr>
            <a:spLocks noGrp="1" noRot="1" noChangeAspect="1" noChangeArrowheads="1" noTextEdit="1"/>
          </p:cNvSpPr>
          <p:nvPr>
            <p:ph type="sldImg" idx="2"/>
          </p:nvPr>
        </p:nvSpPr>
        <p:spPr bwMode="auto">
          <a:xfrm>
            <a:off x="1182688"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05" tIns="46553" rIns="93105" bIns="46553"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05" tIns="46553" rIns="93105" bIns="46553" numCol="1" anchor="b" anchorCtr="0" compatLnSpc="1">
            <a:prstTxWarp prst="textNoShape">
              <a:avLst/>
            </a:prstTxWarp>
          </a:bodyPr>
          <a:lstStyle>
            <a:lvl1pPr defTabSz="931863" eaLnBrk="0" hangingPunct="0">
              <a:lnSpc>
                <a:spcPct val="100000"/>
              </a:lnSpc>
              <a:defRPr sz="1100">
                <a:solidFill>
                  <a:schemeClr val="tx1"/>
                </a:solidFill>
                <a:latin typeface="Times" pitchFamily="18" charset="0"/>
              </a:defRPr>
            </a:lvl1pPr>
          </a:lstStyle>
          <a:p>
            <a:pPr>
              <a:defRPr/>
            </a:pPr>
            <a:r>
              <a:rPr lang="en-US" altLang="en-US"/>
              <a:t>Washington DC Acrobat Users' Group</a:t>
            </a:r>
          </a:p>
        </p:txBody>
      </p:sp>
      <p:sp>
        <p:nvSpPr>
          <p:cNvPr id="5127" name="Rectangle 7"/>
          <p:cNvSpPr>
            <a:spLocks noGrp="1" noChangeArrowheads="1"/>
          </p:cNvSpPr>
          <p:nvPr>
            <p:ph type="sldNum" sz="quarter" idx="5"/>
          </p:nvPr>
        </p:nvSpPr>
        <p:spPr bwMode="auto">
          <a:xfrm>
            <a:off x="5686425" y="3717925"/>
            <a:ext cx="466725" cy="465138"/>
          </a:xfrm>
          <a:prstGeom prst="rect">
            <a:avLst/>
          </a:prstGeom>
          <a:noFill/>
          <a:ln w="9525">
            <a:noFill/>
            <a:miter lim="800000"/>
            <a:headEnd/>
            <a:tailEnd/>
          </a:ln>
          <a:effectLst/>
        </p:spPr>
        <p:txBody>
          <a:bodyPr vert="horz" wrap="square" lIns="93105" tIns="46553" rIns="93105" bIns="46553" numCol="1" anchor="b" anchorCtr="0" compatLnSpc="1">
            <a:prstTxWarp prst="textNoShape">
              <a:avLst/>
            </a:prstTxWarp>
          </a:bodyPr>
          <a:lstStyle>
            <a:lvl1pPr algn="r" defTabSz="931863" eaLnBrk="0" hangingPunct="0">
              <a:lnSpc>
                <a:spcPct val="100000"/>
              </a:lnSpc>
              <a:defRPr sz="1000">
                <a:solidFill>
                  <a:schemeClr val="tx1"/>
                </a:solidFill>
                <a:latin typeface="Times" pitchFamily="18" charset="0"/>
              </a:defRPr>
            </a:lvl1pPr>
          </a:lstStyle>
          <a:p>
            <a:fld id="{4CE16E5F-B396-4603-8E9E-2BEE61B983BC}" type="slidenum">
              <a:rPr lang="en-US" altLang="en-US"/>
              <a:pPr/>
              <a:t>‹#›</a:t>
            </a:fld>
            <a:endParaRPr lang="en-US" altLang="en-US"/>
          </a:p>
        </p:txBody>
      </p:sp>
    </p:spTree>
    <p:extLst>
      <p:ext uri="{BB962C8B-B14F-4D97-AF65-F5344CB8AC3E}">
        <p14:creationId xmlns:p14="http://schemas.microsoft.com/office/powerpoint/2010/main" val="207678826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dobeCorpID MyriadRg"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dobeCorpID MyriadRg"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dobeCorpID MyriadRg"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dobeCorpID MyriadRg"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dobeCorpID MyriadRg"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222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Achieving PDF Accessibility</a:t>
            </a:r>
          </a:p>
        </p:txBody>
      </p:sp>
      <p:sp>
        <p:nvSpPr>
          <p:cNvPr id="5222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zh-CN" sz="1100">
                <a:solidFill>
                  <a:schemeClr val="tx1"/>
                </a:solidFill>
                <a:latin typeface="Times" pitchFamily="18" charset="0"/>
              </a:rPr>
              <a:t>June 20, 2007</a:t>
            </a:r>
            <a:endParaRPr lang="en-US" altLang="en-US" sz="1100">
              <a:solidFill>
                <a:schemeClr val="tx1"/>
              </a:solidFill>
              <a:latin typeface="Times" pitchFamily="18" charset="0"/>
            </a:endParaRPr>
          </a:p>
        </p:txBody>
      </p:sp>
      <p:sp>
        <p:nvSpPr>
          <p:cNvPr id="5223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Washington DC Acrobat Users' Group</a:t>
            </a:r>
          </a:p>
        </p:txBody>
      </p:sp>
      <p:sp>
        <p:nvSpPr>
          <p:cNvPr id="5223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fld id="{57BB7CA7-D744-4FA3-9B58-719AEF9650F0}" type="slidenum">
              <a:rPr lang="en-US" altLang="en-US" sz="1000">
                <a:solidFill>
                  <a:schemeClr val="tx1"/>
                </a:solidFill>
                <a:latin typeface="Times" pitchFamily="18" charset="0"/>
              </a:rPr>
              <a:pPr/>
              <a:t>1</a:t>
            </a:fld>
            <a:endParaRPr lang="en-US" altLang="en-US" sz="1000">
              <a:solidFill>
                <a:schemeClr val="tx1"/>
              </a:solidFill>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325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Achieving PDF Accessibility</a:t>
            </a:r>
          </a:p>
        </p:txBody>
      </p:sp>
      <p:sp>
        <p:nvSpPr>
          <p:cNvPr id="5325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zh-CN" sz="1100">
                <a:solidFill>
                  <a:schemeClr val="tx1"/>
                </a:solidFill>
                <a:latin typeface="Times" pitchFamily="18" charset="0"/>
              </a:rPr>
              <a:t>June 20, 2007</a:t>
            </a:r>
            <a:endParaRPr lang="en-US" altLang="en-US" sz="1100">
              <a:solidFill>
                <a:schemeClr val="tx1"/>
              </a:solidFill>
              <a:latin typeface="Times" pitchFamily="18" charset="0"/>
            </a:endParaRPr>
          </a:p>
        </p:txBody>
      </p:sp>
      <p:sp>
        <p:nvSpPr>
          <p:cNvPr id="5325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Washington DC Acrobat Users' Group</a:t>
            </a:r>
          </a:p>
        </p:txBody>
      </p:sp>
      <p:sp>
        <p:nvSpPr>
          <p:cNvPr id="5325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fld id="{07A26071-2A56-46CC-9F3C-336979EE48AD}" type="slidenum">
              <a:rPr lang="en-US" altLang="en-US" sz="1000">
                <a:solidFill>
                  <a:schemeClr val="tx1"/>
                </a:solidFill>
                <a:latin typeface="Times" pitchFamily="18" charset="0"/>
              </a:rPr>
              <a:pPr/>
              <a:t>2</a:t>
            </a:fld>
            <a:endParaRPr lang="en-US" altLang="en-US" sz="1000">
              <a:solidFill>
                <a:schemeClr val="tx1"/>
              </a:solidFill>
              <a:latin typeface="Times"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427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Achieving PDF Accessibility</a:t>
            </a:r>
          </a:p>
        </p:txBody>
      </p:sp>
      <p:sp>
        <p:nvSpPr>
          <p:cNvPr id="5427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zh-CN" sz="1100">
                <a:solidFill>
                  <a:schemeClr val="tx1"/>
                </a:solidFill>
                <a:latin typeface="Times" pitchFamily="18" charset="0"/>
              </a:rPr>
              <a:t>June 20, 2007</a:t>
            </a:r>
            <a:endParaRPr lang="en-US" altLang="en-US" sz="1100">
              <a:solidFill>
                <a:schemeClr val="tx1"/>
              </a:solidFill>
              <a:latin typeface="Times" pitchFamily="18" charset="0"/>
            </a:endParaRPr>
          </a:p>
        </p:txBody>
      </p:sp>
      <p:sp>
        <p:nvSpPr>
          <p:cNvPr id="5427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Washington DC Acrobat Users' Group</a:t>
            </a:r>
          </a:p>
        </p:txBody>
      </p:sp>
      <p:sp>
        <p:nvSpPr>
          <p:cNvPr id="5427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fld id="{45EC5B77-1572-46EC-A9D2-287F53DFB849}" type="slidenum">
              <a:rPr lang="en-US" altLang="en-US" sz="1000">
                <a:solidFill>
                  <a:schemeClr val="tx1"/>
                </a:solidFill>
                <a:latin typeface="Times" pitchFamily="18" charset="0"/>
              </a:rPr>
              <a:pPr/>
              <a:t>3</a:t>
            </a:fld>
            <a:endParaRPr lang="en-US" altLang="en-US" sz="1000">
              <a:solidFill>
                <a:schemeClr val="tx1"/>
              </a:solidFill>
              <a:latin typeface="Times"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530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Achieving PDF Accessibility</a:t>
            </a:r>
          </a:p>
        </p:txBody>
      </p:sp>
      <p:sp>
        <p:nvSpPr>
          <p:cNvPr id="5530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zh-CN" sz="1100">
                <a:solidFill>
                  <a:schemeClr val="tx1"/>
                </a:solidFill>
                <a:latin typeface="Times" pitchFamily="18" charset="0"/>
              </a:rPr>
              <a:t>June 20, 2007</a:t>
            </a:r>
            <a:endParaRPr lang="en-US" altLang="en-US" sz="1100">
              <a:solidFill>
                <a:schemeClr val="tx1"/>
              </a:solidFill>
              <a:latin typeface="Times" pitchFamily="18" charset="0"/>
            </a:endParaRPr>
          </a:p>
        </p:txBody>
      </p:sp>
      <p:sp>
        <p:nvSpPr>
          <p:cNvPr id="5530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Washington DC Acrobat Users' Group</a:t>
            </a:r>
          </a:p>
        </p:txBody>
      </p:sp>
      <p:sp>
        <p:nvSpPr>
          <p:cNvPr id="5530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fld id="{31054902-295A-4A29-986F-3C891F85259D}" type="slidenum">
              <a:rPr lang="en-US" altLang="en-US" sz="1000">
                <a:solidFill>
                  <a:schemeClr val="tx1"/>
                </a:solidFill>
                <a:latin typeface="Times" pitchFamily="18" charset="0"/>
              </a:rPr>
              <a:pPr/>
              <a:t>4</a:t>
            </a:fld>
            <a:endParaRPr lang="en-US" altLang="en-US" sz="1000">
              <a:solidFill>
                <a:schemeClr val="tx1"/>
              </a:solidFill>
              <a:latin typeface="Times"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
        <p:nvSpPr>
          <p:cNvPr id="5632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Achieving PDF Accessibility</a:t>
            </a:r>
          </a:p>
        </p:txBody>
      </p:sp>
      <p:sp>
        <p:nvSpPr>
          <p:cNvPr id="5632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zh-CN" sz="1100">
                <a:solidFill>
                  <a:schemeClr val="tx1"/>
                </a:solidFill>
                <a:latin typeface="Times" pitchFamily="18" charset="0"/>
              </a:rPr>
              <a:t>June 20, 2007</a:t>
            </a:r>
            <a:endParaRPr lang="en-US" altLang="en-US" sz="1100">
              <a:solidFill>
                <a:schemeClr val="tx1"/>
              </a:solidFill>
              <a:latin typeface="Times" pitchFamily="18" charset="0"/>
            </a:endParaRPr>
          </a:p>
        </p:txBody>
      </p:sp>
      <p:sp>
        <p:nvSpPr>
          <p:cNvPr id="5632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Washington DC Acrobat Users' Group</a:t>
            </a:r>
          </a:p>
        </p:txBody>
      </p:sp>
      <p:sp>
        <p:nvSpPr>
          <p:cNvPr id="5632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fld id="{76C8EDAD-0796-42E8-AA75-046B086E6777}" type="slidenum">
              <a:rPr lang="en-US" altLang="en-US" sz="1000">
                <a:solidFill>
                  <a:schemeClr val="tx1"/>
                </a:solidFill>
                <a:latin typeface="Times" pitchFamily="18" charset="0"/>
              </a:rPr>
              <a:pPr/>
              <a:t>11</a:t>
            </a:fld>
            <a:endParaRPr lang="en-US" altLang="en-US" sz="1000">
              <a:solidFill>
                <a:schemeClr val="tx1"/>
              </a:solidFill>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Screen reader:</a:t>
            </a:r>
          </a:p>
          <a:p>
            <a:pPr eaLnBrk="1" hangingPunct="1"/>
            <a:r>
              <a:rPr lang="en-US" altLang="zh-CN" smtClean="0"/>
              <a:t>Opening scanned PDF – quick</a:t>
            </a:r>
          </a:p>
          <a:p>
            <a:pPr eaLnBrk="1" hangingPunct="1"/>
            <a:r>
              <a:rPr lang="en-US" altLang="zh-CN" smtClean="0"/>
              <a:t>Untagged PDF – showing how to know if untagged</a:t>
            </a:r>
          </a:p>
          <a:p>
            <a:pPr eaLnBrk="1" hangingPunct="1"/>
            <a:r>
              <a:rPr lang="en-US" altLang="zh-CN" smtClean="0"/>
              <a:t>Tagged PDF</a:t>
            </a:r>
          </a:p>
          <a:p>
            <a:pPr eaLnBrk="1" hangingPunct="1"/>
            <a:endParaRPr lang="en-US" altLang="zh-CN" smtClean="0"/>
          </a:p>
          <a:p>
            <a:pPr eaLnBrk="1" hangingPunct="1"/>
            <a:r>
              <a:rPr lang="en-US" altLang="zh-CN" smtClean="0"/>
              <a:t>Screen Magnifier:</a:t>
            </a:r>
          </a:p>
          <a:p>
            <a:pPr eaLnBrk="1" hangingPunct="1"/>
            <a:r>
              <a:rPr lang="en-US" altLang="zh-CN" smtClean="0"/>
              <a:t>Scanned document</a:t>
            </a:r>
          </a:p>
          <a:p>
            <a:pPr eaLnBrk="1" hangingPunct="1"/>
            <a:r>
              <a:rPr lang="en-US" altLang="zh-CN" smtClean="0"/>
              <a:t>Tagged document – docreader as well as magnification</a:t>
            </a:r>
          </a:p>
          <a:p>
            <a:pPr eaLnBrk="1" hangingPunct="1"/>
            <a:endParaRPr lang="en-US" altLang="zh-CN" smtClean="0"/>
          </a:p>
        </p:txBody>
      </p:sp>
      <p:sp>
        <p:nvSpPr>
          <p:cNvPr id="5734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Achieving PDF Accessibility</a:t>
            </a:r>
          </a:p>
        </p:txBody>
      </p:sp>
      <p:sp>
        <p:nvSpPr>
          <p:cNvPr id="5734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zh-CN" sz="1100">
                <a:solidFill>
                  <a:schemeClr val="tx1"/>
                </a:solidFill>
                <a:latin typeface="Times" pitchFamily="18" charset="0"/>
              </a:rPr>
              <a:t>June 20, 2007</a:t>
            </a:r>
            <a:endParaRPr lang="en-US" altLang="en-US" sz="1100">
              <a:solidFill>
                <a:schemeClr val="tx1"/>
              </a:solidFill>
              <a:latin typeface="Times" pitchFamily="18" charset="0"/>
            </a:endParaRPr>
          </a:p>
        </p:txBody>
      </p:sp>
      <p:sp>
        <p:nvSpPr>
          <p:cNvPr id="5735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r>
              <a:rPr lang="en-US" altLang="en-US" sz="1100" smtClean="0">
                <a:solidFill>
                  <a:schemeClr val="tx1"/>
                </a:solidFill>
                <a:latin typeface="Times" pitchFamily="18" charset="0"/>
              </a:rPr>
              <a:t>Washington DC Acrobat Users' Group</a:t>
            </a:r>
          </a:p>
        </p:txBody>
      </p:sp>
      <p:sp>
        <p:nvSpPr>
          <p:cNvPr id="5735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1600">
                <a:solidFill>
                  <a:srgbClr val="000000"/>
                </a:solidFill>
                <a:latin typeface="Myriad Pro" charset="0"/>
              </a:defRPr>
            </a:lvl1pPr>
            <a:lvl2pPr marL="742950" indent="-285750" defTabSz="931863" eaLnBrk="0" hangingPunct="0">
              <a:defRPr sz="1600">
                <a:solidFill>
                  <a:srgbClr val="000000"/>
                </a:solidFill>
                <a:latin typeface="Myriad Pro" charset="0"/>
              </a:defRPr>
            </a:lvl2pPr>
            <a:lvl3pPr marL="1143000" indent="-228600" defTabSz="931863" eaLnBrk="0" hangingPunct="0">
              <a:defRPr sz="1600">
                <a:solidFill>
                  <a:srgbClr val="000000"/>
                </a:solidFill>
                <a:latin typeface="Myriad Pro" charset="0"/>
              </a:defRPr>
            </a:lvl3pPr>
            <a:lvl4pPr marL="1600200" indent="-228600" defTabSz="931863" eaLnBrk="0" hangingPunct="0">
              <a:defRPr sz="1600">
                <a:solidFill>
                  <a:srgbClr val="000000"/>
                </a:solidFill>
                <a:latin typeface="Myriad Pro" charset="0"/>
              </a:defRPr>
            </a:lvl4pPr>
            <a:lvl5pPr marL="2057400" indent="-228600" defTabSz="931863" eaLnBrk="0" hangingPunct="0">
              <a:defRPr sz="1600">
                <a:solidFill>
                  <a:srgbClr val="000000"/>
                </a:solidFill>
                <a:latin typeface="Myriad Pro" charset="0"/>
              </a:defRPr>
            </a:lvl5pPr>
            <a:lvl6pPr marL="2514600" indent="-228600" defTabSz="931863" eaLnBrk="0" fontAlgn="base" hangingPunct="0">
              <a:lnSpc>
                <a:spcPct val="90000"/>
              </a:lnSpc>
              <a:spcBef>
                <a:spcPct val="0"/>
              </a:spcBef>
              <a:spcAft>
                <a:spcPct val="0"/>
              </a:spcAft>
              <a:defRPr sz="1600">
                <a:solidFill>
                  <a:srgbClr val="000000"/>
                </a:solidFill>
                <a:latin typeface="Myriad Pro" charset="0"/>
              </a:defRPr>
            </a:lvl6pPr>
            <a:lvl7pPr marL="2971800" indent="-228600" defTabSz="931863" eaLnBrk="0" fontAlgn="base" hangingPunct="0">
              <a:lnSpc>
                <a:spcPct val="90000"/>
              </a:lnSpc>
              <a:spcBef>
                <a:spcPct val="0"/>
              </a:spcBef>
              <a:spcAft>
                <a:spcPct val="0"/>
              </a:spcAft>
              <a:defRPr sz="1600">
                <a:solidFill>
                  <a:srgbClr val="000000"/>
                </a:solidFill>
                <a:latin typeface="Myriad Pro" charset="0"/>
              </a:defRPr>
            </a:lvl7pPr>
            <a:lvl8pPr marL="3429000" indent="-228600" defTabSz="931863" eaLnBrk="0" fontAlgn="base" hangingPunct="0">
              <a:lnSpc>
                <a:spcPct val="90000"/>
              </a:lnSpc>
              <a:spcBef>
                <a:spcPct val="0"/>
              </a:spcBef>
              <a:spcAft>
                <a:spcPct val="0"/>
              </a:spcAft>
              <a:defRPr sz="1600">
                <a:solidFill>
                  <a:srgbClr val="000000"/>
                </a:solidFill>
                <a:latin typeface="Myriad Pro" charset="0"/>
              </a:defRPr>
            </a:lvl8pPr>
            <a:lvl9pPr marL="3886200" indent="-228600" defTabSz="931863" eaLnBrk="0" fontAlgn="base" hangingPunct="0">
              <a:lnSpc>
                <a:spcPct val="90000"/>
              </a:lnSpc>
              <a:spcBef>
                <a:spcPct val="0"/>
              </a:spcBef>
              <a:spcAft>
                <a:spcPct val="0"/>
              </a:spcAft>
              <a:defRPr sz="1600">
                <a:solidFill>
                  <a:srgbClr val="000000"/>
                </a:solidFill>
                <a:latin typeface="Myriad Pro" charset="0"/>
              </a:defRPr>
            </a:lvl9pPr>
          </a:lstStyle>
          <a:p>
            <a:fld id="{F817724C-C31E-46FA-BEC9-9918B90E9B0B}" type="slidenum">
              <a:rPr lang="en-US" altLang="en-US" sz="1000">
                <a:solidFill>
                  <a:schemeClr val="tx1"/>
                </a:solidFill>
                <a:latin typeface="Times" pitchFamily="18" charset="0"/>
              </a:rPr>
              <a:pPr/>
              <a:t>15</a:t>
            </a:fld>
            <a:endParaRPr lang="en-US" altLang="en-US" sz="1000">
              <a:solidFill>
                <a:schemeClr val="tx1"/>
              </a:solidFill>
              <a:latin typeface="Times"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16</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27811"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27812"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800"/>
            </a:lvl1pPr>
          </a:lstStyle>
          <a:p>
            <a:r>
              <a:rPr lang="en-US"/>
              <a:t>Click to edit Master subtitle style</a:t>
            </a:r>
          </a:p>
        </p:txBody>
      </p:sp>
      <p:sp>
        <p:nvSpPr>
          <p:cNvPr id="5" name="Rectangle 17"/>
          <p:cNvSpPr>
            <a:spLocks noGrp="1" noChangeArrowheads="1"/>
          </p:cNvSpPr>
          <p:nvPr>
            <p:ph type="sldNum" sz="quarter" idx="10"/>
          </p:nvPr>
        </p:nvSpPr>
        <p:spPr/>
        <p:txBody>
          <a:bodyPr/>
          <a:lstStyle>
            <a:lvl1pPr>
              <a:defRPr/>
            </a:lvl1pPr>
          </a:lstStyle>
          <a:p>
            <a:fld id="{A60D03B5-761B-48A2-A050-86B66A530694}" type="slidenum">
              <a:rPr lang="en-US" altLang="zh-CN"/>
              <a:pPr/>
              <a:t>‹#›</a:t>
            </a:fld>
            <a:endParaRPr lang="en-US" altLang="zh-CN"/>
          </a:p>
        </p:txBody>
      </p:sp>
    </p:spTree>
    <p:extLst>
      <p:ext uri="{BB962C8B-B14F-4D97-AF65-F5344CB8AC3E}">
        <p14:creationId xmlns:p14="http://schemas.microsoft.com/office/powerpoint/2010/main" val="3981079334"/>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7DFA50B6-4996-4A32-8FAE-A8A1C9A134EA}" type="slidenum">
              <a:rPr lang="en-US" altLang="zh-CN"/>
              <a:pPr/>
              <a:t>‹#›</a:t>
            </a:fld>
            <a:endParaRPr lang="en-US" altLang="zh-CN"/>
          </a:p>
        </p:txBody>
      </p:sp>
    </p:spTree>
    <p:extLst>
      <p:ext uri="{BB962C8B-B14F-4D97-AF65-F5344CB8AC3E}">
        <p14:creationId xmlns:p14="http://schemas.microsoft.com/office/powerpoint/2010/main" val="3047496493"/>
      </p:ext>
    </p:extLst>
  </p:cSld>
  <p:clrMapOvr>
    <a:masterClrMapping/>
  </p:clrMapOvr>
  <p:transition>
    <p:wipe dir="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7267"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47268"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078D0B8D-103E-4794-BE52-314759E00A35}" type="slidenum">
              <a:rPr lang="en-US" altLang="zh-CN"/>
              <a:pPr/>
              <a:t>‹#›</a:t>
            </a:fld>
            <a:endParaRPr lang="en-US" altLang="zh-CN"/>
          </a:p>
        </p:txBody>
      </p:sp>
    </p:spTree>
    <p:extLst>
      <p:ext uri="{BB962C8B-B14F-4D97-AF65-F5344CB8AC3E}">
        <p14:creationId xmlns:p14="http://schemas.microsoft.com/office/powerpoint/2010/main" val="98574072"/>
      </p:ext>
    </p:extLst>
  </p:cSld>
  <p:clrMapOvr>
    <a:masterClrMapping/>
  </p:clrMapOvr>
  <p:transition>
    <p:wipe dir="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AE154CDF-EB9F-485D-9643-FB1B9B4E889E}" type="slidenum">
              <a:rPr lang="en-US" altLang="zh-CN"/>
              <a:pPr/>
              <a:t>‹#›</a:t>
            </a:fld>
            <a:endParaRPr lang="en-US" altLang="zh-CN"/>
          </a:p>
        </p:txBody>
      </p:sp>
    </p:spTree>
    <p:extLst>
      <p:ext uri="{BB962C8B-B14F-4D97-AF65-F5344CB8AC3E}">
        <p14:creationId xmlns:p14="http://schemas.microsoft.com/office/powerpoint/2010/main" val="3386927396"/>
      </p:ext>
    </p:extLst>
  </p:cSld>
  <p:clrMapOvr>
    <a:masterClrMapping/>
  </p:clrMapOvr>
  <p:transition>
    <p:wipe dir="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043DE55F-9189-4CD6-853F-E102DF642FC3}" type="slidenum">
              <a:rPr lang="en-US" altLang="zh-CN"/>
              <a:pPr/>
              <a:t>‹#›</a:t>
            </a:fld>
            <a:endParaRPr lang="en-US" altLang="zh-CN"/>
          </a:p>
        </p:txBody>
      </p:sp>
    </p:spTree>
    <p:extLst>
      <p:ext uri="{BB962C8B-B14F-4D97-AF65-F5344CB8AC3E}">
        <p14:creationId xmlns:p14="http://schemas.microsoft.com/office/powerpoint/2010/main" val="1722382106"/>
      </p:ext>
    </p:extLst>
  </p:cSld>
  <p:clrMapOvr>
    <a:masterClrMapping/>
  </p:clrMapOvr>
  <p:transition>
    <p:wipe dir="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044575"/>
            <a:ext cx="120015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31950" y="1044575"/>
            <a:ext cx="1201738"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D4F457EE-EACD-4008-B57A-81BDEB2DB96B}" type="slidenum">
              <a:rPr lang="en-US" altLang="zh-CN"/>
              <a:pPr/>
              <a:t>‹#›</a:t>
            </a:fld>
            <a:endParaRPr lang="en-US" altLang="zh-CN"/>
          </a:p>
        </p:txBody>
      </p:sp>
    </p:spTree>
    <p:extLst>
      <p:ext uri="{BB962C8B-B14F-4D97-AF65-F5344CB8AC3E}">
        <p14:creationId xmlns:p14="http://schemas.microsoft.com/office/powerpoint/2010/main" val="2243421674"/>
      </p:ext>
    </p:extLst>
  </p:cSld>
  <p:clrMapOvr>
    <a:masterClrMapping/>
  </p:clrMapOvr>
  <p:transition>
    <p:wipe dir="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4683F3DD-C514-478F-AF60-12D9BF30108F}" type="slidenum">
              <a:rPr lang="en-US" altLang="zh-CN"/>
              <a:pPr/>
              <a:t>‹#›</a:t>
            </a:fld>
            <a:endParaRPr lang="en-US" altLang="zh-CN"/>
          </a:p>
        </p:txBody>
      </p:sp>
    </p:spTree>
    <p:extLst>
      <p:ext uri="{BB962C8B-B14F-4D97-AF65-F5344CB8AC3E}">
        <p14:creationId xmlns:p14="http://schemas.microsoft.com/office/powerpoint/2010/main" val="1962471095"/>
      </p:ext>
    </p:extLst>
  </p:cSld>
  <p:clrMapOvr>
    <a:masterClrMapping/>
  </p:clrMapOvr>
  <p:transition>
    <p:wipe dir="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0D640887-12AD-450F-9B02-B6C49DEDCB50}" type="slidenum">
              <a:rPr lang="en-US" altLang="zh-CN"/>
              <a:pPr/>
              <a:t>‹#›</a:t>
            </a:fld>
            <a:endParaRPr lang="en-US" altLang="zh-CN"/>
          </a:p>
        </p:txBody>
      </p:sp>
    </p:spTree>
    <p:extLst>
      <p:ext uri="{BB962C8B-B14F-4D97-AF65-F5344CB8AC3E}">
        <p14:creationId xmlns:p14="http://schemas.microsoft.com/office/powerpoint/2010/main" val="4069037225"/>
      </p:ext>
    </p:extLst>
  </p:cSld>
  <p:clrMapOvr>
    <a:masterClrMapping/>
  </p:clrMapOvr>
  <p:transition>
    <p:wipe dir="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4EEA3DE5-C123-482D-887E-58AB4BE70A49}" type="slidenum">
              <a:rPr lang="en-US" altLang="zh-CN"/>
              <a:pPr/>
              <a:t>‹#›</a:t>
            </a:fld>
            <a:endParaRPr lang="en-US" altLang="zh-CN"/>
          </a:p>
        </p:txBody>
      </p:sp>
    </p:spTree>
    <p:extLst>
      <p:ext uri="{BB962C8B-B14F-4D97-AF65-F5344CB8AC3E}">
        <p14:creationId xmlns:p14="http://schemas.microsoft.com/office/powerpoint/2010/main" val="1028607956"/>
      </p:ext>
    </p:extLst>
  </p:cSld>
  <p:clrMapOvr>
    <a:masterClrMapping/>
  </p:clrMapOvr>
  <p:transition>
    <p:wipe dir="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78B2F539-9525-42F7-9F3E-30303145B0D7}" type="slidenum">
              <a:rPr lang="en-US" altLang="zh-CN"/>
              <a:pPr/>
              <a:t>‹#›</a:t>
            </a:fld>
            <a:endParaRPr lang="en-US" altLang="zh-CN"/>
          </a:p>
        </p:txBody>
      </p:sp>
    </p:spTree>
    <p:extLst>
      <p:ext uri="{BB962C8B-B14F-4D97-AF65-F5344CB8AC3E}">
        <p14:creationId xmlns:p14="http://schemas.microsoft.com/office/powerpoint/2010/main" val="3407517624"/>
      </p:ext>
    </p:extLst>
  </p:cSld>
  <p:clrMapOvr>
    <a:masterClrMapping/>
  </p:clrMapOvr>
  <p:transition>
    <p:wipe dir="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A77E3829-455B-4E02-8C3E-BF11423BB5B9}" type="slidenum">
              <a:rPr lang="en-US" altLang="zh-CN"/>
              <a:pPr/>
              <a:t>‹#›</a:t>
            </a:fld>
            <a:endParaRPr lang="en-US" altLang="zh-CN"/>
          </a:p>
        </p:txBody>
      </p:sp>
    </p:spTree>
    <p:extLst>
      <p:ext uri="{BB962C8B-B14F-4D97-AF65-F5344CB8AC3E}">
        <p14:creationId xmlns:p14="http://schemas.microsoft.com/office/powerpoint/2010/main" val="2964364220"/>
      </p:ext>
    </p:extLst>
  </p:cSld>
  <p:clrMapOvr>
    <a:masterClrMapping/>
  </p:clrMapOvr>
  <p:transition>
    <p:wipe dir="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6C58C127-279B-4991-941F-2C7C9899864B}" type="slidenum">
              <a:rPr lang="en-US" altLang="zh-CN"/>
              <a:pPr/>
              <a:t>‹#›</a:t>
            </a:fld>
            <a:endParaRPr lang="en-US" altLang="zh-CN"/>
          </a:p>
        </p:txBody>
      </p:sp>
    </p:spTree>
    <p:extLst>
      <p:ext uri="{BB962C8B-B14F-4D97-AF65-F5344CB8AC3E}">
        <p14:creationId xmlns:p14="http://schemas.microsoft.com/office/powerpoint/2010/main" val="387679815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4013" y="177800"/>
            <a:ext cx="2139950"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2213"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3E7EF34B-DC7B-4049-8DC5-17D39A538B93}" type="slidenum">
              <a:rPr lang="en-US" altLang="zh-CN"/>
              <a:pPr/>
              <a:t>‹#›</a:t>
            </a:fld>
            <a:endParaRPr lang="en-US" altLang="zh-CN"/>
          </a:p>
        </p:txBody>
      </p:sp>
    </p:spTree>
    <p:extLst>
      <p:ext uri="{BB962C8B-B14F-4D97-AF65-F5344CB8AC3E}">
        <p14:creationId xmlns:p14="http://schemas.microsoft.com/office/powerpoint/2010/main" val="1213657792"/>
      </p:ext>
    </p:extLst>
  </p:cSld>
  <p:clrMapOvr>
    <a:masterClrMapping/>
  </p:clrMapOvr>
  <p:transition>
    <p:wipe dir="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765B23D3-440C-43EE-A76C-F3DC69846553}" type="slidenum">
              <a:rPr lang="en-US" altLang="zh-CN"/>
              <a:pPr/>
              <a:t>‹#›</a:t>
            </a:fld>
            <a:endParaRPr lang="en-US" altLang="zh-CN"/>
          </a:p>
        </p:txBody>
      </p:sp>
    </p:spTree>
    <p:extLst>
      <p:ext uri="{BB962C8B-B14F-4D97-AF65-F5344CB8AC3E}">
        <p14:creationId xmlns:p14="http://schemas.microsoft.com/office/powerpoint/2010/main" val="2931564281"/>
      </p:ext>
    </p:extLst>
  </p:cSld>
  <p:clrMapOvr>
    <a:masterClrMapping/>
  </p:clrMapOvr>
  <p:transition>
    <p:wipe dir="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9315"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49316"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Tree>
    <p:extLst>
      <p:ext uri="{BB962C8B-B14F-4D97-AF65-F5344CB8AC3E}">
        <p14:creationId xmlns:p14="http://schemas.microsoft.com/office/powerpoint/2010/main" val="675518420"/>
      </p:ext>
    </p:extLst>
  </p:cSld>
  <p:clrMapOvr>
    <a:masterClrMapping/>
  </p:clrMapOvr>
  <p:transition>
    <p:wipe dir="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sz="quarter" idx="10"/>
          </p:nvPr>
        </p:nvSpPr>
        <p:spPr>
          <a:ln/>
        </p:spPr>
        <p:txBody>
          <a:bodyPr/>
          <a:lstStyle>
            <a:lvl1pPr>
              <a:defRPr/>
            </a:lvl1pPr>
          </a:lstStyle>
          <a:p>
            <a:fld id="{FB817A46-27E3-4CD7-A2EF-9AB4AB5AA16D}" type="slidenum">
              <a:rPr lang="en-US" altLang="zh-CN"/>
              <a:pPr/>
              <a:t>‹#›</a:t>
            </a:fld>
            <a:endParaRPr lang="en-US" altLang="zh-CN"/>
          </a:p>
        </p:txBody>
      </p:sp>
    </p:spTree>
    <p:extLst>
      <p:ext uri="{BB962C8B-B14F-4D97-AF65-F5344CB8AC3E}">
        <p14:creationId xmlns:p14="http://schemas.microsoft.com/office/powerpoint/2010/main" val="3435675067"/>
      </p:ext>
    </p:extLst>
  </p:cSld>
  <p:clrMapOvr>
    <a:masterClrMapping/>
  </p:clrMapOvr>
  <p:transition>
    <p:wipe dir="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7"/>
          <p:cNvSpPr>
            <a:spLocks noGrp="1" noChangeArrowheads="1"/>
          </p:cNvSpPr>
          <p:nvPr>
            <p:ph type="sldNum" sz="quarter" idx="10"/>
          </p:nvPr>
        </p:nvSpPr>
        <p:spPr>
          <a:ln/>
        </p:spPr>
        <p:txBody>
          <a:bodyPr/>
          <a:lstStyle>
            <a:lvl1pPr>
              <a:defRPr/>
            </a:lvl1pPr>
          </a:lstStyle>
          <a:p>
            <a:fld id="{EE9DBD9D-B74F-4751-B9D9-2AD02FE8ED30}" type="slidenum">
              <a:rPr lang="en-US" altLang="zh-CN"/>
              <a:pPr/>
              <a:t>‹#›</a:t>
            </a:fld>
            <a:endParaRPr lang="en-US" altLang="zh-CN"/>
          </a:p>
        </p:txBody>
      </p:sp>
    </p:spTree>
    <p:extLst>
      <p:ext uri="{BB962C8B-B14F-4D97-AF65-F5344CB8AC3E}">
        <p14:creationId xmlns:p14="http://schemas.microsoft.com/office/powerpoint/2010/main" val="4166539540"/>
      </p:ext>
    </p:extLst>
  </p:cSld>
  <p:clrMapOvr>
    <a:masterClrMapping/>
  </p:clrMapOvr>
  <p:transition>
    <p:wipe dir="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044575"/>
            <a:ext cx="4251325"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3125" y="1044575"/>
            <a:ext cx="4252913"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7"/>
          <p:cNvSpPr>
            <a:spLocks noGrp="1" noChangeArrowheads="1"/>
          </p:cNvSpPr>
          <p:nvPr>
            <p:ph type="sldNum" sz="quarter" idx="10"/>
          </p:nvPr>
        </p:nvSpPr>
        <p:spPr>
          <a:ln/>
        </p:spPr>
        <p:txBody>
          <a:bodyPr/>
          <a:lstStyle>
            <a:lvl1pPr>
              <a:defRPr/>
            </a:lvl1pPr>
          </a:lstStyle>
          <a:p>
            <a:fld id="{E354B23F-4B23-4BDC-BBE5-548875EE88D6}" type="slidenum">
              <a:rPr lang="en-US" altLang="zh-CN"/>
              <a:pPr/>
              <a:t>‹#›</a:t>
            </a:fld>
            <a:endParaRPr lang="en-US" altLang="zh-CN"/>
          </a:p>
        </p:txBody>
      </p:sp>
    </p:spTree>
    <p:extLst>
      <p:ext uri="{BB962C8B-B14F-4D97-AF65-F5344CB8AC3E}">
        <p14:creationId xmlns:p14="http://schemas.microsoft.com/office/powerpoint/2010/main" val="989426451"/>
      </p:ext>
    </p:extLst>
  </p:cSld>
  <p:clrMapOvr>
    <a:masterClrMapping/>
  </p:clrMapOvr>
  <p:transition>
    <p:wipe dir="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7"/>
          <p:cNvSpPr>
            <a:spLocks noGrp="1" noChangeArrowheads="1"/>
          </p:cNvSpPr>
          <p:nvPr>
            <p:ph type="sldNum" sz="quarter" idx="10"/>
          </p:nvPr>
        </p:nvSpPr>
        <p:spPr>
          <a:ln/>
        </p:spPr>
        <p:txBody>
          <a:bodyPr/>
          <a:lstStyle>
            <a:lvl1pPr>
              <a:defRPr/>
            </a:lvl1pPr>
          </a:lstStyle>
          <a:p>
            <a:fld id="{5F60278C-EE29-40B6-A9CC-E7B6CCDAEFF0}" type="slidenum">
              <a:rPr lang="en-US" altLang="zh-CN"/>
              <a:pPr/>
              <a:t>‹#›</a:t>
            </a:fld>
            <a:endParaRPr lang="en-US" altLang="zh-CN"/>
          </a:p>
        </p:txBody>
      </p:sp>
    </p:spTree>
    <p:extLst>
      <p:ext uri="{BB962C8B-B14F-4D97-AF65-F5344CB8AC3E}">
        <p14:creationId xmlns:p14="http://schemas.microsoft.com/office/powerpoint/2010/main" val="2655951387"/>
      </p:ext>
    </p:extLst>
  </p:cSld>
  <p:clrMapOvr>
    <a:masterClrMapping/>
  </p:clrMapOvr>
  <p:transition>
    <p:wipe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7"/>
          <p:cNvSpPr>
            <a:spLocks noGrp="1" noChangeArrowheads="1"/>
          </p:cNvSpPr>
          <p:nvPr>
            <p:ph type="sldNum" sz="quarter" idx="10"/>
          </p:nvPr>
        </p:nvSpPr>
        <p:spPr>
          <a:ln/>
        </p:spPr>
        <p:txBody>
          <a:bodyPr/>
          <a:lstStyle>
            <a:lvl1pPr>
              <a:defRPr/>
            </a:lvl1pPr>
          </a:lstStyle>
          <a:p>
            <a:fld id="{B4A537B0-EBB9-472A-A40B-6E6405771900}" type="slidenum">
              <a:rPr lang="en-US" altLang="zh-CN"/>
              <a:pPr/>
              <a:t>‹#›</a:t>
            </a:fld>
            <a:endParaRPr lang="en-US" altLang="zh-CN"/>
          </a:p>
        </p:txBody>
      </p:sp>
    </p:spTree>
    <p:extLst>
      <p:ext uri="{BB962C8B-B14F-4D97-AF65-F5344CB8AC3E}">
        <p14:creationId xmlns:p14="http://schemas.microsoft.com/office/powerpoint/2010/main" val="556005977"/>
      </p:ext>
    </p:extLst>
  </p:cSld>
  <p:clrMapOvr>
    <a:masterClrMapping/>
  </p:clrMapOvr>
  <p:transition>
    <p:wipe dir="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sldNum" sz="quarter" idx="10"/>
          </p:nvPr>
        </p:nvSpPr>
        <p:spPr>
          <a:ln/>
        </p:spPr>
        <p:txBody>
          <a:bodyPr/>
          <a:lstStyle>
            <a:lvl1pPr>
              <a:defRPr/>
            </a:lvl1pPr>
          </a:lstStyle>
          <a:p>
            <a:fld id="{0FF68D15-760D-4020-857A-5573EC0EA3DB}" type="slidenum">
              <a:rPr lang="en-US" altLang="zh-CN"/>
              <a:pPr/>
              <a:t>‹#›</a:t>
            </a:fld>
            <a:endParaRPr lang="en-US" altLang="zh-CN"/>
          </a:p>
        </p:txBody>
      </p:sp>
    </p:spTree>
    <p:extLst>
      <p:ext uri="{BB962C8B-B14F-4D97-AF65-F5344CB8AC3E}">
        <p14:creationId xmlns:p14="http://schemas.microsoft.com/office/powerpoint/2010/main" val="1192731365"/>
      </p:ext>
    </p:extLst>
  </p:cSld>
  <p:clrMapOvr>
    <a:masterClrMapping/>
  </p:clrMapOvr>
  <p:transition>
    <p:wipe dir="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fld id="{55F31C1E-2569-4D5F-97D7-76DF36800075}" type="slidenum">
              <a:rPr lang="en-US" altLang="zh-CN"/>
              <a:pPr/>
              <a:t>‹#›</a:t>
            </a:fld>
            <a:endParaRPr lang="en-US" altLang="zh-CN"/>
          </a:p>
        </p:txBody>
      </p:sp>
    </p:spTree>
    <p:extLst>
      <p:ext uri="{BB962C8B-B14F-4D97-AF65-F5344CB8AC3E}">
        <p14:creationId xmlns:p14="http://schemas.microsoft.com/office/powerpoint/2010/main" val="2869719290"/>
      </p:ext>
    </p:extLst>
  </p:cSld>
  <p:clrMapOvr>
    <a:masterClrMapping/>
  </p:clrMapOvr>
  <p:transition>
    <p:wipe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fld id="{798846D1-D81A-4A55-9F32-1F1A860A1D3D}" type="slidenum">
              <a:rPr lang="en-US" altLang="zh-CN"/>
              <a:pPr/>
              <a:t>‹#›</a:t>
            </a:fld>
            <a:endParaRPr lang="en-US" altLang="zh-CN"/>
          </a:p>
        </p:txBody>
      </p:sp>
    </p:spTree>
    <p:extLst>
      <p:ext uri="{BB962C8B-B14F-4D97-AF65-F5344CB8AC3E}">
        <p14:creationId xmlns:p14="http://schemas.microsoft.com/office/powerpoint/2010/main" val="395559410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30883"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30884" name="Rectangle 4"/>
          <p:cNvSpPr>
            <a:spLocks noGrp="1" noChangeArrowheads="1"/>
          </p:cNvSpPr>
          <p:nvPr>
            <p:ph type="subTitle" sz="quarter" idx="1"/>
          </p:nvPr>
        </p:nvSpPr>
        <p:spPr bwMode="auto">
          <a:xfrm>
            <a:off x="447675" y="3886200"/>
            <a:ext cx="3455988"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C9E9355A-4F39-4B22-84C5-DC80F47C8E94}" type="slidenum">
              <a:rPr lang="en-US" altLang="zh-CN"/>
              <a:pPr/>
              <a:t>‹#›</a:t>
            </a:fld>
            <a:endParaRPr lang="en-US" altLang="zh-CN"/>
          </a:p>
        </p:txBody>
      </p:sp>
    </p:spTree>
    <p:extLst>
      <p:ext uri="{BB962C8B-B14F-4D97-AF65-F5344CB8AC3E}">
        <p14:creationId xmlns:p14="http://schemas.microsoft.com/office/powerpoint/2010/main" val="2633193026"/>
      </p:ext>
    </p:extLst>
  </p:cSld>
  <p:clrMapOvr>
    <a:masterClrMapping/>
  </p:clrMapOvr>
  <p:transition>
    <p:wipe dir="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sz="quarter" idx="10"/>
          </p:nvPr>
        </p:nvSpPr>
        <p:spPr>
          <a:ln/>
        </p:spPr>
        <p:txBody>
          <a:bodyPr/>
          <a:lstStyle>
            <a:lvl1pPr>
              <a:defRPr/>
            </a:lvl1pPr>
          </a:lstStyle>
          <a:p>
            <a:fld id="{59DE0DA0-DE4F-4804-9991-712623BE496D}" type="slidenum">
              <a:rPr lang="en-US" altLang="zh-CN"/>
              <a:pPr/>
              <a:t>‹#›</a:t>
            </a:fld>
            <a:endParaRPr lang="en-US" altLang="zh-CN"/>
          </a:p>
        </p:txBody>
      </p:sp>
    </p:spTree>
    <p:extLst>
      <p:ext uri="{BB962C8B-B14F-4D97-AF65-F5344CB8AC3E}">
        <p14:creationId xmlns:p14="http://schemas.microsoft.com/office/powerpoint/2010/main" val="1545345614"/>
      </p:ext>
    </p:extLst>
  </p:cSld>
  <p:clrMapOvr>
    <a:masterClrMapping/>
  </p:clrMapOvr>
  <p:transition>
    <p:wipe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177800"/>
            <a:ext cx="2163763"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340475"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sz="quarter" idx="10"/>
          </p:nvPr>
        </p:nvSpPr>
        <p:spPr>
          <a:ln/>
        </p:spPr>
        <p:txBody>
          <a:bodyPr/>
          <a:lstStyle>
            <a:lvl1pPr>
              <a:defRPr/>
            </a:lvl1pPr>
          </a:lstStyle>
          <a:p>
            <a:fld id="{FD38B0F5-B1D9-4C52-86A8-C6409EED1110}" type="slidenum">
              <a:rPr lang="en-US" altLang="zh-CN"/>
              <a:pPr/>
              <a:t>‹#›</a:t>
            </a:fld>
            <a:endParaRPr lang="en-US" altLang="zh-CN"/>
          </a:p>
        </p:txBody>
      </p:sp>
    </p:spTree>
    <p:extLst>
      <p:ext uri="{BB962C8B-B14F-4D97-AF65-F5344CB8AC3E}">
        <p14:creationId xmlns:p14="http://schemas.microsoft.com/office/powerpoint/2010/main" val="1157935276"/>
      </p:ext>
    </p:extLst>
  </p:cSld>
  <p:clrMapOvr>
    <a:masterClrMapping/>
  </p:clrMapOvr>
  <p:transition>
    <p:wipe dir="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1363"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51364"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B3EF4325-3456-435B-92DC-FEB213A63F51}" type="slidenum">
              <a:rPr lang="en-US" altLang="zh-CN"/>
              <a:pPr/>
              <a:t>‹#›</a:t>
            </a:fld>
            <a:endParaRPr lang="en-US" altLang="zh-CN"/>
          </a:p>
        </p:txBody>
      </p:sp>
    </p:spTree>
    <p:extLst>
      <p:ext uri="{BB962C8B-B14F-4D97-AF65-F5344CB8AC3E}">
        <p14:creationId xmlns:p14="http://schemas.microsoft.com/office/powerpoint/2010/main" val="1947598857"/>
      </p:ext>
    </p:extLst>
  </p:cSld>
  <p:clrMapOvr>
    <a:masterClrMapping/>
  </p:clrMapOvr>
  <p:transition>
    <p:wipe dir="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sz="quarter" idx="10"/>
          </p:nvPr>
        </p:nvSpPr>
        <p:spPr>
          <a:ln/>
        </p:spPr>
        <p:txBody>
          <a:bodyPr/>
          <a:lstStyle>
            <a:lvl1pPr>
              <a:defRPr/>
            </a:lvl1pPr>
          </a:lstStyle>
          <a:p>
            <a:fld id="{CAC18446-2C49-4C1E-B08D-8C564005DC5B}" type="slidenum">
              <a:rPr lang="en-US" altLang="zh-CN"/>
              <a:pPr/>
              <a:t>‹#›</a:t>
            </a:fld>
            <a:endParaRPr lang="en-US" altLang="zh-CN"/>
          </a:p>
        </p:txBody>
      </p:sp>
    </p:spTree>
    <p:extLst>
      <p:ext uri="{BB962C8B-B14F-4D97-AF65-F5344CB8AC3E}">
        <p14:creationId xmlns:p14="http://schemas.microsoft.com/office/powerpoint/2010/main" val="183666449"/>
      </p:ext>
    </p:extLst>
  </p:cSld>
  <p:clrMapOvr>
    <a:masterClrMapping/>
  </p:clrMapOvr>
  <p:transition>
    <p:wipe dir="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7"/>
          <p:cNvSpPr>
            <a:spLocks noGrp="1" noChangeArrowheads="1"/>
          </p:cNvSpPr>
          <p:nvPr>
            <p:ph type="sldNum" sz="quarter" idx="10"/>
          </p:nvPr>
        </p:nvSpPr>
        <p:spPr>
          <a:ln/>
        </p:spPr>
        <p:txBody>
          <a:bodyPr/>
          <a:lstStyle>
            <a:lvl1pPr>
              <a:defRPr/>
            </a:lvl1pPr>
          </a:lstStyle>
          <a:p>
            <a:fld id="{AF33DD0F-F859-48BA-A3B1-DC8FCC0C4360}" type="slidenum">
              <a:rPr lang="en-US" altLang="zh-CN"/>
              <a:pPr/>
              <a:t>‹#›</a:t>
            </a:fld>
            <a:endParaRPr lang="en-US" altLang="zh-CN"/>
          </a:p>
        </p:txBody>
      </p:sp>
    </p:spTree>
    <p:extLst>
      <p:ext uri="{BB962C8B-B14F-4D97-AF65-F5344CB8AC3E}">
        <p14:creationId xmlns:p14="http://schemas.microsoft.com/office/powerpoint/2010/main" val="4036706297"/>
      </p:ext>
    </p:extLst>
  </p:cSld>
  <p:clrMapOvr>
    <a:masterClrMapping/>
  </p:clrMapOvr>
  <p:transition>
    <p:wipe dir="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387475"/>
            <a:ext cx="4251325" cy="4538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3125" y="1387475"/>
            <a:ext cx="4252913" cy="4538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7"/>
          <p:cNvSpPr>
            <a:spLocks noGrp="1" noChangeArrowheads="1"/>
          </p:cNvSpPr>
          <p:nvPr>
            <p:ph type="sldNum" sz="quarter" idx="10"/>
          </p:nvPr>
        </p:nvSpPr>
        <p:spPr>
          <a:ln/>
        </p:spPr>
        <p:txBody>
          <a:bodyPr/>
          <a:lstStyle>
            <a:lvl1pPr>
              <a:defRPr/>
            </a:lvl1pPr>
          </a:lstStyle>
          <a:p>
            <a:fld id="{89D02A6A-BA49-49DF-AB50-F620DD6D3CE0}" type="slidenum">
              <a:rPr lang="en-US" altLang="zh-CN"/>
              <a:pPr/>
              <a:t>‹#›</a:t>
            </a:fld>
            <a:endParaRPr lang="en-US" altLang="zh-CN"/>
          </a:p>
        </p:txBody>
      </p:sp>
    </p:spTree>
    <p:extLst>
      <p:ext uri="{BB962C8B-B14F-4D97-AF65-F5344CB8AC3E}">
        <p14:creationId xmlns:p14="http://schemas.microsoft.com/office/powerpoint/2010/main" val="771723717"/>
      </p:ext>
    </p:extLst>
  </p:cSld>
  <p:clrMapOvr>
    <a:masterClrMapping/>
  </p:clrMapOvr>
  <p:transition>
    <p:wipe dir="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7"/>
          <p:cNvSpPr>
            <a:spLocks noGrp="1" noChangeArrowheads="1"/>
          </p:cNvSpPr>
          <p:nvPr>
            <p:ph type="sldNum" sz="quarter" idx="10"/>
          </p:nvPr>
        </p:nvSpPr>
        <p:spPr>
          <a:ln/>
        </p:spPr>
        <p:txBody>
          <a:bodyPr/>
          <a:lstStyle>
            <a:lvl1pPr>
              <a:defRPr/>
            </a:lvl1pPr>
          </a:lstStyle>
          <a:p>
            <a:fld id="{89F289AC-8641-46FB-8AD3-62F8D82D2811}" type="slidenum">
              <a:rPr lang="en-US" altLang="zh-CN"/>
              <a:pPr/>
              <a:t>‹#›</a:t>
            </a:fld>
            <a:endParaRPr lang="en-US" altLang="zh-CN"/>
          </a:p>
        </p:txBody>
      </p:sp>
    </p:spTree>
    <p:extLst>
      <p:ext uri="{BB962C8B-B14F-4D97-AF65-F5344CB8AC3E}">
        <p14:creationId xmlns:p14="http://schemas.microsoft.com/office/powerpoint/2010/main" val="2600162151"/>
      </p:ext>
    </p:extLst>
  </p:cSld>
  <p:clrMapOvr>
    <a:masterClrMapping/>
  </p:clrMapOvr>
  <p:transition>
    <p:wipe dir="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7"/>
          <p:cNvSpPr>
            <a:spLocks noGrp="1" noChangeArrowheads="1"/>
          </p:cNvSpPr>
          <p:nvPr>
            <p:ph type="sldNum" sz="quarter" idx="10"/>
          </p:nvPr>
        </p:nvSpPr>
        <p:spPr>
          <a:ln/>
        </p:spPr>
        <p:txBody>
          <a:bodyPr/>
          <a:lstStyle>
            <a:lvl1pPr>
              <a:defRPr/>
            </a:lvl1pPr>
          </a:lstStyle>
          <a:p>
            <a:fld id="{411632E4-AE8E-476D-B953-ED86D9018776}" type="slidenum">
              <a:rPr lang="en-US" altLang="zh-CN"/>
              <a:pPr/>
              <a:t>‹#›</a:t>
            </a:fld>
            <a:endParaRPr lang="en-US" altLang="zh-CN"/>
          </a:p>
        </p:txBody>
      </p:sp>
    </p:spTree>
    <p:extLst>
      <p:ext uri="{BB962C8B-B14F-4D97-AF65-F5344CB8AC3E}">
        <p14:creationId xmlns:p14="http://schemas.microsoft.com/office/powerpoint/2010/main" val="2782965404"/>
      </p:ext>
    </p:extLst>
  </p:cSld>
  <p:clrMapOvr>
    <a:masterClrMapping/>
  </p:clrMapOvr>
  <p:transition>
    <p:wipe dir="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sldNum" sz="quarter" idx="10"/>
          </p:nvPr>
        </p:nvSpPr>
        <p:spPr>
          <a:ln/>
        </p:spPr>
        <p:txBody>
          <a:bodyPr/>
          <a:lstStyle>
            <a:lvl1pPr>
              <a:defRPr/>
            </a:lvl1pPr>
          </a:lstStyle>
          <a:p>
            <a:fld id="{10B5E3C7-E000-465C-AF9B-90025B12C8FB}" type="slidenum">
              <a:rPr lang="en-US" altLang="zh-CN"/>
              <a:pPr/>
              <a:t>‹#›</a:t>
            </a:fld>
            <a:endParaRPr lang="en-US" altLang="zh-CN"/>
          </a:p>
        </p:txBody>
      </p:sp>
    </p:spTree>
    <p:extLst>
      <p:ext uri="{BB962C8B-B14F-4D97-AF65-F5344CB8AC3E}">
        <p14:creationId xmlns:p14="http://schemas.microsoft.com/office/powerpoint/2010/main" val="3570446898"/>
      </p:ext>
    </p:extLst>
  </p:cSld>
  <p:clrMapOvr>
    <a:masterClrMapping/>
  </p:clrMapOvr>
  <p:transition>
    <p:wipe dir="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fld id="{1140C75A-D69D-426C-8A48-CA989EAA4704}" type="slidenum">
              <a:rPr lang="en-US" altLang="zh-CN"/>
              <a:pPr/>
              <a:t>‹#›</a:t>
            </a:fld>
            <a:endParaRPr lang="en-US" altLang="zh-CN"/>
          </a:p>
        </p:txBody>
      </p:sp>
    </p:spTree>
    <p:extLst>
      <p:ext uri="{BB962C8B-B14F-4D97-AF65-F5344CB8AC3E}">
        <p14:creationId xmlns:p14="http://schemas.microsoft.com/office/powerpoint/2010/main" val="48330278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CF5E6B99-02E3-4599-A39C-8384E4FCB8ED}" type="slidenum">
              <a:rPr lang="en-US" altLang="zh-CN"/>
              <a:pPr/>
              <a:t>‹#›</a:t>
            </a:fld>
            <a:endParaRPr lang="en-US" altLang="zh-CN"/>
          </a:p>
        </p:txBody>
      </p:sp>
    </p:spTree>
    <p:extLst>
      <p:ext uri="{BB962C8B-B14F-4D97-AF65-F5344CB8AC3E}">
        <p14:creationId xmlns:p14="http://schemas.microsoft.com/office/powerpoint/2010/main" val="2921467341"/>
      </p:ext>
    </p:extLst>
  </p:cSld>
  <p:clrMapOvr>
    <a:masterClrMapping/>
  </p:clrMapOvr>
  <p:transition>
    <p:wipe dir="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fld id="{2BA2C1DD-A617-4C91-BF78-E83AD3465290}" type="slidenum">
              <a:rPr lang="en-US" altLang="zh-CN"/>
              <a:pPr/>
              <a:t>‹#›</a:t>
            </a:fld>
            <a:endParaRPr lang="en-US" altLang="zh-CN"/>
          </a:p>
        </p:txBody>
      </p:sp>
    </p:spTree>
    <p:extLst>
      <p:ext uri="{BB962C8B-B14F-4D97-AF65-F5344CB8AC3E}">
        <p14:creationId xmlns:p14="http://schemas.microsoft.com/office/powerpoint/2010/main" val="212716355"/>
      </p:ext>
    </p:extLst>
  </p:cSld>
  <p:clrMapOvr>
    <a:masterClrMapping/>
  </p:clrMapOvr>
  <p:transition>
    <p:wipe dir="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sz="quarter" idx="10"/>
          </p:nvPr>
        </p:nvSpPr>
        <p:spPr>
          <a:ln/>
        </p:spPr>
        <p:txBody>
          <a:bodyPr/>
          <a:lstStyle>
            <a:lvl1pPr>
              <a:defRPr/>
            </a:lvl1pPr>
          </a:lstStyle>
          <a:p>
            <a:fld id="{B23A47FB-696F-4671-AA29-1C8D3BED3B37}" type="slidenum">
              <a:rPr lang="en-US" altLang="zh-CN"/>
              <a:pPr/>
              <a:t>‹#›</a:t>
            </a:fld>
            <a:endParaRPr lang="en-US" altLang="zh-CN"/>
          </a:p>
        </p:txBody>
      </p:sp>
    </p:spTree>
    <p:extLst>
      <p:ext uri="{BB962C8B-B14F-4D97-AF65-F5344CB8AC3E}">
        <p14:creationId xmlns:p14="http://schemas.microsoft.com/office/powerpoint/2010/main" val="3911993798"/>
      </p:ext>
    </p:extLst>
  </p:cSld>
  <p:clrMapOvr>
    <a:masterClrMapping/>
  </p:clrMapOvr>
  <p:transition>
    <p:wipe dir="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177800"/>
            <a:ext cx="2163763"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340475"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sldNum" sz="quarter" idx="10"/>
          </p:nvPr>
        </p:nvSpPr>
        <p:spPr>
          <a:ln/>
        </p:spPr>
        <p:txBody>
          <a:bodyPr/>
          <a:lstStyle>
            <a:lvl1pPr>
              <a:defRPr/>
            </a:lvl1pPr>
          </a:lstStyle>
          <a:p>
            <a:fld id="{63B4752B-D0F9-4CFD-AE06-2380A72DA06F}" type="slidenum">
              <a:rPr lang="en-US" altLang="zh-CN"/>
              <a:pPr/>
              <a:t>‹#›</a:t>
            </a:fld>
            <a:endParaRPr lang="en-US" altLang="zh-CN"/>
          </a:p>
        </p:txBody>
      </p:sp>
    </p:spTree>
    <p:extLst>
      <p:ext uri="{BB962C8B-B14F-4D97-AF65-F5344CB8AC3E}">
        <p14:creationId xmlns:p14="http://schemas.microsoft.com/office/powerpoint/2010/main" val="4006080339"/>
      </p:ext>
    </p:extLst>
  </p:cSld>
  <p:clrMapOvr>
    <a:masterClrMapping/>
  </p:clrMapOvr>
  <p:transition>
    <p:wipe dir="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3411"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53412"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02466165-03E6-4012-8A32-D94F7EF5FAD7}" type="slidenum">
              <a:rPr lang="en-US" altLang="zh-CN"/>
              <a:pPr/>
              <a:t>‹#›</a:t>
            </a:fld>
            <a:endParaRPr lang="en-US" altLang="zh-CN"/>
          </a:p>
        </p:txBody>
      </p:sp>
    </p:spTree>
    <p:extLst>
      <p:ext uri="{BB962C8B-B14F-4D97-AF65-F5344CB8AC3E}">
        <p14:creationId xmlns:p14="http://schemas.microsoft.com/office/powerpoint/2010/main" val="352143407"/>
      </p:ext>
    </p:extLst>
  </p:cSld>
  <p:clrMapOvr>
    <a:masterClrMapping/>
  </p:clrMapOvr>
  <p:transition>
    <p:wipe dir="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sldNum" sz="quarter" idx="10"/>
          </p:nvPr>
        </p:nvSpPr>
        <p:spPr>
          <a:ln/>
        </p:spPr>
        <p:txBody>
          <a:bodyPr/>
          <a:lstStyle>
            <a:lvl1pPr>
              <a:defRPr/>
            </a:lvl1pPr>
          </a:lstStyle>
          <a:p>
            <a:fld id="{40A64E3C-77ED-4FA3-8137-D0B3537481B2}" type="slidenum">
              <a:rPr lang="en-US" altLang="zh-CN"/>
              <a:pPr/>
              <a:t>‹#›</a:t>
            </a:fld>
            <a:endParaRPr lang="en-US" altLang="zh-CN"/>
          </a:p>
        </p:txBody>
      </p:sp>
    </p:spTree>
    <p:extLst>
      <p:ext uri="{BB962C8B-B14F-4D97-AF65-F5344CB8AC3E}">
        <p14:creationId xmlns:p14="http://schemas.microsoft.com/office/powerpoint/2010/main" val="864298490"/>
      </p:ext>
    </p:extLst>
  </p:cSld>
  <p:clrMapOvr>
    <a:masterClrMapping/>
  </p:clrMapOvr>
  <p:transition>
    <p:wipe dir="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5"/>
          <p:cNvSpPr>
            <a:spLocks noGrp="1" noChangeArrowheads="1"/>
          </p:cNvSpPr>
          <p:nvPr>
            <p:ph type="sldNum" sz="quarter" idx="10"/>
          </p:nvPr>
        </p:nvSpPr>
        <p:spPr>
          <a:ln/>
        </p:spPr>
        <p:txBody>
          <a:bodyPr/>
          <a:lstStyle>
            <a:lvl1pPr>
              <a:defRPr/>
            </a:lvl1pPr>
          </a:lstStyle>
          <a:p>
            <a:fld id="{65E5479E-3BB4-4FBF-879C-4E63A3721B26}" type="slidenum">
              <a:rPr lang="en-US" altLang="zh-CN"/>
              <a:pPr/>
              <a:t>‹#›</a:t>
            </a:fld>
            <a:endParaRPr lang="en-US" altLang="zh-CN"/>
          </a:p>
        </p:txBody>
      </p:sp>
    </p:spTree>
    <p:extLst>
      <p:ext uri="{BB962C8B-B14F-4D97-AF65-F5344CB8AC3E}">
        <p14:creationId xmlns:p14="http://schemas.microsoft.com/office/powerpoint/2010/main" val="1679280473"/>
      </p:ext>
    </p:extLst>
  </p:cSld>
  <p:clrMapOvr>
    <a:masterClrMapping/>
  </p:clrMapOvr>
  <p:transition>
    <p:wipe dir="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506538"/>
            <a:ext cx="120015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31950" y="1506538"/>
            <a:ext cx="1201738"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5"/>
          <p:cNvSpPr>
            <a:spLocks noGrp="1" noChangeArrowheads="1"/>
          </p:cNvSpPr>
          <p:nvPr>
            <p:ph type="sldNum" sz="quarter" idx="10"/>
          </p:nvPr>
        </p:nvSpPr>
        <p:spPr>
          <a:ln/>
        </p:spPr>
        <p:txBody>
          <a:bodyPr/>
          <a:lstStyle>
            <a:lvl1pPr>
              <a:defRPr/>
            </a:lvl1pPr>
          </a:lstStyle>
          <a:p>
            <a:fld id="{532E577B-B8EC-4F1B-8CC5-A043EAD9DF04}" type="slidenum">
              <a:rPr lang="en-US" altLang="zh-CN"/>
              <a:pPr/>
              <a:t>‹#›</a:t>
            </a:fld>
            <a:endParaRPr lang="en-US" altLang="zh-CN"/>
          </a:p>
        </p:txBody>
      </p:sp>
    </p:spTree>
    <p:extLst>
      <p:ext uri="{BB962C8B-B14F-4D97-AF65-F5344CB8AC3E}">
        <p14:creationId xmlns:p14="http://schemas.microsoft.com/office/powerpoint/2010/main" val="1919696923"/>
      </p:ext>
    </p:extLst>
  </p:cSld>
  <p:clrMapOvr>
    <a:masterClrMapping/>
  </p:clrMapOvr>
  <p:transition>
    <p:wipe dir="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5"/>
          <p:cNvSpPr>
            <a:spLocks noGrp="1" noChangeArrowheads="1"/>
          </p:cNvSpPr>
          <p:nvPr>
            <p:ph type="sldNum" sz="quarter" idx="10"/>
          </p:nvPr>
        </p:nvSpPr>
        <p:spPr>
          <a:ln/>
        </p:spPr>
        <p:txBody>
          <a:bodyPr/>
          <a:lstStyle>
            <a:lvl1pPr>
              <a:defRPr/>
            </a:lvl1pPr>
          </a:lstStyle>
          <a:p>
            <a:fld id="{5AAE9C46-5B69-471A-BC1F-314787ED5101}" type="slidenum">
              <a:rPr lang="en-US" altLang="zh-CN"/>
              <a:pPr/>
              <a:t>‹#›</a:t>
            </a:fld>
            <a:endParaRPr lang="en-US" altLang="zh-CN"/>
          </a:p>
        </p:txBody>
      </p:sp>
    </p:spTree>
    <p:extLst>
      <p:ext uri="{BB962C8B-B14F-4D97-AF65-F5344CB8AC3E}">
        <p14:creationId xmlns:p14="http://schemas.microsoft.com/office/powerpoint/2010/main" val="1790484008"/>
      </p:ext>
    </p:extLst>
  </p:cSld>
  <p:clrMapOvr>
    <a:masterClrMapping/>
  </p:clrMapOvr>
  <p:transition>
    <p:wipe dir="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5"/>
          <p:cNvSpPr>
            <a:spLocks noGrp="1" noChangeArrowheads="1"/>
          </p:cNvSpPr>
          <p:nvPr>
            <p:ph type="sldNum" sz="quarter" idx="10"/>
          </p:nvPr>
        </p:nvSpPr>
        <p:spPr>
          <a:ln/>
        </p:spPr>
        <p:txBody>
          <a:bodyPr/>
          <a:lstStyle>
            <a:lvl1pPr>
              <a:defRPr/>
            </a:lvl1pPr>
          </a:lstStyle>
          <a:p>
            <a:fld id="{D9428ADE-D6F0-4148-A90E-634D7CB42805}" type="slidenum">
              <a:rPr lang="en-US" altLang="zh-CN"/>
              <a:pPr/>
              <a:t>‹#›</a:t>
            </a:fld>
            <a:endParaRPr lang="en-US" altLang="zh-CN"/>
          </a:p>
        </p:txBody>
      </p:sp>
    </p:spTree>
    <p:extLst>
      <p:ext uri="{BB962C8B-B14F-4D97-AF65-F5344CB8AC3E}">
        <p14:creationId xmlns:p14="http://schemas.microsoft.com/office/powerpoint/2010/main" val="4030131902"/>
      </p:ext>
    </p:extLst>
  </p:cSld>
  <p:clrMapOvr>
    <a:masterClrMapping/>
  </p:clrMapOvr>
  <p:transition>
    <p:wipe dir="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5"/>
          <p:cNvSpPr>
            <a:spLocks noGrp="1" noChangeArrowheads="1"/>
          </p:cNvSpPr>
          <p:nvPr>
            <p:ph type="sldNum" sz="quarter" idx="10"/>
          </p:nvPr>
        </p:nvSpPr>
        <p:spPr>
          <a:ln/>
        </p:spPr>
        <p:txBody>
          <a:bodyPr/>
          <a:lstStyle>
            <a:lvl1pPr>
              <a:defRPr/>
            </a:lvl1pPr>
          </a:lstStyle>
          <a:p>
            <a:fld id="{7162E0A3-D995-4DE1-AECA-E6AA7CF67D85}" type="slidenum">
              <a:rPr lang="en-US" altLang="zh-CN"/>
              <a:pPr/>
              <a:t>‹#›</a:t>
            </a:fld>
            <a:endParaRPr lang="en-US" altLang="zh-CN"/>
          </a:p>
        </p:txBody>
      </p:sp>
    </p:spTree>
    <p:extLst>
      <p:ext uri="{BB962C8B-B14F-4D97-AF65-F5344CB8AC3E}">
        <p14:creationId xmlns:p14="http://schemas.microsoft.com/office/powerpoint/2010/main" val="3653682131"/>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fld id="{E5C50810-3626-45CD-A44D-D7B68A9FC24B}" type="slidenum">
              <a:rPr lang="en-US" altLang="zh-CN"/>
              <a:pPr/>
              <a:t>‹#›</a:t>
            </a:fld>
            <a:endParaRPr lang="en-US" altLang="zh-CN"/>
          </a:p>
        </p:txBody>
      </p:sp>
    </p:spTree>
    <p:extLst>
      <p:ext uri="{BB962C8B-B14F-4D97-AF65-F5344CB8AC3E}">
        <p14:creationId xmlns:p14="http://schemas.microsoft.com/office/powerpoint/2010/main" val="2970373492"/>
      </p:ext>
    </p:extLst>
  </p:cSld>
  <p:clrMapOvr>
    <a:masterClrMapping/>
  </p:clrMapOvr>
  <p:transition>
    <p:wipe dir="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5"/>
          <p:cNvSpPr>
            <a:spLocks noGrp="1" noChangeArrowheads="1"/>
          </p:cNvSpPr>
          <p:nvPr>
            <p:ph type="sldNum" sz="quarter" idx="10"/>
          </p:nvPr>
        </p:nvSpPr>
        <p:spPr>
          <a:ln/>
        </p:spPr>
        <p:txBody>
          <a:bodyPr/>
          <a:lstStyle>
            <a:lvl1pPr>
              <a:defRPr/>
            </a:lvl1pPr>
          </a:lstStyle>
          <a:p>
            <a:fld id="{0C819952-808A-4D01-8037-313800763CF3}" type="slidenum">
              <a:rPr lang="en-US" altLang="zh-CN"/>
              <a:pPr/>
              <a:t>‹#›</a:t>
            </a:fld>
            <a:endParaRPr lang="en-US" altLang="zh-CN"/>
          </a:p>
        </p:txBody>
      </p:sp>
    </p:spTree>
    <p:extLst>
      <p:ext uri="{BB962C8B-B14F-4D97-AF65-F5344CB8AC3E}">
        <p14:creationId xmlns:p14="http://schemas.microsoft.com/office/powerpoint/2010/main" val="962040998"/>
      </p:ext>
    </p:extLst>
  </p:cSld>
  <p:clrMapOvr>
    <a:masterClrMapping/>
  </p:clrMapOvr>
  <p:transition>
    <p:wipe dir="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5"/>
          <p:cNvSpPr>
            <a:spLocks noGrp="1" noChangeArrowheads="1"/>
          </p:cNvSpPr>
          <p:nvPr>
            <p:ph type="sldNum" sz="quarter" idx="10"/>
          </p:nvPr>
        </p:nvSpPr>
        <p:spPr>
          <a:ln/>
        </p:spPr>
        <p:txBody>
          <a:bodyPr/>
          <a:lstStyle>
            <a:lvl1pPr>
              <a:defRPr/>
            </a:lvl1pPr>
          </a:lstStyle>
          <a:p>
            <a:fld id="{FE3BC77F-1F78-48C0-B335-A39B3D3451FF}" type="slidenum">
              <a:rPr lang="en-US" altLang="zh-CN"/>
              <a:pPr/>
              <a:t>‹#›</a:t>
            </a:fld>
            <a:endParaRPr lang="en-US" altLang="zh-CN"/>
          </a:p>
        </p:txBody>
      </p:sp>
    </p:spTree>
    <p:extLst>
      <p:ext uri="{BB962C8B-B14F-4D97-AF65-F5344CB8AC3E}">
        <p14:creationId xmlns:p14="http://schemas.microsoft.com/office/powerpoint/2010/main" val="2801285943"/>
      </p:ext>
    </p:extLst>
  </p:cSld>
  <p:clrMapOvr>
    <a:masterClrMapping/>
  </p:clrMapOvr>
  <p:transition>
    <p:wipe dir="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sldNum" sz="quarter" idx="10"/>
          </p:nvPr>
        </p:nvSpPr>
        <p:spPr>
          <a:ln/>
        </p:spPr>
        <p:txBody>
          <a:bodyPr/>
          <a:lstStyle>
            <a:lvl1pPr>
              <a:defRPr/>
            </a:lvl1pPr>
          </a:lstStyle>
          <a:p>
            <a:fld id="{D5723049-7442-4A95-89A1-8463C0D3F706}" type="slidenum">
              <a:rPr lang="en-US" altLang="zh-CN"/>
              <a:pPr/>
              <a:t>‹#›</a:t>
            </a:fld>
            <a:endParaRPr lang="en-US" altLang="zh-CN"/>
          </a:p>
        </p:txBody>
      </p:sp>
    </p:spTree>
    <p:extLst>
      <p:ext uri="{BB962C8B-B14F-4D97-AF65-F5344CB8AC3E}">
        <p14:creationId xmlns:p14="http://schemas.microsoft.com/office/powerpoint/2010/main" val="907958928"/>
      </p:ext>
    </p:extLst>
  </p:cSld>
  <p:clrMapOvr>
    <a:masterClrMapping/>
  </p:clrMapOvr>
  <p:transition>
    <p:wipe dir="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5"/>
          <p:cNvSpPr>
            <a:spLocks noGrp="1" noChangeArrowheads="1"/>
          </p:cNvSpPr>
          <p:nvPr>
            <p:ph type="sldNum" sz="quarter" idx="10"/>
          </p:nvPr>
        </p:nvSpPr>
        <p:spPr>
          <a:ln/>
        </p:spPr>
        <p:txBody>
          <a:bodyPr/>
          <a:lstStyle>
            <a:lvl1pPr>
              <a:defRPr/>
            </a:lvl1pPr>
          </a:lstStyle>
          <a:p>
            <a:fld id="{4F3EBF58-CAF6-42C1-93BA-4AC265717450}" type="slidenum">
              <a:rPr lang="en-US" altLang="zh-CN"/>
              <a:pPr/>
              <a:t>‹#›</a:t>
            </a:fld>
            <a:endParaRPr lang="en-US" altLang="zh-CN"/>
          </a:p>
        </p:txBody>
      </p:sp>
    </p:spTree>
    <p:extLst>
      <p:ext uri="{BB962C8B-B14F-4D97-AF65-F5344CB8AC3E}">
        <p14:creationId xmlns:p14="http://schemas.microsoft.com/office/powerpoint/2010/main" val="3890555277"/>
      </p:ext>
    </p:extLst>
  </p:cSld>
  <p:clrMapOvr>
    <a:masterClrMapping/>
  </p:clrMapOvr>
  <p:transition>
    <p:wipe dir="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5459"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55460"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89E65EBC-280F-4389-A451-DC1A0F53E9AE}" type="slidenum">
              <a:rPr lang="en-US" altLang="zh-CN"/>
              <a:pPr/>
              <a:t>‹#›</a:t>
            </a:fld>
            <a:endParaRPr lang="en-US" altLang="zh-CN"/>
          </a:p>
        </p:txBody>
      </p:sp>
    </p:spTree>
    <p:extLst>
      <p:ext uri="{BB962C8B-B14F-4D97-AF65-F5344CB8AC3E}">
        <p14:creationId xmlns:p14="http://schemas.microsoft.com/office/powerpoint/2010/main" val="2347670496"/>
      </p:ext>
    </p:extLst>
  </p:cSld>
  <p:clrMapOvr>
    <a:masterClrMapping/>
  </p:clrMapOvr>
  <p:transition>
    <p:wipe dir="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38071FA2-8683-4D34-A60D-F823EEB14A13}" type="slidenum">
              <a:rPr lang="en-US" altLang="zh-CN"/>
              <a:pPr/>
              <a:t>‹#›</a:t>
            </a:fld>
            <a:endParaRPr lang="en-US" altLang="zh-CN"/>
          </a:p>
        </p:txBody>
      </p:sp>
    </p:spTree>
    <p:extLst>
      <p:ext uri="{BB962C8B-B14F-4D97-AF65-F5344CB8AC3E}">
        <p14:creationId xmlns:p14="http://schemas.microsoft.com/office/powerpoint/2010/main" val="2303571887"/>
      </p:ext>
    </p:extLst>
  </p:cSld>
  <p:clrMapOvr>
    <a:masterClrMapping/>
  </p:clrMapOvr>
  <p:transition>
    <p:wipe dir="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ED41C05A-9DB5-49FE-BA07-40DFF700DC98}" type="slidenum">
              <a:rPr lang="en-US" altLang="zh-CN"/>
              <a:pPr/>
              <a:t>‹#›</a:t>
            </a:fld>
            <a:endParaRPr lang="en-US" altLang="zh-CN"/>
          </a:p>
        </p:txBody>
      </p:sp>
    </p:spTree>
    <p:extLst>
      <p:ext uri="{BB962C8B-B14F-4D97-AF65-F5344CB8AC3E}">
        <p14:creationId xmlns:p14="http://schemas.microsoft.com/office/powerpoint/2010/main" val="2845025750"/>
      </p:ext>
    </p:extLst>
  </p:cSld>
  <p:clrMapOvr>
    <a:masterClrMapping/>
  </p:clrMapOvr>
  <p:transition>
    <p:wipe dir="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29175" y="1044575"/>
            <a:ext cx="1925638"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07213" y="1044575"/>
            <a:ext cx="1925637"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EEC01EE7-B2F9-4F99-A516-6AC9536088BE}" type="slidenum">
              <a:rPr lang="en-US" altLang="zh-CN"/>
              <a:pPr/>
              <a:t>‹#›</a:t>
            </a:fld>
            <a:endParaRPr lang="en-US" altLang="zh-CN"/>
          </a:p>
        </p:txBody>
      </p:sp>
    </p:spTree>
    <p:extLst>
      <p:ext uri="{BB962C8B-B14F-4D97-AF65-F5344CB8AC3E}">
        <p14:creationId xmlns:p14="http://schemas.microsoft.com/office/powerpoint/2010/main" val="3208923160"/>
      </p:ext>
    </p:extLst>
  </p:cSld>
  <p:clrMapOvr>
    <a:masterClrMapping/>
  </p:clrMapOvr>
  <p:transition>
    <p:wipe dir="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76473D20-7AC1-4006-95D4-B657248EE001}" type="slidenum">
              <a:rPr lang="en-US" altLang="zh-CN"/>
              <a:pPr/>
              <a:t>‹#›</a:t>
            </a:fld>
            <a:endParaRPr lang="en-US" altLang="zh-CN"/>
          </a:p>
        </p:txBody>
      </p:sp>
    </p:spTree>
    <p:extLst>
      <p:ext uri="{BB962C8B-B14F-4D97-AF65-F5344CB8AC3E}">
        <p14:creationId xmlns:p14="http://schemas.microsoft.com/office/powerpoint/2010/main" val="3014316785"/>
      </p:ext>
    </p:extLst>
  </p:cSld>
  <p:clrMapOvr>
    <a:masterClrMapping/>
  </p:clrMapOvr>
  <p:transition>
    <p:wipe dir="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EEACE41A-069A-4EEF-999F-7557E2596784}" type="slidenum">
              <a:rPr lang="en-US" altLang="zh-CN"/>
              <a:pPr/>
              <a:t>‹#›</a:t>
            </a:fld>
            <a:endParaRPr lang="en-US" altLang="zh-CN"/>
          </a:p>
        </p:txBody>
      </p:sp>
    </p:spTree>
    <p:extLst>
      <p:ext uri="{BB962C8B-B14F-4D97-AF65-F5344CB8AC3E}">
        <p14:creationId xmlns:p14="http://schemas.microsoft.com/office/powerpoint/2010/main" val="560112053"/>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fld id="{F9285E9B-2ED5-4C7F-A525-FBD313610A40}" type="slidenum">
              <a:rPr lang="en-US" altLang="zh-CN"/>
              <a:pPr/>
              <a:t>‹#›</a:t>
            </a:fld>
            <a:endParaRPr lang="en-US" altLang="zh-CN"/>
          </a:p>
        </p:txBody>
      </p:sp>
    </p:spTree>
    <p:extLst>
      <p:ext uri="{BB962C8B-B14F-4D97-AF65-F5344CB8AC3E}">
        <p14:creationId xmlns:p14="http://schemas.microsoft.com/office/powerpoint/2010/main" val="3138199059"/>
      </p:ext>
    </p:extLst>
  </p:cSld>
  <p:clrMapOvr>
    <a:masterClrMapping/>
  </p:clrMapOvr>
  <p:transition>
    <p:wipe dir="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8732D23B-3552-46E6-9442-671AFA6609AC}" type="slidenum">
              <a:rPr lang="en-US" altLang="zh-CN"/>
              <a:pPr/>
              <a:t>‹#›</a:t>
            </a:fld>
            <a:endParaRPr lang="en-US" altLang="zh-CN"/>
          </a:p>
        </p:txBody>
      </p:sp>
    </p:spTree>
    <p:extLst>
      <p:ext uri="{BB962C8B-B14F-4D97-AF65-F5344CB8AC3E}">
        <p14:creationId xmlns:p14="http://schemas.microsoft.com/office/powerpoint/2010/main" val="3384706686"/>
      </p:ext>
    </p:extLst>
  </p:cSld>
  <p:clrMapOvr>
    <a:masterClrMapping/>
  </p:clrMapOvr>
  <p:transition>
    <p:wipe dir="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928A2F03-133E-4823-A50B-F7E5F49BC05B}" type="slidenum">
              <a:rPr lang="en-US" altLang="zh-CN"/>
              <a:pPr/>
              <a:t>‹#›</a:t>
            </a:fld>
            <a:endParaRPr lang="en-US" altLang="zh-CN"/>
          </a:p>
        </p:txBody>
      </p:sp>
    </p:spTree>
    <p:extLst>
      <p:ext uri="{BB962C8B-B14F-4D97-AF65-F5344CB8AC3E}">
        <p14:creationId xmlns:p14="http://schemas.microsoft.com/office/powerpoint/2010/main" val="638068686"/>
      </p:ext>
    </p:extLst>
  </p:cSld>
  <p:clrMapOvr>
    <a:masterClrMapping/>
  </p:clrMapOvr>
  <p:transition>
    <p:wipe dir="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3363E60C-663F-4D15-B1BF-8C582C16EF73}" type="slidenum">
              <a:rPr lang="en-US" altLang="zh-CN"/>
              <a:pPr/>
              <a:t>‹#›</a:t>
            </a:fld>
            <a:endParaRPr lang="en-US" altLang="zh-CN"/>
          </a:p>
        </p:txBody>
      </p:sp>
    </p:spTree>
    <p:extLst>
      <p:ext uri="{BB962C8B-B14F-4D97-AF65-F5344CB8AC3E}">
        <p14:creationId xmlns:p14="http://schemas.microsoft.com/office/powerpoint/2010/main" val="1007872239"/>
      </p:ext>
    </p:extLst>
  </p:cSld>
  <p:clrMapOvr>
    <a:masterClrMapping/>
  </p:clrMapOvr>
  <p:transition>
    <p:wipe dir="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6603D486-4722-4EEE-8AA3-57E71736C2C2}" type="slidenum">
              <a:rPr lang="en-US" altLang="zh-CN"/>
              <a:pPr/>
              <a:t>‹#›</a:t>
            </a:fld>
            <a:endParaRPr lang="en-US" altLang="zh-CN"/>
          </a:p>
        </p:txBody>
      </p:sp>
    </p:spTree>
    <p:extLst>
      <p:ext uri="{BB962C8B-B14F-4D97-AF65-F5344CB8AC3E}">
        <p14:creationId xmlns:p14="http://schemas.microsoft.com/office/powerpoint/2010/main" val="185858014"/>
      </p:ext>
    </p:extLst>
  </p:cSld>
  <p:clrMapOvr>
    <a:masterClrMapping/>
  </p:clrMapOvr>
  <p:transition>
    <p:wipe dir="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177800"/>
            <a:ext cx="2139950"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2575" y="177800"/>
            <a:ext cx="6272213"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91E10F94-1781-4B9F-9F1F-B13C60741FA7}" type="slidenum">
              <a:rPr lang="en-US" altLang="zh-CN"/>
              <a:pPr/>
              <a:t>‹#›</a:t>
            </a:fld>
            <a:endParaRPr lang="en-US" altLang="zh-CN"/>
          </a:p>
        </p:txBody>
      </p:sp>
    </p:spTree>
    <p:extLst>
      <p:ext uri="{BB962C8B-B14F-4D97-AF65-F5344CB8AC3E}">
        <p14:creationId xmlns:p14="http://schemas.microsoft.com/office/powerpoint/2010/main" val="3428661460"/>
      </p:ext>
    </p:extLst>
  </p:cSld>
  <p:clrMapOvr>
    <a:masterClrMapping/>
  </p:clrMapOvr>
  <p:transition>
    <p:wipe dir="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7507"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57508"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978193CE-6A6E-43D2-8B4F-0372D8301AE4}" type="slidenum">
              <a:rPr lang="en-US" altLang="zh-CN"/>
              <a:pPr/>
              <a:t>‹#›</a:t>
            </a:fld>
            <a:endParaRPr lang="en-US" altLang="zh-CN"/>
          </a:p>
        </p:txBody>
      </p:sp>
    </p:spTree>
    <p:extLst>
      <p:ext uri="{BB962C8B-B14F-4D97-AF65-F5344CB8AC3E}">
        <p14:creationId xmlns:p14="http://schemas.microsoft.com/office/powerpoint/2010/main" val="3908493868"/>
      </p:ext>
    </p:extLst>
  </p:cSld>
  <p:clrMapOvr>
    <a:masterClrMapping/>
  </p:clrMapOvr>
  <p:transition>
    <p:wipe dir="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D1E332FB-B9D5-4FF5-8AEB-52162E4CA075}" type="slidenum">
              <a:rPr lang="en-US" altLang="zh-CN"/>
              <a:pPr/>
              <a:t>‹#›</a:t>
            </a:fld>
            <a:endParaRPr lang="en-US" altLang="zh-CN"/>
          </a:p>
        </p:txBody>
      </p:sp>
    </p:spTree>
    <p:extLst>
      <p:ext uri="{BB962C8B-B14F-4D97-AF65-F5344CB8AC3E}">
        <p14:creationId xmlns:p14="http://schemas.microsoft.com/office/powerpoint/2010/main" val="1489328869"/>
      </p:ext>
    </p:extLst>
  </p:cSld>
  <p:clrMapOvr>
    <a:masterClrMapping/>
  </p:clrMapOvr>
  <p:transition>
    <p:wipe dir="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fld id="{371AD6AE-F079-4409-A687-EB45ACEC4A2D}" type="slidenum">
              <a:rPr lang="en-US" altLang="zh-CN"/>
              <a:pPr/>
              <a:t>‹#›</a:t>
            </a:fld>
            <a:endParaRPr lang="en-US" altLang="zh-CN"/>
          </a:p>
        </p:txBody>
      </p:sp>
    </p:spTree>
    <p:extLst>
      <p:ext uri="{BB962C8B-B14F-4D97-AF65-F5344CB8AC3E}">
        <p14:creationId xmlns:p14="http://schemas.microsoft.com/office/powerpoint/2010/main" val="1225166253"/>
      </p:ext>
    </p:extLst>
  </p:cSld>
  <p:clrMapOvr>
    <a:masterClrMapping/>
  </p:clrMapOvr>
  <p:transition>
    <p:wipe dir="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044575"/>
            <a:ext cx="1944688" cy="224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76488" y="1044575"/>
            <a:ext cx="1946275" cy="224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fld id="{3815AD5C-A5B4-4EB8-B57F-F561618382C6}" type="slidenum">
              <a:rPr lang="en-US" altLang="zh-CN"/>
              <a:pPr/>
              <a:t>‹#›</a:t>
            </a:fld>
            <a:endParaRPr lang="en-US" altLang="zh-CN"/>
          </a:p>
        </p:txBody>
      </p:sp>
    </p:spTree>
    <p:extLst>
      <p:ext uri="{BB962C8B-B14F-4D97-AF65-F5344CB8AC3E}">
        <p14:creationId xmlns:p14="http://schemas.microsoft.com/office/powerpoint/2010/main" val="3078810396"/>
      </p:ext>
    </p:extLst>
  </p:cSld>
  <p:clrMapOvr>
    <a:masterClrMapping/>
  </p:clrMapOvr>
  <p:transition>
    <p:wipe dir="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fld id="{302310DC-8A28-4EBF-8D4C-42B51B0A589E}" type="slidenum">
              <a:rPr lang="en-US" altLang="zh-CN"/>
              <a:pPr/>
              <a:t>‹#›</a:t>
            </a:fld>
            <a:endParaRPr lang="en-US" altLang="zh-CN"/>
          </a:p>
        </p:txBody>
      </p:sp>
    </p:spTree>
    <p:extLst>
      <p:ext uri="{BB962C8B-B14F-4D97-AF65-F5344CB8AC3E}">
        <p14:creationId xmlns:p14="http://schemas.microsoft.com/office/powerpoint/2010/main" val="1596398233"/>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fld id="{C3A5A95E-DE23-4499-BCDC-C6BB0886AB1F}" type="slidenum">
              <a:rPr lang="en-US" altLang="zh-CN"/>
              <a:pPr/>
              <a:t>‹#›</a:t>
            </a:fld>
            <a:endParaRPr lang="en-US" altLang="zh-CN"/>
          </a:p>
        </p:txBody>
      </p:sp>
    </p:spTree>
    <p:extLst>
      <p:ext uri="{BB962C8B-B14F-4D97-AF65-F5344CB8AC3E}">
        <p14:creationId xmlns:p14="http://schemas.microsoft.com/office/powerpoint/2010/main" val="1571632118"/>
      </p:ext>
    </p:extLst>
  </p:cSld>
  <p:clrMapOvr>
    <a:masterClrMapping/>
  </p:clrMapOvr>
  <p:transition>
    <p:wipe dir="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fld id="{B65F392A-F4C2-4942-9B2C-AC3A4294F268}" type="slidenum">
              <a:rPr lang="en-US" altLang="zh-CN"/>
              <a:pPr/>
              <a:t>‹#›</a:t>
            </a:fld>
            <a:endParaRPr lang="en-US" altLang="zh-CN"/>
          </a:p>
        </p:txBody>
      </p:sp>
    </p:spTree>
    <p:extLst>
      <p:ext uri="{BB962C8B-B14F-4D97-AF65-F5344CB8AC3E}">
        <p14:creationId xmlns:p14="http://schemas.microsoft.com/office/powerpoint/2010/main" val="1231928855"/>
      </p:ext>
    </p:extLst>
  </p:cSld>
  <p:clrMapOvr>
    <a:masterClrMapping/>
  </p:clrMapOvr>
  <p:transition>
    <p:wipe dir="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4479E926-B159-4B89-87E6-028A0A6D032B}" type="slidenum">
              <a:rPr lang="en-US" altLang="zh-CN"/>
              <a:pPr/>
              <a:t>‹#›</a:t>
            </a:fld>
            <a:endParaRPr lang="en-US" altLang="zh-CN"/>
          </a:p>
        </p:txBody>
      </p:sp>
    </p:spTree>
    <p:extLst>
      <p:ext uri="{BB962C8B-B14F-4D97-AF65-F5344CB8AC3E}">
        <p14:creationId xmlns:p14="http://schemas.microsoft.com/office/powerpoint/2010/main" val="552915867"/>
      </p:ext>
    </p:extLst>
  </p:cSld>
  <p:clrMapOvr>
    <a:masterClrMapping/>
  </p:clrMapOvr>
  <p:transition>
    <p:wipe dir="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25B898C6-4486-41B8-87B6-F56BE5B8DEA8}" type="slidenum">
              <a:rPr lang="en-US" altLang="zh-CN"/>
              <a:pPr/>
              <a:t>‹#›</a:t>
            </a:fld>
            <a:endParaRPr lang="en-US" altLang="zh-CN"/>
          </a:p>
        </p:txBody>
      </p:sp>
    </p:spTree>
    <p:extLst>
      <p:ext uri="{BB962C8B-B14F-4D97-AF65-F5344CB8AC3E}">
        <p14:creationId xmlns:p14="http://schemas.microsoft.com/office/powerpoint/2010/main" val="3522075383"/>
      </p:ext>
    </p:extLst>
  </p:cSld>
  <p:clrMapOvr>
    <a:masterClrMapping/>
  </p:clrMapOvr>
  <p:transition>
    <p:wipe dir="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CFDC09E9-EDE8-4DDF-B82E-488B12D6EDBE}" type="slidenum">
              <a:rPr lang="en-US" altLang="zh-CN"/>
              <a:pPr/>
              <a:t>‹#›</a:t>
            </a:fld>
            <a:endParaRPr lang="en-US" altLang="zh-CN"/>
          </a:p>
        </p:txBody>
      </p:sp>
    </p:spTree>
    <p:extLst>
      <p:ext uri="{BB962C8B-B14F-4D97-AF65-F5344CB8AC3E}">
        <p14:creationId xmlns:p14="http://schemas.microsoft.com/office/powerpoint/2010/main" val="1369795925"/>
      </p:ext>
    </p:extLst>
  </p:cSld>
  <p:clrMapOvr>
    <a:masterClrMapping/>
  </p:clrMapOvr>
  <p:transition>
    <p:wipe dir="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A4207009-DF6A-4261-AEEA-28472CEE79C3}" type="slidenum">
              <a:rPr lang="en-US" altLang="zh-CN"/>
              <a:pPr/>
              <a:t>‹#›</a:t>
            </a:fld>
            <a:endParaRPr lang="en-US" altLang="zh-CN"/>
          </a:p>
        </p:txBody>
      </p:sp>
    </p:spTree>
    <p:extLst>
      <p:ext uri="{BB962C8B-B14F-4D97-AF65-F5344CB8AC3E}">
        <p14:creationId xmlns:p14="http://schemas.microsoft.com/office/powerpoint/2010/main" val="3749744730"/>
      </p:ext>
    </p:extLst>
  </p:cSld>
  <p:clrMapOvr>
    <a:masterClrMapping/>
  </p:clrMapOvr>
  <p:transition>
    <p:wipe dir="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3108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3108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3570B5BD-7CA3-4885-A7BF-4C35702FAC0C}" type="slidenum">
              <a:rPr lang="en-US" altLang="zh-CN"/>
              <a:pPr/>
              <a:t>‹#›</a:t>
            </a:fld>
            <a:endParaRPr lang="en-US" altLang="zh-CN"/>
          </a:p>
        </p:txBody>
      </p:sp>
    </p:spTree>
    <p:extLst>
      <p:ext uri="{BB962C8B-B14F-4D97-AF65-F5344CB8AC3E}">
        <p14:creationId xmlns:p14="http://schemas.microsoft.com/office/powerpoint/2010/main" val="1823175417"/>
      </p:ext>
    </p:extLst>
  </p:cSld>
  <p:clrMapOvr>
    <a:masterClrMapping/>
  </p:clrMapOvr>
  <p:transition>
    <p:wipe dir="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9555"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59556"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0373902A-4CF3-4F7E-8F5C-00E2AEBA6BD8}" type="slidenum">
              <a:rPr lang="en-US" altLang="zh-CN"/>
              <a:pPr/>
              <a:t>‹#›</a:t>
            </a:fld>
            <a:endParaRPr lang="en-US" altLang="zh-CN"/>
          </a:p>
        </p:txBody>
      </p:sp>
    </p:spTree>
    <p:extLst>
      <p:ext uri="{BB962C8B-B14F-4D97-AF65-F5344CB8AC3E}">
        <p14:creationId xmlns:p14="http://schemas.microsoft.com/office/powerpoint/2010/main" val="1482934527"/>
      </p:ext>
    </p:extLst>
  </p:cSld>
  <p:clrMapOvr>
    <a:masterClrMapping/>
  </p:clrMapOvr>
  <p:transition>
    <p:wipe dir="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5AB17D85-8933-4BA4-A72D-84570BB109EC}" type="slidenum">
              <a:rPr lang="en-US" altLang="zh-CN"/>
              <a:pPr/>
              <a:t>‹#›</a:t>
            </a:fld>
            <a:endParaRPr lang="en-US" altLang="zh-CN"/>
          </a:p>
        </p:txBody>
      </p:sp>
    </p:spTree>
    <p:extLst>
      <p:ext uri="{BB962C8B-B14F-4D97-AF65-F5344CB8AC3E}">
        <p14:creationId xmlns:p14="http://schemas.microsoft.com/office/powerpoint/2010/main" val="2139926513"/>
      </p:ext>
    </p:extLst>
  </p:cSld>
  <p:clrMapOvr>
    <a:masterClrMapping/>
  </p:clrMapOvr>
  <p:transition>
    <p:wipe dir="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fld id="{0B6EBF02-ECBC-4133-83C0-D5384AB430CC}" type="slidenum">
              <a:rPr lang="en-US" altLang="zh-CN"/>
              <a:pPr/>
              <a:t>‹#›</a:t>
            </a:fld>
            <a:endParaRPr lang="en-US" altLang="zh-CN"/>
          </a:p>
        </p:txBody>
      </p:sp>
    </p:spTree>
    <p:extLst>
      <p:ext uri="{BB962C8B-B14F-4D97-AF65-F5344CB8AC3E}">
        <p14:creationId xmlns:p14="http://schemas.microsoft.com/office/powerpoint/2010/main" val="770870528"/>
      </p:ext>
    </p:extLst>
  </p:cSld>
  <p:clrMapOvr>
    <a:masterClrMapping/>
  </p:clrMapOvr>
  <p:transition>
    <p:wipe dir="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3579813"/>
            <a:ext cx="4194175" cy="239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5975" y="3579813"/>
            <a:ext cx="4195763" cy="239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fld id="{90F6CBC1-E855-4994-A723-97165942C8F1}" type="slidenum">
              <a:rPr lang="en-US" altLang="zh-CN"/>
              <a:pPr/>
              <a:t>‹#›</a:t>
            </a:fld>
            <a:endParaRPr lang="en-US" altLang="zh-CN"/>
          </a:p>
        </p:txBody>
      </p:sp>
    </p:spTree>
    <p:extLst>
      <p:ext uri="{BB962C8B-B14F-4D97-AF65-F5344CB8AC3E}">
        <p14:creationId xmlns:p14="http://schemas.microsoft.com/office/powerpoint/2010/main" val="1480378139"/>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fld id="{5EB11C91-10A9-4923-B5E4-63AF382AA8CB}" type="slidenum">
              <a:rPr lang="en-US" altLang="zh-CN"/>
              <a:pPr/>
              <a:t>‹#›</a:t>
            </a:fld>
            <a:endParaRPr lang="en-US" altLang="zh-CN"/>
          </a:p>
        </p:txBody>
      </p:sp>
    </p:spTree>
    <p:extLst>
      <p:ext uri="{BB962C8B-B14F-4D97-AF65-F5344CB8AC3E}">
        <p14:creationId xmlns:p14="http://schemas.microsoft.com/office/powerpoint/2010/main" val="1910091184"/>
      </p:ext>
    </p:extLst>
  </p:cSld>
  <p:clrMapOvr>
    <a:masterClrMapping/>
  </p:clrMapOvr>
  <p:transition>
    <p:wipe dir="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fld id="{E9EB0280-2343-463C-935F-D7DBE77D3DEE}" type="slidenum">
              <a:rPr lang="en-US" altLang="zh-CN"/>
              <a:pPr/>
              <a:t>‹#›</a:t>
            </a:fld>
            <a:endParaRPr lang="en-US" altLang="zh-CN"/>
          </a:p>
        </p:txBody>
      </p:sp>
    </p:spTree>
    <p:extLst>
      <p:ext uri="{BB962C8B-B14F-4D97-AF65-F5344CB8AC3E}">
        <p14:creationId xmlns:p14="http://schemas.microsoft.com/office/powerpoint/2010/main" val="2583582760"/>
      </p:ext>
    </p:extLst>
  </p:cSld>
  <p:clrMapOvr>
    <a:masterClrMapping/>
  </p:clrMapOvr>
  <p:transition>
    <p:wipe dir="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fld id="{E3D5B94E-D909-4CB7-9E43-B90AF013C7D2}" type="slidenum">
              <a:rPr lang="en-US" altLang="zh-CN"/>
              <a:pPr/>
              <a:t>‹#›</a:t>
            </a:fld>
            <a:endParaRPr lang="en-US" altLang="zh-CN"/>
          </a:p>
        </p:txBody>
      </p:sp>
    </p:spTree>
    <p:extLst>
      <p:ext uri="{BB962C8B-B14F-4D97-AF65-F5344CB8AC3E}">
        <p14:creationId xmlns:p14="http://schemas.microsoft.com/office/powerpoint/2010/main" val="514396208"/>
      </p:ext>
    </p:extLst>
  </p:cSld>
  <p:clrMapOvr>
    <a:masterClrMapping/>
  </p:clrMapOvr>
  <p:transition>
    <p:wipe dir="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F261785F-D7C1-482C-AC8D-5A5845B00674}" type="slidenum">
              <a:rPr lang="en-US" altLang="zh-CN"/>
              <a:pPr/>
              <a:t>‹#›</a:t>
            </a:fld>
            <a:endParaRPr lang="en-US" altLang="zh-CN"/>
          </a:p>
        </p:txBody>
      </p:sp>
    </p:spTree>
    <p:extLst>
      <p:ext uri="{BB962C8B-B14F-4D97-AF65-F5344CB8AC3E}">
        <p14:creationId xmlns:p14="http://schemas.microsoft.com/office/powerpoint/2010/main" val="3435024159"/>
      </p:ext>
    </p:extLst>
  </p:cSld>
  <p:clrMapOvr>
    <a:masterClrMapping/>
  </p:clrMapOvr>
  <p:transition>
    <p:wipe dir="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E728C2E4-1F75-499D-AD03-BECB95524F83}" type="slidenum">
              <a:rPr lang="en-US" altLang="zh-CN"/>
              <a:pPr/>
              <a:t>‹#›</a:t>
            </a:fld>
            <a:endParaRPr lang="en-US" altLang="zh-CN"/>
          </a:p>
        </p:txBody>
      </p:sp>
    </p:spTree>
    <p:extLst>
      <p:ext uri="{BB962C8B-B14F-4D97-AF65-F5344CB8AC3E}">
        <p14:creationId xmlns:p14="http://schemas.microsoft.com/office/powerpoint/2010/main" val="3131477225"/>
      </p:ext>
    </p:extLst>
  </p:cSld>
  <p:clrMapOvr>
    <a:masterClrMapping/>
  </p:clrMapOvr>
  <p:transition>
    <p:wipe dir="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589C1890-B135-4FC2-8147-E195048F7931}" type="slidenum">
              <a:rPr lang="en-US" altLang="zh-CN"/>
              <a:pPr/>
              <a:t>‹#›</a:t>
            </a:fld>
            <a:endParaRPr lang="en-US" altLang="zh-CN"/>
          </a:p>
        </p:txBody>
      </p:sp>
    </p:spTree>
    <p:extLst>
      <p:ext uri="{BB962C8B-B14F-4D97-AF65-F5344CB8AC3E}">
        <p14:creationId xmlns:p14="http://schemas.microsoft.com/office/powerpoint/2010/main" val="298597306"/>
      </p:ext>
    </p:extLst>
  </p:cSld>
  <p:clrMapOvr>
    <a:masterClrMapping/>
  </p:clrMapOvr>
  <p:transition>
    <p:wipe dir="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5E3A9EE4-5E15-4D7A-A0D6-6F4A94712044}" type="slidenum">
              <a:rPr lang="en-US" altLang="zh-CN"/>
              <a:pPr/>
              <a:t>‹#›</a:t>
            </a:fld>
            <a:endParaRPr lang="en-US" altLang="zh-CN"/>
          </a:p>
        </p:txBody>
      </p:sp>
    </p:spTree>
    <p:extLst>
      <p:ext uri="{BB962C8B-B14F-4D97-AF65-F5344CB8AC3E}">
        <p14:creationId xmlns:p14="http://schemas.microsoft.com/office/powerpoint/2010/main" val="3497129453"/>
      </p:ext>
    </p:extLst>
  </p:cSld>
  <p:clrMapOvr>
    <a:masterClrMapping/>
  </p:clrMapOvr>
  <p:transition>
    <p:wipe dir="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97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97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D8F4862B-1309-41D6-BDBD-F263FE7C1817}" type="slidenum">
              <a:rPr lang="en-US" altLang="zh-CN"/>
              <a:pPr/>
              <a:t>‹#›</a:t>
            </a:fld>
            <a:endParaRPr lang="en-US" altLang="zh-CN"/>
          </a:p>
        </p:txBody>
      </p:sp>
    </p:spTree>
    <p:extLst>
      <p:ext uri="{BB962C8B-B14F-4D97-AF65-F5344CB8AC3E}">
        <p14:creationId xmlns:p14="http://schemas.microsoft.com/office/powerpoint/2010/main" val="2277322205"/>
      </p:ext>
    </p:extLst>
  </p:cSld>
  <p:clrMapOvr>
    <a:masterClrMapping/>
  </p:clrMapOvr>
  <p:transition>
    <p:wipe dir="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61603"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61604"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6351088D-431F-4269-A9E7-31C363650959}" type="slidenum">
              <a:rPr lang="en-US" altLang="zh-CN"/>
              <a:pPr/>
              <a:t>‹#›</a:t>
            </a:fld>
            <a:endParaRPr lang="en-US" altLang="zh-CN"/>
          </a:p>
        </p:txBody>
      </p:sp>
    </p:spTree>
    <p:extLst>
      <p:ext uri="{BB962C8B-B14F-4D97-AF65-F5344CB8AC3E}">
        <p14:creationId xmlns:p14="http://schemas.microsoft.com/office/powerpoint/2010/main" val="1865983141"/>
      </p:ext>
    </p:extLst>
  </p:cSld>
  <p:clrMapOvr>
    <a:masterClrMapping/>
  </p:clrMapOvr>
  <p:transition>
    <p:wipe dir="r"/>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8FDB930D-BA8B-4337-B282-D99BBB14121C}" type="slidenum">
              <a:rPr lang="en-US" altLang="zh-CN"/>
              <a:pPr/>
              <a:t>‹#›</a:t>
            </a:fld>
            <a:endParaRPr lang="en-US" altLang="zh-CN"/>
          </a:p>
        </p:txBody>
      </p:sp>
    </p:spTree>
    <p:extLst>
      <p:ext uri="{BB962C8B-B14F-4D97-AF65-F5344CB8AC3E}">
        <p14:creationId xmlns:p14="http://schemas.microsoft.com/office/powerpoint/2010/main" val="3486050930"/>
      </p:ext>
    </p:extLst>
  </p:cSld>
  <p:clrMapOvr>
    <a:masterClrMapping/>
  </p:clrMapOvr>
  <p:transition>
    <p:wipe dir="r"/>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fld id="{B768F4C4-AD0E-4745-A856-5D6CFB5B2BB6}" type="slidenum">
              <a:rPr lang="en-US" altLang="zh-CN"/>
              <a:pPr/>
              <a:t>‹#›</a:t>
            </a:fld>
            <a:endParaRPr lang="en-US" altLang="zh-CN"/>
          </a:p>
        </p:txBody>
      </p:sp>
    </p:spTree>
    <p:extLst>
      <p:ext uri="{BB962C8B-B14F-4D97-AF65-F5344CB8AC3E}">
        <p14:creationId xmlns:p14="http://schemas.microsoft.com/office/powerpoint/2010/main" val="284089800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8E9CBF2A-1960-4BF2-9572-F9D42E6E312C}" type="slidenum">
              <a:rPr lang="en-US" altLang="zh-CN"/>
              <a:pPr/>
              <a:t>‹#›</a:t>
            </a:fld>
            <a:endParaRPr lang="en-US" altLang="zh-CN"/>
          </a:p>
        </p:txBody>
      </p:sp>
    </p:spTree>
    <p:extLst>
      <p:ext uri="{BB962C8B-B14F-4D97-AF65-F5344CB8AC3E}">
        <p14:creationId xmlns:p14="http://schemas.microsoft.com/office/powerpoint/2010/main" val="360237452"/>
      </p:ext>
    </p:extLst>
  </p:cSld>
  <p:clrMapOvr>
    <a:masterClrMapping/>
  </p:clrMapOvr>
  <p:transition>
    <p:wipe dir="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914400"/>
            <a:ext cx="4241800" cy="234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3600" y="914400"/>
            <a:ext cx="4241800" cy="234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fld id="{557402A1-2FA9-4300-8AD6-6AD9CD130274}" type="slidenum">
              <a:rPr lang="en-US" altLang="zh-CN"/>
              <a:pPr/>
              <a:t>‹#›</a:t>
            </a:fld>
            <a:endParaRPr lang="en-US" altLang="zh-CN"/>
          </a:p>
        </p:txBody>
      </p:sp>
    </p:spTree>
    <p:extLst>
      <p:ext uri="{BB962C8B-B14F-4D97-AF65-F5344CB8AC3E}">
        <p14:creationId xmlns:p14="http://schemas.microsoft.com/office/powerpoint/2010/main" val="2817873167"/>
      </p:ext>
    </p:extLst>
  </p:cSld>
  <p:clrMapOvr>
    <a:masterClrMapping/>
  </p:clrMapOvr>
  <p:transition>
    <p:wipe dir="r"/>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fld id="{728640BF-1497-4F0A-9939-96B4314BFDD3}" type="slidenum">
              <a:rPr lang="en-US" altLang="zh-CN"/>
              <a:pPr/>
              <a:t>‹#›</a:t>
            </a:fld>
            <a:endParaRPr lang="en-US" altLang="zh-CN"/>
          </a:p>
        </p:txBody>
      </p:sp>
    </p:spTree>
    <p:extLst>
      <p:ext uri="{BB962C8B-B14F-4D97-AF65-F5344CB8AC3E}">
        <p14:creationId xmlns:p14="http://schemas.microsoft.com/office/powerpoint/2010/main" val="3260081949"/>
      </p:ext>
    </p:extLst>
  </p:cSld>
  <p:clrMapOvr>
    <a:masterClrMapping/>
  </p:clrMapOvr>
  <p:transition>
    <p:wipe dir="r"/>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fld id="{59811555-3321-4D02-8C6B-006F92B72AE1}" type="slidenum">
              <a:rPr lang="en-US" altLang="zh-CN"/>
              <a:pPr/>
              <a:t>‹#›</a:t>
            </a:fld>
            <a:endParaRPr lang="en-US" altLang="zh-CN"/>
          </a:p>
        </p:txBody>
      </p:sp>
    </p:spTree>
    <p:extLst>
      <p:ext uri="{BB962C8B-B14F-4D97-AF65-F5344CB8AC3E}">
        <p14:creationId xmlns:p14="http://schemas.microsoft.com/office/powerpoint/2010/main" val="3584760043"/>
      </p:ext>
    </p:extLst>
  </p:cSld>
  <p:clrMapOvr>
    <a:masterClrMapping/>
  </p:clrMapOvr>
  <p:transition>
    <p:wipe dir="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650531A2-88B2-4421-A6B4-9F34C8807CBD}" type="slidenum">
              <a:rPr lang="en-US" altLang="zh-CN"/>
              <a:pPr/>
              <a:t>‹#›</a:t>
            </a:fld>
            <a:endParaRPr lang="en-US" altLang="zh-CN"/>
          </a:p>
        </p:txBody>
      </p:sp>
    </p:spTree>
    <p:extLst>
      <p:ext uri="{BB962C8B-B14F-4D97-AF65-F5344CB8AC3E}">
        <p14:creationId xmlns:p14="http://schemas.microsoft.com/office/powerpoint/2010/main" val="1913583035"/>
      </p:ext>
    </p:extLst>
  </p:cSld>
  <p:clrMapOvr>
    <a:masterClrMapping/>
  </p:clrMapOvr>
  <p:transition>
    <p:wipe dir="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F09497F3-AD2D-43B4-948F-0452413710D1}" type="slidenum">
              <a:rPr lang="en-US" altLang="zh-CN"/>
              <a:pPr/>
              <a:t>‹#›</a:t>
            </a:fld>
            <a:endParaRPr lang="en-US" altLang="zh-CN"/>
          </a:p>
        </p:txBody>
      </p:sp>
    </p:spTree>
    <p:extLst>
      <p:ext uri="{BB962C8B-B14F-4D97-AF65-F5344CB8AC3E}">
        <p14:creationId xmlns:p14="http://schemas.microsoft.com/office/powerpoint/2010/main" val="647645678"/>
      </p:ext>
    </p:extLst>
  </p:cSld>
  <p:clrMapOvr>
    <a:masterClrMapping/>
  </p:clrMapOvr>
  <p:transition>
    <p:wipe dir="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E6D15AE4-1049-4C8A-8DA5-082814090898}" type="slidenum">
              <a:rPr lang="en-US" altLang="zh-CN"/>
              <a:pPr/>
              <a:t>‹#›</a:t>
            </a:fld>
            <a:endParaRPr lang="en-US" altLang="zh-CN"/>
          </a:p>
        </p:txBody>
      </p:sp>
    </p:spTree>
    <p:extLst>
      <p:ext uri="{BB962C8B-B14F-4D97-AF65-F5344CB8AC3E}">
        <p14:creationId xmlns:p14="http://schemas.microsoft.com/office/powerpoint/2010/main" val="4153513413"/>
      </p:ext>
    </p:extLst>
  </p:cSld>
  <p:clrMapOvr>
    <a:masterClrMapping/>
  </p:clrMapOvr>
  <p:transition>
    <p:wipe dir="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676A8724-11A0-4F55-8E6D-89FB730DB9E1}" type="slidenum">
              <a:rPr lang="en-US" altLang="zh-CN"/>
              <a:pPr/>
              <a:t>‹#›</a:t>
            </a:fld>
            <a:endParaRPr lang="en-US" altLang="zh-CN"/>
          </a:p>
        </p:txBody>
      </p:sp>
    </p:spTree>
    <p:extLst>
      <p:ext uri="{BB962C8B-B14F-4D97-AF65-F5344CB8AC3E}">
        <p14:creationId xmlns:p14="http://schemas.microsoft.com/office/powerpoint/2010/main" val="1617608780"/>
      </p:ext>
    </p:extLst>
  </p:cSld>
  <p:clrMapOvr>
    <a:masterClrMapping/>
  </p:clrMapOvr>
  <p:transition>
    <p:wipe dir="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6400" y="177800"/>
            <a:ext cx="2159000" cy="3081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324600" cy="3081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92392B0F-3311-48FF-8D82-995786F8B8F4}" type="slidenum">
              <a:rPr lang="en-US" altLang="zh-CN"/>
              <a:pPr/>
              <a:t>‹#›</a:t>
            </a:fld>
            <a:endParaRPr lang="en-US" altLang="zh-CN"/>
          </a:p>
        </p:txBody>
      </p:sp>
    </p:spTree>
    <p:extLst>
      <p:ext uri="{BB962C8B-B14F-4D97-AF65-F5344CB8AC3E}">
        <p14:creationId xmlns:p14="http://schemas.microsoft.com/office/powerpoint/2010/main" val="204572886"/>
      </p:ext>
    </p:extLst>
  </p:cSld>
  <p:clrMapOvr>
    <a:masterClrMapping/>
  </p:clrMapOvr>
  <p:transition>
    <p:wipe dir="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lnSpc>
                  <a:spcPct val="100000"/>
                </a:lnSpc>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lnSpc>
                  <a:spcPct val="100000"/>
                </a:lnSpc>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lnSpc>
                <a:spcPct val="100000"/>
              </a:lnSpc>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79E5865A-5471-4DC1-B471-710618629E65}" type="slidenum">
              <a:rPr lang="en-US" altLang="zh-CN"/>
              <a:pPr/>
              <a:t>‹#›</a:t>
            </a:fld>
            <a:endParaRPr lang="en-US" altLang="zh-CN"/>
          </a:p>
        </p:txBody>
      </p:sp>
    </p:spTree>
    <p:extLst>
      <p:ext uri="{BB962C8B-B14F-4D97-AF65-F5344CB8AC3E}">
        <p14:creationId xmlns:p14="http://schemas.microsoft.com/office/powerpoint/2010/main" val="2959382182"/>
      </p:ext>
    </p:extLst>
  </p:cSld>
  <p:clrMapOvr>
    <a:masterClrMapping/>
  </p:clrMapOvr>
  <p:transition>
    <p:wipe dir="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6F16B141-824E-4EFA-8DFF-9208EAC515B1}" type="slidenum">
              <a:rPr lang="en-US" altLang="zh-CN"/>
              <a:pPr/>
              <a:t>‹#›</a:t>
            </a:fld>
            <a:endParaRPr lang="en-US" altLang="zh-CN"/>
          </a:p>
        </p:txBody>
      </p:sp>
    </p:spTree>
    <p:extLst>
      <p:ext uri="{BB962C8B-B14F-4D97-AF65-F5344CB8AC3E}">
        <p14:creationId xmlns:p14="http://schemas.microsoft.com/office/powerpoint/2010/main" val="2264578074"/>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fld id="{61934F54-C077-49F6-B55B-608C0AC5A6D0}" type="slidenum">
              <a:rPr lang="en-US" altLang="zh-CN"/>
              <a:pPr/>
              <a:t>‹#›</a:t>
            </a:fld>
            <a:endParaRPr lang="en-US" altLang="zh-CN"/>
          </a:p>
        </p:txBody>
      </p:sp>
    </p:spTree>
    <p:extLst>
      <p:ext uri="{BB962C8B-B14F-4D97-AF65-F5344CB8AC3E}">
        <p14:creationId xmlns:p14="http://schemas.microsoft.com/office/powerpoint/2010/main" val="3939447955"/>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C81A7285-54FF-436C-BBC4-CAC55ACC9EC3}" type="slidenum">
              <a:rPr lang="en-US" altLang="zh-CN"/>
              <a:pPr/>
              <a:t>‹#›</a:t>
            </a:fld>
            <a:endParaRPr lang="en-US" altLang="zh-CN"/>
          </a:p>
        </p:txBody>
      </p:sp>
    </p:spTree>
    <p:extLst>
      <p:ext uri="{BB962C8B-B14F-4D97-AF65-F5344CB8AC3E}">
        <p14:creationId xmlns:p14="http://schemas.microsoft.com/office/powerpoint/2010/main" val="2244653897"/>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4013" y="177800"/>
            <a:ext cx="2139950" cy="5948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2213" cy="5948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fld id="{5BBB7645-52E8-4811-A0AE-B8779EE4DF4B}" type="slidenum">
              <a:rPr lang="en-US" altLang="zh-CN"/>
              <a:pPr/>
              <a:t>‹#›</a:t>
            </a:fld>
            <a:endParaRPr lang="en-US" altLang="zh-CN"/>
          </a:p>
        </p:txBody>
      </p:sp>
    </p:spTree>
    <p:extLst>
      <p:ext uri="{BB962C8B-B14F-4D97-AF65-F5344CB8AC3E}">
        <p14:creationId xmlns:p14="http://schemas.microsoft.com/office/powerpoint/2010/main" val="1723340310"/>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32931"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32932"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1FB639C3-C385-4338-99EB-3DB92B9B7BA1}" type="slidenum">
              <a:rPr lang="en-US" altLang="zh-CN"/>
              <a:pPr/>
              <a:t>‹#›</a:t>
            </a:fld>
            <a:endParaRPr lang="en-US" altLang="zh-CN"/>
          </a:p>
        </p:txBody>
      </p:sp>
    </p:spTree>
    <p:extLst>
      <p:ext uri="{BB962C8B-B14F-4D97-AF65-F5344CB8AC3E}">
        <p14:creationId xmlns:p14="http://schemas.microsoft.com/office/powerpoint/2010/main" val="1953083132"/>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275C1B36-55DD-4EE9-A61C-DCD819292E39}" type="slidenum">
              <a:rPr lang="en-US" altLang="zh-CN"/>
              <a:pPr/>
              <a:t>‹#›</a:t>
            </a:fld>
            <a:endParaRPr lang="en-US" altLang="zh-CN"/>
          </a:p>
        </p:txBody>
      </p:sp>
    </p:spTree>
    <p:extLst>
      <p:ext uri="{BB962C8B-B14F-4D97-AF65-F5344CB8AC3E}">
        <p14:creationId xmlns:p14="http://schemas.microsoft.com/office/powerpoint/2010/main" val="2510978881"/>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fld id="{77D2CFDB-4DDE-47BE-A17C-F1916FA7B3E1}" type="slidenum">
              <a:rPr lang="en-US" altLang="zh-CN"/>
              <a:pPr/>
              <a:t>‹#›</a:t>
            </a:fld>
            <a:endParaRPr lang="en-US" altLang="zh-CN"/>
          </a:p>
        </p:txBody>
      </p:sp>
    </p:spTree>
    <p:extLst>
      <p:ext uri="{BB962C8B-B14F-4D97-AF65-F5344CB8AC3E}">
        <p14:creationId xmlns:p14="http://schemas.microsoft.com/office/powerpoint/2010/main" val="1052364691"/>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4549775"/>
            <a:ext cx="4198938" cy="137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738" y="4549775"/>
            <a:ext cx="4198937" cy="1376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fld id="{E5A36316-D4B6-46D4-88A7-D153387E599E}" type="slidenum">
              <a:rPr lang="en-US" altLang="zh-CN"/>
              <a:pPr/>
              <a:t>‹#›</a:t>
            </a:fld>
            <a:endParaRPr lang="en-US" altLang="zh-CN"/>
          </a:p>
        </p:txBody>
      </p:sp>
    </p:spTree>
    <p:extLst>
      <p:ext uri="{BB962C8B-B14F-4D97-AF65-F5344CB8AC3E}">
        <p14:creationId xmlns:p14="http://schemas.microsoft.com/office/powerpoint/2010/main" val="4202381879"/>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fld id="{9B91670E-8D7C-40FA-A5BA-2B370FA1906D}" type="slidenum">
              <a:rPr lang="en-US" altLang="zh-CN"/>
              <a:pPr/>
              <a:t>‹#›</a:t>
            </a:fld>
            <a:endParaRPr lang="en-US" altLang="zh-CN"/>
          </a:p>
        </p:txBody>
      </p:sp>
    </p:spTree>
    <p:extLst>
      <p:ext uri="{BB962C8B-B14F-4D97-AF65-F5344CB8AC3E}">
        <p14:creationId xmlns:p14="http://schemas.microsoft.com/office/powerpoint/2010/main" val="3993630316"/>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fld id="{A20F22C9-68C9-45B7-9A6A-78A62A7B824A}" type="slidenum">
              <a:rPr lang="en-US" altLang="zh-CN"/>
              <a:pPr/>
              <a:t>‹#›</a:t>
            </a:fld>
            <a:endParaRPr lang="en-US" altLang="zh-CN"/>
          </a:p>
        </p:txBody>
      </p:sp>
    </p:spTree>
    <p:extLst>
      <p:ext uri="{BB962C8B-B14F-4D97-AF65-F5344CB8AC3E}">
        <p14:creationId xmlns:p14="http://schemas.microsoft.com/office/powerpoint/2010/main" val="3319666424"/>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EEB2B076-7764-458E-AA2F-17D818DAF6D5}" type="slidenum">
              <a:rPr lang="en-US" altLang="zh-CN"/>
              <a:pPr/>
              <a:t>‹#›</a:t>
            </a:fld>
            <a:endParaRPr lang="en-US" altLang="zh-CN"/>
          </a:p>
        </p:txBody>
      </p:sp>
    </p:spTree>
    <p:extLst>
      <p:ext uri="{BB962C8B-B14F-4D97-AF65-F5344CB8AC3E}">
        <p14:creationId xmlns:p14="http://schemas.microsoft.com/office/powerpoint/2010/main" val="313515031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91B2CFFE-29E6-474A-B63D-00FE02C40F90}" type="slidenum">
              <a:rPr lang="en-US" altLang="zh-CN"/>
              <a:pPr/>
              <a:t>‹#›</a:t>
            </a:fld>
            <a:endParaRPr lang="en-US" altLang="zh-CN"/>
          </a:p>
        </p:txBody>
      </p:sp>
    </p:spTree>
    <p:extLst>
      <p:ext uri="{BB962C8B-B14F-4D97-AF65-F5344CB8AC3E}">
        <p14:creationId xmlns:p14="http://schemas.microsoft.com/office/powerpoint/2010/main" val="1979358022"/>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BE003FA2-4385-4772-831C-F8E8A49CBA79}" type="slidenum">
              <a:rPr lang="en-US" altLang="zh-CN"/>
              <a:pPr/>
              <a:t>‹#›</a:t>
            </a:fld>
            <a:endParaRPr lang="en-US" altLang="zh-CN"/>
          </a:p>
        </p:txBody>
      </p:sp>
    </p:spTree>
    <p:extLst>
      <p:ext uri="{BB962C8B-B14F-4D97-AF65-F5344CB8AC3E}">
        <p14:creationId xmlns:p14="http://schemas.microsoft.com/office/powerpoint/2010/main" val="1055026630"/>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fld id="{0D0DD611-D1A9-4C75-AD52-9CBBBC56420D}" type="slidenum">
              <a:rPr lang="en-US" altLang="zh-CN"/>
              <a:pPr/>
              <a:t>‹#›</a:t>
            </a:fld>
            <a:endParaRPr lang="en-US" altLang="zh-CN"/>
          </a:p>
        </p:txBody>
      </p:sp>
    </p:spTree>
    <p:extLst>
      <p:ext uri="{BB962C8B-B14F-4D97-AF65-F5344CB8AC3E}">
        <p14:creationId xmlns:p14="http://schemas.microsoft.com/office/powerpoint/2010/main" val="3013350552"/>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22FFEB47-0B59-4747-9E3A-257094819398}" type="slidenum">
              <a:rPr lang="en-US" altLang="zh-CN"/>
              <a:pPr/>
              <a:t>‹#›</a:t>
            </a:fld>
            <a:endParaRPr lang="en-US" altLang="zh-CN"/>
          </a:p>
        </p:txBody>
      </p:sp>
    </p:spTree>
    <p:extLst>
      <p:ext uri="{BB962C8B-B14F-4D97-AF65-F5344CB8AC3E}">
        <p14:creationId xmlns:p14="http://schemas.microsoft.com/office/powerpoint/2010/main" val="2340034613"/>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fld id="{CA582835-5BBB-4215-969D-C9B1E22C54E3}" type="slidenum">
              <a:rPr lang="en-US" altLang="zh-CN"/>
              <a:pPr/>
              <a:t>‹#›</a:t>
            </a:fld>
            <a:endParaRPr lang="en-US" altLang="zh-CN"/>
          </a:p>
        </p:txBody>
      </p:sp>
    </p:spTree>
    <p:extLst>
      <p:ext uri="{BB962C8B-B14F-4D97-AF65-F5344CB8AC3E}">
        <p14:creationId xmlns:p14="http://schemas.microsoft.com/office/powerpoint/2010/main" val="2209815673"/>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34979"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34980"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42953D4D-FE18-4967-B916-0CBBA2F6DD88}" type="slidenum">
              <a:rPr lang="en-US" altLang="zh-CN"/>
              <a:pPr/>
              <a:t>‹#›</a:t>
            </a:fld>
            <a:endParaRPr lang="en-US" altLang="zh-CN"/>
          </a:p>
        </p:txBody>
      </p:sp>
    </p:spTree>
    <p:extLst>
      <p:ext uri="{BB962C8B-B14F-4D97-AF65-F5344CB8AC3E}">
        <p14:creationId xmlns:p14="http://schemas.microsoft.com/office/powerpoint/2010/main" val="645788216"/>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ECA7D3F3-E3ED-428F-A0FD-4B3FACA51AF8}" type="slidenum">
              <a:rPr lang="en-US" altLang="zh-CN"/>
              <a:pPr/>
              <a:t>‹#›</a:t>
            </a:fld>
            <a:endParaRPr lang="en-US" altLang="zh-CN"/>
          </a:p>
        </p:txBody>
      </p:sp>
    </p:spTree>
    <p:extLst>
      <p:ext uri="{BB962C8B-B14F-4D97-AF65-F5344CB8AC3E}">
        <p14:creationId xmlns:p14="http://schemas.microsoft.com/office/powerpoint/2010/main" val="4165609110"/>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D2E8BDBD-30D2-45BD-8495-B0C94498661A}" type="slidenum">
              <a:rPr lang="en-US" altLang="zh-CN"/>
              <a:pPr/>
              <a:t>‹#›</a:t>
            </a:fld>
            <a:endParaRPr lang="en-US" altLang="zh-CN"/>
          </a:p>
        </p:txBody>
      </p:sp>
    </p:spTree>
    <p:extLst>
      <p:ext uri="{BB962C8B-B14F-4D97-AF65-F5344CB8AC3E}">
        <p14:creationId xmlns:p14="http://schemas.microsoft.com/office/powerpoint/2010/main" val="149671431"/>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4946650"/>
            <a:ext cx="4198938" cy="979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738" y="4946650"/>
            <a:ext cx="4198937" cy="979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65C8CA6E-333A-4AA7-9719-9B6E6347A593}" type="slidenum">
              <a:rPr lang="en-US" altLang="zh-CN"/>
              <a:pPr/>
              <a:t>‹#›</a:t>
            </a:fld>
            <a:endParaRPr lang="en-US" altLang="zh-CN"/>
          </a:p>
        </p:txBody>
      </p:sp>
    </p:spTree>
    <p:extLst>
      <p:ext uri="{BB962C8B-B14F-4D97-AF65-F5344CB8AC3E}">
        <p14:creationId xmlns:p14="http://schemas.microsoft.com/office/powerpoint/2010/main" val="2593826606"/>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D3F76230-1F5B-489B-956B-497CB952089D}" type="slidenum">
              <a:rPr lang="en-US" altLang="zh-CN"/>
              <a:pPr/>
              <a:t>‹#›</a:t>
            </a:fld>
            <a:endParaRPr lang="en-US" altLang="zh-CN"/>
          </a:p>
        </p:txBody>
      </p:sp>
    </p:spTree>
    <p:extLst>
      <p:ext uri="{BB962C8B-B14F-4D97-AF65-F5344CB8AC3E}">
        <p14:creationId xmlns:p14="http://schemas.microsoft.com/office/powerpoint/2010/main" val="3305951237"/>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8C7EEC3A-89CF-4CA3-8F31-F735A7B9542F}" type="slidenum">
              <a:rPr lang="en-US" altLang="zh-CN"/>
              <a:pPr/>
              <a:t>‹#›</a:t>
            </a:fld>
            <a:endParaRPr lang="en-US" altLang="zh-CN"/>
          </a:p>
        </p:txBody>
      </p:sp>
    </p:spTree>
    <p:extLst>
      <p:ext uri="{BB962C8B-B14F-4D97-AF65-F5344CB8AC3E}">
        <p14:creationId xmlns:p14="http://schemas.microsoft.com/office/powerpoint/2010/main" val="490999866"/>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044575"/>
            <a:ext cx="42037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5500" y="1044575"/>
            <a:ext cx="4205288"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fld id="{A33F1CE3-B36F-494B-882B-45A5C469A5A6}" type="slidenum">
              <a:rPr lang="en-US" altLang="zh-CN"/>
              <a:pPr/>
              <a:t>‹#›</a:t>
            </a:fld>
            <a:endParaRPr lang="en-US" altLang="zh-CN"/>
          </a:p>
        </p:txBody>
      </p:sp>
    </p:spTree>
    <p:extLst>
      <p:ext uri="{BB962C8B-B14F-4D97-AF65-F5344CB8AC3E}">
        <p14:creationId xmlns:p14="http://schemas.microsoft.com/office/powerpoint/2010/main" val="3156636911"/>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0A7BC651-72A4-4F66-A1C7-D17350DC7472}" type="slidenum">
              <a:rPr lang="en-US" altLang="zh-CN"/>
              <a:pPr/>
              <a:t>‹#›</a:t>
            </a:fld>
            <a:endParaRPr lang="en-US" altLang="zh-CN"/>
          </a:p>
        </p:txBody>
      </p:sp>
    </p:spTree>
    <p:extLst>
      <p:ext uri="{BB962C8B-B14F-4D97-AF65-F5344CB8AC3E}">
        <p14:creationId xmlns:p14="http://schemas.microsoft.com/office/powerpoint/2010/main" val="1775360711"/>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E20CF172-AA96-46F3-BE9B-A4C9C9BCB5A3}" type="slidenum">
              <a:rPr lang="en-US" altLang="zh-CN"/>
              <a:pPr/>
              <a:t>‹#›</a:t>
            </a:fld>
            <a:endParaRPr lang="en-US" altLang="zh-CN"/>
          </a:p>
        </p:txBody>
      </p:sp>
    </p:spTree>
    <p:extLst>
      <p:ext uri="{BB962C8B-B14F-4D97-AF65-F5344CB8AC3E}">
        <p14:creationId xmlns:p14="http://schemas.microsoft.com/office/powerpoint/2010/main" val="169142262"/>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246198E-034E-447B-BF70-DF9C04DD0AC1}" type="slidenum">
              <a:rPr lang="en-US" altLang="zh-CN"/>
              <a:pPr/>
              <a:t>‹#›</a:t>
            </a:fld>
            <a:endParaRPr lang="en-US" altLang="zh-CN"/>
          </a:p>
        </p:txBody>
      </p:sp>
    </p:spTree>
    <p:extLst>
      <p:ext uri="{BB962C8B-B14F-4D97-AF65-F5344CB8AC3E}">
        <p14:creationId xmlns:p14="http://schemas.microsoft.com/office/powerpoint/2010/main" val="1686360841"/>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58CB5D0F-6AB3-479F-AAB8-E7EAEA4DCB0F}" type="slidenum">
              <a:rPr lang="en-US" altLang="zh-CN"/>
              <a:pPr/>
              <a:t>‹#›</a:t>
            </a:fld>
            <a:endParaRPr lang="en-US" altLang="zh-CN"/>
          </a:p>
        </p:txBody>
      </p:sp>
    </p:spTree>
    <p:extLst>
      <p:ext uri="{BB962C8B-B14F-4D97-AF65-F5344CB8AC3E}">
        <p14:creationId xmlns:p14="http://schemas.microsoft.com/office/powerpoint/2010/main" val="1319025344"/>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E871B233-7AE5-4AB3-999C-06739344D279}" type="slidenum">
              <a:rPr lang="en-US" altLang="zh-CN"/>
              <a:pPr/>
              <a:t>‹#›</a:t>
            </a:fld>
            <a:endParaRPr lang="en-US" altLang="zh-CN"/>
          </a:p>
        </p:txBody>
      </p:sp>
    </p:spTree>
    <p:extLst>
      <p:ext uri="{BB962C8B-B14F-4D97-AF65-F5344CB8AC3E}">
        <p14:creationId xmlns:p14="http://schemas.microsoft.com/office/powerpoint/2010/main" val="3972115128"/>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37027"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37028"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B5DB0788-FC3B-42E0-80EF-63068CC20286}" type="slidenum">
              <a:rPr lang="en-US" altLang="zh-CN"/>
              <a:pPr/>
              <a:t>‹#›</a:t>
            </a:fld>
            <a:endParaRPr lang="en-US" altLang="zh-CN"/>
          </a:p>
        </p:txBody>
      </p:sp>
    </p:spTree>
    <p:extLst>
      <p:ext uri="{BB962C8B-B14F-4D97-AF65-F5344CB8AC3E}">
        <p14:creationId xmlns:p14="http://schemas.microsoft.com/office/powerpoint/2010/main" val="3175680637"/>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0DEB52F0-10D1-4DE5-AD97-61A918347407}" type="slidenum">
              <a:rPr lang="en-US" altLang="zh-CN"/>
              <a:pPr/>
              <a:t>‹#›</a:t>
            </a:fld>
            <a:endParaRPr lang="en-US" altLang="zh-CN"/>
          </a:p>
        </p:txBody>
      </p:sp>
    </p:spTree>
    <p:extLst>
      <p:ext uri="{BB962C8B-B14F-4D97-AF65-F5344CB8AC3E}">
        <p14:creationId xmlns:p14="http://schemas.microsoft.com/office/powerpoint/2010/main" val="1627675433"/>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D9284E91-2726-4628-81A4-D08585D63AE8}" type="slidenum">
              <a:rPr lang="en-US" altLang="zh-CN"/>
              <a:pPr/>
              <a:t>‹#›</a:t>
            </a:fld>
            <a:endParaRPr lang="en-US" altLang="zh-CN"/>
          </a:p>
        </p:txBody>
      </p:sp>
    </p:spTree>
    <p:extLst>
      <p:ext uri="{BB962C8B-B14F-4D97-AF65-F5344CB8AC3E}">
        <p14:creationId xmlns:p14="http://schemas.microsoft.com/office/powerpoint/2010/main" val="1905951037"/>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3748088"/>
            <a:ext cx="4198938"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738" y="3748088"/>
            <a:ext cx="4198937"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fld id="{BF323564-1958-42C9-8C2C-6544F38E0306}" type="slidenum">
              <a:rPr lang="en-US" altLang="zh-CN"/>
              <a:pPr/>
              <a:t>‹#›</a:t>
            </a:fld>
            <a:endParaRPr lang="en-US" altLang="zh-CN"/>
          </a:p>
        </p:txBody>
      </p:sp>
    </p:spTree>
    <p:extLst>
      <p:ext uri="{BB962C8B-B14F-4D97-AF65-F5344CB8AC3E}">
        <p14:creationId xmlns:p14="http://schemas.microsoft.com/office/powerpoint/2010/main" val="3391934427"/>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fld id="{A2BB4DA0-F6B1-44A7-BE46-566C8FE68EFD}" type="slidenum">
              <a:rPr lang="en-US" altLang="zh-CN"/>
              <a:pPr/>
              <a:t>‹#›</a:t>
            </a:fld>
            <a:endParaRPr lang="en-US" altLang="zh-CN"/>
          </a:p>
        </p:txBody>
      </p:sp>
    </p:spTree>
    <p:extLst>
      <p:ext uri="{BB962C8B-B14F-4D97-AF65-F5344CB8AC3E}">
        <p14:creationId xmlns:p14="http://schemas.microsoft.com/office/powerpoint/2010/main" val="4208147332"/>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fld id="{46AE7D69-DE1A-458B-8BE8-1F470304E026}" type="slidenum">
              <a:rPr lang="en-US" altLang="zh-CN"/>
              <a:pPr/>
              <a:t>‹#›</a:t>
            </a:fld>
            <a:endParaRPr lang="en-US" altLang="zh-CN"/>
          </a:p>
        </p:txBody>
      </p:sp>
    </p:spTree>
    <p:extLst>
      <p:ext uri="{BB962C8B-B14F-4D97-AF65-F5344CB8AC3E}">
        <p14:creationId xmlns:p14="http://schemas.microsoft.com/office/powerpoint/2010/main" val="3699317307"/>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fld id="{9CBE4963-995E-4FB2-A7B7-03964FCF3481}" type="slidenum">
              <a:rPr lang="en-US" altLang="zh-CN"/>
              <a:pPr/>
              <a:t>‹#›</a:t>
            </a:fld>
            <a:endParaRPr lang="en-US" altLang="zh-CN"/>
          </a:p>
        </p:txBody>
      </p:sp>
    </p:spTree>
    <p:extLst>
      <p:ext uri="{BB962C8B-B14F-4D97-AF65-F5344CB8AC3E}">
        <p14:creationId xmlns:p14="http://schemas.microsoft.com/office/powerpoint/2010/main" val="4080708701"/>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FE6F197F-91FF-46EF-9AF1-AB65A1133BB7}" type="slidenum">
              <a:rPr lang="en-US" altLang="zh-CN"/>
              <a:pPr/>
              <a:t>‹#›</a:t>
            </a:fld>
            <a:endParaRPr lang="en-US" altLang="zh-CN"/>
          </a:p>
        </p:txBody>
      </p:sp>
    </p:spTree>
    <p:extLst>
      <p:ext uri="{BB962C8B-B14F-4D97-AF65-F5344CB8AC3E}">
        <p14:creationId xmlns:p14="http://schemas.microsoft.com/office/powerpoint/2010/main" val="2851650847"/>
      </p:ext>
    </p:extLst>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493C92A1-B088-41AF-A73C-D97B7137DB76}" type="slidenum">
              <a:rPr lang="en-US" altLang="zh-CN"/>
              <a:pPr/>
              <a:t>‹#›</a:t>
            </a:fld>
            <a:endParaRPr lang="en-US" altLang="zh-CN"/>
          </a:p>
        </p:txBody>
      </p:sp>
    </p:spTree>
    <p:extLst>
      <p:ext uri="{BB962C8B-B14F-4D97-AF65-F5344CB8AC3E}">
        <p14:creationId xmlns:p14="http://schemas.microsoft.com/office/powerpoint/2010/main" val="3526169468"/>
      </p:ext>
    </p:extLst>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91A66B68-EBFD-499C-ACFA-0538F8B0AB6A}" type="slidenum">
              <a:rPr lang="en-US" altLang="zh-CN"/>
              <a:pPr/>
              <a:t>‹#›</a:t>
            </a:fld>
            <a:endParaRPr lang="en-US" altLang="zh-CN"/>
          </a:p>
        </p:txBody>
      </p:sp>
    </p:spTree>
    <p:extLst>
      <p:ext uri="{BB962C8B-B14F-4D97-AF65-F5344CB8AC3E}">
        <p14:creationId xmlns:p14="http://schemas.microsoft.com/office/powerpoint/2010/main" val="2494100179"/>
      </p:ext>
    </p:extLst>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B0B21E1C-CCC8-460C-B386-AF07A1816883}" type="slidenum">
              <a:rPr lang="en-US" altLang="zh-CN"/>
              <a:pPr/>
              <a:t>‹#›</a:t>
            </a:fld>
            <a:endParaRPr lang="en-US" altLang="zh-CN"/>
          </a:p>
        </p:txBody>
      </p:sp>
    </p:spTree>
    <p:extLst>
      <p:ext uri="{BB962C8B-B14F-4D97-AF65-F5344CB8AC3E}">
        <p14:creationId xmlns:p14="http://schemas.microsoft.com/office/powerpoint/2010/main" val="1147653453"/>
      </p:ext>
    </p:extLst>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fld id="{23A2DA52-B12E-4F89-A67B-ED4D5C027D48}" type="slidenum">
              <a:rPr lang="en-US" altLang="zh-CN"/>
              <a:pPr/>
              <a:t>‹#›</a:t>
            </a:fld>
            <a:endParaRPr lang="en-US" altLang="zh-CN"/>
          </a:p>
        </p:txBody>
      </p:sp>
    </p:spTree>
    <p:extLst>
      <p:ext uri="{BB962C8B-B14F-4D97-AF65-F5344CB8AC3E}">
        <p14:creationId xmlns:p14="http://schemas.microsoft.com/office/powerpoint/2010/main" val="3018098532"/>
      </p:ext>
    </p:extLst>
  </p:cSld>
  <p:clrMapOvr>
    <a:masterClrMapping/>
  </p:clrMapOvr>
  <p:transition>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39075"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39076"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5C92BACA-04B4-489B-B9C8-43660A09274A}" type="slidenum">
              <a:rPr lang="en-US" altLang="zh-CN"/>
              <a:pPr/>
              <a:t>‹#›</a:t>
            </a:fld>
            <a:endParaRPr lang="en-US" altLang="zh-CN"/>
          </a:p>
        </p:txBody>
      </p:sp>
    </p:spTree>
    <p:extLst>
      <p:ext uri="{BB962C8B-B14F-4D97-AF65-F5344CB8AC3E}">
        <p14:creationId xmlns:p14="http://schemas.microsoft.com/office/powerpoint/2010/main" val="2643015480"/>
      </p:ext>
    </p:extLst>
  </p:cSld>
  <p:clrMapOvr>
    <a:masterClrMapping/>
  </p:clrMapOvr>
  <p:transition>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BAC8A37D-3275-4279-B711-D7CB839D2F4F}" type="slidenum">
              <a:rPr lang="en-US" altLang="zh-CN"/>
              <a:pPr/>
              <a:t>‹#›</a:t>
            </a:fld>
            <a:endParaRPr lang="en-US" altLang="zh-CN"/>
          </a:p>
        </p:txBody>
      </p:sp>
    </p:spTree>
    <p:extLst>
      <p:ext uri="{BB962C8B-B14F-4D97-AF65-F5344CB8AC3E}">
        <p14:creationId xmlns:p14="http://schemas.microsoft.com/office/powerpoint/2010/main" val="1944543867"/>
      </p:ext>
    </p:extLst>
  </p:cSld>
  <p:clrMapOvr>
    <a:masterClrMapping/>
  </p:clrMapOvr>
  <p:transitio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5F673B38-57EE-4040-88B0-6BD528F571BB}" type="slidenum">
              <a:rPr lang="en-US" altLang="zh-CN"/>
              <a:pPr/>
              <a:t>‹#›</a:t>
            </a:fld>
            <a:endParaRPr lang="en-US" altLang="zh-CN"/>
          </a:p>
        </p:txBody>
      </p:sp>
    </p:spTree>
    <p:extLst>
      <p:ext uri="{BB962C8B-B14F-4D97-AF65-F5344CB8AC3E}">
        <p14:creationId xmlns:p14="http://schemas.microsoft.com/office/powerpoint/2010/main" val="216394787"/>
      </p:ext>
    </p:extLst>
  </p:cSld>
  <p:clrMapOvr>
    <a:masterClrMapping/>
  </p:clrMapOvr>
  <p:transitio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3748088"/>
            <a:ext cx="4198938"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738" y="3748088"/>
            <a:ext cx="4198937"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F5DE8512-C000-4DE5-BCAD-194ED84F4AF8}" type="slidenum">
              <a:rPr lang="en-US" altLang="zh-CN"/>
              <a:pPr/>
              <a:t>‹#›</a:t>
            </a:fld>
            <a:endParaRPr lang="en-US" altLang="zh-CN"/>
          </a:p>
        </p:txBody>
      </p:sp>
    </p:spTree>
    <p:extLst>
      <p:ext uri="{BB962C8B-B14F-4D97-AF65-F5344CB8AC3E}">
        <p14:creationId xmlns:p14="http://schemas.microsoft.com/office/powerpoint/2010/main" val="37123700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fld id="{F4F0DF6B-CC63-41B0-A423-4A28D6B9953A}" type="slidenum">
              <a:rPr lang="en-US" altLang="zh-CN"/>
              <a:pPr/>
              <a:t>‹#›</a:t>
            </a:fld>
            <a:endParaRPr lang="en-US" altLang="zh-CN"/>
          </a:p>
        </p:txBody>
      </p:sp>
    </p:spTree>
    <p:extLst>
      <p:ext uri="{BB962C8B-B14F-4D97-AF65-F5344CB8AC3E}">
        <p14:creationId xmlns:p14="http://schemas.microsoft.com/office/powerpoint/2010/main" val="3759380185"/>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5505DCCE-5084-4CF4-8D25-ED0B64FEE3CE}" type="slidenum">
              <a:rPr lang="en-US" altLang="zh-CN"/>
              <a:pPr/>
              <a:t>‹#›</a:t>
            </a:fld>
            <a:endParaRPr lang="en-US" altLang="zh-CN"/>
          </a:p>
        </p:txBody>
      </p:sp>
    </p:spTree>
    <p:extLst>
      <p:ext uri="{BB962C8B-B14F-4D97-AF65-F5344CB8AC3E}">
        <p14:creationId xmlns:p14="http://schemas.microsoft.com/office/powerpoint/2010/main" val="1962909668"/>
      </p:ext>
    </p:extLst>
  </p:cSld>
  <p:clrMapOvr>
    <a:masterClrMapping/>
  </p:clrMapOvr>
  <p:transition>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29D2BEBE-C948-47F5-B92C-7EC2E25DB4F2}" type="slidenum">
              <a:rPr lang="en-US" altLang="zh-CN"/>
              <a:pPr/>
              <a:t>‹#›</a:t>
            </a:fld>
            <a:endParaRPr lang="en-US" altLang="zh-CN"/>
          </a:p>
        </p:txBody>
      </p:sp>
    </p:spTree>
    <p:extLst>
      <p:ext uri="{BB962C8B-B14F-4D97-AF65-F5344CB8AC3E}">
        <p14:creationId xmlns:p14="http://schemas.microsoft.com/office/powerpoint/2010/main" val="4115413243"/>
      </p:ext>
    </p:extLst>
  </p:cSld>
  <p:clrMapOvr>
    <a:masterClrMapping/>
  </p:clrMapOvr>
  <p:transition>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8B7FFA00-EBA9-4796-BB34-4E9A0561C602}" type="slidenum">
              <a:rPr lang="en-US" altLang="zh-CN"/>
              <a:pPr/>
              <a:t>‹#›</a:t>
            </a:fld>
            <a:endParaRPr lang="en-US" altLang="zh-CN"/>
          </a:p>
        </p:txBody>
      </p:sp>
    </p:spTree>
    <p:extLst>
      <p:ext uri="{BB962C8B-B14F-4D97-AF65-F5344CB8AC3E}">
        <p14:creationId xmlns:p14="http://schemas.microsoft.com/office/powerpoint/2010/main" val="76388885"/>
      </p:ext>
    </p:extLst>
  </p:cSld>
  <p:clrMapOvr>
    <a:masterClrMapping/>
  </p:clrMapOvr>
  <p:transition>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95775931-753D-4C4E-BBEA-C90B01DA03BB}" type="slidenum">
              <a:rPr lang="en-US" altLang="zh-CN"/>
              <a:pPr/>
              <a:t>‹#›</a:t>
            </a:fld>
            <a:endParaRPr lang="en-US" altLang="zh-CN"/>
          </a:p>
        </p:txBody>
      </p:sp>
    </p:spTree>
    <p:extLst>
      <p:ext uri="{BB962C8B-B14F-4D97-AF65-F5344CB8AC3E}">
        <p14:creationId xmlns:p14="http://schemas.microsoft.com/office/powerpoint/2010/main" val="612862630"/>
      </p:ext>
    </p:extLst>
  </p:cSld>
  <p:clrMapOvr>
    <a:masterClrMapping/>
  </p:clrMapOvr>
  <p:transition>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7A220C71-04FD-4BF0-B6E6-2FF1B8F59E30}" type="slidenum">
              <a:rPr lang="en-US" altLang="zh-CN"/>
              <a:pPr/>
              <a:t>‹#›</a:t>
            </a:fld>
            <a:endParaRPr lang="en-US" altLang="zh-CN"/>
          </a:p>
        </p:txBody>
      </p:sp>
    </p:spTree>
    <p:extLst>
      <p:ext uri="{BB962C8B-B14F-4D97-AF65-F5344CB8AC3E}">
        <p14:creationId xmlns:p14="http://schemas.microsoft.com/office/powerpoint/2010/main" val="3480241843"/>
      </p:ext>
    </p:extLst>
  </p:cSld>
  <p:clrMapOvr>
    <a:masterClrMapping/>
  </p:clrMapOvr>
  <p:transition>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123E3365-FE33-4947-98EB-8A3B1CC6387C}" type="slidenum">
              <a:rPr lang="en-US" altLang="zh-CN"/>
              <a:pPr/>
              <a:t>‹#›</a:t>
            </a:fld>
            <a:endParaRPr lang="en-US" altLang="zh-CN"/>
          </a:p>
        </p:txBody>
      </p:sp>
    </p:spTree>
    <p:extLst>
      <p:ext uri="{BB962C8B-B14F-4D97-AF65-F5344CB8AC3E}">
        <p14:creationId xmlns:p14="http://schemas.microsoft.com/office/powerpoint/2010/main" val="775819347"/>
      </p:ext>
    </p:extLst>
  </p:cSld>
  <p:clrMapOvr>
    <a:masterClrMapping/>
  </p:clrMapOvr>
  <p:transition>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B86BB16A-B97B-4D63-8592-A1E636D326DF}" type="slidenum">
              <a:rPr lang="en-US" altLang="zh-CN"/>
              <a:pPr/>
              <a:t>‹#›</a:t>
            </a:fld>
            <a:endParaRPr lang="en-US" altLang="zh-CN"/>
          </a:p>
        </p:txBody>
      </p:sp>
    </p:spTree>
    <p:extLst>
      <p:ext uri="{BB962C8B-B14F-4D97-AF65-F5344CB8AC3E}">
        <p14:creationId xmlns:p14="http://schemas.microsoft.com/office/powerpoint/2010/main" val="1744278421"/>
      </p:ext>
    </p:extLst>
  </p:cSld>
  <p:clrMapOvr>
    <a:masterClrMapping/>
  </p:clrMapOvr>
  <p:transition>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1123"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41124"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59118E8B-6926-4BAF-920F-613501664608}" type="slidenum">
              <a:rPr lang="en-US" altLang="zh-CN"/>
              <a:pPr/>
              <a:t>‹#›</a:t>
            </a:fld>
            <a:endParaRPr lang="en-US" altLang="zh-CN"/>
          </a:p>
        </p:txBody>
      </p:sp>
    </p:spTree>
    <p:extLst>
      <p:ext uri="{BB962C8B-B14F-4D97-AF65-F5344CB8AC3E}">
        <p14:creationId xmlns:p14="http://schemas.microsoft.com/office/powerpoint/2010/main" val="3062135873"/>
      </p:ext>
    </p:extLst>
  </p:cSld>
  <p:clrMapOvr>
    <a:masterClrMapping/>
  </p:clrMapOvr>
  <p:transition>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BF829173-029F-4941-8DBE-BCA8CA60B2C9}" type="slidenum">
              <a:rPr lang="en-US" altLang="zh-CN"/>
              <a:pPr/>
              <a:t>‹#›</a:t>
            </a:fld>
            <a:endParaRPr lang="en-US" altLang="zh-CN"/>
          </a:p>
        </p:txBody>
      </p:sp>
    </p:spTree>
    <p:extLst>
      <p:ext uri="{BB962C8B-B14F-4D97-AF65-F5344CB8AC3E}">
        <p14:creationId xmlns:p14="http://schemas.microsoft.com/office/powerpoint/2010/main" val="3756361194"/>
      </p:ext>
    </p:extLst>
  </p:cSld>
  <p:clrMapOvr>
    <a:masterClrMapping/>
  </p:clrMapOvr>
  <p:transition>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fld id="{F1335820-C2A2-4BAE-A1EE-9305CC2E846F}" type="slidenum">
              <a:rPr lang="en-US" altLang="zh-CN"/>
              <a:pPr/>
              <a:t>‹#›</a:t>
            </a:fld>
            <a:endParaRPr lang="en-US" altLang="zh-CN"/>
          </a:p>
        </p:txBody>
      </p:sp>
    </p:spTree>
    <p:extLst>
      <p:ext uri="{BB962C8B-B14F-4D97-AF65-F5344CB8AC3E}">
        <p14:creationId xmlns:p14="http://schemas.microsoft.com/office/powerpoint/2010/main" val="302697526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0F7FCCB6-3D68-44DE-9094-3FDDEBEEF2DF}" type="slidenum">
              <a:rPr lang="en-US" altLang="zh-CN"/>
              <a:pPr/>
              <a:t>‹#›</a:t>
            </a:fld>
            <a:endParaRPr lang="en-US" altLang="zh-CN"/>
          </a:p>
        </p:txBody>
      </p:sp>
    </p:spTree>
    <p:extLst>
      <p:ext uri="{BB962C8B-B14F-4D97-AF65-F5344CB8AC3E}">
        <p14:creationId xmlns:p14="http://schemas.microsoft.com/office/powerpoint/2010/main" val="566665619"/>
      </p:ext>
    </p:extLst>
  </p:cSld>
  <p:clrMapOvr>
    <a:masterClrMapping/>
  </p:clrMapOvr>
  <p:transition>
    <p:wipe dir="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085850"/>
            <a:ext cx="4198938" cy="484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738" y="1085850"/>
            <a:ext cx="4198937" cy="484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fld id="{3EE405D6-A9FB-4CE3-9A7C-9280A5582A1A}" type="slidenum">
              <a:rPr lang="en-US" altLang="zh-CN"/>
              <a:pPr/>
              <a:t>‹#›</a:t>
            </a:fld>
            <a:endParaRPr lang="en-US" altLang="zh-CN"/>
          </a:p>
        </p:txBody>
      </p:sp>
    </p:spTree>
    <p:extLst>
      <p:ext uri="{BB962C8B-B14F-4D97-AF65-F5344CB8AC3E}">
        <p14:creationId xmlns:p14="http://schemas.microsoft.com/office/powerpoint/2010/main" val="2954789670"/>
      </p:ext>
    </p:extLst>
  </p:cSld>
  <p:clrMapOvr>
    <a:masterClrMapping/>
  </p:clrMapOvr>
  <p:transition>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fld id="{EF895C14-83F2-4161-B563-55E248333AAD}" type="slidenum">
              <a:rPr lang="en-US" altLang="zh-CN"/>
              <a:pPr/>
              <a:t>‹#›</a:t>
            </a:fld>
            <a:endParaRPr lang="en-US" altLang="zh-CN"/>
          </a:p>
        </p:txBody>
      </p:sp>
    </p:spTree>
    <p:extLst>
      <p:ext uri="{BB962C8B-B14F-4D97-AF65-F5344CB8AC3E}">
        <p14:creationId xmlns:p14="http://schemas.microsoft.com/office/powerpoint/2010/main" val="875460593"/>
      </p:ext>
    </p:extLst>
  </p:cSld>
  <p:clrMapOvr>
    <a:masterClrMapping/>
  </p:clrMapOvr>
  <p:transition>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fld id="{4CFBF1F6-3528-4E6F-AA19-F5EA6D9464D4}" type="slidenum">
              <a:rPr lang="en-US" altLang="zh-CN"/>
              <a:pPr/>
              <a:t>‹#›</a:t>
            </a:fld>
            <a:endParaRPr lang="en-US" altLang="zh-CN"/>
          </a:p>
        </p:txBody>
      </p:sp>
    </p:spTree>
    <p:extLst>
      <p:ext uri="{BB962C8B-B14F-4D97-AF65-F5344CB8AC3E}">
        <p14:creationId xmlns:p14="http://schemas.microsoft.com/office/powerpoint/2010/main" val="1602338922"/>
      </p:ext>
    </p:extLst>
  </p:cSld>
  <p:clrMapOvr>
    <a:masterClrMapping/>
  </p:clrMapOvr>
  <p:transition>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20191105-0B6A-4450-A229-F664D5297339}" type="slidenum">
              <a:rPr lang="en-US" altLang="zh-CN"/>
              <a:pPr/>
              <a:t>‹#›</a:t>
            </a:fld>
            <a:endParaRPr lang="en-US" altLang="zh-CN"/>
          </a:p>
        </p:txBody>
      </p:sp>
    </p:spTree>
    <p:extLst>
      <p:ext uri="{BB962C8B-B14F-4D97-AF65-F5344CB8AC3E}">
        <p14:creationId xmlns:p14="http://schemas.microsoft.com/office/powerpoint/2010/main" val="3414378353"/>
      </p:ext>
    </p:extLst>
  </p:cSld>
  <p:clrMapOvr>
    <a:masterClrMapping/>
  </p:clrMapOvr>
  <p:transition>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CC9E3FEA-C6DD-4496-8A22-97A7FE7219FB}" type="slidenum">
              <a:rPr lang="en-US" altLang="zh-CN"/>
              <a:pPr/>
              <a:t>‹#›</a:t>
            </a:fld>
            <a:endParaRPr lang="en-US" altLang="zh-CN"/>
          </a:p>
        </p:txBody>
      </p:sp>
    </p:spTree>
    <p:extLst>
      <p:ext uri="{BB962C8B-B14F-4D97-AF65-F5344CB8AC3E}">
        <p14:creationId xmlns:p14="http://schemas.microsoft.com/office/powerpoint/2010/main" val="543035537"/>
      </p:ext>
    </p:extLst>
  </p:cSld>
  <p:clrMapOvr>
    <a:masterClrMapping/>
  </p:clrMapOvr>
  <p:transition>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283F4C4F-C712-4525-ACE9-DC283C42A950}" type="slidenum">
              <a:rPr lang="en-US" altLang="zh-CN"/>
              <a:pPr/>
              <a:t>‹#›</a:t>
            </a:fld>
            <a:endParaRPr lang="en-US" altLang="zh-CN"/>
          </a:p>
        </p:txBody>
      </p:sp>
    </p:spTree>
    <p:extLst>
      <p:ext uri="{BB962C8B-B14F-4D97-AF65-F5344CB8AC3E}">
        <p14:creationId xmlns:p14="http://schemas.microsoft.com/office/powerpoint/2010/main" val="3242345847"/>
      </p:ext>
    </p:extLst>
  </p:cSld>
  <p:clrMapOvr>
    <a:masterClrMapping/>
  </p:clrMapOvr>
  <p:transition>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E0403B4D-295D-4CEF-8DB5-C516F1508E62}" type="slidenum">
              <a:rPr lang="en-US" altLang="zh-CN"/>
              <a:pPr/>
              <a:t>‹#›</a:t>
            </a:fld>
            <a:endParaRPr lang="en-US" altLang="zh-CN"/>
          </a:p>
        </p:txBody>
      </p:sp>
    </p:spTree>
    <p:extLst>
      <p:ext uri="{BB962C8B-B14F-4D97-AF65-F5344CB8AC3E}">
        <p14:creationId xmlns:p14="http://schemas.microsoft.com/office/powerpoint/2010/main" val="2348013941"/>
      </p:ext>
    </p:extLst>
  </p:cSld>
  <p:clrMapOvr>
    <a:masterClrMapping/>
  </p:clrMapOvr>
  <p:transition>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D9F77FEF-F2BD-46E0-A41B-83C84E7214D2}" type="slidenum">
              <a:rPr lang="en-US" altLang="zh-CN"/>
              <a:pPr/>
              <a:t>‹#›</a:t>
            </a:fld>
            <a:endParaRPr lang="en-US" altLang="zh-CN"/>
          </a:p>
        </p:txBody>
      </p:sp>
    </p:spTree>
    <p:extLst>
      <p:ext uri="{BB962C8B-B14F-4D97-AF65-F5344CB8AC3E}">
        <p14:creationId xmlns:p14="http://schemas.microsoft.com/office/powerpoint/2010/main" val="4261551478"/>
      </p:ext>
    </p:extLst>
  </p:cSld>
  <p:clrMapOvr>
    <a:masterClrMapping/>
  </p:clrMapOvr>
  <p:transition>
    <p:wipe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3171"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43172"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55D57B63-64F2-4B76-8050-034B5C510DA1}" type="slidenum">
              <a:rPr lang="en-US" altLang="zh-CN"/>
              <a:pPr/>
              <a:t>‹#›</a:t>
            </a:fld>
            <a:endParaRPr lang="en-US" altLang="zh-CN"/>
          </a:p>
        </p:txBody>
      </p:sp>
    </p:spTree>
    <p:extLst>
      <p:ext uri="{BB962C8B-B14F-4D97-AF65-F5344CB8AC3E}">
        <p14:creationId xmlns:p14="http://schemas.microsoft.com/office/powerpoint/2010/main" val="3404623400"/>
      </p:ext>
    </p:extLst>
  </p:cSld>
  <p:clrMapOvr>
    <a:masterClrMapping/>
  </p:clrMapOvr>
  <p:transition>
    <p:wipe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2A579FE1-3CEC-4C0C-B67B-BE18B586586E}" type="slidenum">
              <a:rPr lang="en-US" altLang="zh-CN"/>
              <a:pPr/>
              <a:t>‹#›</a:t>
            </a:fld>
            <a:endParaRPr lang="en-US" altLang="zh-CN"/>
          </a:p>
        </p:txBody>
      </p:sp>
    </p:spTree>
    <p:extLst>
      <p:ext uri="{BB962C8B-B14F-4D97-AF65-F5344CB8AC3E}">
        <p14:creationId xmlns:p14="http://schemas.microsoft.com/office/powerpoint/2010/main" val="263724225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CFC396EC-D62E-4CA6-830E-05DC6F718E8A}" type="slidenum">
              <a:rPr lang="en-US" altLang="zh-CN"/>
              <a:pPr/>
              <a:t>‹#›</a:t>
            </a:fld>
            <a:endParaRPr lang="en-US" altLang="zh-CN"/>
          </a:p>
        </p:txBody>
      </p:sp>
    </p:spTree>
    <p:extLst>
      <p:ext uri="{BB962C8B-B14F-4D97-AF65-F5344CB8AC3E}">
        <p14:creationId xmlns:p14="http://schemas.microsoft.com/office/powerpoint/2010/main" val="245152810"/>
      </p:ext>
    </p:extLst>
  </p:cSld>
  <p:clrMapOvr>
    <a:masterClrMapping/>
  </p:clrMapOvr>
  <p:transition>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973A98EE-0A6E-453F-AE79-EA2B1C8BC2C6}" type="slidenum">
              <a:rPr lang="en-US" altLang="zh-CN"/>
              <a:pPr/>
              <a:t>‹#›</a:t>
            </a:fld>
            <a:endParaRPr lang="en-US" altLang="zh-CN"/>
          </a:p>
        </p:txBody>
      </p:sp>
    </p:spTree>
    <p:extLst>
      <p:ext uri="{BB962C8B-B14F-4D97-AF65-F5344CB8AC3E}">
        <p14:creationId xmlns:p14="http://schemas.microsoft.com/office/powerpoint/2010/main" val="345809596"/>
      </p:ext>
    </p:extLst>
  </p:cSld>
  <p:clrMapOvr>
    <a:masterClrMapping/>
  </p:clrMapOvr>
  <p:transition>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044575"/>
            <a:ext cx="422275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4550" y="1044575"/>
            <a:ext cx="4224338"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fld id="{11761316-69AC-4D26-BAE7-5B9061FBEE8D}" type="slidenum">
              <a:rPr lang="en-US" altLang="zh-CN"/>
              <a:pPr/>
              <a:t>‹#›</a:t>
            </a:fld>
            <a:endParaRPr lang="en-US" altLang="zh-CN"/>
          </a:p>
        </p:txBody>
      </p:sp>
    </p:spTree>
    <p:extLst>
      <p:ext uri="{BB962C8B-B14F-4D97-AF65-F5344CB8AC3E}">
        <p14:creationId xmlns:p14="http://schemas.microsoft.com/office/powerpoint/2010/main" val="2130597094"/>
      </p:ext>
    </p:extLst>
  </p:cSld>
  <p:clrMapOvr>
    <a:masterClrMapping/>
  </p:clrMapOvr>
  <p:transition>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fld id="{40FADB2B-690B-49D1-A109-EB261F4E13C3}" type="slidenum">
              <a:rPr lang="en-US" altLang="zh-CN"/>
              <a:pPr/>
              <a:t>‹#›</a:t>
            </a:fld>
            <a:endParaRPr lang="en-US" altLang="zh-CN"/>
          </a:p>
        </p:txBody>
      </p:sp>
    </p:spTree>
    <p:extLst>
      <p:ext uri="{BB962C8B-B14F-4D97-AF65-F5344CB8AC3E}">
        <p14:creationId xmlns:p14="http://schemas.microsoft.com/office/powerpoint/2010/main" val="1995510123"/>
      </p:ext>
    </p:extLst>
  </p:cSld>
  <p:clrMapOvr>
    <a:masterClrMapping/>
  </p:clrMapOvr>
  <p:transition>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fld id="{57973B23-ECC5-40C7-A748-168E7FFE1032}" type="slidenum">
              <a:rPr lang="en-US" altLang="zh-CN"/>
              <a:pPr/>
              <a:t>‹#›</a:t>
            </a:fld>
            <a:endParaRPr lang="en-US" altLang="zh-CN"/>
          </a:p>
        </p:txBody>
      </p:sp>
    </p:spTree>
    <p:extLst>
      <p:ext uri="{BB962C8B-B14F-4D97-AF65-F5344CB8AC3E}">
        <p14:creationId xmlns:p14="http://schemas.microsoft.com/office/powerpoint/2010/main" val="4110773743"/>
      </p:ext>
    </p:extLst>
  </p:cSld>
  <p:clrMapOvr>
    <a:masterClrMapping/>
  </p:clrMapOvr>
  <p:transition>
    <p:wipe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3B043DAF-E811-4B71-8BC5-E7AD6EEAEC37}" type="slidenum">
              <a:rPr lang="en-US" altLang="zh-CN"/>
              <a:pPr/>
              <a:t>‹#›</a:t>
            </a:fld>
            <a:endParaRPr lang="en-US" altLang="zh-CN"/>
          </a:p>
        </p:txBody>
      </p:sp>
    </p:spTree>
    <p:extLst>
      <p:ext uri="{BB962C8B-B14F-4D97-AF65-F5344CB8AC3E}">
        <p14:creationId xmlns:p14="http://schemas.microsoft.com/office/powerpoint/2010/main" val="1517165824"/>
      </p:ext>
    </p:extLst>
  </p:cSld>
  <p:clrMapOvr>
    <a:masterClrMapping/>
  </p:clrMapOvr>
  <p:transition>
    <p:wipe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A16AE8BB-6E67-4A34-BC87-19CE5E8A529C}" type="slidenum">
              <a:rPr lang="en-US" altLang="zh-CN"/>
              <a:pPr/>
              <a:t>‹#›</a:t>
            </a:fld>
            <a:endParaRPr lang="en-US" altLang="zh-CN"/>
          </a:p>
        </p:txBody>
      </p:sp>
    </p:spTree>
    <p:extLst>
      <p:ext uri="{BB962C8B-B14F-4D97-AF65-F5344CB8AC3E}">
        <p14:creationId xmlns:p14="http://schemas.microsoft.com/office/powerpoint/2010/main" val="2765097597"/>
      </p:ext>
    </p:extLst>
  </p:cSld>
  <p:clrMapOvr>
    <a:masterClrMapping/>
  </p:clrMapOvr>
  <p:transition>
    <p:wipe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19DAAB39-8449-4665-A9E1-6FA9287F49AD}" type="slidenum">
              <a:rPr lang="en-US" altLang="zh-CN"/>
              <a:pPr/>
              <a:t>‹#›</a:t>
            </a:fld>
            <a:endParaRPr lang="en-US" altLang="zh-CN"/>
          </a:p>
        </p:txBody>
      </p:sp>
    </p:spTree>
    <p:extLst>
      <p:ext uri="{BB962C8B-B14F-4D97-AF65-F5344CB8AC3E}">
        <p14:creationId xmlns:p14="http://schemas.microsoft.com/office/powerpoint/2010/main" val="4023007871"/>
      </p:ext>
    </p:extLst>
  </p:cSld>
  <p:clrMapOvr>
    <a:masterClrMapping/>
  </p:clrMapOvr>
  <p:transition>
    <p:wipe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5654ACF9-067C-4A52-A35A-5E43274D31C9}" type="slidenum">
              <a:rPr lang="en-US" altLang="zh-CN"/>
              <a:pPr/>
              <a:t>‹#›</a:t>
            </a:fld>
            <a:endParaRPr lang="en-US" altLang="zh-CN"/>
          </a:p>
        </p:txBody>
      </p:sp>
    </p:spTree>
    <p:extLst>
      <p:ext uri="{BB962C8B-B14F-4D97-AF65-F5344CB8AC3E}">
        <p14:creationId xmlns:p14="http://schemas.microsoft.com/office/powerpoint/2010/main" val="1292475978"/>
      </p:ext>
    </p:extLst>
  </p:cSld>
  <p:clrMapOvr>
    <a:masterClrMapping/>
  </p:clrMapOvr>
  <p:transition>
    <p:wipe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177800"/>
            <a:ext cx="2149475"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97613"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9EC75560-DAB3-4B8C-8FFC-295A558B071F}" type="slidenum">
              <a:rPr lang="en-US" altLang="zh-CN"/>
              <a:pPr/>
              <a:t>‹#›</a:t>
            </a:fld>
            <a:endParaRPr lang="en-US" altLang="zh-CN"/>
          </a:p>
        </p:txBody>
      </p:sp>
    </p:spTree>
    <p:extLst>
      <p:ext uri="{BB962C8B-B14F-4D97-AF65-F5344CB8AC3E}">
        <p14:creationId xmlns:p14="http://schemas.microsoft.com/office/powerpoint/2010/main" val="3023582016"/>
      </p:ext>
    </p:extLst>
  </p:cSld>
  <p:clrMapOvr>
    <a:masterClrMapping/>
  </p:clrMapOvr>
  <p:transition>
    <p:wipe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895350"/>
            <a:ext cx="5073650" cy="50800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 name="Rectangle 5"/>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grpSp>
        <p:nvGrpSpPr>
          <p:cNvPr id="6" name="Group 6"/>
          <p:cNvGrpSpPr>
            <a:grpSpLocks noChangeAspect="1"/>
          </p:cNvGrpSpPr>
          <p:nvPr/>
        </p:nvGrpSpPr>
        <p:grpSpPr bwMode="auto">
          <a:xfrm>
            <a:off x="8710613" y="6386513"/>
            <a:ext cx="304800" cy="382587"/>
            <a:chOff x="2305" y="1438"/>
            <a:chExt cx="1150" cy="1444"/>
          </a:xfrm>
        </p:grpSpPr>
        <p:sp>
          <p:nvSpPr>
            <p:cNvPr id="7"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8"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9"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0"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1"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2"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3"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4"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6"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5219" name="Rectangle 3"/>
          <p:cNvSpPr>
            <a:spLocks noGrp="1" noChangeArrowheads="1"/>
          </p:cNvSpPr>
          <p:nvPr>
            <p:ph type="ctrTitle" sz="quarter"/>
          </p:nvPr>
        </p:nvSpPr>
        <p:spPr>
          <a:xfrm>
            <a:off x="447675" y="2130425"/>
            <a:ext cx="4195763" cy="1470025"/>
          </a:xfrm>
        </p:spPr>
        <p:txBody>
          <a:bodyPr lIns="91440" tIns="45720" rIns="91440" bIns="45720"/>
          <a:lstStyle>
            <a:lvl1pPr>
              <a:lnSpc>
                <a:spcPct val="100000"/>
              </a:lnSpc>
              <a:defRPr sz="3600"/>
            </a:lvl1pPr>
          </a:lstStyle>
          <a:p>
            <a:r>
              <a:rPr lang="en-US"/>
              <a:t>Click to edit Master title style</a:t>
            </a:r>
          </a:p>
        </p:txBody>
      </p:sp>
      <p:sp>
        <p:nvSpPr>
          <p:cNvPr id="1545220" name="Rectangle 4"/>
          <p:cNvSpPr>
            <a:spLocks noGrp="1" noChangeArrowheads="1"/>
          </p:cNvSpPr>
          <p:nvPr>
            <p:ph type="subTitle" sz="quarter" idx="1"/>
          </p:nvPr>
        </p:nvSpPr>
        <p:spPr>
          <a:xfrm>
            <a:off x="447675" y="3886200"/>
            <a:ext cx="3455988" cy="1752600"/>
          </a:xfrm>
          <a:ln/>
        </p:spPr>
        <p:txBody>
          <a:bodyPr lIns="91440" tIns="45720" rIns="91440" bIns="45720"/>
          <a:lstStyle>
            <a:lvl1pPr marL="0" indent="0">
              <a:buFont typeface="Wingdings" pitchFamily="2" charset="2"/>
              <a:buNone/>
              <a:tabLst/>
              <a:defRPr sz="2400"/>
            </a:lvl1pPr>
          </a:lstStyle>
          <a:p>
            <a:r>
              <a:rPr lang="en-US"/>
              <a:t>Click to edit Master subtitle style</a:t>
            </a:r>
          </a:p>
        </p:txBody>
      </p:sp>
      <p:sp>
        <p:nvSpPr>
          <p:cNvPr id="17" name="Rectangle 17"/>
          <p:cNvSpPr>
            <a:spLocks noGrp="1" noChangeArrowheads="1"/>
          </p:cNvSpPr>
          <p:nvPr>
            <p:ph type="sldNum" sz="quarter" idx="10"/>
          </p:nvPr>
        </p:nvSpPr>
        <p:spPr/>
        <p:txBody>
          <a:bodyPr/>
          <a:lstStyle>
            <a:lvl1pPr>
              <a:defRPr/>
            </a:lvl1pPr>
          </a:lstStyle>
          <a:p>
            <a:fld id="{CA46F97F-C1B4-4792-B77D-A2464ECC6D0F}" type="slidenum">
              <a:rPr lang="en-US" altLang="zh-CN"/>
              <a:pPr/>
              <a:t>‹#›</a:t>
            </a:fld>
            <a:endParaRPr lang="en-US" altLang="zh-CN"/>
          </a:p>
        </p:txBody>
      </p:sp>
    </p:spTree>
    <p:extLst>
      <p:ext uri="{BB962C8B-B14F-4D97-AF65-F5344CB8AC3E}">
        <p14:creationId xmlns:p14="http://schemas.microsoft.com/office/powerpoint/2010/main" val="2070137288"/>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BF134BC7-E16C-448C-9D21-C175E61A0EF8}" type="slidenum">
              <a:rPr lang="en-US" altLang="zh-CN"/>
              <a:pPr/>
              <a:t>‹#›</a:t>
            </a:fld>
            <a:endParaRPr lang="en-US" altLang="zh-CN"/>
          </a:p>
        </p:txBody>
      </p:sp>
    </p:spTree>
    <p:extLst>
      <p:ext uri="{BB962C8B-B14F-4D97-AF65-F5344CB8AC3E}">
        <p14:creationId xmlns:p14="http://schemas.microsoft.com/office/powerpoint/2010/main" val="235226123"/>
      </p:ext>
    </p:extLst>
  </p:cSld>
  <p:clrMapOvr>
    <a:masterClrMapping/>
  </p:clrMapOvr>
  <p:transition>
    <p:wipe dir="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0BDCB2AD-C5F7-4AB0-9760-7A223311873B}" type="slidenum">
              <a:rPr lang="en-US" altLang="zh-CN"/>
              <a:pPr/>
              <a:t>‹#›</a:t>
            </a:fld>
            <a:endParaRPr lang="en-US" altLang="zh-CN"/>
          </a:p>
        </p:txBody>
      </p:sp>
    </p:spTree>
    <p:extLst>
      <p:ext uri="{BB962C8B-B14F-4D97-AF65-F5344CB8AC3E}">
        <p14:creationId xmlns:p14="http://schemas.microsoft.com/office/powerpoint/2010/main" val="2644089933"/>
      </p:ext>
    </p:extLst>
  </p:cSld>
  <p:clrMapOvr>
    <a:masterClrMapping/>
  </p:clrMapOvr>
  <p:transition>
    <p:wipe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6BE5FAF8-2254-435B-82C7-8DC072C2D76F}" type="slidenum">
              <a:rPr lang="en-US" altLang="zh-CN"/>
              <a:pPr/>
              <a:t>‹#›</a:t>
            </a:fld>
            <a:endParaRPr lang="en-US" altLang="zh-CN"/>
          </a:p>
        </p:txBody>
      </p:sp>
    </p:spTree>
    <p:extLst>
      <p:ext uri="{BB962C8B-B14F-4D97-AF65-F5344CB8AC3E}">
        <p14:creationId xmlns:p14="http://schemas.microsoft.com/office/powerpoint/2010/main" val="1215447915"/>
      </p:ext>
    </p:extLst>
  </p:cSld>
  <p:clrMapOvr>
    <a:masterClrMapping/>
  </p:clrMapOvr>
  <p:transition>
    <p:wipe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9400" y="1566863"/>
            <a:ext cx="1925638" cy="4359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357438" y="1566863"/>
            <a:ext cx="1925637" cy="4359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fld id="{4AA9949A-A29D-4BED-92EC-5C7066A320FE}" type="slidenum">
              <a:rPr lang="en-US" altLang="zh-CN"/>
              <a:pPr/>
              <a:t>‹#›</a:t>
            </a:fld>
            <a:endParaRPr lang="en-US" altLang="zh-CN"/>
          </a:p>
        </p:txBody>
      </p:sp>
    </p:spTree>
    <p:extLst>
      <p:ext uri="{BB962C8B-B14F-4D97-AF65-F5344CB8AC3E}">
        <p14:creationId xmlns:p14="http://schemas.microsoft.com/office/powerpoint/2010/main" val="3914068239"/>
      </p:ext>
    </p:extLst>
  </p:cSld>
  <p:clrMapOvr>
    <a:masterClrMapping/>
  </p:clrMapOvr>
  <p:transition>
    <p:wipe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fld id="{0FB367C7-6012-451D-92F8-913FFC23A7C9}" type="slidenum">
              <a:rPr lang="en-US" altLang="zh-CN"/>
              <a:pPr/>
              <a:t>‹#›</a:t>
            </a:fld>
            <a:endParaRPr lang="en-US" altLang="zh-CN"/>
          </a:p>
        </p:txBody>
      </p:sp>
    </p:spTree>
    <p:extLst>
      <p:ext uri="{BB962C8B-B14F-4D97-AF65-F5344CB8AC3E}">
        <p14:creationId xmlns:p14="http://schemas.microsoft.com/office/powerpoint/2010/main" val="3665740083"/>
      </p:ext>
    </p:extLst>
  </p:cSld>
  <p:clrMapOvr>
    <a:masterClrMapping/>
  </p:clrMapOvr>
  <p:transition>
    <p:wipe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fld id="{3B5336E1-9CFC-44D7-8927-C0290A144296}" type="slidenum">
              <a:rPr lang="en-US" altLang="zh-CN"/>
              <a:pPr/>
              <a:t>‹#›</a:t>
            </a:fld>
            <a:endParaRPr lang="en-US" altLang="zh-CN"/>
          </a:p>
        </p:txBody>
      </p:sp>
    </p:spTree>
    <p:extLst>
      <p:ext uri="{BB962C8B-B14F-4D97-AF65-F5344CB8AC3E}">
        <p14:creationId xmlns:p14="http://schemas.microsoft.com/office/powerpoint/2010/main" val="3267441804"/>
      </p:ext>
    </p:extLst>
  </p:cSld>
  <p:clrMapOvr>
    <a:masterClrMapping/>
  </p:clrMapOvr>
  <p:transition>
    <p:wipe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ADBC2E30-03F3-4982-97B7-BFC354D12F0B}" type="slidenum">
              <a:rPr lang="en-US" altLang="zh-CN"/>
              <a:pPr/>
              <a:t>‹#›</a:t>
            </a:fld>
            <a:endParaRPr lang="en-US" altLang="zh-CN"/>
          </a:p>
        </p:txBody>
      </p:sp>
    </p:spTree>
    <p:extLst>
      <p:ext uri="{BB962C8B-B14F-4D97-AF65-F5344CB8AC3E}">
        <p14:creationId xmlns:p14="http://schemas.microsoft.com/office/powerpoint/2010/main" val="1824823470"/>
      </p:ext>
    </p:extLst>
  </p:cSld>
  <p:clrMapOvr>
    <a:masterClrMapping/>
  </p:clrMapOvr>
  <p:transition>
    <p:wipe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206BC2D8-D15B-4F41-BD91-0C7DD09913F0}" type="slidenum">
              <a:rPr lang="en-US" altLang="zh-CN"/>
              <a:pPr/>
              <a:t>‹#›</a:t>
            </a:fld>
            <a:endParaRPr lang="en-US" altLang="zh-CN"/>
          </a:p>
        </p:txBody>
      </p:sp>
    </p:spTree>
    <p:extLst>
      <p:ext uri="{BB962C8B-B14F-4D97-AF65-F5344CB8AC3E}">
        <p14:creationId xmlns:p14="http://schemas.microsoft.com/office/powerpoint/2010/main" val="3173623970"/>
      </p:ext>
    </p:extLst>
  </p:cSld>
  <p:clrMapOvr>
    <a:masterClrMapping/>
  </p:clrMapOvr>
  <p:transition>
    <p:wipe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E7C32DB7-2AAA-4C44-B04F-94D3A0163D4F}" type="slidenum">
              <a:rPr lang="en-US" altLang="zh-CN"/>
              <a:pPr/>
              <a:t>‹#›</a:t>
            </a:fld>
            <a:endParaRPr lang="en-US" altLang="zh-CN"/>
          </a:p>
        </p:txBody>
      </p:sp>
    </p:spTree>
    <p:extLst>
      <p:ext uri="{BB962C8B-B14F-4D97-AF65-F5344CB8AC3E}">
        <p14:creationId xmlns:p14="http://schemas.microsoft.com/office/powerpoint/2010/main" val="233606930"/>
      </p:ext>
    </p:extLst>
  </p:cSld>
  <p:clrMapOvr>
    <a:masterClrMapping/>
  </p:clrMapOvr>
  <p:transition>
    <p:wipe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1B0FD405-48AD-47D6-8B35-97342BC0B0B0}" type="slidenum">
              <a:rPr lang="en-US" altLang="zh-CN"/>
              <a:pPr/>
              <a:t>‹#›</a:t>
            </a:fld>
            <a:endParaRPr lang="en-US" altLang="zh-CN"/>
          </a:p>
        </p:txBody>
      </p:sp>
    </p:spTree>
    <p:extLst>
      <p:ext uri="{BB962C8B-B14F-4D97-AF65-F5344CB8AC3E}">
        <p14:creationId xmlns:p14="http://schemas.microsoft.com/office/powerpoint/2010/main" val="158112352"/>
      </p:ext>
    </p:extLst>
  </p:cSld>
  <p:clrMapOvr>
    <a:masterClrMapping/>
  </p:clrMapOvr>
  <p:transition>
    <p:wipe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77800"/>
            <a:ext cx="2141538" cy="57483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9400" y="177800"/>
            <a:ext cx="6273800" cy="5748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BA6E7297-4EA7-40A0-90C6-BABC07D2BC59}" type="slidenum">
              <a:rPr lang="en-US" altLang="zh-CN"/>
              <a:pPr/>
              <a:t>‹#›</a:t>
            </a:fld>
            <a:endParaRPr lang="en-US" altLang="zh-CN"/>
          </a:p>
        </p:txBody>
      </p:sp>
    </p:spTree>
    <p:extLst>
      <p:ext uri="{BB962C8B-B14F-4D97-AF65-F5344CB8AC3E}">
        <p14:creationId xmlns:p14="http://schemas.microsoft.com/office/powerpoint/2010/main" val="82429521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theme" Target="../theme/theme18.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slideLayout" Target="../slideLayouts/slideLayout199.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26786"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26787" name="AutoShape 3"/>
          <p:cNvSpPr>
            <a:spLocks noChangeArrowheads="1"/>
          </p:cNvSpPr>
          <p:nvPr/>
        </p:nvSpPr>
        <p:spPr bwMode="auto">
          <a:xfrm>
            <a:off x="161925" y="925513"/>
            <a:ext cx="8886825" cy="5210175"/>
          </a:xfrm>
          <a:prstGeom prst="roundRect">
            <a:avLst>
              <a:gd name="adj" fmla="val 1949"/>
            </a:avLst>
          </a:prstGeom>
          <a:solidFill>
            <a:srgbClr val="C0C0C0"/>
          </a:solidFill>
          <a:ln w="9525">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26788" name="AutoShape 4"/>
          <p:cNvSpPr>
            <a:spLocks noChangeArrowheads="1"/>
          </p:cNvSpPr>
          <p:nvPr/>
        </p:nvSpPr>
        <p:spPr bwMode="auto">
          <a:xfrm>
            <a:off x="128588" y="885825"/>
            <a:ext cx="8886825" cy="5210175"/>
          </a:xfrm>
          <a:prstGeom prst="roundRect">
            <a:avLst>
              <a:gd name="adj" fmla="val 1949"/>
            </a:avLst>
          </a:prstGeom>
          <a:solidFill>
            <a:schemeClr val="bg1"/>
          </a:solidFill>
          <a:ln w="9525">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029" name="Rectangle 5"/>
          <p:cNvSpPr>
            <a:spLocks noGrp="1" noChangeArrowheads="1"/>
          </p:cNvSpPr>
          <p:nvPr>
            <p:ph type="title"/>
          </p:nvPr>
        </p:nvSpPr>
        <p:spPr bwMode="auto">
          <a:xfrm>
            <a:off x="279400"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030" name="Rectangle 6"/>
          <p:cNvSpPr>
            <a:spLocks noGrp="1" noChangeArrowheads="1"/>
          </p:cNvSpPr>
          <p:nvPr>
            <p:ph type="body" idx="1"/>
          </p:nvPr>
        </p:nvSpPr>
        <p:spPr bwMode="auto">
          <a:xfrm>
            <a:off x="279400" y="1044575"/>
            <a:ext cx="8561388"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
        <p:nvSpPr>
          <p:cNvPr id="1526793" name="Rectangle 9"/>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5C540C6C-5724-4B29-BC6E-0C0786A54D71}" type="slidenum">
              <a:rPr lang="en-US" altLang="zh-CN"/>
              <a:pPr/>
              <a:t>‹#›</a:t>
            </a:fld>
            <a:endParaRPr lang="en-US" altLang="zh-CN"/>
          </a:p>
        </p:txBody>
      </p:sp>
      <p:grpSp>
        <p:nvGrpSpPr>
          <p:cNvPr id="1032" name="Group 10"/>
          <p:cNvGrpSpPr>
            <a:grpSpLocks noChangeAspect="1"/>
          </p:cNvGrpSpPr>
          <p:nvPr/>
        </p:nvGrpSpPr>
        <p:grpSpPr bwMode="auto">
          <a:xfrm>
            <a:off x="8710613" y="6386513"/>
            <a:ext cx="304800" cy="382587"/>
            <a:chOff x="2305" y="1438"/>
            <a:chExt cx="1150" cy="1444"/>
          </a:xfrm>
        </p:grpSpPr>
        <p:sp>
          <p:nvSpPr>
            <p:cNvPr id="1526795" name="AutoShape 11"/>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26796" name="Freeform 12"/>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6797" name="Freeform 13"/>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6798" name="Freeform 14"/>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6799" name="Freeform 15"/>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6800" name="Freeform 16"/>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6801" name="Freeform 17"/>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26802" name="Freeform 18"/>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26803" name="Freeform 19"/>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26804" name="Freeform 20"/>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pic>
        <p:nvPicPr>
          <p:cNvPr id="1033" name="Picture 21"/>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15925" y="6310313"/>
            <a:ext cx="2447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61" r:id="rId1"/>
    <p:sldLayoutId id="2147484891" r:id="rId2"/>
    <p:sldLayoutId id="2147484892" r:id="rId3"/>
    <p:sldLayoutId id="2147484893" r:id="rId4"/>
    <p:sldLayoutId id="2147484894" r:id="rId5"/>
    <p:sldLayoutId id="2147484895" r:id="rId6"/>
    <p:sldLayoutId id="2147484896" r:id="rId7"/>
    <p:sldLayoutId id="2147484897" r:id="rId8"/>
    <p:sldLayoutId id="2147484898" r:id="rId9"/>
    <p:sldLayoutId id="2147484899" r:id="rId10"/>
    <p:sldLayoutId id="214748490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4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46242"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10243" name="Group 3"/>
          <p:cNvGrpSpPr>
            <a:grpSpLocks/>
          </p:cNvGrpSpPr>
          <p:nvPr/>
        </p:nvGrpSpPr>
        <p:grpSpPr bwMode="auto">
          <a:xfrm>
            <a:off x="163513" y="922338"/>
            <a:ext cx="8886825" cy="5210175"/>
            <a:chOff x="177" y="654"/>
            <a:chExt cx="5598" cy="3282"/>
          </a:xfrm>
        </p:grpSpPr>
        <p:sp>
          <p:nvSpPr>
            <p:cNvPr id="1546244" name="AutoShape 4"/>
            <p:cNvSpPr>
              <a:spLocks noChangeArrowheads="1"/>
            </p:cNvSpPr>
            <p:nvPr userDrawn="1"/>
          </p:nvSpPr>
          <p:spPr bwMode="auto">
            <a:xfrm>
              <a:off x="177" y="654"/>
              <a:ext cx="1811"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46245" name="AutoShape 5"/>
            <p:cNvSpPr>
              <a:spLocks noChangeArrowheads="1"/>
            </p:cNvSpPr>
            <p:nvPr userDrawn="1"/>
          </p:nvSpPr>
          <p:spPr bwMode="auto">
            <a:xfrm>
              <a:off x="2070" y="654"/>
              <a:ext cx="1811"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46246" name="AutoShape 6"/>
            <p:cNvSpPr>
              <a:spLocks noChangeArrowheads="1"/>
            </p:cNvSpPr>
            <p:nvPr userDrawn="1"/>
          </p:nvSpPr>
          <p:spPr bwMode="auto">
            <a:xfrm>
              <a:off x="3964" y="654"/>
              <a:ext cx="1811"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1546247" name="AutoShape 7"/>
          <p:cNvSpPr>
            <a:spLocks noChangeArrowheads="1"/>
          </p:cNvSpPr>
          <p:nvPr/>
        </p:nvSpPr>
        <p:spPr bwMode="auto">
          <a:xfrm>
            <a:off x="128588" y="885825"/>
            <a:ext cx="2874962" cy="5210175"/>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0245" name="Rectangle 8"/>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0246" name="Rectangle 9"/>
          <p:cNvSpPr>
            <a:spLocks noGrp="1" noChangeArrowheads="1"/>
          </p:cNvSpPr>
          <p:nvPr>
            <p:ph type="body" idx="1"/>
          </p:nvPr>
        </p:nvSpPr>
        <p:spPr bwMode="auto">
          <a:xfrm>
            <a:off x="279400" y="1044575"/>
            <a:ext cx="2554288"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
        <p:nvSpPr>
          <p:cNvPr id="1546250" name="Rectangle 10"/>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80954966-3F08-4F3D-936D-ACA538B19719}" type="slidenum">
              <a:rPr lang="en-US" altLang="zh-CN"/>
              <a:pPr/>
              <a:t>‹#›</a:t>
            </a:fld>
            <a:endParaRPr lang="en-US" altLang="zh-CN"/>
          </a:p>
        </p:txBody>
      </p:sp>
      <p:grpSp>
        <p:nvGrpSpPr>
          <p:cNvPr id="10248" name="Group 11"/>
          <p:cNvGrpSpPr>
            <a:grpSpLocks noChangeAspect="1"/>
          </p:cNvGrpSpPr>
          <p:nvPr/>
        </p:nvGrpSpPr>
        <p:grpSpPr bwMode="auto">
          <a:xfrm>
            <a:off x="8710613" y="6386513"/>
            <a:ext cx="304800" cy="382587"/>
            <a:chOff x="2305" y="1438"/>
            <a:chExt cx="1150" cy="1444"/>
          </a:xfrm>
        </p:grpSpPr>
        <p:sp>
          <p:nvSpPr>
            <p:cNvPr id="1546252" name="AutoShape 12"/>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46253" name="Freeform 13"/>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6254" name="Freeform 14"/>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6255" name="Freeform 15"/>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6256" name="Freeform 16"/>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6257" name="Freeform 17"/>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6258" name="Freeform 18"/>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6259" name="Freeform 19"/>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6260" name="Freeform 20"/>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6261" name="Freeform 21"/>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6262" name="Rectangle 22"/>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
        <p:nvSpPr>
          <p:cNvPr id="1546263" name="AutoShape 23"/>
          <p:cNvSpPr>
            <a:spLocks noChangeArrowheads="1"/>
          </p:cNvSpPr>
          <p:nvPr/>
        </p:nvSpPr>
        <p:spPr bwMode="auto">
          <a:xfrm>
            <a:off x="3133725" y="885825"/>
            <a:ext cx="2874963" cy="5210175"/>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46264" name="AutoShape 24"/>
          <p:cNvSpPr>
            <a:spLocks noChangeArrowheads="1"/>
          </p:cNvSpPr>
          <p:nvPr/>
        </p:nvSpPr>
        <p:spPr bwMode="auto">
          <a:xfrm>
            <a:off x="6140450" y="885825"/>
            <a:ext cx="2874963" cy="5210175"/>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Tree>
  </p:cSld>
  <p:clrMap bg1="lt1" tx1="dk1" bg2="lt2" tx2="dk2" accent1="accent1" accent2="accent2" accent3="accent3" accent4="accent4" accent5="accent5" accent6="accent6" hlink="hlink" folHlink="folHlink"/>
  <p:sldLayoutIdLst>
    <p:sldLayoutId id="2147485070" r:id="rId1"/>
    <p:sldLayoutId id="2147484981" r:id="rId2"/>
    <p:sldLayoutId id="2147484982" r:id="rId3"/>
    <p:sldLayoutId id="2147484983" r:id="rId4"/>
    <p:sldLayoutId id="2147484984" r:id="rId5"/>
    <p:sldLayoutId id="2147484985" r:id="rId6"/>
    <p:sldLayoutId id="2147484986" r:id="rId7"/>
    <p:sldLayoutId id="2147484987" r:id="rId8"/>
    <p:sldLayoutId id="2147484988" r:id="rId9"/>
    <p:sldLayoutId id="2147484989" r:id="rId10"/>
    <p:sldLayoutId id="214748499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48290"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11267" name="Group 3"/>
          <p:cNvGrpSpPr>
            <a:grpSpLocks/>
          </p:cNvGrpSpPr>
          <p:nvPr/>
        </p:nvGrpSpPr>
        <p:grpSpPr bwMode="auto">
          <a:xfrm>
            <a:off x="114300" y="885825"/>
            <a:ext cx="2200275" cy="5246688"/>
            <a:chOff x="81" y="558"/>
            <a:chExt cx="1283" cy="3305"/>
          </a:xfrm>
        </p:grpSpPr>
        <p:sp>
          <p:nvSpPr>
            <p:cNvPr id="1548292" name="AutoShape 4"/>
            <p:cNvSpPr>
              <a:spLocks noChangeArrowheads="1"/>
            </p:cNvSpPr>
            <p:nvPr userDrawn="1"/>
          </p:nvSpPr>
          <p:spPr bwMode="auto">
            <a:xfrm>
              <a:off x="96"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48293" name="AutoShape 5"/>
            <p:cNvSpPr>
              <a:spLocks noChangeArrowheads="1"/>
            </p:cNvSpPr>
            <p:nvPr userDrawn="1"/>
          </p:nvSpPr>
          <p:spPr bwMode="auto">
            <a:xfrm>
              <a:off x="81"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11268" name="Group 6"/>
          <p:cNvGrpSpPr>
            <a:grpSpLocks/>
          </p:cNvGrpSpPr>
          <p:nvPr/>
        </p:nvGrpSpPr>
        <p:grpSpPr bwMode="auto">
          <a:xfrm>
            <a:off x="2349500" y="885825"/>
            <a:ext cx="2201863" cy="5246688"/>
            <a:chOff x="1406" y="558"/>
            <a:chExt cx="1284" cy="3305"/>
          </a:xfrm>
        </p:grpSpPr>
        <p:sp>
          <p:nvSpPr>
            <p:cNvPr id="1548295" name="AutoShape 7"/>
            <p:cNvSpPr>
              <a:spLocks noChangeArrowheads="1"/>
            </p:cNvSpPr>
            <p:nvPr userDrawn="1"/>
          </p:nvSpPr>
          <p:spPr bwMode="auto">
            <a:xfrm>
              <a:off x="1422"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48296" name="AutoShape 8"/>
            <p:cNvSpPr>
              <a:spLocks noChangeArrowheads="1"/>
            </p:cNvSpPr>
            <p:nvPr userDrawn="1"/>
          </p:nvSpPr>
          <p:spPr bwMode="auto">
            <a:xfrm>
              <a:off x="1406"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11269" name="Group 9"/>
          <p:cNvGrpSpPr>
            <a:grpSpLocks/>
          </p:cNvGrpSpPr>
          <p:nvPr/>
        </p:nvGrpSpPr>
        <p:grpSpPr bwMode="auto">
          <a:xfrm>
            <a:off x="4587875" y="885825"/>
            <a:ext cx="2200275" cy="5246688"/>
            <a:chOff x="2733" y="558"/>
            <a:chExt cx="1283" cy="3305"/>
          </a:xfrm>
        </p:grpSpPr>
        <p:sp>
          <p:nvSpPr>
            <p:cNvPr id="1548298" name="AutoShape 10"/>
            <p:cNvSpPr>
              <a:spLocks noChangeArrowheads="1"/>
            </p:cNvSpPr>
            <p:nvPr userDrawn="1"/>
          </p:nvSpPr>
          <p:spPr bwMode="auto">
            <a:xfrm>
              <a:off x="2748"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48299" name="AutoShape 11"/>
            <p:cNvSpPr>
              <a:spLocks noChangeArrowheads="1"/>
            </p:cNvSpPr>
            <p:nvPr userDrawn="1"/>
          </p:nvSpPr>
          <p:spPr bwMode="auto">
            <a:xfrm>
              <a:off x="2733"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11270" name="Group 12"/>
          <p:cNvGrpSpPr>
            <a:grpSpLocks/>
          </p:cNvGrpSpPr>
          <p:nvPr/>
        </p:nvGrpSpPr>
        <p:grpSpPr bwMode="auto">
          <a:xfrm>
            <a:off x="6824663" y="885825"/>
            <a:ext cx="2200275" cy="5246688"/>
            <a:chOff x="4052" y="558"/>
            <a:chExt cx="1283" cy="3305"/>
          </a:xfrm>
        </p:grpSpPr>
        <p:sp>
          <p:nvSpPr>
            <p:cNvPr id="1548301" name="AutoShape 13"/>
            <p:cNvSpPr>
              <a:spLocks noChangeArrowheads="1"/>
            </p:cNvSpPr>
            <p:nvPr userDrawn="1"/>
          </p:nvSpPr>
          <p:spPr bwMode="auto">
            <a:xfrm>
              <a:off x="4067"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48302" name="AutoShape 14"/>
            <p:cNvSpPr>
              <a:spLocks noChangeArrowheads="1"/>
            </p:cNvSpPr>
            <p:nvPr userDrawn="1"/>
          </p:nvSpPr>
          <p:spPr bwMode="auto">
            <a:xfrm>
              <a:off x="4052"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11271" name="Rectangle 15"/>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1272" name="Rectangle 16"/>
          <p:cNvSpPr>
            <a:spLocks noGrp="1" noChangeArrowheads="1"/>
          </p:cNvSpPr>
          <p:nvPr>
            <p:ph type="body" idx="1"/>
          </p:nvPr>
        </p:nvSpPr>
        <p:spPr bwMode="auto">
          <a:xfrm>
            <a:off x="279400" y="1044575"/>
            <a:ext cx="8656638"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
        <p:nvSpPr>
          <p:cNvPr id="1548305" name="Rectangle 17"/>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863F84C1-8793-4CE8-977D-D579E9FD5725}" type="slidenum">
              <a:rPr lang="en-US" altLang="zh-CN"/>
              <a:pPr/>
              <a:t>‹#›</a:t>
            </a:fld>
            <a:endParaRPr lang="en-US" altLang="zh-CN"/>
          </a:p>
        </p:txBody>
      </p:sp>
      <p:grpSp>
        <p:nvGrpSpPr>
          <p:cNvPr id="11274" name="Group 18"/>
          <p:cNvGrpSpPr>
            <a:grpSpLocks noChangeAspect="1"/>
          </p:cNvGrpSpPr>
          <p:nvPr/>
        </p:nvGrpSpPr>
        <p:grpSpPr bwMode="auto">
          <a:xfrm>
            <a:off x="8710613" y="6386513"/>
            <a:ext cx="304800" cy="382587"/>
            <a:chOff x="2305" y="1438"/>
            <a:chExt cx="1150" cy="1444"/>
          </a:xfrm>
        </p:grpSpPr>
        <p:sp>
          <p:nvSpPr>
            <p:cNvPr id="1548307" name="AutoShape 19"/>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48308" name="Freeform 20"/>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8309" name="Freeform 21"/>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8310" name="Freeform 22"/>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8311" name="Freeform 23"/>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8312" name="Freeform 24"/>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8313" name="Freeform 25"/>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8314" name="Freeform 26"/>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8315" name="Freeform 27"/>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8316" name="Freeform 28"/>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8317" name="Rectangle 29"/>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Tree>
  </p:cSld>
  <p:clrMap bg1="lt1" tx1="dk1" bg2="lt2" tx2="dk2" accent1="accent1" accent2="accent2" accent3="accent3" accent4="accent4" accent5="accent5" accent6="accent6" hlink="hlink" folHlink="folHlink"/>
  <p:sldLayoutIdLst>
    <p:sldLayoutId id="2147485071"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50338"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12291" name="Group 3"/>
          <p:cNvGrpSpPr>
            <a:grpSpLocks/>
          </p:cNvGrpSpPr>
          <p:nvPr/>
        </p:nvGrpSpPr>
        <p:grpSpPr bwMode="auto">
          <a:xfrm>
            <a:off x="114300" y="1354138"/>
            <a:ext cx="2200275" cy="4778375"/>
            <a:chOff x="81" y="558"/>
            <a:chExt cx="1283" cy="3305"/>
          </a:xfrm>
        </p:grpSpPr>
        <p:sp>
          <p:nvSpPr>
            <p:cNvPr id="1550340" name="AutoShape 4"/>
            <p:cNvSpPr>
              <a:spLocks noChangeArrowheads="1"/>
            </p:cNvSpPr>
            <p:nvPr userDrawn="1"/>
          </p:nvSpPr>
          <p:spPr bwMode="auto">
            <a:xfrm>
              <a:off x="96"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0341" name="AutoShape 5"/>
            <p:cNvSpPr>
              <a:spLocks noChangeArrowheads="1"/>
            </p:cNvSpPr>
            <p:nvPr userDrawn="1"/>
          </p:nvSpPr>
          <p:spPr bwMode="auto">
            <a:xfrm>
              <a:off x="81"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12292" name="Group 6"/>
          <p:cNvGrpSpPr>
            <a:grpSpLocks/>
          </p:cNvGrpSpPr>
          <p:nvPr/>
        </p:nvGrpSpPr>
        <p:grpSpPr bwMode="auto">
          <a:xfrm>
            <a:off x="2349500" y="1354138"/>
            <a:ext cx="2201863" cy="4778375"/>
            <a:chOff x="1406" y="558"/>
            <a:chExt cx="1284" cy="3305"/>
          </a:xfrm>
        </p:grpSpPr>
        <p:sp>
          <p:nvSpPr>
            <p:cNvPr id="1550343" name="AutoShape 7"/>
            <p:cNvSpPr>
              <a:spLocks noChangeArrowheads="1"/>
            </p:cNvSpPr>
            <p:nvPr userDrawn="1"/>
          </p:nvSpPr>
          <p:spPr bwMode="auto">
            <a:xfrm>
              <a:off x="1422"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0344" name="AutoShape 8"/>
            <p:cNvSpPr>
              <a:spLocks noChangeArrowheads="1"/>
            </p:cNvSpPr>
            <p:nvPr userDrawn="1"/>
          </p:nvSpPr>
          <p:spPr bwMode="auto">
            <a:xfrm>
              <a:off x="1406"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12293" name="Group 9"/>
          <p:cNvGrpSpPr>
            <a:grpSpLocks/>
          </p:cNvGrpSpPr>
          <p:nvPr/>
        </p:nvGrpSpPr>
        <p:grpSpPr bwMode="auto">
          <a:xfrm>
            <a:off x="4587875" y="1354138"/>
            <a:ext cx="2200275" cy="4778375"/>
            <a:chOff x="2733" y="558"/>
            <a:chExt cx="1283" cy="3305"/>
          </a:xfrm>
        </p:grpSpPr>
        <p:sp>
          <p:nvSpPr>
            <p:cNvPr id="1550346" name="AutoShape 10"/>
            <p:cNvSpPr>
              <a:spLocks noChangeArrowheads="1"/>
            </p:cNvSpPr>
            <p:nvPr userDrawn="1"/>
          </p:nvSpPr>
          <p:spPr bwMode="auto">
            <a:xfrm>
              <a:off x="2748"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0347" name="AutoShape 11"/>
            <p:cNvSpPr>
              <a:spLocks noChangeArrowheads="1"/>
            </p:cNvSpPr>
            <p:nvPr userDrawn="1"/>
          </p:nvSpPr>
          <p:spPr bwMode="auto">
            <a:xfrm>
              <a:off x="2733"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12294" name="Group 12"/>
          <p:cNvGrpSpPr>
            <a:grpSpLocks/>
          </p:cNvGrpSpPr>
          <p:nvPr/>
        </p:nvGrpSpPr>
        <p:grpSpPr bwMode="auto">
          <a:xfrm>
            <a:off x="6824663" y="1354138"/>
            <a:ext cx="2200275" cy="4778375"/>
            <a:chOff x="4052" y="558"/>
            <a:chExt cx="1283" cy="3305"/>
          </a:xfrm>
        </p:grpSpPr>
        <p:sp>
          <p:nvSpPr>
            <p:cNvPr id="1550349" name="AutoShape 13"/>
            <p:cNvSpPr>
              <a:spLocks noChangeArrowheads="1"/>
            </p:cNvSpPr>
            <p:nvPr userDrawn="1"/>
          </p:nvSpPr>
          <p:spPr bwMode="auto">
            <a:xfrm>
              <a:off x="4067"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0350" name="AutoShape 14"/>
            <p:cNvSpPr>
              <a:spLocks noChangeArrowheads="1"/>
            </p:cNvSpPr>
            <p:nvPr userDrawn="1"/>
          </p:nvSpPr>
          <p:spPr bwMode="auto">
            <a:xfrm>
              <a:off x="4052"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12295" name="Rectangle 15"/>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2296" name="Rectangle 16"/>
          <p:cNvSpPr>
            <a:spLocks noGrp="1" noChangeArrowheads="1"/>
          </p:cNvSpPr>
          <p:nvPr>
            <p:ph type="body" idx="1"/>
          </p:nvPr>
        </p:nvSpPr>
        <p:spPr bwMode="auto">
          <a:xfrm>
            <a:off x="279400" y="1387475"/>
            <a:ext cx="8656638"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
        <p:nvSpPr>
          <p:cNvPr id="1550353" name="Rectangle 17"/>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330C2005-CF13-408F-8BC5-CEE6D6FCECA4}" type="slidenum">
              <a:rPr lang="en-US" altLang="zh-CN"/>
              <a:pPr/>
              <a:t>‹#›</a:t>
            </a:fld>
            <a:endParaRPr lang="en-US" altLang="zh-CN"/>
          </a:p>
        </p:txBody>
      </p:sp>
      <p:grpSp>
        <p:nvGrpSpPr>
          <p:cNvPr id="12298" name="Group 18"/>
          <p:cNvGrpSpPr>
            <a:grpSpLocks noChangeAspect="1"/>
          </p:cNvGrpSpPr>
          <p:nvPr/>
        </p:nvGrpSpPr>
        <p:grpSpPr bwMode="auto">
          <a:xfrm>
            <a:off x="8710613" y="6386513"/>
            <a:ext cx="304800" cy="382587"/>
            <a:chOff x="2305" y="1438"/>
            <a:chExt cx="1150" cy="1444"/>
          </a:xfrm>
        </p:grpSpPr>
        <p:sp>
          <p:nvSpPr>
            <p:cNvPr id="1550355" name="AutoShape 19"/>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50356" name="Freeform 20"/>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0357" name="Freeform 21"/>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0358" name="Freeform 22"/>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0359" name="Freeform 23"/>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0360" name="Freeform 24"/>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0361" name="Freeform 25"/>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0362" name="Freeform 26"/>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0363" name="Freeform 27"/>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0364" name="Freeform 28"/>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0365" name="Rectangle 29"/>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Tree>
  </p:cSld>
  <p:clrMap bg1="lt1" tx1="dk1" bg2="lt2" tx2="dk2" accent1="accent1" accent2="accent2" accent3="accent3" accent4="accent4" accent5="accent5" accent6="accent6" hlink="hlink" folHlink="folHlink"/>
  <p:sldLayoutIdLst>
    <p:sldLayoutId id="2147485072" r:id="rId1"/>
    <p:sldLayoutId id="2147485001" r:id="rId2"/>
    <p:sldLayoutId id="2147485002" r:id="rId3"/>
    <p:sldLayoutId id="2147485003" r:id="rId4"/>
    <p:sldLayoutId id="2147485004" r:id="rId5"/>
    <p:sldLayoutId id="2147485005" r:id="rId6"/>
    <p:sldLayoutId id="2147485006" r:id="rId7"/>
    <p:sldLayoutId id="2147485007" r:id="rId8"/>
    <p:sldLayoutId id="2147485008" r:id="rId9"/>
    <p:sldLayoutId id="2147485009" r:id="rId10"/>
    <p:sldLayoutId id="214748501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52386"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13315" name="Group 3"/>
          <p:cNvGrpSpPr>
            <a:grpSpLocks/>
          </p:cNvGrpSpPr>
          <p:nvPr/>
        </p:nvGrpSpPr>
        <p:grpSpPr bwMode="auto">
          <a:xfrm>
            <a:off x="161925" y="1398588"/>
            <a:ext cx="8886825" cy="4737100"/>
            <a:chOff x="81" y="558"/>
            <a:chExt cx="5598" cy="2984"/>
          </a:xfrm>
        </p:grpSpPr>
        <p:sp>
          <p:nvSpPr>
            <p:cNvPr id="1552388" name="AutoShape 4"/>
            <p:cNvSpPr>
              <a:spLocks noChangeArrowheads="1"/>
            </p:cNvSpPr>
            <p:nvPr userDrawn="1"/>
          </p:nvSpPr>
          <p:spPr bwMode="auto">
            <a:xfrm>
              <a:off x="81" y="558"/>
              <a:ext cx="1811" cy="2984"/>
            </a:xfrm>
            <a:prstGeom prst="roundRect">
              <a:avLst>
                <a:gd name="adj" fmla="val 353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2389" name="AutoShape 5"/>
            <p:cNvSpPr>
              <a:spLocks noChangeArrowheads="1"/>
            </p:cNvSpPr>
            <p:nvPr userDrawn="1"/>
          </p:nvSpPr>
          <p:spPr bwMode="auto">
            <a:xfrm>
              <a:off x="1974" y="558"/>
              <a:ext cx="1811" cy="2984"/>
            </a:xfrm>
            <a:prstGeom prst="roundRect">
              <a:avLst>
                <a:gd name="adj" fmla="val 353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2390" name="AutoShape 6"/>
            <p:cNvSpPr>
              <a:spLocks noChangeArrowheads="1"/>
            </p:cNvSpPr>
            <p:nvPr userDrawn="1"/>
          </p:nvSpPr>
          <p:spPr bwMode="auto">
            <a:xfrm>
              <a:off x="3868" y="558"/>
              <a:ext cx="1811" cy="2984"/>
            </a:xfrm>
            <a:prstGeom prst="roundRect">
              <a:avLst>
                <a:gd name="adj" fmla="val 353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13316" name="Group 7"/>
          <p:cNvGrpSpPr>
            <a:grpSpLocks/>
          </p:cNvGrpSpPr>
          <p:nvPr/>
        </p:nvGrpSpPr>
        <p:grpSpPr bwMode="auto">
          <a:xfrm>
            <a:off x="128588" y="1358900"/>
            <a:ext cx="8886825" cy="4737100"/>
            <a:chOff x="81" y="558"/>
            <a:chExt cx="5598" cy="2984"/>
          </a:xfrm>
        </p:grpSpPr>
        <p:sp>
          <p:nvSpPr>
            <p:cNvPr id="1552392" name="AutoShape 8"/>
            <p:cNvSpPr>
              <a:spLocks noChangeArrowheads="1"/>
            </p:cNvSpPr>
            <p:nvPr userDrawn="1"/>
          </p:nvSpPr>
          <p:spPr bwMode="auto">
            <a:xfrm>
              <a:off x="81" y="558"/>
              <a:ext cx="1811" cy="2984"/>
            </a:xfrm>
            <a:prstGeom prst="roundRect">
              <a:avLst>
                <a:gd name="adj" fmla="val 353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2393" name="AutoShape 9"/>
            <p:cNvSpPr>
              <a:spLocks noChangeArrowheads="1"/>
            </p:cNvSpPr>
            <p:nvPr userDrawn="1"/>
          </p:nvSpPr>
          <p:spPr bwMode="auto">
            <a:xfrm>
              <a:off x="1974" y="558"/>
              <a:ext cx="1811" cy="2984"/>
            </a:xfrm>
            <a:prstGeom prst="roundRect">
              <a:avLst>
                <a:gd name="adj" fmla="val 353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2394" name="AutoShape 10"/>
            <p:cNvSpPr>
              <a:spLocks noChangeArrowheads="1"/>
            </p:cNvSpPr>
            <p:nvPr userDrawn="1"/>
          </p:nvSpPr>
          <p:spPr bwMode="auto">
            <a:xfrm>
              <a:off x="3868" y="558"/>
              <a:ext cx="1811" cy="2984"/>
            </a:xfrm>
            <a:prstGeom prst="roundRect">
              <a:avLst>
                <a:gd name="adj" fmla="val 353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13317" name="Rectangle 11"/>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3318" name="Rectangle 12"/>
          <p:cNvSpPr>
            <a:spLocks noGrp="1" noChangeArrowheads="1"/>
          </p:cNvSpPr>
          <p:nvPr>
            <p:ph type="body" idx="1"/>
          </p:nvPr>
        </p:nvSpPr>
        <p:spPr bwMode="auto">
          <a:xfrm>
            <a:off x="279400" y="1506538"/>
            <a:ext cx="255428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grpSp>
        <p:nvGrpSpPr>
          <p:cNvPr id="13319" name="Group 13"/>
          <p:cNvGrpSpPr>
            <a:grpSpLocks noChangeAspect="1"/>
          </p:cNvGrpSpPr>
          <p:nvPr/>
        </p:nvGrpSpPr>
        <p:grpSpPr bwMode="auto">
          <a:xfrm>
            <a:off x="8710613" y="6386513"/>
            <a:ext cx="304800" cy="382587"/>
            <a:chOff x="2305" y="1438"/>
            <a:chExt cx="1150" cy="1444"/>
          </a:xfrm>
        </p:grpSpPr>
        <p:sp>
          <p:nvSpPr>
            <p:cNvPr id="1552398" name="AutoShape 14"/>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52399" name="Freeform 15"/>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2400" name="Freeform 16"/>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2401" name="Freeform 17"/>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2402" name="Freeform 18"/>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2403" name="Freeform 19"/>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2404" name="Freeform 20"/>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2405" name="Freeform 21"/>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2406" name="Freeform 22"/>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2407" name="Freeform 23"/>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2408" name="Rectangle 24"/>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
        <p:nvSpPr>
          <p:cNvPr id="1552409" name="Rectangle 25"/>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70C9F3E8-A24C-436E-930B-7C5FA01FBB0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5073" r:id="rId1"/>
    <p:sldLayoutId id="2147485011" r:id="rId2"/>
    <p:sldLayoutId id="2147485012" r:id="rId3"/>
    <p:sldLayoutId id="2147485013" r:id="rId4"/>
    <p:sldLayoutId id="2147485014" r:id="rId5"/>
    <p:sldLayoutId id="2147485015" r:id="rId6"/>
    <p:sldLayoutId id="2147485016" r:id="rId7"/>
    <p:sldLayoutId id="2147485017" r:id="rId8"/>
    <p:sldLayoutId id="2147485018" r:id="rId9"/>
    <p:sldLayoutId id="2147485019" r:id="rId10"/>
    <p:sldLayoutId id="214748502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54434"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4435" name="AutoShape 3"/>
          <p:cNvSpPr>
            <a:spLocks noChangeArrowheads="1"/>
          </p:cNvSpPr>
          <p:nvPr/>
        </p:nvSpPr>
        <p:spPr bwMode="auto">
          <a:xfrm>
            <a:off x="4699000" y="922338"/>
            <a:ext cx="4360863" cy="5210175"/>
          </a:xfrm>
          <a:prstGeom prst="roundRect">
            <a:avLst>
              <a:gd name="adj" fmla="val 2329"/>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4436" name="AutoShape 4"/>
          <p:cNvSpPr>
            <a:spLocks noChangeArrowheads="1"/>
          </p:cNvSpPr>
          <p:nvPr/>
        </p:nvSpPr>
        <p:spPr bwMode="auto">
          <a:xfrm>
            <a:off x="4654550" y="885825"/>
            <a:ext cx="4360863" cy="5210175"/>
          </a:xfrm>
          <a:prstGeom prst="roundRect">
            <a:avLst>
              <a:gd name="adj" fmla="val 2329"/>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4341" name="Rectangle 5"/>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4342" name="Rectangle 6"/>
          <p:cNvSpPr>
            <a:spLocks noGrp="1" noChangeArrowheads="1"/>
          </p:cNvSpPr>
          <p:nvPr>
            <p:ph type="body" idx="1"/>
          </p:nvPr>
        </p:nvSpPr>
        <p:spPr bwMode="auto">
          <a:xfrm>
            <a:off x="4829175" y="1044575"/>
            <a:ext cx="4003675"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
        <p:nvSpPr>
          <p:cNvPr id="1554439" name="Rectangle 7"/>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9F6817BF-9DFF-4BB1-915A-328655ACFFF7}" type="slidenum">
              <a:rPr lang="en-US" altLang="zh-CN"/>
              <a:pPr/>
              <a:t>‹#›</a:t>
            </a:fld>
            <a:endParaRPr lang="en-US" altLang="zh-CN"/>
          </a:p>
        </p:txBody>
      </p:sp>
      <p:grpSp>
        <p:nvGrpSpPr>
          <p:cNvPr id="14344" name="Group 8"/>
          <p:cNvGrpSpPr>
            <a:grpSpLocks noChangeAspect="1"/>
          </p:cNvGrpSpPr>
          <p:nvPr/>
        </p:nvGrpSpPr>
        <p:grpSpPr bwMode="auto">
          <a:xfrm>
            <a:off x="8710613" y="6386513"/>
            <a:ext cx="304800" cy="382587"/>
            <a:chOff x="2305" y="1438"/>
            <a:chExt cx="1150" cy="1444"/>
          </a:xfrm>
        </p:grpSpPr>
        <p:sp>
          <p:nvSpPr>
            <p:cNvPr id="1554441" name="AutoShape 9"/>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54442" name="Freeform 10"/>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4443" name="Freeform 11"/>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4444" name="Freeform 12"/>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4445" name="Freeform 13"/>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4446" name="Freeform 14"/>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4447" name="Freeform 15"/>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4448" name="Freeform 16"/>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4449" name="Freeform 17"/>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4450" name="Freeform 18"/>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4451" name="Rectangle 19"/>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2007 Adobe Systems Incorporated.  All Rights Reserved.</a:t>
            </a:r>
          </a:p>
        </p:txBody>
      </p:sp>
    </p:spTree>
  </p:cSld>
  <p:clrMap bg1="lt1" tx1="dk1" bg2="lt2" tx2="dk2" accent1="accent1" accent2="accent2" accent3="accent3" accent4="accent4" accent5="accent5" accent6="accent6" hlink="hlink" folHlink="folHlink"/>
  <p:sldLayoutIdLst>
    <p:sldLayoutId id="2147485074" r:id="rId1"/>
    <p:sldLayoutId id="2147485021" r:id="rId2"/>
    <p:sldLayoutId id="2147485022" r:id="rId3"/>
    <p:sldLayoutId id="2147485023" r:id="rId4"/>
    <p:sldLayoutId id="2147485024" r:id="rId5"/>
    <p:sldLayoutId id="2147485025" r:id="rId6"/>
    <p:sldLayoutId id="2147485026" r:id="rId7"/>
    <p:sldLayoutId id="2147485027" r:id="rId8"/>
    <p:sldLayoutId id="2147485028" r:id="rId9"/>
    <p:sldLayoutId id="2147485029" r:id="rId10"/>
    <p:sldLayoutId id="214748503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56482"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15363" name="Group 3"/>
          <p:cNvGrpSpPr>
            <a:grpSpLocks/>
          </p:cNvGrpSpPr>
          <p:nvPr/>
        </p:nvGrpSpPr>
        <p:grpSpPr bwMode="auto">
          <a:xfrm>
            <a:off x="163513" y="922338"/>
            <a:ext cx="8886825" cy="5210175"/>
            <a:chOff x="177" y="654"/>
            <a:chExt cx="5598" cy="3282"/>
          </a:xfrm>
        </p:grpSpPr>
        <p:sp>
          <p:nvSpPr>
            <p:cNvPr id="1556484" name="AutoShape 4"/>
            <p:cNvSpPr>
              <a:spLocks noChangeArrowheads="1"/>
            </p:cNvSpPr>
            <p:nvPr userDrawn="1"/>
          </p:nvSpPr>
          <p:spPr bwMode="auto">
            <a:xfrm>
              <a:off x="177" y="654"/>
              <a:ext cx="2760" cy="1608"/>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6485" name="AutoShape 5"/>
            <p:cNvSpPr>
              <a:spLocks noChangeArrowheads="1"/>
            </p:cNvSpPr>
            <p:nvPr userDrawn="1"/>
          </p:nvSpPr>
          <p:spPr bwMode="auto">
            <a:xfrm>
              <a:off x="177" y="2328"/>
              <a:ext cx="2760" cy="1608"/>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6486" name="AutoShape 6"/>
            <p:cNvSpPr>
              <a:spLocks noChangeArrowheads="1"/>
            </p:cNvSpPr>
            <p:nvPr userDrawn="1"/>
          </p:nvSpPr>
          <p:spPr bwMode="auto">
            <a:xfrm>
              <a:off x="3015" y="654"/>
              <a:ext cx="2760" cy="1608"/>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6487" name="AutoShape 7"/>
            <p:cNvSpPr>
              <a:spLocks noChangeArrowheads="1"/>
            </p:cNvSpPr>
            <p:nvPr userDrawn="1"/>
          </p:nvSpPr>
          <p:spPr bwMode="auto">
            <a:xfrm>
              <a:off x="3015" y="2328"/>
              <a:ext cx="2760" cy="1608"/>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1556488" name="AutoShape 8"/>
          <p:cNvSpPr>
            <a:spLocks noChangeArrowheads="1"/>
          </p:cNvSpPr>
          <p:nvPr/>
        </p:nvSpPr>
        <p:spPr bwMode="auto">
          <a:xfrm>
            <a:off x="128588" y="885825"/>
            <a:ext cx="4381500" cy="2552700"/>
          </a:xfrm>
          <a:prstGeom prst="roundRect">
            <a:avLst>
              <a:gd name="adj" fmla="val 404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365" name="Rectangle 9"/>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5366" name="Rectangle 10"/>
          <p:cNvSpPr>
            <a:spLocks noGrp="1" noChangeArrowheads="1"/>
          </p:cNvSpPr>
          <p:nvPr>
            <p:ph type="body" idx="1"/>
          </p:nvPr>
        </p:nvSpPr>
        <p:spPr bwMode="auto">
          <a:xfrm>
            <a:off x="279400" y="1044575"/>
            <a:ext cx="4043363"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
        <p:nvSpPr>
          <p:cNvPr id="1556491" name="Rectangle 11"/>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CCF877EB-8F0E-4324-88BD-467B150687DC}" type="slidenum">
              <a:rPr lang="en-US" altLang="zh-CN"/>
              <a:pPr/>
              <a:t>‹#›</a:t>
            </a:fld>
            <a:endParaRPr lang="en-US" altLang="zh-CN"/>
          </a:p>
        </p:txBody>
      </p:sp>
      <p:grpSp>
        <p:nvGrpSpPr>
          <p:cNvPr id="15368" name="Group 12"/>
          <p:cNvGrpSpPr>
            <a:grpSpLocks noChangeAspect="1"/>
          </p:cNvGrpSpPr>
          <p:nvPr/>
        </p:nvGrpSpPr>
        <p:grpSpPr bwMode="auto">
          <a:xfrm>
            <a:off x="8710613" y="6386513"/>
            <a:ext cx="304800" cy="382587"/>
            <a:chOff x="2305" y="1438"/>
            <a:chExt cx="1150" cy="1444"/>
          </a:xfrm>
        </p:grpSpPr>
        <p:sp>
          <p:nvSpPr>
            <p:cNvPr id="1556493" name="AutoShape 13"/>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56494" name="Freeform 14"/>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6495" name="Freeform 15"/>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6496" name="Freeform 16"/>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6497" name="Freeform 17"/>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6498" name="Freeform 18"/>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6499" name="Freeform 19"/>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6500" name="Freeform 20"/>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6501" name="Freeform 21"/>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6502" name="Freeform 22"/>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6503" name="Rectangle 23"/>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
        <p:nvSpPr>
          <p:cNvPr id="1556504" name="AutoShape 24"/>
          <p:cNvSpPr>
            <a:spLocks noChangeArrowheads="1"/>
          </p:cNvSpPr>
          <p:nvPr/>
        </p:nvSpPr>
        <p:spPr bwMode="auto">
          <a:xfrm>
            <a:off x="128588" y="3543300"/>
            <a:ext cx="4381500" cy="2552700"/>
          </a:xfrm>
          <a:prstGeom prst="roundRect">
            <a:avLst>
              <a:gd name="adj" fmla="val 404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6505" name="AutoShape 25"/>
          <p:cNvSpPr>
            <a:spLocks noChangeArrowheads="1"/>
          </p:cNvSpPr>
          <p:nvPr/>
        </p:nvSpPr>
        <p:spPr bwMode="auto">
          <a:xfrm>
            <a:off x="4633913" y="885825"/>
            <a:ext cx="4381500" cy="2552700"/>
          </a:xfrm>
          <a:prstGeom prst="roundRect">
            <a:avLst>
              <a:gd name="adj" fmla="val 404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6506" name="AutoShape 26"/>
          <p:cNvSpPr>
            <a:spLocks noChangeArrowheads="1"/>
          </p:cNvSpPr>
          <p:nvPr/>
        </p:nvSpPr>
        <p:spPr bwMode="auto">
          <a:xfrm>
            <a:off x="4633913" y="3543300"/>
            <a:ext cx="4381500" cy="2552700"/>
          </a:xfrm>
          <a:prstGeom prst="roundRect">
            <a:avLst>
              <a:gd name="adj" fmla="val 404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Tree>
  </p:cSld>
  <p:clrMap bg1="lt1" tx1="dk1" bg2="lt2" tx2="dk2" accent1="accent1" accent2="accent2" accent3="accent3" accent4="accent4" accent5="accent5" accent6="accent6" hlink="hlink" folHlink="folHlink"/>
  <p:sldLayoutIdLst>
    <p:sldLayoutId id="2147485075" r:id="rId1"/>
    <p:sldLayoutId id="2147485031" r:id="rId2"/>
    <p:sldLayoutId id="2147485032" r:id="rId3"/>
    <p:sldLayoutId id="2147485033" r:id="rId4"/>
    <p:sldLayoutId id="2147485034" r:id="rId5"/>
    <p:sldLayoutId id="2147485035" r:id="rId6"/>
    <p:sldLayoutId id="2147485036" r:id="rId7"/>
    <p:sldLayoutId id="2147485037" r:id="rId8"/>
    <p:sldLayoutId id="2147485038" r:id="rId9"/>
    <p:sldLayoutId id="2147485039" r:id="rId10"/>
    <p:sldLayoutId id="214748504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58530"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8531" name="AutoShape 3"/>
          <p:cNvSpPr>
            <a:spLocks noChangeArrowheads="1"/>
          </p:cNvSpPr>
          <p:nvPr/>
        </p:nvSpPr>
        <p:spPr bwMode="auto">
          <a:xfrm>
            <a:off x="163513" y="922338"/>
            <a:ext cx="4381500" cy="2552700"/>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8532" name="AutoShape 4"/>
          <p:cNvSpPr>
            <a:spLocks noChangeArrowheads="1"/>
          </p:cNvSpPr>
          <p:nvPr/>
        </p:nvSpPr>
        <p:spPr bwMode="auto">
          <a:xfrm>
            <a:off x="4668838" y="922338"/>
            <a:ext cx="4381500" cy="2552700"/>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8533" name="AutoShape 5"/>
          <p:cNvSpPr>
            <a:spLocks noChangeArrowheads="1"/>
          </p:cNvSpPr>
          <p:nvPr/>
        </p:nvSpPr>
        <p:spPr bwMode="auto">
          <a:xfrm>
            <a:off x="128588" y="3579813"/>
            <a:ext cx="8921750" cy="2552700"/>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8534" name="AutoShape 6"/>
          <p:cNvSpPr>
            <a:spLocks noChangeArrowheads="1"/>
          </p:cNvSpPr>
          <p:nvPr/>
        </p:nvSpPr>
        <p:spPr bwMode="auto">
          <a:xfrm>
            <a:off x="128588" y="885825"/>
            <a:ext cx="4381500" cy="2552700"/>
          </a:xfrm>
          <a:prstGeom prst="roundRect">
            <a:avLst>
              <a:gd name="adj" fmla="val 404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6391" name="Rectangle 7"/>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558536" name="Rectangle 8"/>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9B139244-CE9E-444B-AFA8-AB8FD83989EC}" type="slidenum">
              <a:rPr lang="en-US" altLang="zh-CN"/>
              <a:pPr/>
              <a:t>‹#›</a:t>
            </a:fld>
            <a:endParaRPr lang="en-US" altLang="zh-CN"/>
          </a:p>
        </p:txBody>
      </p:sp>
      <p:grpSp>
        <p:nvGrpSpPr>
          <p:cNvPr id="16393" name="Group 9"/>
          <p:cNvGrpSpPr>
            <a:grpSpLocks noChangeAspect="1"/>
          </p:cNvGrpSpPr>
          <p:nvPr/>
        </p:nvGrpSpPr>
        <p:grpSpPr bwMode="auto">
          <a:xfrm>
            <a:off x="8710613" y="6386513"/>
            <a:ext cx="304800" cy="382587"/>
            <a:chOff x="2305" y="1438"/>
            <a:chExt cx="1150" cy="1444"/>
          </a:xfrm>
        </p:grpSpPr>
        <p:sp>
          <p:nvSpPr>
            <p:cNvPr id="1558538" name="AutoShape 10"/>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58539" name="Freeform 11"/>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8540" name="Freeform 12"/>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8541" name="Freeform 13"/>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8542" name="Freeform 14"/>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8543" name="Freeform 15"/>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58544" name="Freeform 16"/>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8545" name="Freeform 17"/>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8546" name="Freeform 18"/>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58547" name="Freeform 19"/>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58548" name="Rectangle 20"/>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
        <p:nvSpPr>
          <p:cNvPr id="1558549" name="AutoShape 21"/>
          <p:cNvSpPr>
            <a:spLocks noChangeArrowheads="1"/>
          </p:cNvSpPr>
          <p:nvPr/>
        </p:nvSpPr>
        <p:spPr bwMode="auto">
          <a:xfrm>
            <a:off x="4633913" y="885825"/>
            <a:ext cx="4381500" cy="2552700"/>
          </a:xfrm>
          <a:prstGeom prst="roundRect">
            <a:avLst>
              <a:gd name="adj" fmla="val 404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58550" name="AutoShape 22"/>
          <p:cNvSpPr>
            <a:spLocks noChangeArrowheads="1"/>
          </p:cNvSpPr>
          <p:nvPr/>
        </p:nvSpPr>
        <p:spPr bwMode="auto">
          <a:xfrm>
            <a:off x="128588" y="3551238"/>
            <a:ext cx="8886825" cy="2544762"/>
          </a:xfrm>
          <a:prstGeom prst="roundRect">
            <a:avLst>
              <a:gd name="adj" fmla="val 3931"/>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6397" name="Rectangle 23"/>
          <p:cNvSpPr>
            <a:spLocks noGrp="1" noChangeArrowheads="1"/>
          </p:cNvSpPr>
          <p:nvPr>
            <p:ph type="body" idx="1"/>
          </p:nvPr>
        </p:nvSpPr>
        <p:spPr bwMode="auto">
          <a:xfrm>
            <a:off x="279400" y="3579813"/>
            <a:ext cx="8542338" cy="239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Tree>
  </p:cSld>
  <p:clrMap bg1="lt1" tx1="dk1" bg2="lt2" tx2="dk2" accent1="accent1" accent2="accent2" accent3="accent3" accent4="accent4" accent5="accent5" accent6="accent6" hlink="hlink" folHlink="folHlink"/>
  <p:sldLayoutIdLst>
    <p:sldLayoutId id="2147485076" r:id="rId1"/>
    <p:sldLayoutId id="2147485041" r:id="rId2"/>
    <p:sldLayoutId id="2147485042" r:id="rId3"/>
    <p:sldLayoutId id="2147485043" r:id="rId4"/>
    <p:sldLayoutId id="2147485044" r:id="rId5"/>
    <p:sldLayoutId id="2147485045" r:id="rId6"/>
    <p:sldLayoutId id="2147485046" r:id="rId7"/>
    <p:sldLayoutId id="2147485047" r:id="rId8"/>
    <p:sldLayoutId id="2147485048" r:id="rId9"/>
    <p:sldLayoutId id="2147485049" r:id="rId10"/>
    <p:sldLayoutId id="214748505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60578"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60579" name="AutoShape 3"/>
          <p:cNvSpPr>
            <a:spLocks noChangeArrowheads="1"/>
          </p:cNvSpPr>
          <p:nvPr/>
        </p:nvSpPr>
        <p:spPr bwMode="auto">
          <a:xfrm>
            <a:off x="163513" y="3579813"/>
            <a:ext cx="4381500" cy="2552700"/>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60580" name="AutoShape 4"/>
          <p:cNvSpPr>
            <a:spLocks noChangeArrowheads="1"/>
          </p:cNvSpPr>
          <p:nvPr/>
        </p:nvSpPr>
        <p:spPr bwMode="auto">
          <a:xfrm>
            <a:off x="4668838" y="3579813"/>
            <a:ext cx="4381500" cy="2552700"/>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60581" name="AutoShape 5"/>
          <p:cNvSpPr>
            <a:spLocks noChangeArrowheads="1"/>
          </p:cNvSpPr>
          <p:nvPr/>
        </p:nvSpPr>
        <p:spPr bwMode="auto">
          <a:xfrm>
            <a:off x="128588" y="3543300"/>
            <a:ext cx="4381500" cy="2552700"/>
          </a:xfrm>
          <a:prstGeom prst="roundRect">
            <a:avLst>
              <a:gd name="adj" fmla="val 404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60582" name="AutoShape 6"/>
          <p:cNvSpPr>
            <a:spLocks noChangeArrowheads="1"/>
          </p:cNvSpPr>
          <p:nvPr/>
        </p:nvSpPr>
        <p:spPr bwMode="auto">
          <a:xfrm>
            <a:off x="4633913" y="3543300"/>
            <a:ext cx="4381500" cy="2552700"/>
          </a:xfrm>
          <a:prstGeom prst="roundRect">
            <a:avLst>
              <a:gd name="adj" fmla="val 4042"/>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60583" name="AutoShape 7"/>
          <p:cNvSpPr>
            <a:spLocks noChangeArrowheads="1"/>
          </p:cNvSpPr>
          <p:nvPr/>
        </p:nvSpPr>
        <p:spPr bwMode="auto">
          <a:xfrm>
            <a:off x="128588" y="914400"/>
            <a:ext cx="8921750" cy="2552700"/>
          </a:xfrm>
          <a:prstGeom prst="roundRect">
            <a:avLst>
              <a:gd name="adj" fmla="val 404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60584" name="AutoShape 8"/>
          <p:cNvSpPr>
            <a:spLocks noChangeArrowheads="1"/>
          </p:cNvSpPr>
          <p:nvPr/>
        </p:nvSpPr>
        <p:spPr bwMode="auto">
          <a:xfrm>
            <a:off x="128588" y="885825"/>
            <a:ext cx="8886825" cy="2544763"/>
          </a:xfrm>
          <a:prstGeom prst="roundRect">
            <a:avLst>
              <a:gd name="adj" fmla="val 3931"/>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7417" name="Rectangle 9"/>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7418" name="Rectangle 10"/>
          <p:cNvSpPr>
            <a:spLocks noGrp="1" noChangeArrowheads="1"/>
          </p:cNvSpPr>
          <p:nvPr>
            <p:ph type="body" idx="1"/>
          </p:nvPr>
        </p:nvSpPr>
        <p:spPr bwMode="auto">
          <a:xfrm>
            <a:off x="279400" y="914400"/>
            <a:ext cx="86360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
        <p:nvSpPr>
          <p:cNvPr id="1560587" name="Rectangle 11"/>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91139DFB-0F12-402E-A426-B3FBDF495ABF}" type="slidenum">
              <a:rPr lang="en-US" altLang="zh-CN"/>
              <a:pPr/>
              <a:t>‹#›</a:t>
            </a:fld>
            <a:endParaRPr lang="en-US" altLang="zh-CN"/>
          </a:p>
        </p:txBody>
      </p:sp>
      <p:grpSp>
        <p:nvGrpSpPr>
          <p:cNvPr id="17420" name="Group 12"/>
          <p:cNvGrpSpPr>
            <a:grpSpLocks noChangeAspect="1"/>
          </p:cNvGrpSpPr>
          <p:nvPr/>
        </p:nvGrpSpPr>
        <p:grpSpPr bwMode="auto">
          <a:xfrm>
            <a:off x="8710613" y="6386513"/>
            <a:ext cx="304800" cy="382587"/>
            <a:chOff x="2305" y="1438"/>
            <a:chExt cx="1150" cy="1444"/>
          </a:xfrm>
        </p:grpSpPr>
        <p:sp>
          <p:nvSpPr>
            <p:cNvPr id="1560589" name="AutoShape 13"/>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60590" name="Freeform 14"/>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60591" name="Freeform 15"/>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60592" name="Freeform 16"/>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60593" name="Freeform 17"/>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60594" name="Freeform 18"/>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60595" name="Freeform 19"/>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60596" name="Freeform 20"/>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60597" name="Freeform 21"/>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60598" name="Freeform 22"/>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60599" name="Rectangle 23"/>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Tree>
  </p:cSld>
  <p:clrMap bg1="lt1" tx1="dk1" bg2="lt2" tx2="dk2" accent1="accent1" accent2="accent2" accent3="accent3" accent4="accent4" accent5="accent5" accent6="accent6" hlink="hlink" folHlink="folHlink"/>
  <p:sldLayoutIdLst>
    <p:sldLayoutId id="2147485077" r:id="rId1"/>
    <p:sldLayoutId id="2147485051" r:id="rId2"/>
    <p:sldLayoutId id="2147485052" r:id="rId3"/>
    <p:sldLayoutId id="2147485053" r:id="rId4"/>
    <p:sldLayoutId id="2147485054" r:id="rId5"/>
    <p:sldLayoutId id="2147485055" r:id="rId6"/>
    <p:sldLayoutId id="2147485056" r:id="rId7"/>
    <p:sldLayoutId id="2147485057" r:id="rId8"/>
    <p:sldLayoutId id="2147485058" r:id="rId9"/>
    <p:sldLayoutId id="2147485059" r:id="rId10"/>
    <p:sldLayoutId id="214748506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lnSpc>
                <a:spcPct val="100000"/>
              </a:lnSpc>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fontAlgn="auto">
                <a:lnSpc>
                  <a:spcPct val="100000"/>
                </a:lnSpc>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lnSpc>
                <a:spcPct val="100000"/>
              </a:lnSpc>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lnSpc>
                <a:spcPct val="100000"/>
              </a:lnSpc>
              <a:spcBef>
                <a:spcPts val="0"/>
              </a:spcBef>
              <a:spcAft>
                <a:spcPts val="0"/>
              </a:spcAft>
            </a:pPr>
            <a:fld id="{E6F7F160-E61C-4897-94C3-BDF1D09C6643}" type="slidenum">
              <a:rPr lang="zh-CN" altLang="en-US" smtClean="0">
                <a:solidFill>
                  <a:prstClr val="black">
                    <a:tint val="75000"/>
                  </a:prstClr>
                </a:solidFill>
                <a:latin typeface="Verdana"/>
                <a:cs typeface="Arial" charset="0"/>
              </a:rPr>
              <a:pPr fontAlgn="auto">
                <a:lnSpc>
                  <a:spcPct val="100000"/>
                </a:lnSpc>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5079" r:id="rId1"/>
    <p:sldLayoutId id="2147485080" r:id="rId2"/>
    <p:sldLayoutId id="2147485081" r:id="rId3"/>
    <p:sldLayoutId id="2147485082" r:id="rId4"/>
    <p:sldLayoutId id="2147485083" r:id="rId5"/>
    <p:sldLayoutId id="2147485084" r:id="rId6"/>
    <p:sldLayoutId id="2147485085" r:id="rId7"/>
    <p:sldLayoutId id="2147485086" r:id="rId8"/>
    <p:sldLayoutId id="2147485087" r:id="rId9"/>
    <p:sldLayoutId id="2147485088" r:id="rId10"/>
    <p:sldLayoutId id="2147485089" r:id="rId11"/>
    <p:sldLayoutId id="2147485090"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79400"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1529859" name="Rectangle 3"/>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
        <p:nvSpPr>
          <p:cNvPr id="1529860" name="Rectangle 4"/>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BBB88726-D469-4A23-B68D-2C7C2F8195E3}" type="slidenum">
              <a:rPr lang="en-US" altLang="zh-CN"/>
              <a:pPr/>
              <a:t>‹#›</a:t>
            </a:fld>
            <a:endParaRPr lang="en-US" altLang="zh-CN"/>
          </a:p>
        </p:txBody>
      </p:sp>
      <p:grpSp>
        <p:nvGrpSpPr>
          <p:cNvPr id="2053" name="Group 5"/>
          <p:cNvGrpSpPr>
            <a:grpSpLocks noChangeAspect="1"/>
          </p:cNvGrpSpPr>
          <p:nvPr/>
        </p:nvGrpSpPr>
        <p:grpSpPr bwMode="auto">
          <a:xfrm>
            <a:off x="8710613" y="6386513"/>
            <a:ext cx="304800" cy="382587"/>
            <a:chOff x="2305" y="1438"/>
            <a:chExt cx="1150" cy="1444"/>
          </a:xfrm>
        </p:grpSpPr>
        <p:sp>
          <p:nvSpPr>
            <p:cNvPr id="1529862" name="AutoShape 6"/>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29863" name="Freeform 7"/>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9864" name="Freeform 8"/>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9865" name="Freeform 9"/>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9866" name="Freeform 10"/>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9867" name="Freeform 11"/>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29868" name="Freeform 12"/>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29869" name="Freeform 13"/>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29870" name="Freeform 14"/>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29871" name="Freeform 15"/>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29872" name="Rectangle 16"/>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2055" name="Group 17"/>
          <p:cNvGrpSpPr>
            <a:grpSpLocks/>
          </p:cNvGrpSpPr>
          <p:nvPr/>
        </p:nvGrpSpPr>
        <p:grpSpPr bwMode="auto">
          <a:xfrm>
            <a:off x="133350" y="1350963"/>
            <a:ext cx="8910638" cy="3670300"/>
            <a:chOff x="81" y="603"/>
            <a:chExt cx="5613" cy="2781"/>
          </a:xfrm>
        </p:grpSpPr>
        <p:sp>
          <p:nvSpPr>
            <p:cNvPr id="1529874" name="AutoShape 18"/>
            <p:cNvSpPr>
              <a:spLocks noChangeArrowheads="1"/>
            </p:cNvSpPr>
            <p:nvPr userDrawn="1"/>
          </p:nvSpPr>
          <p:spPr bwMode="auto">
            <a:xfrm>
              <a:off x="4324" y="622"/>
              <a:ext cx="1370" cy="276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29875" name="AutoShape 19"/>
            <p:cNvSpPr>
              <a:spLocks noChangeArrowheads="1"/>
            </p:cNvSpPr>
            <p:nvPr userDrawn="1"/>
          </p:nvSpPr>
          <p:spPr bwMode="auto">
            <a:xfrm>
              <a:off x="4308" y="603"/>
              <a:ext cx="1370" cy="276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2060" name="Group 20"/>
            <p:cNvGrpSpPr>
              <a:grpSpLocks/>
            </p:cNvGrpSpPr>
            <p:nvPr userDrawn="1"/>
          </p:nvGrpSpPr>
          <p:grpSpPr bwMode="auto">
            <a:xfrm>
              <a:off x="81" y="603"/>
              <a:ext cx="1386" cy="2781"/>
              <a:chOff x="81" y="558"/>
              <a:chExt cx="1283" cy="3305"/>
            </a:xfrm>
          </p:grpSpPr>
          <p:sp>
            <p:nvSpPr>
              <p:cNvPr id="1529877" name="AutoShape 21"/>
              <p:cNvSpPr>
                <a:spLocks noChangeArrowheads="1"/>
              </p:cNvSpPr>
              <p:nvPr userDrawn="1"/>
            </p:nvSpPr>
            <p:spPr bwMode="auto">
              <a:xfrm>
                <a:off x="96"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29878" name="AutoShape 22"/>
              <p:cNvSpPr>
                <a:spLocks noChangeArrowheads="1"/>
              </p:cNvSpPr>
              <p:nvPr userDrawn="1"/>
            </p:nvSpPr>
            <p:spPr bwMode="auto">
              <a:xfrm>
                <a:off x="81"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2061" name="Group 23"/>
            <p:cNvGrpSpPr>
              <a:grpSpLocks/>
            </p:cNvGrpSpPr>
            <p:nvPr userDrawn="1"/>
          </p:nvGrpSpPr>
          <p:grpSpPr bwMode="auto">
            <a:xfrm>
              <a:off x="1489" y="603"/>
              <a:ext cx="1387" cy="2781"/>
              <a:chOff x="1406" y="558"/>
              <a:chExt cx="1284" cy="3305"/>
            </a:xfrm>
          </p:grpSpPr>
          <p:sp>
            <p:nvSpPr>
              <p:cNvPr id="1529880" name="AutoShape 24"/>
              <p:cNvSpPr>
                <a:spLocks noChangeArrowheads="1"/>
              </p:cNvSpPr>
              <p:nvPr userDrawn="1"/>
            </p:nvSpPr>
            <p:spPr bwMode="auto">
              <a:xfrm>
                <a:off x="1422"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29881" name="AutoShape 25"/>
              <p:cNvSpPr>
                <a:spLocks noChangeArrowheads="1"/>
              </p:cNvSpPr>
              <p:nvPr userDrawn="1"/>
            </p:nvSpPr>
            <p:spPr bwMode="auto">
              <a:xfrm>
                <a:off x="1406"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2062" name="Group 26"/>
            <p:cNvGrpSpPr>
              <a:grpSpLocks/>
            </p:cNvGrpSpPr>
            <p:nvPr userDrawn="1"/>
          </p:nvGrpSpPr>
          <p:grpSpPr bwMode="auto">
            <a:xfrm>
              <a:off x="2899" y="603"/>
              <a:ext cx="1386" cy="2781"/>
              <a:chOff x="2733" y="558"/>
              <a:chExt cx="1283" cy="3305"/>
            </a:xfrm>
          </p:grpSpPr>
          <p:sp>
            <p:nvSpPr>
              <p:cNvPr id="1529883" name="AutoShape 27"/>
              <p:cNvSpPr>
                <a:spLocks noChangeArrowheads="1"/>
              </p:cNvSpPr>
              <p:nvPr userDrawn="1"/>
            </p:nvSpPr>
            <p:spPr bwMode="auto">
              <a:xfrm>
                <a:off x="2748" y="581"/>
                <a:ext cx="1268" cy="3282"/>
              </a:xfrm>
              <a:prstGeom prst="roundRect">
                <a:avLst>
                  <a:gd name="adj" fmla="val 347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29884" name="AutoShape 28"/>
              <p:cNvSpPr>
                <a:spLocks noChangeArrowheads="1"/>
              </p:cNvSpPr>
              <p:nvPr userDrawn="1"/>
            </p:nvSpPr>
            <p:spPr bwMode="auto">
              <a:xfrm>
                <a:off x="2733" y="558"/>
                <a:ext cx="1268" cy="3282"/>
              </a:xfrm>
              <a:prstGeom prst="roundRect">
                <a:avLst>
                  <a:gd name="adj" fmla="val 347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sp>
        <p:nvSpPr>
          <p:cNvPr id="1529885" name="AutoShape 29"/>
          <p:cNvSpPr>
            <a:spLocks noChangeArrowheads="1"/>
          </p:cNvSpPr>
          <p:nvPr/>
        </p:nvSpPr>
        <p:spPr bwMode="auto">
          <a:xfrm>
            <a:off x="161925" y="5113338"/>
            <a:ext cx="8885238" cy="990600"/>
          </a:xfrm>
          <a:prstGeom prst="roundRect">
            <a:avLst>
              <a:gd name="adj" fmla="val 16667"/>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29886" name="AutoShape 30"/>
          <p:cNvSpPr>
            <a:spLocks noChangeArrowheads="1"/>
          </p:cNvSpPr>
          <p:nvPr/>
        </p:nvSpPr>
        <p:spPr bwMode="auto">
          <a:xfrm>
            <a:off x="133350" y="5084763"/>
            <a:ext cx="8885238" cy="990600"/>
          </a:xfrm>
          <a:prstGeom prst="roundRect">
            <a:avLst>
              <a:gd name="adj" fmla="val 16667"/>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Tree>
  </p:cSld>
  <p:clrMap bg1="lt1" tx1="dk1" bg2="lt2" tx2="dk2" accent1="accent1" accent2="accent2" accent3="accent3" accent4="accent4" accent5="accent5" accent6="accent6" hlink="hlink" folHlink="folHlink"/>
  <p:sldLayoutIdLst>
    <p:sldLayoutId id="2147485062" r:id="rId1"/>
    <p:sldLayoutId id="2147484901" r:id="rId2"/>
    <p:sldLayoutId id="2147484902" r:id="rId3"/>
    <p:sldLayoutId id="2147484903" r:id="rId4"/>
    <p:sldLayoutId id="2147484904" r:id="rId5"/>
    <p:sldLayoutId id="2147484905" r:id="rId6"/>
    <p:sldLayoutId id="2147484906" r:id="rId7"/>
    <p:sldLayoutId id="2147484907" r:id="rId8"/>
    <p:sldLayoutId id="2147484908" r:id="rId9"/>
    <p:sldLayoutId id="2147484909" r:id="rId10"/>
    <p:sldLayoutId id="214748491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31906"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3075" name="Group 3"/>
          <p:cNvGrpSpPr>
            <a:grpSpLocks/>
          </p:cNvGrpSpPr>
          <p:nvPr/>
        </p:nvGrpSpPr>
        <p:grpSpPr bwMode="auto">
          <a:xfrm>
            <a:off x="163513" y="922338"/>
            <a:ext cx="8886825" cy="5210175"/>
            <a:chOff x="81" y="558"/>
            <a:chExt cx="5598" cy="3282"/>
          </a:xfrm>
        </p:grpSpPr>
        <p:sp>
          <p:nvSpPr>
            <p:cNvPr id="1531908" name="AutoShape 4"/>
            <p:cNvSpPr>
              <a:spLocks noChangeArrowheads="1"/>
            </p:cNvSpPr>
            <p:nvPr userDrawn="1"/>
          </p:nvSpPr>
          <p:spPr bwMode="auto">
            <a:xfrm>
              <a:off x="81" y="558"/>
              <a:ext cx="5598" cy="2128"/>
            </a:xfrm>
            <a:prstGeom prst="roundRect">
              <a:avLst>
                <a:gd name="adj" fmla="val 3009"/>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31909" name="AutoShape 5"/>
            <p:cNvSpPr>
              <a:spLocks noChangeArrowheads="1"/>
            </p:cNvSpPr>
            <p:nvPr userDrawn="1"/>
          </p:nvSpPr>
          <p:spPr bwMode="auto">
            <a:xfrm>
              <a:off x="81" y="2751"/>
              <a:ext cx="5598" cy="1089"/>
            </a:xfrm>
            <a:prstGeom prst="roundRect">
              <a:avLst>
                <a:gd name="adj" fmla="val 5968"/>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grpSp>
        <p:nvGrpSpPr>
          <p:cNvPr id="3076" name="Group 6"/>
          <p:cNvGrpSpPr>
            <a:grpSpLocks/>
          </p:cNvGrpSpPr>
          <p:nvPr/>
        </p:nvGrpSpPr>
        <p:grpSpPr bwMode="auto">
          <a:xfrm>
            <a:off x="128588" y="885825"/>
            <a:ext cx="8886825" cy="5210175"/>
            <a:chOff x="81" y="558"/>
            <a:chExt cx="5598" cy="3282"/>
          </a:xfrm>
        </p:grpSpPr>
        <p:sp>
          <p:nvSpPr>
            <p:cNvPr id="1531911" name="AutoShape 7"/>
            <p:cNvSpPr>
              <a:spLocks noChangeArrowheads="1"/>
            </p:cNvSpPr>
            <p:nvPr userDrawn="1"/>
          </p:nvSpPr>
          <p:spPr bwMode="auto">
            <a:xfrm>
              <a:off x="81" y="558"/>
              <a:ext cx="5598" cy="2128"/>
            </a:xfrm>
            <a:prstGeom prst="roundRect">
              <a:avLst>
                <a:gd name="adj" fmla="val 3009"/>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31912" name="AutoShape 8"/>
            <p:cNvSpPr>
              <a:spLocks noChangeArrowheads="1"/>
            </p:cNvSpPr>
            <p:nvPr userDrawn="1"/>
          </p:nvSpPr>
          <p:spPr bwMode="auto">
            <a:xfrm>
              <a:off x="81" y="2751"/>
              <a:ext cx="5598" cy="1089"/>
            </a:xfrm>
            <a:prstGeom prst="roundRect">
              <a:avLst>
                <a:gd name="adj" fmla="val 5968"/>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3077" name="Rectangle 9"/>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3078" name="Rectangle 10"/>
          <p:cNvSpPr>
            <a:spLocks noGrp="1" noChangeArrowheads="1"/>
          </p:cNvSpPr>
          <p:nvPr>
            <p:ph type="body" idx="1"/>
          </p:nvPr>
        </p:nvSpPr>
        <p:spPr bwMode="auto">
          <a:xfrm>
            <a:off x="279400" y="4549775"/>
            <a:ext cx="8550275"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p:txBody>
      </p:sp>
      <p:sp>
        <p:nvSpPr>
          <p:cNvPr id="1531915" name="Rectangle 11"/>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B025F40A-CECA-43CC-BE23-A172460C0482}" type="slidenum">
              <a:rPr lang="en-US" altLang="zh-CN"/>
              <a:pPr/>
              <a:t>‹#›</a:t>
            </a:fld>
            <a:endParaRPr lang="en-US" altLang="zh-CN"/>
          </a:p>
        </p:txBody>
      </p:sp>
      <p:grpSp>
        <p:nvGrpSpPr>
          <p:cNvPr id="3080" name="Group 12"/>
          <p:cNvGrpSpPr>
            <a:grpSpLocks noChangeAspect="1"/>
          </p:cNvGrpSpPr>
          <p:nvPr/>
        </p:nvGrpSpPr>
        <p:grpSpPr bwMode="auto">
          <a:xfrm>
            <a:off x="8710613" y="6386513"/>
            <a:ext cx="304800" cy="382587"/>
            <a:chOff x="2305" y="1438"/>
            <a:chExt cx="1150" cy="1444"/>
          </a:xfrm>
        </p:grpSpPr>
        <p:sp>
          <p:nvSpPr>
            <p:cNvPr id="1531917" name="AutoShape 13"/>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31918" name="Freeform 14"/>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1919" name="Freeform 15"/>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1920" name="Freeform 16"/>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1921" name="Freeform 17"/>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1922" name="Freeform 18"/>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1923" name="Freeform 19"/>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1924" name="Freeform 20"/>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1925" name="Freeform 21"/>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1926" name="Freeform 22"/>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31927" name="Rectangle 23"/>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Tree>
  </p:cSld>
  <p:clrMap bg1="lt1" tx1="dk1" bg2="lt2" tx2="dk2" accent1="accent1" accent2="accent2" accent3="accent3" accent4="accent4" accent5="accent5" accent6="accent6" hlink="hlink" folHlink="folHlink"/>
  <p:sldLayoutIdLst>
    <p:sldLayoutId id="2147485063" r:id="rId1"/>
    <p:sldLayoutId id="2147484911" r:id="rId2"/>
    <p:sldLayoutId id="2147484912" r:id="rId3"/>
    <p:sldLayoutId id="2147484913" r:id="rId4"/>
    <p:sldLayoutId id="2147484914" r:id="rId5"/>
    <p:sldLayoutId id="2147484915" r:id="rId6"/>
    <p:sldLayoutId id="2147484916" r:id="rId7"/>
    <p:sldLayoutId id="2147484917" r:id="rId8"/>
    <p:sldLayoutId id="2147484918" r:id="rId9"/>
    <p:sldLayoutId id="2147484919" r:id="rId10"/>
    <p:sldLayoutId id="214748492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lnSpc>
          <a:spcPct val="95000"/>
        </a:lnSpc>
        <a:spcBef>
          <a:spcPct val="20000"/>
        </a:spcBef>
        <a:spcAft>
          <a:spcPct val="0"/>
        </a:spcAft>
        <a:buClr>
          <a:srgbClr val="5F5F5F"/>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33954"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4099" name="Group 3"/>
          <p:cNvGrpSpPr>
            <a:grpSpLocks/>
          </p:cNvGrpSpPr>
          <p:nvPr/>
        </p:nvGrpSpPr>
        <p:grpSpPr bwMode="auto">
          <a:xfrm>
            <a:off x="163513" y="922338"/>
            <a:ext cx="8886825" cy="5210175"/>
            <a:chOff x="177" y="654"/>
            <a:chExt cx="5598" cy="3282"/>
          </a:xfrm>
        </p:grpSpPr>
        <p:sp>
          <p:nvSpPr>
            <p:cNvPr id="1533956" name="AutoShape 4"/>
            <p:cNvSpPr>
              <a:spLocks noChangeArrowheads="1"/>
            </p:cNvSpPr>
            <p:nvPr userDrawn="1"/>
          </p:nvSpPr>
          <p:spPr bwMode="auto">
            <a:xfrm>
              <a:off x="177" y="3121"/>
              <a:ext cx="5598" cy="815"/>
            </a:xfrm>
            <a:prstGeom prst="roundRect">
              <a:avLst>
                <a:gd name="adj" fmla="val 7852"/>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33957" name="AutoShape 5"/>
            <p:cNvSpPr>
              <a:spLocks noChangeArrowheads="1"/>
            </p:cNvSpPr>
            <p:nvPr userDrawn="1"/>
          </p:nvSpPr>
          <p:spPr bwMode="auto">
            <a:xfrm>
              <a:off x="177" y="654"/>
              <a:ext cx="5598" cy="2388"/>
            </a:xfrm>
            <a:prstGeom prst="roundRect">
              <a:avLst>
                <a:gd name="adj" fmla="val 2639"/>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1533958" name="AutoShape 6"/>
          <p:cNvSpPr>
            <a:spLocks noChangeArrowheads="1"/>
          </p:cNvSpPr>
          <p:nvPr/>
        </p:nvSpPr>
        <p:spPr bwMode="auto">
          <a:xfrm>
            <a:off x="128588" y="4802188"/>
            <a:ext cx="8886825" cy="1293812"/>
          </a:xfrm>
          <a:prstGeom prst="roundRect">
            <a:avLst>
              <a:gd name="adj" fmla="val 7852"/>
            </a:avLst>
          </a:prstGeom>
          <a:solidFill>
            <a:schemeClr val="bg1"/>
          </a:solidFill>
          <a:ln w="9525">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33959" name="AutoShape 7"/>
          <p:cNvSpPr>
            <a:spLocks noChangeArrowheads="1"/>
          </p:cNvSpPr>
          <p:nvPr/>
        </p:nvSpPr>
        <p:spPr bwMode="auto">
          <a:xfrm>
            <a:off x="128588" y="885825"/>
            <a:ext cx="8886825" cy="3790950"/>
          </a:xfrm>
          <a:prstGeom prst="roundRect">
            <a:avLst>
              <a:gd name="adj" fmla="val 2639"/>
            </a:avLst>
          </a:prstGeom>
          <a:solidFill>
            <a:schemeClr val="bg1"/>
          </a:solidFill>
          <a:ln w="9525">
            <a:noFill/>
            <a:round/>
            <a:headEnd/>
            <a:tailEnd/>
          </a:ln>
          <a:effectLst>
            <a:outerShdw dist="17961" dir="2700000" algn="ctr" rotWithShape="0">
              <a:srgbClr val="C0C0C0"/>
            </a:outerShdw>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4102" name="Rectangle 8"/>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4103" name="Rectangle 9"/>
          <p:cNvSpPr>
            <a:spLocks noGrp="1" noChangeArrowheads="1"/>
          </p:cNvSpPr>
          <p:nvPr>
            <p:ph type="body" idx="1"/>
          </p:nvPr>
        </p:nvSpPr>
        <p:spPr bwMode="auto">
          <a:xfrm>
            <a:off x="279400" y="4946650"/>
            <a:ext cx="8550275"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p:txBody>
      </p:sp>
      <p:sp>
        <p:nvSpPr>
          <p:cNvPr id="1533962" name="Rectangle 10"/>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6A6CFD85-51A2-4392-8DFE-EFA4ED8134FE}" type="slidenum">
              <a:rPr lang="en-US" altLang="zh-CN"/>
              <a:pPr/>
              <a:t>‹#›</a:t>
            </a:fld>
            <a:endParaRPr lang="en-US" altLang="zh-CN"/>
          </a:p>
        </p:txBody>
      </p:sp>
      <p:grpSp>
        <p:nvGrpSpPr>
          <p:cNvPr id="4105" name="Group 11"/>
          <p:cNvGrpSpPr>
            <a:grpSpLocks noChangeAspect="1"/>
          </p:cNvGrpSpPr>
          <p:nvPr/>
        </p:nvGrpSpPr>
        <p:grpSpPr bwMode="auto">
          <a:xfrm>
            <a:off x="8710613" y="6386513"/>
            <a:ext cx="304800" cy="382587"/>
            <a:chOff x="2305" y="1438"/>
            <a:chExt cx="1150" cy="1444"/>
          </a:xfrm>
        </p:grpSpPr>
        <p:sp>
          <p:nvSpPr>
            <p:cNvPr id="1533964" name="AutoShape 12"/>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33965" name="Freeform 13"/>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3966" name="Freeform 14"/>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3967" name="Freeform 15"/>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3968" name="Freeform 16"/>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3969" name="Freeform 17"/>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3970" name="Freeform 18"/>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3971" name="Freeform 19"/>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3972" name="Freeform 20"/>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3973" name="Freeform 21"/>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33974" name="Rectangle 22"/>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Tree>
  </p:cSld>
  <p:clrMap bg1="lt1" tx1="dk1" bg2="lt2" tx2="dk2" accent1="accent1" accent2="accent2" accent3="accent3" accent4="accent4" accent5="accent5" accent6="accent6" hlink="hlink" folHlink="folHlink"/>
  <p:sldLayoutIdLst>
    <p:sldLayoutId id="2147485064" r:id="rId1"/>
    <p:sldLayoutId id="2147484921" r:id="rId2"/>
    <p:sldLayoutId id="2147484922" r:id="rId3"/>
    <p:sldLayoutId id="2147484923" r:id="rId4"/>
    <p:sldLayoutId id="2147484924" r:id="rId5"/>
    <p:sldLayoutId id="2147484925" r:id="rId6"/>
    <p:sldLayoutId id="2147484926" r:id="rId7"/>
    <p:sldLayoutId id="2147484927" r:id="rId8"/>
    <p:sldLayoutId id="2147484928" r:id="rId9"/>
    <p:sldLayoutId id="2147484929" r:id="rId10"/>
    <p:sldLayoutId id="214748493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lnSpc>
          <a:spcPct val="95000"/>
        </a:lnSpc>
        <a:spcBef>
          <a:spcPct val="20000"/>
        </a:spcBef>
        <a:spcAft>
          <a:spcPct val="0"/>
        </a:spcAft>
        <a:buClr>
          <a:srgbClr val="5F5F5F"/>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36002"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5123" name="Group 3"/>
          <p:cNvGrpSpPr>
            <a:grpSpLocks/>
          </p:cNvGrpSpPr>
          <p:nvPr/>
        </p:nvGrpSpPr>
        <p:grpSpPr bwMode="auto">
          <a:xfrm>
            <a:off x="163513" y="922338"/>
            <a:ext cx="8886825" cy="5210175"/>
            <a:chOff x="177" y="654"/>
            <a:chExt cx="5598" cy="3282"/>
          </a:xfrm>
        </p:grpSpPr>
        <p:sp>
          <p:nvSpPr>
            <p:cNvPr id="1536004" name="AutoShape 4"/>
            <p:cNvSpPr>
              <a:spLocks noChangeArrowheads="1"/>
            </p:cNvSpPr>
            <p:nvPr userDrawn="1"/>
          </p:nvSpPr>
          <p:spPr bwMode="auto">
            <a:xfrm>
              <a:off x="177" y="654"/>
              <a:ext cx="5598" cy="1603"/>
            </a:xfrm>
            <a:prstGeom prst="roundRect">
              <a:avLst>
                <a:gd name="adj" fmla="val 3931"/>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36005" name="AutoShape 5"/>
            <p:cNvSpPr>
              <a:spLocks noChangeArrowheads="1"/>
            </p:cNvSpPr>
            <p:nvPr userDrawn="1"/>
          </p:nvSpPr>
          <p:spPr bwMode="auto">
            <a:xfrm>
              <a:off x="177" y="2333"/>
              <a:ext cx="5598" cy="1603"/>
            </a:xfrm>
            <a:prstGeom prst="roundRect">
              <a:avLst>
                <a:gd name="adj" fmla="val 3931"/>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1536006" name="AutoShape 6"/>
          <p:cNvSpPr>
            <a:spLocks noChangeArrowheads="1"/>
          </p:cNvSpPr>
          <p:nvPr/>
        </p:nvSpPr>
        <p:spPr bwMode="auto">
          <a:xfrm>
            <a:off x="128588" y="885825"/>
            <a:ext cx="8886825" cy="2544763"/>
          </a:xfrm>
          <a:prstGeom prst="roundRect">
            <a:avLst>
              <a:gd name="adj" fmla="val 3931"/>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36007" name="AutoShape 7"/>
          <p:cNvSpPr>
            <a:spLocks noChangeArrowheads="1"/>
          </p:cNvSpPr>
          <p:nvPr/>
        </p:nvSpPr>
        <p:spPr bwMode="auto">
          <a:xfrm>
            <a:off x="128588" y="3551238"/>
            <a:ext cx="8886825" cy="2544762"/>
          </a:xfrm>
          <a:prstGeom prst="roundRect">
            <a:avLst>
              <a:gd name="adj" fmla="val 3931"/>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5126" name="Rectangle 8"/>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5127" name="Rectangle 9"/>
          <p:cNvSpPr>
            <a:spLocks noGrp="1" noChangeArrowheads="1"/>
          </p:cNvSpPr>
          <p:nvPr>
            <p:ph type="body" idx="1"/>
          </p:nvPr>
        </p:nvSpPr>
        <p:spPr bwMode="auto">
          <a:xfrm>
            <a:off x="279400" y="3748088"/>
            <a:ext cx="855027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p:txBody>
      </p:sp>
      <p:sp>
        <p:nvSpPr>
          <p:cNvPr id="1536010" name="Rectangle 10"/>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0B0B5A17-8CED-45D7-9EB6-9CBC14AA8884}" type="slidenum">
              <a:rPr lang="en-US" altLang="zh-CN"/>
              <a:pPr/>
              <a:t>‹#›</a:t>
            </a:fld>
            <a:endParaRPr lang="en-US" altLang="zh-CN"/>
          </a:p>
        </p:txBody>
      </p:sp>
      <p:grpSp>
        <p:nvGrpSpPr>
          <p:cNvPr id="5129" name="Group 11"/>
          <p:cNvGrpSpPr>
            <a:grpSpLocks noChangeAspect="1"/>
          </p:cNvGrpSpPr>
          <p:nvPr/>
        </p:nvGrpSpPr>
        <p:grpSpPr bwMode="auto">
          <a:xfrm>
            <a:off x="8710613" y="6386513"/>
            <a:ext cx="304800" cy="382587"/>
            <a:chOff x="2305" y="1438"/>
            <a:chExt cx="1150" cy="1444"/>
          </a:xfrm>
        </p:grpSpPr>
        <p:sp>
          <p:nvSpPr>
            <p:cNvPr id="1536012" name="AutoShape 12"/>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36013" name="Freeform 13"/>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6014" name="Freeform 14"/>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6015" name="Freeform 15"/>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6016" name="Freeform 16"/>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6017" name="Freeform 17"/>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6018" name="Freeform 18"/>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6019" name="Freeform 19"/>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6020" name="Freeform 20"/>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6021" name="Freeform 21"/>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36022" name="Rectangle 22"/>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Tree>
  </p:cSld>
  <p:clrMap bg1="lt1" tx1="dk1" bg2="lt2" tx2="dk2" accent1="accent1" accent2="accent2" accent3="accent3" accent4="accent4" accent5="accent5" accent6="accent6" hlink="hlink" folHlink="folHlink"/>
  <p:sldLayoutIdLst>
    <p:sldLayoutId id="2147485065" r:id="rId1"/>
    <p:sldLayoutId id="2147484931" r:id="rId2"/>
    <p:sldLayoutId id="2147484932" r:id="rId3"/>
    <p:sldLayoutId id="2147484933" r:id="rId4"/>
    <p:sldLayoutId id="2147484934" r:id="rId5"/>
    <p:sldLayoutId id="2147484935" r:id="rId6"/>
    <p:sldLayoutId id="2147484936" r:id="rId7"/>
    <p:sldLayoutId id="2147484937" r:id="rId8"/>
    <p:sldLayoutId id="2147484938" r:id="rId9"/>
    <p:sldLayoutId id="2147484939" r:id="rId10"/>
    <p:sldLayoutId id="214748494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lnSpc>
          <a:spcPct val="95000"/>
        </a:lnSpc>
        <a:spcBef>
          <a:spcPct val="20000"/>
        </a:spcBef>
        <a:spcAft>
          <a:spcPct val="0"/>
        </a:spcAft>
        <a:buClr>
          <a:srgbClr val="5F5F5F"/>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38050"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38051" name="AutoShape 3"/>
          <p:cNvSpPr>
            <a:spLocks noChangeArrowheads="1"/>
          </p:cNvSpPr>
          <p:nvPr/>
        </p:nvSpPr>
        <p:spPr bwMode="auto">
          <a:xfrm>
            <a:off x="163513" y="3587750"/>
            <a:ext cx="8886825" cy="2544763"/>
          </a:xfrm>
          <a:prstGeom prst="roundRect">
            <a:avLst>
              <a:gd name="adj" fmla="val 3931"/>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38052" name="AutoShape 4"/>
          <p:cNvSpPr>
            <a:spLocks noChangeArrowheads="1"/>
          </p:cNvSpPr>
          <p:nvPr/>
        </p:nvSpPr>
        <p:spPr bwMode="auto">
          <a:xfrm>
            <a:off x="128588" y="3551238"/>
            <a:ext cx="8886825" cy="2544762"/>
          </a:xfrm>
          <a:prstGeom prst="roundRect">
            <a:avLst>
              <a:gd name="adj" fmla="val 3931"/>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6149" name="Rectangle 5"/>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6150" name="Rectangle 6"/>
          <p:cNvSpPr>
            <a:spLocks noGrp="1" noChangeArrowheads="1"/>
          </p:cNvSpPr>
          <p:nvPr>
            <p:ph type="body" idx="1"/>
          </p:nvPr>
        </p:nvSpPr>
        <p:spPr bwMode="auto">
          <a:xfrm>
            <a:off x="279400" y="3748088"/>
            <a:ext cx="8550275"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p:txBody>
      </p:sp>
      <p:sp>
        <p:nvSpPr>
          <p:cNvPr id="1538055" name="Rectangle 7"/>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A6BA89E1-B47B-42C1-9432-01BC14169ADD}" type="slidenum">
              <a:rPr lang="en-US" altLang="zh-CN"/>
              <a:pPr/>
              <a:t>‹#›</a:t>
            </a:fld>
            <a:endParaRPr lang="en-US" altLang="zh-CN"/>
          </a:p>
        </p:txBody>
      </p:sp>
      <p:grpSp>
        <p:nvGrpSpPr>
          <p:cNvPr id="6152" name="Group 8"/>
          <p:cNvGrpSpPr>
            <a:grpSpLocks noChangeAspect="1"/>
          </p:cNvGrpSpPr>
          <p:nvPr/>
        </p:nvGrpSpPr>
        <p:grpSpPr bwMode="auto">
          <a:xfrm>
            <a:off x="8710613" y="6386513"/>
            <a:ext cx="304800" cy="382587"/>
            <a:chOff x="2305" y="1438"/>
            <a:chExt cx="1150" cy="1444"/>
          </a:xfrm>
        </p:grpSpPr>
        <p:sp>
          <p:nvSpPr>
            <p:cNvPr id="1538057" name="AutoShape 9"/>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38058" name="Freeform 10"/>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8059" name="Freeform 11"/>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8060" name="Freeform 12"/>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8061" name="Freeform 13"/>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8062" name="Freeform 14"/>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38063" name="Freeform 15"/>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8064" name="Freeform 16"/>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8065" name="Freeform 17"/>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38066" name="Freeform 18"/>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38067" name="Rectangle 19"/>
          <p:cNvSpPr>
            <a:spLocks noChangeArrowheads="1"/>
          </p:cNvSpPr>
          <p:nvPr/>
        </p:nvSpPr>
        <p:spPr bwMode="auto">
          <a:xfrm>
            <a:off x="447675" y="1225550"/>
            <a:ext cx="8083550" cy="1849438"/>
          </a:xfrm>
          <a:prstGeom prst="rect">
            <a:avLst/>
          </a:prstGeom>
          <a:solidFill>
            <a:srgbClr val="CC0000"/>
          </a:solidFill>
          <a:ln w="9525" algn="ctr">
            <a:noFill/>
            <a:miter lim="800000"/>
            <a:headEnd/>
            <a:tailEnd/>
          </a:ln>
          <a:effectLst/>
        </p:spPr>
        <p:txBody>
          <a:bodyPr wrap="none" anchor="ctr"/>
          <a:lstStyle/>
          <a:p>
            <a:pPr algn="ctr" defTabSz="820738">
              <a:defRPr/>
            </a:pPr>
            <a:r>
              <a:rPr lang="en-US" sz="2400" dirty="0">
                <a:solidFill>
                  <a:schemeClr val="bg1"/>
                </a:solidFill>
                <a:latin typeface="Myriad Pro" pitchFamily="34" charset="0"/>
              </a:rPr>
              <a:t>an image pod should go over this box</a:t>
            </a:r>
          </a:p>
        </p:txBody>
      </p:sp>
      <p:sp>
        <p:nvSpPr>
          <p:cNvPr id="1538068" name="Rectangle 20"/>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Tree>
  </p:cSld>
  <p:clrMap bg1="lt1" tx1="dk1" bg2="lt2" tx2="dk2" accent1="accent1" accent2="accent2" accent3="accent3" accent4="accent4" accent5="accent5" accent6="accent6" hlink="hlink" folHlink="folHlink"/>
  <p:sldLayoutIdLst>
    <p:sldLayoutId id="2147485066" r:id="rId1"/>
    <p:sldLayoutId id="2147484941" r:id="rId2"/>
    <p:sldLayoutId id="2147484942" r:id="rId3"/>
    <p:sldLayoutId id="2147484943" r:id="rId4"/>
    <p:sldLayoutId id="2147484944" r:id="rId5"/>
    <p:sldLayoutId id="2147484945" r:id="rId6"/>
    <p:sldLayoutId id="2147484946" r:id="rId7"/>
    <p:sldLayoutId id="2147484947" r:id="rId8"/>
    <p:sldLayoutId id="2147484948" r:id="rId9"/>
    <p:sldLayoutId id="2147484949" r:id="rId10"/>
    <p:sldLayoutId id="214748495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lnSpc>
          <a:spcPct val="95000"/>
        </a:lnSpc>
        <a:spcBef>
          <a:spcPct val="20000"/>
        </a:spcBef>
        <a:spcAft>
          <a:spcPct val="0"/>
        </a:spcAft>
        <a:buClr>
          <a:srgbClr val="5F5F5F"/>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40098"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7171" name="Rectangle 3"/>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7172" name="Rectangle 4"/>
          <p:cNvSpPr>
            <a:spLocks noGrp="1" noChangeArrowheads="1"/>
          </p:cNvSpPr>
          <p:nvPr>
            <p:ph type="body" idx="1"/>
          </p:nvPr>
        </p:nvSpPr>
        <p:spPr bwMode="auto">
          <a:xfrm>
            <a:off x="279400" y="1085850"/>
            <a:ext cx="8550275"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p:txBody>
      </p:sp>
      <p:sp>
        <p:nvSpPr>
          <p:cNvPr id="1540101" name="Rectangle 5"/>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C84A14B3-57D3-43AC-9E3D-4206AF882CBE}" type="slidenum">
              <a:rPr lang="en-US" altLang="zh-CN"/>
              <a:pPr/>
              <a:t>‹#›</a:t>
            </a:fld>
            <a:endParaRPr lang="en-US" altLang="zh-CN"/>
          </a:p>
        </p:txBody>
      </p:sp>
      <p:grpSp>
        <p:nvGrpSpPr>
          <p:cNvPr id="7174" name="Group 6"/>
          <p:cNvGrpSpPr>
            <a:grpSpLocks noChangeAspect="1"/>
          </p:cNvGrpSpPr>
          <p:nvPr/>
        </p:nvGrpSpPr>
        <p:grpSpPr bwMode="auto">
          <a:xfrm>
            <a:off x="8710613" y="6386513"/>
            <a:ext cx="304800" cy="382587"/>
            <a:chOff x="2305" y="1438"/>
            <a:chExt cx="1150" cy="1444"/>
          </a:xfrm>
        </p:grpSpPr>
        <p:sp>
          <p:nvSpPr>
            <p:cNvPr id="1540103" name="AutoShape 7"/>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40104" name="Freeform 8"/>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0105" name="Freeform 9"/>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0106" name="Freeform 10"/>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0107" name="Freeform 11"/>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0108" name="Freeform 12"/>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0109" name="Freeform 13"/>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0110" name="Freeform 14"/>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0111" name="Freeform 15"/>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0112" name="Freeform 16"/>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0113" name="Rectangle 17"/>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Tree>
  </p:cSld>
  <p:clrMap bg1="lt1" tx1="dk1" bg2="lt2" tx2="dk2" accent1="accent1" accent2="accent2" accent3="accent3" accent4="accent4" accent5="accent5" accent6="accent6" hlink="hlink" folHlink="folHlink"/>
  <p:sldLayoutIdLst>
    <p:sldLayoutId id="2147485067" r:id="rId1"/>
    <p:sldLayoutId id="2147484951" r:id="rId2"/>
    <p:sldLayoutId id="2147484952" r:id="rId3"/>
    <p:sldLayoutId id="2147484953" r:id="rId4"/>
    <p:sldLayoutId id="2147484954" r:id="rId5"/>
    <p:sldLayoutId id="2147484955" r:id="rId6"/>
    <p:sldLayoutId id="2147484956" r:id="rId7"/>
    <p:sldLayoutId id="2147484957" r:id="rId8"/>
    <p:sldLayoutId id="2147484958" r:id="rId9"/>
    <p:sldLayoutId id="2147484959" r:id="rId10"/>
    <p:sldLayoutId id="214748496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lnSpc>
          <a:spcPct val="95000"/>
        </a:lnSpc>
        <a:spcBef>
          <a:spcPct val="20000"/>
        </a:spcBef>
        <a:spcAft>
          <a:spcPct val="0"/>
        </a:spcAft>
        <a:buClr>
          <a:srgbClr val="5F5F5F"/>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42146"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8195" name="Group 3"/>
          <p:cNvGrpSpPr>
            <a:grpSpLocks/>
          </p:cNvGrpSpPr>
          <p:nvPr/>
        </p:nvGrpSpPr>
        <p:grpSpPr bwMode="auto">
          <a:xfrm>
            <a:off x="173038" y="922338"/>
            <a:ext cx="8886825" cy="5210175"/>
            <a:chOff x="177" y="654"/>
            <a:chExt cx="5598" cy="3282"/>
          </a:xfrm>
        </p:grpSpPr>
        <p:sp>
          <p:nvSpPr>
            <p:cNvPr id="1542148" name="AutoShape 4"/>
            <p:cNvSpPr>
              <a:spLocks noChangeArrowheads="1"/>
            </p:cNvSpPr>
            <p:nvPr userDrawn="1"/>
          </p:nvSpPr>
          <p:spPr bwMode="auto">
            <a:xfrm>
              <a:off x="177" y="654"/>
              <a:ext cx="2747" cy="3282"/>
            </a:xfrm>
            <a:prstGeom prst="roundRect">
              <a:avLst>
                <a:gd name="adj" fmla="val 2329"/>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42149" name="AutoShape 5"/>
            <p:cNvSpPr>
              <a:spLocks noChangeArrowheads="1"/>
            </p:cNvSpPr>
            <p:nvPr userDrawn="1"/>
          </p:nvSpPr>
          <p:spPr bwMode="auto">
            <a:xfrm>
              <a:off x="3028" y="654"/>
              <a:ext cx="2747" cy="3282"/>
            </a:xfrm>
            <a:prstGeom prst="roundRect">
              <a:avLst>
                <a:gd name="adj" fmla="val 2329"/>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1542150" name="AutoShape 6"/>
          <p:cNvSpPr>
            <a:spLocks noChangeArrowheads="1"/>
          </p:cNvSpPr>
          <p:nvPr/>
        </p:nvSpPr>
        <p:spPr bwMode="auto">
          <a:xfrm>
            <a:off x="128588" y="885825"/>
            <a:ext cx="4360862" cy="5210175"/>
          </a:xfrm>
          <a:prstGeom prst="roundRect">
            <a:avLst>
              <a:gd name="adj" fmla="val 2329"/>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8197" name="Rectangle 7"/>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8198" name="Rectangle 8"/>
          <p:cNvSpPr>
            <a:spLocks noGrp="1" noChangeArrowheads="1"/>
          </p:cNvSpPr>
          <p:nvPr>
            <p:ph type="body" idx="1"/>
          </p:nvPr>
        </p:nvSpPr>
        <p:spPr bwMode="auto">
          <a:xfrm>
            <a:off x="279400" y="1044575"/>
            <a:ext cx="8599488"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
        <p:nvSpPr>
          <p:cNvPr id="1542153" name="Rectangle 9"/>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0390E7AC-A0FE-419C-A2B3-D5F31FEE5424}" type="slidenum">
              <a:rPr lang="en-US" altLang="zh-CN"/>
              <a:pPr/>
              <a:t>‹#›</a:t>
            </a:fld>
            <a:endParaRPr lang="en-US" altLang="zh-CN"/>
          </a:p>
        </p:txBody>
      </p:sp>
      <p:grpSp>
        <p:nvGrpSpPr>
          <p:cNvPr id="8200" name="Group 10"/>
          <p:cNvGrpSpPr>
            <a:grpSpLocks noChangeAspect="1"/>
          </p:cNvGrpSpPr>
          <p:nvPr/>
        </p:nvGrpSpPr>
        <p:grpSpPr bwMode="auto">
          <a:xfrm>
            <a:off x="8710613" y="6386513"/>
            <a:ext cx="304800" cy="382587"/>
            <a:chOff x="2305" y="1438"/>
            <a:chExt cx="1150" cy="1444"/>
          </a:xfrm>
        </p:grpSpPr>
        <p:sp>
          <p:nvSpPr>
            <p:cNvPr id="1542155" name="AutoShape 11"/>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42156" name="Freeform 12"/>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2157" name="Freeform 13"/>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2158" name="Freeform 14"/>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2159" name="Freeform 15"/>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2160" name="Freeform 16"/>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2161" name="Freeform 17"/>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2162" name="Freeform 18"/>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2163" name="Freeform 19"/>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2164" name="Freeform 20"/>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2165" name="Rectangle 21"/>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
        <p:nvSpPr>
          <p:cNvPr id="1542166" name="AutoShape 22"/>
          <p:cNvSpPr>
            <a:spLocks noChangeArrowheads="1"/>
          </p:cNvSpPr>
          <p:nvPr/>
        </p:nvSpPr>
        <p:spPr bwMode="auto">
          <a:xfrm>
            <a:off x="4654550" y="885825"/>
            <a:ext cx="4360863" cy="5210175"/>
          </a:xfrm>
          <a:prstGeom prst="roundRect">
            <a:avLst>
              <a:gd name="adj" fmla="val 2329"/>
            </a:avLst>
          </a:prstGeom>
          <a:solidFill>
            <a:schemeClr val="bg1"/>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Tree>
  </p:cSld>
  <p:clrMap bg1="lt1" tx1="dk1" bg2="lt2" tx2="dk2" accent1="accent1" accent2="accent2" accent3="accent3" accent4="accent4" accent5="accent5" accent6="accent6" hlink="hlink" folHlink="folHlink"/>
  <p:sldLayoutIdLst>
    <p:sldLayoutId id="2147485068" r:id="rId1"/>
    <p:sldLayoutId id="2147484961" r:id="rId2"/>
    <p:sldLayoutId id="2147484962" r:id="rId3"/>
    <p:sldLayoutId id="2147484963" r:id="rId4"/>
    <p:sldLayoutId id="2147484964" r:id="rId5"/>
    <p:sldLayoutId id="2147484965" r:id="rId6"/>
    <p:sldLayoutId id="2147484966" r:id="rId7"/>
    <p:sldLayoutId id="2147484967" r:id="rId8"/>
    <p:sldLayoutId id="2147484968" r:id="rId9"/>
    <p:sldLayoutId id="2147484969" r:id="rId10"/>
    <p:sldLayoutId id="214748497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44194" name="Rectangle 2"/>
          <p:cNvSpPr>
            <a:spLocks noChangeArrowheads="1"/>
          </p:cNvSpPr>
          <p:nvPr/>
        </p:nvSpPr>
        <p:spPr bwMode="auto">
          <a:xfrm>
            <a:off x="0" y="785813"/>
            <a:ext cx="9144000" cy="5473700"/>
          </a:xfrm>
          <a:prstGeom prst="rect">
            <a:avLst/>
          </a:prstGeom>
          <a:solidFill>
            <a:srgbClr val="DDDDDD"/>
          </a:solidFill>
          <a:ln w="9525" algn="ctr">
            <a:noFill/>
            <a:miter lim="800000"/>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nvGrpSpPr>
          <p:cNvPr id="9219" name="Group 3"/>
          <p:cNvGrpSpPr>
            <a:grpSpLocks/>
          </p:cNvGrpSpPr>
          <p:nvPr/>
        </p:nvGrpSpPr>
        <p:grpSpPr bwMode="auto">
          <a:xfrm>
            <a:off x="161925" y="1398588"/>
            <a:ext cx="8886825" cy="4737100"/>
            <a:chOff x="177" y="952"/>
            <a:chExt cx="5598" cy="2984"/>
          </a:xfrm>
        </p:grpSpPr>
        <p:sp>
          <p:nvSpPr>
            <p:cNvPr id="1544196" name="AutoShape 4"/>
            <p:cNvSpPr>
              <a:spLocks noChangeArrowheads="1"/>
            </p:cNvSpPr>
            <p:nvPr userDrawn="1"/>
          </p:nvSpPr>
          <p:spPr bwMode="auto">
            <a:xfrm>
              <a:off x="177" y="952"/>
              <a:ext cx="2746" cy="2984"/>
            </a:xfrm>
            <a:prstGeom prst="roundRect">
              <a:avLst>
                <a:gd name="adj" fmla="val 2366"/>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1544197" name="AutoShape 5"/>
            <p:cNvSpPr>
              <a:spLocks noChangeArrowheads="1"/>
            </p:cNvSpPr>
            <p:nvPr userDrawn="1"/>
          </p:nvSpPr>
          <p:spPr bwMode="auto">
            <a:xfrm>
              <a:off x="3029" y="952"/>
              <a:ext cx="2746" cy="2984"/>
            </a:xfrm>
            <a:prstGeom prst="roundRect">
              <a:avLst>
                <a:gd name="adj" fmla="val 2366"/>
              </a:avLst>
            </a:prstGeom>
            <a:solidFill>
              <a:srgbClr val="C0C0C0"/>
            </a:solidFill>
            <a:ln w="9525" algn="ctr">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grpSp>
      <p:sp>
        <p:nvSpPr>
          <p:cNvPr id="1544198" name="AutoShape 6"/>
          <p:cNvSpPr>
            <a:spLocks noChangeArrowheads="1"/>
          </p:cNvSpPr>
          <p:nvPr/>
        </p:nvSpPr>
        <p:spPr bwMode="auto">
          <a:xfrm>
            <a:off x="128588" y="1358900"/>
            <a:ext cx="4359275" cy="4737100"/>
          </a:xfrm>
          <a:prstGeom prst="roundRect">
            <a:avLst>
              <a:gd name="adj" fmla="val 2366"/>
            </a:avLst>
          </a:prstGeom>
          <a:solidFill>
            <a:schemeClr val="bg1"/>
          </a:solidFill>
          <a:ln w="9525">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
        <p:nvSpPr>
          <p:cNvPr id="9221" name="Rectangle 7"/>
          <p:cNvSpPr>
            <a:spLocks noGrp="1" noChangeArrowheads="1"/>
          </p:cNvSpPr>
          <p:nvPr>
            <p:ph type="title"/>
          </p:nvPr>
        </p:nvSpPr>
        <p:spPr bwMode="auto">
          <a:xfrm>
            <a:off x="282575" y="177800"/>
            <a:ext cx="8564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zh-CN" smtClean="0"/>
              <a:t>Click to edit Master title style</a:t>
            </a:r>
          </a:p>
        </p:txBody>
      </p:sp>
      <p:sp>
        <p:nvSpPr>
          <p:cNvPr id="9222" name="Rectangle 8"/>
          <p:cNvSpPr>
            <a:spLocks noGrp="1" noChangeArrowheads="1"/>
          </p:cNvSpPr>
          <p:nvPr>
            <p:ph type="body" idx="1"/>
          </p:nvPr>
        </p:nvSpPr>
        <p:spPr bwMode="auto">
          <a:xfrm>
            <a:off x="279400" y="1566863"/>
            <a:ext cx="400367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058" tIns="41029" rIns="82058" bIns="41029" numCol="1" anchor="t" anchorCtr="0" compatLnSpc="1">
            <a:prstTxWarp prst="textNoShape">
              <a:avLst/>
            </a:prstTxWarp>
          </a:bodyPr>
          <a:lstStyle/>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a:p>
            <a:pPr lvl="0"/>
            <a:r>
              <a:rPr lang="en-US" altLang="zh-CN" smtClean="0"/>
              <a:t>First level subhead here</a:t>
            </a:r>
          </a:p>
          <a:p>
            <a:pPr lvl="1"/>
            <a:r>
              <a:rPr lang="en-US" altLang="zh-CN" smtClean="0"/>
              <a:t>Second level content</a:t>
            </a:r>
          </a:p>
          <a:p>
            <a:pPr lvl="2"/>
            <a:r>
              <a:rPr lang="en-US" altLang="zh-CN" smtClean="0"/>
              <a:t>Third level content</a:t>
            </a:r>
          </a:p>
          <a:p>
            <a:pPr lvl="3"/>
            <a:r>
              <a:rPr lang="en-US" altLang="zh-CN" smtClean="0"/>
              <a:t> </a:t>
            </a:r>
          </a:p>
        </p:txBody>
      </p:sp>
      <p:sp>
        <p:nvSpPr>
          <p:cNvPr id="1544201" name="Rectangle 9"/>
          <p:cNvSpPr>
            <a:spLocks noGrp="1" noChangeArrowheads="1"/>
          </p:cNvSpPr>
          <p:nvPr>
            <p:ph type="sldNum" sz="quarter" idx="4"/>
          </p:nvPr>
        </p:nvSpPr>
        <p:spPr bwMode="auto">
          <a:xfrm>
            <a:off x="4425950" y="6459538"/>
            <a:ext cx="290513" cy="311150"/>
          </a:xfrm>
          <a:prstGeom prst="rect">
            <a:avLst/>
          </a:prstGeom>
          <a:noFill/>
          <a:ln w="9525" algn="ctr">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700">
                <a:solidFill>
                  <a:schemeClr val="tx1"/>
                </a:solidFill>
                <a:ea typeface="宋体" charset="-122"/>
              </a:defRPr>
            </a:lvl1pPr>
          </a:lstStyle>
          <a:p>
            <a:fld id="{D0C230C8-D99F-49E7-8B85-4E2C5D51E57F}" type="slidenum">
              <a:rPr lang="en-US" altLang="zh-CN"/>
              <a:pPr/>
              <a:t>‹#›</a:t>
            </a:fld>
            <a:endParaRPr lang="en-US" altLang="zh-CN"/>
          </a:p>
        </p:txBody>
      </p:sp>
      <p:grpSp>
        <p:nvGrpSpPr>
          <p:cNvPr id="9224" name="Group 10"/>
          <p:cNvGrpSpPr>
            <a:grpSpLocks noChangeAspect="1"/>
          </p:cNvGrpSpPr>
          <p:nvPr/>
        </p:nvGrpSpPr>
        <p:grpSpPr bwMode="auto">
          <a:xfrm>
            <a:off x="8710613" y="6386513"/>
            <a:ext cx="304800" cy="382587"/>
            <a:chOff x="2305" y="1438"/>
            <a:chExt cx="1150" cy="1444"/>
          </a:xfrm>
        </p:grpSpPr>
        <p:sp>
          <p:nvSpPr>
            <p:cNvPr id="1544203" name="AutoShape 11"/>
            <p:cNvSpPr>
              <a:spLocks noChangeAspect="1" noChangeArrowheads="1" noTextEdit="1"/>
            </p:cNvSpPr>
            <p:nvPr userDrawn="1"/>
          </p:nvSpPr>
          <p:spPr bwMode="auto">
            <a:xfrm>
              <a:off x="2305" y="1438"/>
              <a:ext cx="1150" cy="1444"/>
            </a:xfrm>
            <a:prstGeom prst="rect">
              <a:avLst/>
            </a:prstGeom>
            <a:noFill/>
            <a:ln w="9525">
              <a:noFill/>
              <a:miter lim="800000"/>
              <a:headEnd/>
              <a:tailEnd/>
            </a:ln>
          </p:spPr>
          <p:txBody>
            <a:bodyPr/>
            <a:lstStyle/>
            <a:p>
              <a:pPr>
                <a:defRPr/>
              </a:pPr>
              <a:endParaRPr lang="en-US" dirty="0">
                <a:latin typeface="Myriad Pro" pitchFamily="34" charset="0"/>
              </a:endParaRPr>
            </a:p>
          </p:txBody>
        </p:sp>
        <p:sp>
          <p:nvSpPr>
            <p:cNvPr id="1544204" name="Freeform 12"/>
            <p:cNvSpPr>
              <a:spLocks noEditPoints="1"/>
            </p:cNvSpPr>
            <p:nvPr userDrawn="1"/>
          </p:nvSpPr>
          <p:spPr bwMode="auto">
            <a:xfrm>
              <a:off x="2317" y="2540"/>
              <a:ext cx="210" cy="336"/>
            </a:xfrm>
            <a:custGeom>
              <a:avLst/>
              <a:gdLst/>
              <a:ahLst/>
              <a:cxnLst>
                <a:cxn ang="0">
                  <a:pos x="76" y="252"/>
                </a:cxn>
                <a:cxn ang="0">
                  <a:pos x="60" y="332"/>
                </a:cxn>
                <a:cxn ang="0">
                  <a:pos x="0" y="332"/>
                </a:cxn>
                <a:cxn ang="0">
                  <a:pos x="74" y="0"/>
                </a:cxn>
                <a:cxn ang="0">
                  <a:pos x="146" y="0"/>
                </a:cxn>
                <a:cxn ang="0">
                  <a:pos x="212" y="332"/>
                </a:cxn>
                <a:cxn ang="0">
                  <a:pos x="154" y="332"/>
                </a:cxn>
                <a:cxn ang="0">
                  <a:pos x="138" y="252"/>
                </a:cxn>
                <a:cxn ang="0">
                  <a:pos x="76" y="252"/>
                </a:cxn>
                <a:cxn ang="0">
                  <a:pos x="132" y="206"/>
                </a:cxn>
                <a:cxn ang="0">
                  <a:pos x="120" y="134"/>
                </a:cxn>
                <a:cxn ang="0">
                  <a:pos x="120" y="134"/>
                </a:cxn>
                <a:cxn ang="0">
                  <a:pos x="108" y="58"/>
                </a:cxn>
                <a:cxn ang="0">
                  <a:pos x="108" y="58"/>
                </a:cxn>
                <a:cxn ang="0">
                  <a:pos x="108" y="58"/>
                </a:cxn>
                <a:cxn ang="0">
                  <a:pos x="96" y="134"/>
                </a:cxn>
                <a:cxn ang="0">
                  <a:pos x="82" y="206"/>
                </a:cxn>
                <a:cxn ang="0">
                  <a:pos x="132" y="206"/>
                </a:cxn>
              </a:cxnLst>
              <a:rect l="0" t="0" r="r" b="b"/>
              <a:pathLst>
                <a:path w="212" h="332">
                  <a:moveTo>
                    <a:pt x="76" y="252"/>
                  </a:moveTo>
                  <a:lnTo>
                    <a:pt x="60" y="332"/>
                  </a:lnTo>
                  <a:lnTo>
                    <a:pt x="0" y="332"/>
                  </a:lnTo>
                  <a:lnTo>
                    <a:pt x="74" y="0"/>
                  </a:lnTo>
                  <a:lnTo>
                    <a:pt x="146" y="0"/>
                  </a:lnTo>
                  <a:lnTo>
                    <a:pt x="212" y="332"/>
                  </a:lnTo>
                  <a:lnTo>
                    <a:pt x="154" y="332"/>
                  </a:lnTo>
                  <a:lnTo>
                    <a:pt x="138" y="252"/>
                  </a:lnTo>
                  <a:lnTo>
                    <a:pt x="76" y="252"/>
                  </a:lnTo>
                  <a:close/>
                  <a:moveTo>
                    <a:pt x="132" y="206"/>
                  </a:moveTo>
                  <a:lnTo>
                    <a:pt x="120" y="134"/>
                  </a:lnTo>
                  <a:lnTo>
                    <a:pt x="120" y="134"/>
                  </a:lnTo>
                  <a:lnTo>
                    <a:pt x="108" y="58"/>
                  </a:lnTo>
                  <a:lnTo>
                    <a:pt x="108" y="58"/>
                  </a:lnTo>
                  <a:lnTo>
                    <a:pt x="108" y="58"/>
                  </a:lnTo>
                  <a:lnTo>
                    <a:pt x="96" y="134"/>
                  </a:lnTo>
                  <a:lnTo>
                    <a:pt x="82" y="206"/>
                  </a:lnTo>
                  <a:lnTo>
                    <a:pt x="132" y="20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4205" name="Freeform 13"/>
            <p:cNvSpPr>
              <a:spLocks noEditPoints="1"/>
            </p:cNvSpPr>
            <p:nvPr userDrawn="1"/>
          </p:nvSpPr>
          <p:spPr bwMode="auto">
            <a:xfrm>
              <a:off x="2545" y="2534"/>
              <a:ext cx="180" cy="342"/>
            </a:xfrm>
            <a:custGeom>
              <a:avLst/>
              <a:gdLst/>
              <a:ahLst/>
              <a:cxnLst>
                <a:cxn ang="0">
                  <a:pos x="180" y="274"/>
                </a:cxn>
                <a:cxn ang="0">
                  <a:pos x="182" y="342"/>
                </a:cxn>
                <a:cxn ang="0">
                  <a:pos x="126" y="314"/>
                </a:cxn>
                <a:cxn ang="0">
                  <a:pos x="126" y="314"/>
                </a:cxn>
                <a:cxn ang="0">
                  <a:pos x="106" y="338"/>
                </a:cxn>
                <a:cxn ang="0">
                  <a:pos x="84" y="346"/>
                </a:cxn>
                <a:cxn ang="0">
                  <a:pos x="76" y="346"/>
                </a:cxn>
                <a:cxn ang="0">
                  <a:pos x="58" y="344"/>
                </a:cxn>
                <a:cxn ang="0">
                  <a:pos x="42" y="338"/>
                </a:cxn>
                <a:cxn ang="0">
                  <a:pos x="20" y="310"/>
                </a:cxn>
                <a:cxn ang="0">
                  <a:pos x="6" y="272"/>
                </a:cxn>
                <a:cxn ang="0">
                  <a:pos x="0" y="222"/>
                </a:cxn>
                <a:cxn ang="0">
                  <a:pos x="2" y="192"/>
                </a:cxn>
                <a:cxn ang="0">
                  <a:pos x="14" y="146"/>
                </a:cxn>
                <a:cxn ang="0">
                  <a:pos x="36" y="114"/>
                </a:cxn>
                <a:cxn ang="0">
                  <a:pos x="62" y="100"/>
                </a:cxn>
                <a:cxn ang="0">
                  <a:pos x="78" y="98"/>
                </a:cxn>
                <a:cxn ang="0">
                  <a:pos x="104" y="104"/>
                </a:cxn>
                <a:cxn ang="0">
                  <a:pos x="118" y="122"/>
                </a:cxn>
                <a:cxn ang="0">
                  <a:pos x="120" y="0"/>
                </a:cxn>
                <a:cxn ang="0">
                  <a:pos x="120" y="194"/>
                </a:cxn>
                <a:cxn ang="0">
                  <a:pos x="120" y="180"/>
                </a:cxn>
                <a:cxn ang="0">
                  <a:pos x="116" y="168"/>
                </a:cxn>
                <a:cxn ang="0">
                  <a:pos x="104" y="150"/>
                </a:cxn>
                <a:cxn ang="0">
                  <a:pos x="94" y="148"/>
                </a:cxn>
                <a:cxn ang="0">
                  <a:pos x="86" y="150"/>
                </a:cxn>
                <a:cxn ang="0">
                  <a:pos x="72" y="162"/>
                </a:cxn>
                <a:cxn ang="0">
                  <a:pos x="64" y="182"/>
                </a:cxn>
                <a:cxn ang="0">
                  <a:pos x="60" y="224"/>
                </a:cxn>
                <a:cxn ang="0">
                  <a:pos x="62" y="240"/>
                </a:cxn>
                <a:cxn ang="0">
                  <a:pos x="66" y="268"/>
                </a:cxn>
                <a:cxn ang="0">
                  <a:pos x="74" y="286"/>
                </a:cxn>
                <a:cxn ang="0">
                  <a:pos x="86" y="296"/>
                </a:cxn>
                <a:cxn ang="0">
                  <a:pos x="92" y="298"/>
                </a:cxn>
                <a:cxn ang="0">
                  <a:pos x="106" y="292"/>
                </a:cxn>
                <a:cxn ang="0">
                  <a:pos x="118" y="272"/>
                </a:cxn>
                <a:cxn ang="0">
                  <a:pos x="120" y="266"/>
                </a:cxn>
                <a:cxn ang="0">
                  <a:pos x="120" y="194"/>
                </a:cxn>
              </a:cxnLst>
              <a:rect l="0" t="0" r="r" b="b"/>
              <a:pathLst>
                <a:path w="182" h="346">
                  <a:moveTo>
                    <a:pt x="180" y="0"/>
                  </a:moveTo>
                  <a:lnTo>
                    <a:pt x="180" y="274"/>
                  </a:lnTo>
                  <a:lnTo>
                    <a:pt x="180" y="274"/>
                  </a:lnTo>
                  <a:lnTo>
                    <a:pt x="182" y="342"/>
                  </a:lnTo>
                  <a:lnTo>
                    <a:pt x="130" y="342"/>
                  </a:lnTo>
                  <a:lnTo>
                    <a:pt x="126" y="314"/>
                  </a:lnTo>
                  <a:lnTo>
                    <a:pt x="126" y="314"/>
                  </a:lnTo>
                  <a:lnTo>
                    <a:pt x="126" y="314"/>
                  </a:lnTo>
                  <a:lnTo>
                    <a:pt x="118" y="328"/>
                  </a:lnTo>
                  <a:lnTo>
                    <a:pt x="106" y="338"/>
                  </a:lnTo>
                  <a:lnTo>
                    <a:pt x="92" y="344"/>
                  </a:lnTo>
                  <a:lnTo>
                    <a:pt x="84" y="346"/>
                  </a:lnTo>
                  <a:lnTo>
                    <a:pt x="76" y="346"/>
                  </a:lnTo>
                  <a:lnTo>
                    <a:pt x="76" y="346"/>
                  </a:lnTo>
                  <a:lnTo>
                    <a:pt x="66" y="346"/>
                  </a:lnTo>
                  <a:lnTo>
                    <a:pt x="58" y="344"/>
                  </a:lnTo>
                  <a:lnTo>
                    <a:pt x="50" y="342"/>
                  </a:lnTo>
                  <a:lnTo>
                    <a:pt x="42" y="338"/>
                  </a:lnTo>
                  <a:lnTo>
                    <a:pt x="30" y="326"/>
                  </a:lnTo>
                  <a:lnTo>
                    <a:pt x="20" y="310"/>
                  </a:lnTo>
                  <a:lnTo>
                    <a:pt x="12" y="292"/>
                  </a:lnTo>
                  <a:lnTo>
                    <a:pt x="6" y="272"/>
                  </a:lnTo>
                  <a:lnTo>
                    <a:pt x="2" y="248"/>
                  </a:lnTo>
                  <a:lnTo>
                    <a:pt x="0" y="222"/>
                  </a:lnTo>
                  <a:lnTo>
                    <a:pt x="0" y="222"/>
                  </a:lnTo>
                  <a:lnTo>
                    <a:pt x="2" y="192"/>
                  </a:lnTo>
                  <a:lnTo>
                    <a:pt x="6" y="168"/>
                  </a:lnTo>
                  <a:lnTo>
                    <a:pt x="14" y="146"/>
                  </a:lnTo>
                  <a:lnTo>
                    <a:pt x="24" y="128"/>
                  </a:lnTo>
                  <a:lnTo>
                    <a:pt x="36" y="114"/>
                  </a:lnTo>
                  <a:lnTo>
                    <a:pt x="48" y="106"/>
                  </a:lnTo>
                  <a:lnTo>
                    <a:pt x="62" y="100"/>
                  </a:lnTo>
                  <a:lnTo>
                    <a:pt x="78" y="98"/>
                  </a:lnTo>
                  <a:lnTo>
                    <a:pt x="78" y="98"/>
                  </a:lnTo>
                  <a:lnTo>
                    <a:pt x="92" y="100"/>
                  </a:lnTo>
                  <a:lnTo>
                    <a:pt x="104" y="104"/>
                  </a:lnTo>
                  <a:lnTo>
                    <a:pt x="112" y="112"/>
                  </a:lnTo>
                  <a:lnTo>
                    <a:pt x="118" y="122"/>
                  </a:lnTo>
                  <a:lnTo>
                    <a:pt x="120" y="122"/>
                  </a:lnTo>
                  <a:lnTo>
                    <a:pt x="120" y="0"/>
                  </a:lnTo>
                  <a:lnTo>
                    <a:pt x="180" y="0"/>
                  </a:lnTo>
                  <a:close/>
                  <a:moveTo>
                    <a:pt x="120" y="194"/>
                  </a:moveTo>
                  <a:lnTo>
                    <a:pt x="120" y="194"/>
                  </a:lnTo>
                  <a:lnTo>
                    <a:pt x="120" y="180"/>
                  </a:lnTo>
                  <a:lnTo>
                    <a:pt x="120" y="180"/>
                  </a:lnTo>
                  <a:lnTo>
                    <a:pt x="116" y="168"/>
                  </a:lnTo>
                  <a:lnTo>
                    <a:pt x="110" y="158"/>
                  </a:lnTo>
                  <a:lnTo>
                    <a:pt x="104" y="150"/>
                  </a:lnTo>
                  <a:lnTo>
                    <a:pt x="98" y="148"/>
                  </a:lnTo>
                  <a:lnTo>
                    <a:pt x="94" y="148"/>
                  </a:lnTo>
                  <a:lnTo>
                    <a:pt x="94" y="148"/>
                  </a:lnTo>
                  <a:lnTo>
                    <a:pt x="86" y="150"/>
                  </a:lnTo>
                  <a:lnTo>
                    <a:pt x="78" y="154"/>
                  </a:lnTo>
                  <a:lnTo>
                    <a:pt x="72" y="162"/>
                  </a:lnTo>
                  <a:lnTo>
                    <a:pt x="68" y="170"/>
                  </a:lnTo>
                  <a:lnTo>
                    <a:pt x="64" y="182"/>
                  </a:lnTo>
                  <a:lnTo>
                    <a:pt x="62" y="194"/>
                  </a:lnTo>
                  <a:lnTo>
                    <a:pt x="60" y="224"/>
                  </a:lnTo>
                  <a:lnTo>
                    <a:pt x="60" y="224"/>
                  </a:lnTo>
                  <a:lnTo>
                    <a:pt x="62" y="240"/>
                  </a:lnTo>
                  <a:lnTo>
                    <a:pt x="64" y="254"/>
                  </a:lnTo>
                  <a:lnTo>
                    <a:pt x="66" y="268"/>
                  </a:lnTo>
                  <a:lnTo>
                    <a:pt x="70" y="278"/>
                  </a:lnTo>
                  <a:lnTo>
                    <a:pt x="74" y="286"/>
                  </a:lnTo>
                  <a:lnTo>
                    <a:pt x="80" y="292"/>
                  </a:lnTo>
                  <a:lnTo>
                    <a:pt x="86" y="296"/>
                  </a:lnTo>
                  <a:lnTo>
                    <a:pt x="92" y="298"/>
                  </a:lnTo>
                  <a:lnTo>
                    <a:pt x="92" y="298"/>
                  </a:lnTo>
                  <a:lnTo>
                    <a:pt x="100" y="296"/>
                  </a:lnTo>
                  <a:lnTo>
                    <a:pt x="106" y="292"/>
                  </a:lnTo>
                  <a:lnTo>
                    <a:pt x="112" y="284"/>
                  </a:lnTo>
                  <a:lnTo>
                    <a:pt x="118" y="272"/>
                  </a:lnTo>
                  <a:lnTo>
                    <a:pt x="118" y="272"/>
                  </a:lnTo>
                  <a:lnTo>
                    <a:pt x="120" y="266"/>
                  </a:lnTo>
                  <a:lnTo>
                    <a:pt x="120" y="258"/>
                  </a:lnTo>
                  <a:lnTo>
                    <a:pt x="120" y="19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4206" name="Freeform 14"/>
            <p:cNvSpPr>
              <a:spLocks noEditPoints="1"/>
            </p:cNvSpPr>
            <p:nvPr userDrawn="1"/>
          </p:nvSpPr>
          <p:spPr bwMode="auto">
            <a:xfrm>
              <a:off x="2754" y="2630"/>
              <a:ext cx="186" cy="246"/>
            </a:xfrm>
            <a:custGeom>
              <a:avLst/>
              <a:gdLst/>
              <a:ahLst/>
              <a:cxnLst>
                <a:cxn ang="0">
                  <a:pos x="90" y="248"/>
                </a:cxn>
                <a:cxn ang="0">
                  <a:pos x="54" y="240"/>
                </a:cxn>
                <a:cxn ang="0">
                  <a:pos x="24" y="216"/>
                </a:cxn>
                <a:cxn ang="0">
                  <a:pos x="6" y="178"/>
                </a:cxn>
                <a:cxn ang="0">
                  <a:pos x="0" y="124"/>
                </a:cxn>
                <a:cxn ang="0">
                  <a:pos x="2" y="94"/>
                </a:cxn>
                <a:cxn ang="0">
                  <a:pos x="16" y="46"/>
                </a:cxn>
                <a:cxn ang="0">
                  <a:pos x="42" y="16"/>
                </a:cxn>
                <a:cxn ang="0">
                  <a:pos x="74" y="2"/>
                </a:cxn>
                <a:cxn ang="0">
                  <a:pos x="92" y="0"/>
                </a:cxn>
                <a:cxn ang="0">
                  <a:pos x="130" y="8"/>
                </a:cxn>
                <a:cxn ang="0">
                  <a:pos x="158" y="32"/>
                </a:cxn>
                <a:cxn ang="0">
                  <a:pos x="176" y="72"/>
                </a:cxn>
                <a:cxn ang="0">
                  <a:pos x="182" y="124"/>
                </a:cxn>
                <a:cxn ang="0">
                  <a:pos x="180" y="142"/>
                </a:cxn>
                <a:cxn ang="0">
                  <a:pos x="176" y="172"/>
                </a:cxn>
                <a:cxn ang="0">
                  <a:pos x="168" y="196"/>
                </a:cxn>
                <a:cxn ang="0">
                  <a:pos x="156" y="216"/>
                </a:cxn>
                <a:cxn ang="0">
                  <a:pos x="136" y="236"/>
                </a:cxn>
                <a:cxn ang="0">
                  <a:pos x="106" y="248"/>
                </a:cxn>
                <a:cxn ang="0">
                  <a:pos x="90" y="248"/>
                </a:cxn>
                <a:cxn ang="0">
                  <a:pos x="92" y="202"/>
                </a:cxn>
                <a:cxn ang="0">
                  <a:pos x="106" y="196"/>
                </a:cxn>
                <a:cxn ang="0">
                  <a:pos x="114" y="176"/>
                </a:cxn>
                <a:cxn ang="0">
                  <a:pos x="120" y="124"/>
                </a:cxn>
                <a:cxn ang="0">
                  <a:pos x="120" y="98"/>
                </a:cxn>
                <a:cxn ang="0">
                  <a:pos x="114" y="72"/>
                </a:cxn>
                <a:cxn ang="0">
                  <a:pos x="106" y="52"/>
                </a:cxn>
                <a:cxn ang="0">
                  <a:pos x="90" y="46"/>
                </a:cxn>
                <a:cxn ang="0">
                  <a:pos x="82" y="48"/>
                </a:cxn>
                <a:cxn ang="0">
                  <a:pos x="70" y="62"/>
                </a:cxn>
                <a:cxn ang="0">
                  <a:pos x="64" y="84"/>
                </a:cxn>
                <a:cxn ang="0">
                  <a:pos x="60" y="124"/>
                </a:cxn>
                <a:cxn ang="0">
                  <a:pos x="62" y="154"/>
                </a:cxn>
                <a:cxn ang="0">
                  <a:pos x="66" y="178"/>
                </a:cxn>
                <a:cxn ang="0">
                  <a:pos x="76" y="196"/>
                </a:cxn>
                <a:cxn ang="0">
                  <a:pos x="92" y="202"/>
                </a:cxn>
              </a:cxnLst>
              <a:rect l="0" t="0" r="r" b="b"/>
              <a:pathLst>
                <a:path w="182" h="248">
                  <a:moveTo>
                    <a:pt x="90" y="248"/>
                  </a:moveTo>
                  <a:lnTo>
                    <a:pt x="90" y="248"/>
                  </a:lnTo>
                  <a:lnTo>
                    <a:pt x="70" y="246"/>
                  </a:lnTo>
                  <a:lnTo>
                    <a:pt x="54" y="240"/>
                  </a:lnTo>
                  <a:lnTo>
                    <a:pt x="38" y="230"/>
                  </a:lnTo>
                  <a:lnTo>
                    <a:pt x="24" y="216"/>
                  </a:lnTo>
                  <a:lnTo>
                    <a:pt x="14" y="198"/>
                  </a:lnTo>
                  <a:lnTo>
                    <a:pt x="6" y="178"/>
                  </a:lnTo>
                  <a:lnTo>
                    <a:pt x="2" y="152"/>
                  </a:lnTo>
                  <a:lnTo>
                    <a:pt x="0" y="124"/>
                  </a:lnTo>
                  <a:lnTo>
                    <a:pt x="0" y="124"/>
                  </a:lnTo>
                  <a:lnTo>
                    <a:pt x="2" y="94"/>
                  </a:lnTo>
                  <a:lnTo>
                    <a:pt x="8" y="68"/>
                  </a:lnTo>
                  <a:lnTo>
                    <a:pt x="16" y="46"/>
                  </a:lnTo>
                  <a:lnTo>
                    <a:pt x="28" y="30"/>
                  </a:lnTo>
                  <a:lnTo>
                    <a:pt x="42" y="16"/>
                  </a:lnTo>
                  <a:lnTo>
                    <a:pt x="58" y="6"/>
                  </a:lnTo>
                  <a:lnTo>
                    <a:pt x="74" y="2"/>
                  </a:lnTo>
                  <a:lnTo>
                    <a:pt x="92" y="0"/>
                  </a:lnTo>
                  <a:lnTo>
                    <a:pt x="92" y="0"/>
                  </a:lnTo>
                  <a:lnTo>
                    <a:pt x="112" y="2"/>
                  </a:lnTo>
                  <a:lnTo>
                    <a:pt x="130" y="8"/>
                  </a:lnTo>
                  <a:lnTo>
                    <a:pt x="144" y="18"/>
                  </a:lnTo>
                  <a:lnTo>
                    <a:pt x="158" y="32"/>
                  </a:lnTo>
                  <a:lnTo>
                    <a:pt x="168" y="50"/>
                  </a:lnTo>
                  <a:lnTo>
                    <a:pt x="176" y="72"/>
                  </a:lnTo>
                  <a:lnTo>
                    <a:pt x="180" y="96"/>
                  </a:lnTo>
                  <a:lnTo>
                    <a:pt x="182" y="124"/>
                  </a:lnTo>
                  <a:lnTo>
                    <a:pt x="182" y="124"/>
                  </a:lnTo>
                  <a:lnTo>
                    <a:pt x="180" y="142"/>
                  </a:lnTo>
                  <a:lnTo>
                    <a:pt x="178" y="158"/>
                  </a:lnTo>
                  <a:lnTo>
                    <a:pt x="176" y="172"/>
                  </a:lnTo>
                  <a:lnTo>
                    <a:pt x="172" y="184"/>
                  </a:lnTo>
                  <a:lnTo>
                    <a:pt x="168" y="196"/>
                  </a:lnTo>
                  <a:lnTo>
                    <a:pt x="162" y="206"/>
                  </a:lnTo>
                  <a:lnTo>
                    <a:pt x="156" y="216"/>
                  </a:lnTo>
                  <a:lnTo>
                    <a:pt x="150" y="224"/>
                  </a:lnTo>
                  <a:lnTo>
                    <a:pt x="136" y="236"/>
                  </a:lnTo>
                  <a:lnTo>
                    <a:pt x="120" y="244"/>
                  </a:lnTo>
                  <a:lnTo>
                    <a:pt x="106" y="248"/>
                  </a:lnTo>
                  <a:lnTo>
                    <a:pt x="92" y="248"/>
                  </a:lnTo>
                  <a:lnTo>
                    <a:pt x="90" y="248"/>
                  </a:lnTo>
                  <a:close/>
                  <a:moveTo>
                    <a:pt x="92" y="202"/>
                  </a:moveTo>
                  <a:lnTo>
                    <a:pt x="92" y="202"/>
                  </a:lnTo>
                  <a:lnTo>
                    <a:pt x="100" y="200"/>
                  </a:lnTo>
                  <a:lnTo>
                    <a:pt x="106" y="196"/>
                  </a:lnTo>
                  <a:lnTo>
                    <a:pt x="112" y="188"/>
                  </a:lnTo>
                  <a:lnTo>
                    <a:pt x="114" y="176"/>
                  </a:lnTo>
                  <a:lnTo>
                    <a:pt x="120" y="152"/>
                  </a:lnTo>
                  <a:lnTo>
                    <a:pt x="120" y="124"/>
                  </a:lnTo>
                  <a:lnTo>
                    <a:pt x="120" y="124"/>
                  </a:lnTo>
                  <a:lnTo>
                    <a:pt x="120" y="98"/>
                  </a:lnTo>
                  <a:lnTo>
                    <a:pt x="118" y="84"/>
                  </a:lnTo>
                  <a:lnTo>
                    <a:pt x="114" y="72"/>
                  </a:lnTo>
                  <a:lnTo>
                    <a:pt x="110" y="62"/>
                  </a:lnTo>
                  <a:lnTo>
                    <a:pt x="106" y="52"/>
                  </a:lnTo>
                  <a:lnTo>
                    <a:pt x="100" y="48"/>
                  </a:lnTo>
                  <a:lnTo>
                    <a:pt x="90" y="46"/>
                  </a:lnTo>
                  <a:lnTo>
                    <a:pt x="90" y="46"/>
                  </a:lnTo>
                  <a:lnTo>
                    <a:pt x="82" y="48"/>
                  </a:lnTo>
                  <a:lnTo>
                    <a:pt x="76" y="52"/>
                  </a:lnTo>
                  <a:lnTo>
                    <a:pt x="70" y="62"/>
                  </a:lnTo>
                  <a:lnTo>
                    <a:pt x="66" y="72"/>
                  </a:lnTo>
                  <a:lnTo>
                    <a:pt x="64" y="84"/>
                  </a:lnTo>
                  <a:lnTo>
                    <a:pt x="62" y="98"/>
                  </a:lnTo>
                  <a:lnTo>
                    <a:pt x="60" y="124"/>
                  </a:lnTo>
                  <a:lnTo>
                    <a:pt x="60" y="124"/>
                  </a:lnTo>
                  <a:lnTo>
                    <a:pt x="62" y="154"/>
                  </a:lnTo>
                  <a:lnTo>
                    <a:pt x="64" y="166"/>
                  </a:lnTo>
                  <a:lnTo>
                    <a:pt x="66" y="178"/>
                  </a:lnTo>
                  <a:lnTo>
                    <a:pt x="70" y="188"/>
                  </a:lnTo>
                  <a:lnTo>
                    <a:pt x="76" y="196"/>
                  </a:lnTo>
                  <a:lnTo>
                    <a:pt x="82" y="200"/>
                  </a:lnTo>
                  <a:lnTo>
                    <a:pt x="92" y="202"/>
                  </a:lnTo>
                  <a:lnTo>
                    <a:pt x="92" y="202"/>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4207" name="Freeform 15"/>
            <p:cNvSpPr>
              <a:spLocks noEditPoints="1"/>
            </p:cNvSpPr>
            <p:nvPr userDrawn="1"/>
          </p:nvSpPr>
          <p:spPr bwMode="auto">
            <a:xfrm>
              <a:off x="2970" y="2534"/>
              <a:ext cx="186" cy="342"/>
            </a:xfrm>
            <a:custGeom>
              <a:avLst/>
              <a:gdLst/>
              <a:ahLst/>
              <a:cxnLst>
                <a:cxn ang="0">
                  <a:pos x="62" y="0"/>
                </a:cxn>
                <a:cxn ang="0">
                  <a:pos x="62" y="126"/>
                </a:cxn>
                <a:cxn ang="0">
                  <a:pos x="72" y="114"/>
                </a:cxn>
                <a:cxn ang="0">
                  <a:pos x="96" y="100"/>
                </a:cxn>
                <a:cxn ang="0">
                  <a:pos x="112" y="98"/>
                </a:cxn>
                <a:cxn ang="0">
                  <a:pos x="128" y="100"/>
                </a:cxn>
                <a:cxn ang="0">
                  <a:pos x="154" y="118"/>
                </a:cxn>
                <a:cxn ang="0">
                  <a:pos x="172" y="148"/>
                </a:cxn>
                <a:cxn ang="0">
                  <a:pos x="180" y="192"/>
                </a:cxn>
                <a:cxn ang="0">
                  <a:pos x="182" y="216"/>
                </a:cxn>
                <a:cxn ang="0">
                  <a:pos x="176" y="272"/>
                </a:cxn>
                <a:cxn ang="0">
                  <a:pos x="158" y="314"/>
                </a:cxn>
                <a:cxn ang="0">
                  <a:pos x="134" y="338"/>
                </a:cxn>
                <a:cxn ang="0">
                  <a:pos x="104" y="346"/>
                </a:cxn>
                <a:cxn ang="0">
                  <a:pos x="88" y="344"/>
                </a:cxn>
                <a:cxn ang="0">
                  <a:pos x="66" y="328"/>
                </a:cxn>
                <a:cxn ang="0">
                  <a:pos x="54" y="314"/>
                </a:cxn>
                <a:cxn ang="0">
                  <a:pos x="0" y="342"/>
                </a:cxn>
                <a:cxn ang="0">
                  <a:pos x="2" y="274"/>
                </a:cxn>
                <a:cxn ang="0">
                  <a:pos x="62" y="256"/>
                </a:cxn>
                <a:cxn ang="0">
                  <a:pos x="62" y="266"/>
                </a:cxn>
                <a:cxn ang="0">
                  <a:pos x="64" y="272"/>
                </a:cxn>
                <a:cxn ang="0">
                  <a:pos x="76" y="292"/>
                </a:cxn>
                <a:cxn ang="0">
                  <a:pos x="88" y="298"/>
                </a:cxn>
                <a:cxn ang="0">
                  <a:pos x="96" y="296"/>
                </a:cxn>
                <a:cxn ang="0">
                  <a:pos x="108" y="286"/>
                </a:cxn>
                <a:cxn ang="0">
                  <a:pos x="116" y="266"/>
                </a:cxn>
                <a:cxn ang="0">
                  <a:pos x="120" y="220"/>
                </a:cxn>
                <a:cxn ang="0">
                  <a:pos x="120" y="192"/>
                </a:cxn>
                <a:cxn ang="0">
                  <a:pos x="114" y="168"/>
                </a:cxn>
                <a:cxn ang="0">
                  <a:pos x="102" y="154"/>
                </a:cxn>
                <a:cxn ang="0">
                  <a:pos x="88" y="148"/>
                </a:cxn>
                <a:cxn ang="0">
                  <a:pos x="80" y="150"/>
                </a:cxn>
                <a:cxn ang="0">
                  <a:pos x="68" y="164"/>
                </a:cxn>
                <a:cxn ang="0">
                  <a:pos x="64" y="174"/>
                </a:cxn>
                <a:cxn ang="0">
                  <a:pos x="62" y="256"/>
                </a:cxn>
              </a:cxnLst>
              <a:rect l="0" t="0" r="r" b="b"/>
              <a:pathLst>
                <a:path w="182" h="346">
                  <a:moveTo>
                    <a:pt x="2" y="0"/>
                  </a:moveTo>
                  <a:lnTo>
                    <a:pt x="62" y="0"/>
                  </a:lnTo>
                  <a:lnTo>
                    <a:pt x="62" y="126"/>
                  </a:lnTo>
                  <a:lnTo>
                    <a:pt x="62" y="126"/>
                  </a:lnTo>
                  <a:lnTo>
                    <a:pt x="62" y="126"/>
                  </a:lnTo>
                  <a:lnTo>
                    <a:pt x="72" y="114"/>
                  </a:lnTo>
                  <a:lnTo>
                    <a:pt x="84" y="104"/>
                  </a:lnTo>
                  <a:lnTo>
                    <a:pt x="96" y="100"/>
                  </a:lnTo>
                  <a:lnTo>
                    <a:pt x="112" y="98"/>
                  </a:lnTo>
                  <a:lnTo>
                    <a:pt x="112" y="98"/>
                  </a:lnTo>
                  <a:lnTo>
                    <a:pt x="122" y="98"/>
                  </a:lnTo>
                  <a:lnTo>
                    <a:pt x="128" y="100"/>
                  </a:lnTo>
                  <a:lnTo>
                    <a:pt x="142" y="106"/>
                  </a:lnTo>
                  <a:lnTo>
                    <a:pt x="154" y="118"/>
                  </a:lnTo>
                  <a:lnTo>
                    <a:pt x="164" y="132"/>
                  </a:lnTo>
                  <a:lnTo>
                    <a:pt x="172" y="148"/>
                  </a:lnTo>
                  <a:lnTo>
                    <a:pt x="176" y="170"/>
                  </a:lnTo>
                  <a:lnTo>
                    <a:pt x="180" y="192"/>
                  </a:lnTo>
                  <a:lnTo>
                    <a:pt x="182" y="216"/>
                  </a:lnTo>
                  <a:lnTo>
                    <a:pt x="182" y="216"/>
                  </a:lnTo>
                  <a:lnTo>
                    <a:pt x="180" y="246"/>
                  </a:lnTo>
                  <a:lnTo>
                    <a:pt x="176" y="272"/>
                  </a:lnTo>
                  <a:lnTo>
                    <a:pt x="168" y="294"/>
                  </a:lnTo>
                  <a:lnTo>
                    <a:pt x="158" y="314"/>
                  </a:lnTo>
                  <a:lnTo>
                    <a:pt x="148" y="328"/>
                  </a:lnTo>
                  <a:lnTo>
                    <a:pt x="134" y="338"/>
                  </a:lnTo>
                  <a:lnTo>
                    <a:pt x="120" y="344"/>
                  </a:lnTo>
                  <a:lnTo>
                    <a:pt x="104" y="346"/>
                  </a:lnTo>
                  <a:lnTo>
                    <a:pt x="104" y="346"/>
                  </a:lnTo>
                  <a:lnTo>
                    <a:pt x="88" y="344"/>
                  </a:lnTo>
                  <a:lnTo>
                    <a:pt x="76" y="340"/>
                  </a:lnTo>
                  <a:lnTo>
                    <a:pt x="66" y="328"/>
                  </a:lnTo>
                  <a:lnTo>
                    <a:pt x="56" y="314"/>
                  </a:lnTo>
                  <a:lnTo>
                    <a:pt x="54" y="314"/>
                  </a:lnTo>
                  <a:lnTo>
                    <a:pt x="50" y="342"/>
                  </a:lnTo>
                  <a:lnTo>
                    <a:pt x="0" y="342"/>
                  </a:lnTo>
                  <a:lnTo>
                    <a:pt x="0" y="342"/>
                  </a:lnTo>
                  <a:lnTo>
                    <a:pt x="2" y="274"/>
                  </a:lnTo>
                  <a:lnTo>
                    <a:pt x="2" y="0"/>
                  </a:lnTo>
                  <a:close/>
                  <a:moveTo>
                    <a:pt x="62" y="256"/>
                  </a:moveTo>
                  <a:lnTo>
                    <a:pt x="62" y="256"/>
                  </a:lnTo>
                  <a:lnTo>
                    <a:pt x="62" y="266"/>
                  </a:lnTo>
                  <a:lnTo>
                    <a:pt x="64" y="272"/>
                  </a:lnTo>
                  <a:lnTo>
                    <a:pt x="64" y="272"/>
                  </a:lnTo>
                  <a:lnTo>
                    <a:pt x="68" y="284"/>
                  </a:lnTo>
                  <a:lnTo>
                    <a:pt x="76" y="292"/>
                  </a:lnTo>
                  <a:lnTo>
                    <a:pt x="82" y="296"/>
                  </a:lnTo>
                  <a:lnTo>
                    <a:pt x="88" y="298"/>
                  </a:lnTo>
                  <a:lnTo>
                    <a:pt x="88" y="298"/>
                  </a:lnTo>
                  <a:lnTo>
                    <a:pt x="96" y="296"/>
                  </a:lnTo>
                  <a:lnTo>
                    <a:pt x="104" y="292"/>
                  </a:lnTo>
                  <a:lnTo>
                    <a:pt x="108" y="286"/>
                  </a:lnTo>
                  <a:lnTo>
                    <a:pt x="114" y="276"/>
                  </a:lnTo>
                  <a:lnTo>
                    <a:pt x="116" y="266"/>
                  </a:lnTo>
                  <a:lnTo>
                    <a:pt x="120" y="252"/>
                  </a:lnTo>
                  <a:lnTo>
                    <a:pt x="120" y="220"/>
                  </a:lnTo>
                  <a:lnTo>
                    <a:pt x="120" y="220"/>
                  </a:lnTo>
                  <a:lnTo>
                    <a:pt x="120" y="192"/>
                  </a:lnTo>
                  <a:lnTo>
                    <a:pt x="116" y="178"/>
                  </a:lnTo>
                  <a:lnTo>
                    <a:pt x="114" y="168"/>
                  </a:lnTo>
                  <a:lnTo>
                    <a:pt x="108" y="160"/>
                  </a:lnTo>
                  <a:lnTo>
                    <a:pt x="102" y="154"/>
                  </a:lnTo>
                  <a:lnTo>
                    <a:pt x="96" y="150"/>
                  </a:lnTo>
                  <a:lnTo>
                    <a:pt x="88" y="148"/>
                  </a:lnTo>
                  <a:lnTo>
                    <a:pt x="88" y="148"/>
                  </a:lnTo>
                  <a:lnTo>
                    <a:pt x="80" y="150"/>
                  </a:lnTo>
                  <a:lnTo>
                    <a:pt x="72" y="156"/>
                  </a:lnTo>
                  <a:lnTo>
                    <a:pt x="68" y="164"/>
                  </a:lnTo>
                  <a:lnTo>
                    <a:pt x="64" y="174"/>
                  </a:lnTo>
                  <a:lnTo>
                    <a:pt x="64" y="174"/>
                  </a:lnTo>
                  <a:lnTo>
                    <a:pt x="62" y="190"/>
                  </a:lnTo>
                  <a:lnTo>
                    <a:pt x="62" y="256"/>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4208" name="Freeform 16"/>
            <p:cNvSpPr>
              <a:spLocks noEditPoints="1"/>
            </p:cNvSpPr>
            <p:nvPr userDrawn="1"/>
          </p:nvSpPr>
          <p:spPr bwMode="auto">
            <a:xfrm>
              <a:off x="3179" y="2630"/>
              <a:ext cx="174" cy="246"/>
            </a:xfrm>
            <a:custGeom>
              <a:avLst/>
              <a:gdLst/>
              <a:ahLst/>
              <a:cxnLst>
                <a:cxn ang="0">
                  <a:pos x="58" y="146"/>
                </a:cxn>
                <a:cxn ang="0">
                  <a:pos x="64" y="172"/>
                </a:cxn>
                <a:cxn ang="0">
                  <a:pos x="74" y="190"/>
                </a:cxn>
                <a:cxn ang="0">
                  <a:pos x="90" y="200"/>
                </a:cxn>
                <a:cxn ang="0">
                  <a:pos x="112" y="204"/>
                </a:cxn>
                <a:cxn ang="0">
                  <a:pos x="124" y="202"/>
                </a:cxn>
                <a:cxn ang="0">
                  <a:pos x="156" y="194"/>
                </a:cxn>
                <a:cxn ang="0">
                  <a:pos x="164" y="238"/>
                </a:cxn>
                <a:cxn ang="0">
                  <a:pos x="136" y="246"/>
                </a:cxn>
                <a:cxn ang="0">
                  <a:pos x="100" y="250"/>
                </a:cxn>
                <a:cxn ang="0">
                  <a:pos x="78" y="248"/>
                </a:cxn>
                <a:cxn ang="0">
                  <a:pos x="40" y="232"/>
                </a:cxn>
                <a:cxn ang="0">
                  <a:pos x="14" y="200"/>
                </a:cxn>
                <a:cxn ang="0">
                  <a:pos x="2" y="156"/>
                </a:cxn>
                <a:cxn ang="0">
                  <a:pos x="0" y="130"/>
                </a:cxn>
                <a:cxn ang="0">
                  <a:pos x="8" y="76"/>
                </a:cxn>
                <a:cxn ang="0">
                  <a:pos x="28" y="36"/>
                </a:cxn>
                <a:cxn ang="0">
                  <a:pos x="58" y="10"/>
                </a:cxn>
                <a:cxn ang="0">
                  <a:pos x="94" y="0"/>
                </a:cxn>
                <a:cxn ang="0">
                  <a:pos x="112" y="2"/>
                </a:cxn>
                <a:cxn ang="0">
                  <a:pos x="142" y="18"/>
                </a:cxn>
                <a:cxn ang="0">
                  <a:pos x="164" y="48"/>
                </a:cxn>
                <a:cxn ang="0">
                  <a:pos x="174" y="88"/>
                </a:cxn>
                <a:cxn ang="0">
                  <a:pos x="176" y="114"/>
                </a:cxn>
                <a:cxn ang="0">
                  <a:pos x="174" y="146"/>
                </a:cxn>
                <a:cxn ang="0">
                  <a:pos x="120" y="104"/>
                </a:cxn>
                <a:cxn ang="0">
                  <a:pos x="118" y="80"/>
                </a:cxn>
                <a:cxn ang="0">
                  <a:pos x="112" y="62"/>
                </a:cxn>
                <a:cxn ang="0">
                  <a:pos x="104" y="50"/>
                </a:cxn>
                <a:cxn ang="0">
                  <a:pos x="90" y="46"/>
                </a:cxn>
                <a:cxn ang="0">
                  <a:pos x="84" y="46"/>
                </a:cxn>
                <a:cxn ang="0">
                  <a:pos x="72" y="56"/>
                </a:cxn>
                <a:cxn ang="0">
                  <a:pos x="62" y="84"/>
                </a:cxn>
                <a:cxn ang="0">
                  <a:pos x="120" y="104"/>
                </a:cxn>
              </a:cxnLst>
              <a:rect l="0" t="0" r="r" b="b"/>
              <a:pathLst>
                <a:path w="176" h="250">
                  <a:moveTo>
                    <a:pt x="58" y="146"/>
                  </a:moveTo>
                  <a:lnTo>
                    <a:pt x="58" y="146"/>
                  </a:lnTo>
                  <a:lnTo>
                    <a:pt x="60" y="160"/>
                  </a:lnTo>
                  <a:lnTo>
                    <a:pt x="64" y="172"/>
                  </a:lnTo>
                  <a:lnTo>
                    <a:pt x="68" y="182"/>
                  </a:lnTo>
                  <a:lnTo>
                    <a:pt x="74" y="190"/>
                  </a:lnTo>
                  <a:lnTo>
                    <a:pt x="82" y="196"/>
                  </a:lnTo>
                  <a:lnTo>
                    <a:pt x="90" y="200"/>
                  </a:lnTo>
                  <a:lnTo>
                    <a:pt x="100" y="202"/>
                  </a:lnTo>
                  <a:lnTo>
                    <a:pt x="112" y="204"/>
                  </a:lnTo>
                  <a:lnTo>
                    <a:pt x="112" y="204"/>
                  </a:lnTo>
                  <a:lnTo>
                    <a:pt x="124" y="202"/>
                  </a:lnTo>
                  <a:lnTo>
                    <a:pt x="136" y="200"/>
                  </a:lnTo>
                  <a:lnTo>
                    <a:pt x="156" y="194"/>
                  </a:lnTo>
                  <a:lnTo>
                    <a:pt x="164" y="238"/>
                  </a:lnTo>
                  <a:lnTo>
                    <a:pt x="164" y="238"/>
                  </a:lnTo>
                  <a:lnTo>
                    <a:pt x="152" y="242"/>
                  </a:lnTo>
                  <a:lnTo>
                    <a:pt x="136" y="246"/>
                  </a:lnTo>
                  <a:lnTo>
                    <a:pt x="118" y="248"/>
                  </a:lnTo>
                  <a:lnTo>
                    <a:pt x="100" y="250"/>
                  </a:lnTo>
                  <a:lnTo>
                    <a:pt x="100" y="250"/>
                  </a:lnTo>
                  <a:lnTo>
                    <a:pt x="78" y="248"/>
                  </a:lnTo>
                  <a:lnTo>
                    <a:pt x="58" y="242"/>
                  </a:lnTo>
                  <a:lnTo>
                    <a:pt x="40" y="232"/>
                  </a:lnTo>
                  <a:lnTo>
                    <a:pt x="26" y="218"/>
                  </a:lnTo>
                  <a:lnTo>
                    <a:pt x="14" y="200"/>
                  </a:lnTo>
                  <a:lnTo>
                    <a:pt x="6" y="180"/>
                  </a:lnTo>
                  <a:lnTo>
                    <a:pt x="2" y="156"/>
                  </a:lnTo>
                  <a:lnTo>
                    <a:pt x="0" y="130"/>
                  </a:lnTo>
                  <a:lnTo>
                    <a:pt x="0" y="130"/>
                  </a:lnTo>
                  <a:lnTo>
                    <a:pt x="2" y="102"/>
                  </a:lnTo>
                  <a:lnTo>
                    <a:pt x="8" y="76"/>
                  </a:lnTo>
                  <a:lnTo>
                    <a:pt x="16" y="54"/>
                  </a:lnTo>
                  <a:lnTo>
                    <a:pt x="28" y="36"/>
                  </a:lnTo>
                  <a:lnTo>
                    <a:pt x="42" y="20"/>
                  </a:lnTo>
                  <a:lnTo>
                    <a:pt x="58" y="10"/>
                  </a:lnTo>
                  <a:lnTo>
                    <a:pt x="76" y="4"/>
                  </a:lnTo>
                  <a:lnTo>
                    <a:pt x="94" y="0"/>
                  </a:lnTo>
                  <a:lnTo>
                    <a:pt x="94" y="0"/>
                  </a:lnTo>
                  <a:lnTo>
                    <a:pt x="112" y="2"/>
                  </a:lnTo>
                  <a:lnTo>
                    <a:pt x="130" y="8"/>
                  </a:lnTo>
                  <a:lnTo>
                    <a:pt x="142" y="18"/>
                  </a:lnTo>
                  <a:lnTo>
                    <a:pt x="154" y="32"/>
                  </a:lnTo>
                  <a:lnTo>
                    <a:pt x="164" y="48"/>
                  </a:lnTo>
                  <a:lnTo>
                    <a:pt x="170" y="66"/>
                  </a:lnTo>
                  <a:lnTo>
                    <a:pt x="174" y="88"/>
                  </a:lnTo>
                  <a:lnTo>
                    <a:pt x="176" y="114"/>
                  </a:lnTo>
                  <a:lnTo>
                    <a:pt x="176" y="114"/>
                  </a:lnTo>
                  <a:lnTo>
                    <a:pt x="174" y="134"/>
                  </a:lnTo>
                  <a:lnTo>
                    <a:pt x="174" y="146"/>
                  </a:lnTo>
                  <a:lnTo>
                    <a:pt x="58" y="146"/>
                  </a:lnTo>
                  <a:close/>
                  <a:moveTo>
                    <a:pt x="120" y="104"/>
                  </a:moveTo>
                  <a:lnTo>
                    <a:pt x="120" y="104"/>
                  </a:lnTo>
                  <a:lnTo>
                    <a:pt x="118" y="80"/>
                  </a:lnTo>
                  <a:lnTo>
                    <a:pt x="116" y="70"/>
                  </a:lnTo>
                  <a:lnTo>
                    <a:pt x="112" y="62"/>
                  </a:lnTo>
                  <a:lnTo>
                    <a:pt x="108" y="54"/>
                  </a:lnTo>
                  <a:lnTo>
                    <a:pt x="104" y="50"/>
                  </a:lnTo>
                  <a:lnTo>
                    <a:pt x="98" y="46"/>
                  </a:lnTo>
                  <a:lnTo>
                    <a:pt x="90" y="46"/>
                  </a:lnTo>
                  <a:lnTo>
                    <a:pt x="90" y="46"/>
                  </a:lnTo>
                  <a:lnTo>
                    <a:pt x="84" y="46"/>
                  </a:lnTo>
                  <a:lnTo>
                    <a:pt x="76" y="50"/>
                  </a:lnTo>
                  <a:lnTo>
                    <a:pt x="72" y="56"/>
                  </a:lnTo>
                  <a:lnTo>
                    <a:pt x="66" y="64"/>
                  </a:lnTo>
                  <a:lnTo>
                    <a:pt x="62" y="84"/>
                  </a:lnTo>
                  <a:lnTo>
                    <a:pt x="58" y="104"/>
                  </a:lnTo>
                  <a:lnTo>
                    <a:pt x="120" y="10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sp>
          <p:nvSpPr>
            <p:cNvPr id="1544209" name="Freeform 17"/>
            <p:cNvSpPr>
              <a:spLocks/>
            </p:cNvSpPr>
            <p:nvPr userDrawn="1"/>
          </p:nvSpPr>
          <p:spPr bwMode="auto">
            <a:xfrm>
              <a:off x="2970" y="1444"/>
              <a:ext cx="383" cy="923"/>
            </a:xfrm>
            <a:custGeom>
              <a:avLst/>
              <a:gdLst/>
              <a:ahLst/>
              <a:cxnLst>
                <a:cxn ang="0">
                  <a:pos x="0" y="0"/>
                </a:cxn>
                <a:cxn ang="0">
                  <a:pos x="386" y="0"/>
                </a:cxn>
                <a:cxn ang="0">
                  <a:pos x="386" y="920"/>
                </a:cxn>
                <a:cxn ang="0">
                  <a:pos x="0" y="0"/>
                </a:cxn>
              </a:cxnLst>
              <a:rect l="0" t="0" r="r" b="b"/>
              <a:pathLst>
                <a:path w="386" h="920">
                  <a:moveTo>
                    <a:pt x="0" y="0"/>
                  </a:moveTo>
                  <a:lnTo>
                    <a:pt x="386" y="0"/>
                  </a:lnTo>
                  <a:lnTo>
                    <a:pt x="386" y="920"/>
                  </a:lnTo>
                  <a:lnTo>
                    <a:pt x="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4210" name="Freeform 18"/>
            <p:cNvSpPr>
              <a:spLocks/>
            </p:cNvSpPr>
            <p:nvPr userDrawn="1"/>
          </p:nvSpPr>
          <p:spPr bwMode="auto">
            <a:xfrm>
              <a:off x="2311" y="1444"/>
              <a:ext cx="383" cy="923"/>
            </a:xfrm>
            <a:custGeom>
              <a:avLst/>
              <a:gdLst/>
              <a:ahLst/>
              <a:cxnLst>
                <a:cxn ang="0">
                  <a:pos x="386" y="0"/>
                </a:cxn>
                <a:cxn ang="0">
                  <a:pos x="0" y="0"/>
                </a:cxn>
                <a:cxn ang="0">
                  <a:pos x="0" y="920"/>
                </a:cxn>
                <a:cxn ang="0">
                  <a:pos x="386" y="0"/>
                </a:cxn>
              </a:cxnLst>
              <a:rect l="0" t="0" r="r" b="b"/>
              <a:pathLst>
                <a:path w="386" h="920">
                  <a:moveTo>
                    <a:pt x="386" y="0"/>
                  </a:moveTo>
                  <a:lnTo>
                    <a:pt x="0" y="0"/>
                  </a:lnTo>
                  <a:lnTo>
                    <a:pt x="0" y="920"/>
                  </a:lnTo>
                  <a:lnTo>
                    <a:pt x="386"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4211" name="Freeform 19"/>
            <p:cNvSpPr>
              <a:spLocks/>
            </p:cNvSpPr>
            <p:nvPr userDrawn="1"/>
          </p:nvSpPr>
          <p:spPr bwMode="auto">
            <a:xfrm>
              <a:off x="2658" y="1780"/>
              <a:ext cx="419" cy="587"/>
            </a:xfrm>
            <a:custGeom>
              <a:avLst/>
              <a:gdLst/>
              <a:ahLst/>
              <a:cxnLst>
                <a:cxn ang="0">
                  <a:pos x="170" y="0"/>
                </a:cxn>
                <a:cxn ang="0">
                  <a:pos x="416" y="582"/>
                </a:cxn>
                <a:cxn ang="0">
                  <a:pos x="254" y="582"/>
                </a:cxn>
                <a:cxn ang="0">
                  <a:pos x="180" y="396"/>
                </a:cxn>
                <a:cxn ang="0">
                  <a:pos x="0" y="396"/>
                </a:cxn>
                <a:cxn ang="0">
                  <a:pos x="170" y="0"/>
                </a:cxn>
              </a:cxnLst>
              <a:rect l="0" t="0" r="r" b="b"/>
              <a:pathLst>
                <a:path w="416" h="582">
                  <a:moveTo>
                    <a:pt x="170" y="0"/>
                  </a:moveTo>
                  <a:lnTo>
                    <a:pt x="416" y="582"/>
                  </a:lnTo>
                  <a:lnTo>
                    <a:pt x="254" y="582"/>
                  </a:lnTo>
                  <a:lnTo>
                    <a:pt x="180" y="396"/>
                  </a:lnTo>
                  <a:lnTo>
                    <a:pt x="0" y="396"/>
                  </a:lnTo>
                  <a:lnTo>
                    <a:pt x="170" y="0"/>
                  </a:lnTo>
                  <a:close/>
                </a:path>
              </a:pathLst>
            </a:custGeom>
            <a:solidFill>
              <a:srgbClr val="EE3338"/>
            </a:solidFill>
            <a:ln w="9525">
              <a:noFill/>
              <a:round/>
              <a:headEnd/>
              <a:tailEnd/>
            </a:ln>
          </p:spPr>
          <p:txBody>
            <a:bodyPr/>
            <a:lstStyle/>
            <a:p>
              <a:pPr>
                <a:defRPr/>
              </a:pPr>
              <a:endParaRPr lang="en-US" dirty="0">
                <a:latin typeface="Myriad Pro" pitchFamily="34" charset="0"/>
              </a:endParaRPr>
            </a:p>
          </p:txBody>
        </p:sp>
        <p:sp>
          <p:nvSpPr>
            <p:cNvPr id="1544212" name="Freeform 20"/>
            <p:cNvSpPr>
              <a:spLocks noEditPoints="1"/>
            </p:cNvSpPr>
            <p:nvPr userDrawn="1"/>
          </p:nvSpPr>
          <p:spPr bwMode="auto">
            <a:xfrm>
              <a:off x="3377" y="1444"/>
              <a:ext cx="72" cy="72"/>
            </a:xfrm>
            <a:custGeom>
              <a:avLst/>
              <a:gdLst/>
              <a:ahLst/>
              <a:cxnLst>
                <a:cxn ang="0">
                  <a:pos x="36" y="0"/>
                </a:cxn>
                <a:cxn ang="0">
                  <a:pos x="50" y="2"/>
                </a:cxn>
                <a:cxn ang="0">
                  <a:pos x="62" y="10"/>
                </a:cxn>
                <a:cxn ang="0">
                  <a:pos x="70" y="22"/>
                </a:cxn>
                <a:cxn ang="0">
                  <a:pos x="72" y="36"/>
                </a:cxn>
                <a:cxn ang="0">
                  <a:pos x="72" y="42"/>
                </a:cxn>
                <a:cxn ang="0">
                  <a:pos x="66" y="56"/>
                </a:cxn>
                <a:cxn ang="0">
                  <a:pos x="56" y="66"/>
                </a:cxn>
                <a:cxn ang="0">
                  <a:pos x="44" y="70"/>
                </a:cxn>
                <a:cxn ang="0">
                  <a:pos x="36" y="72"/>
                </a:cxn>
                <a:cxn ang="0">
                  <a:pos x="22" y="68"/>
                </a:cxn>
                <a:cxn ang="0">
                  <a:pos x="10" y="62"/>
                </a:cxn>
                <a:cxn ang="0">
                  <a:pos x="2" y="50"/>
                </a:cxn>
                <a:cxn ang="0">
                  <a:pos x="0" y="36"/>
                </a:cxn>
                <a:cxn ang="0">
                  <a:pos x="0" y="28"/>
                </a:cxn>
                <a:cxn ang="0">
                  <a:pos x="6" y="16"/>
                </a:cxn>
                <a:cxn ang="0">
                  <a:pos x="16" y="6"/>
                </a:cxn>
                <a:cxn ang="0">
                  <a:pos x="28" y="0"/>
                </a:cxn>
                <a:cxn ang="0">
                  <a:pos x="36" y="0"/>
                </a:cxn>
                <a:cxn ang="0">
                  <a:pos x="36" y="6"/>
                </a:cxn>
                <a:cxn ang="0">
                  <a:pos x="26" y="8"/>
                </a:cxn>
                <a:cxn ang="0">
                  <a:pos x="10" y="24"/>
                </a:cxn>
                <a:cxn ang="0">
                  <a:pos x="8" y="36"/>
                </a:cxn>
                <a:cxn ang="0">
                  <a:pos x="16" y="56"/>
                </a:cxn>
                <a:cxn ang="0">
                  <a:pos x="30" y="64"/>
                </a:cxn>
                <a:cxn ang="0">
                  <a:pos x="36" y="66"/>
                </a:cxn>
                <a:cxn ang="0">
                  <a:pos x="48" y="64"/>
                </a:cxn>
                <a:cxn ang="0">
                  <a:pos x="62" y="48"/>
                </a:cxn>
                <a:cxn ang="0">
                  <a:pos x="64" y="36"/>
                </a:cxn>
                <a:cxn ang="0">
                  <a:pos x="56" y="14"/>
                </a:cxn>
                <a:cxn ang="0">
                  <a:pos x="42" y="6"/>
                </a:cxn>
                <a:cxn ang="0">
                  <a:pos x="36" y="6"/>
                </a:cxn>
                <a:cxn ang="0">
                  <a:pos x="22" y="56"/>
                </a:cxn>
                <a:cxn ang="0">
                  <a:pos x="22" y="16"/>
                </a:cxn>
                <a:cxn ang="0">
                  <a:pos x="34" y="16"/>
                </a:cxn>
                <a:cxn ang="0">
                  <a:pos x="48" y="18"/>
                </a:cxn>
                <a:cxn ang="0">
                  <a:pos x="50" y="22"/>
                </a:cxn>
                <a:cxn ang="0">
                  <a:pos x="50" y="28"/>
                </a:cxn>
                <a:cxn ang="0">
                  <a:pos x="48" y="34"/>
                </a:cxn>
                <a:cxn ang="0">
                  <a:pos x="44" y="36"/>
                </a:cxn>
                <a:cxn ang="0">
                  <a:pos x="48" y="40"/>
                </a:cxn>
                <a:cxn ang="0">
                  <a:pos x="50" y="46"/>
                </a:cxn>
                <a:cxn ang="0">
                  <a:pos x="44" y="56"/>
                </a:cxn>
                <a:cxn ang="0">
                  <a:pos x="42" y="46"/>
                </a:cxn>
                <a:cxn ang="0">
                  <a:pos x="40" y="42"/>
                </a:cxn>
                <a:cxn ang="0">
                  <a:pos x="30" y="40"/>
                </a:cxn>
                <a:cxn ang="0">
                  <a:pos x="30" y="34"/>
                </a:cxn>
                <a:cxn ang="0">
                  <a:pos x="34" y="34"/>
                </a:cxn>
                <a:cxn ang="0">
                  <a:pos x="42" y="30"/>
                </a:cxn>
                <a:cxn ang="0">
                  <a:pos x="44" y="28"/>
                </a:cxn>
                <a:cxn ang="0">
                  <a:pos x="42" y="22"/>
                </a:cxn>
                <a:cxn ang="0">
                  <a:pos x="34" y="20"/>
                </a:cxn>
                <a:cxn ang="0">
                  <a:pos x="30" y="22"/>
                </a:cxn>
              </a:cxnLst>
              <a:rect l="0" t="0" r="r" b="b"/>
              <a:pathLst>
                <a:path w="72" h="72">
                  <a:moveTo>
                    <a:pt x="36" y="0"/>
                  </a:moveTo>
                  <a:lnTo>
                    <a:pt x="36" y="0"/>
                  </a:lnTo>
                  <a:lnTo>
                    <a:pt x="44" y="0"/>
                  </a:lnTo>
                  <a:lnTo>
                    <a:pt x="50" y="2"/>
                  </a:lnTo>
                  <a:lnTo>
                    <a:pt x="56" y="6"/>
                  </a:lnTo>
                  <a:lnTo>
                    <a:pt x="62" y="10"/>
                  </a:lnTo>
                  <a:lnTo>
                    <a:pt x="66" y="16"/>
                  </a:lnTo>
                  <a:lnTo>
                    <a:pt x="70" y="22"/>
                  </a:lnTo>
                  <a:lnTo>
                    <a:pt x="72" y="28"/>
                  </a:lnTo>
                  <a:lnTo>
                    <a:pt x="72" y="36"/>
                  </a:lnTo>
                  <a:lnTo>
                    <a:pt x="72" y="36"/>
                  </a:lnTo>
                  <a:lnTo>
                    <a:pt x="72" y="42"/>
                  </a:lnTo>
                  <a:lnTo>
                    <a:pt x="70" y="50"/>
                  </a:lnTo>
                  <a:lnTo>
                    <a:pt x="66" y="56"/>
                  </a:lnTo>
                  <a:lnTo>
                    <a:pt x="62" y="62"/>
                  </a:lnTo>
                  <a:lnTo>
                    <a:pt x="56" y="66"/>
                  </a:lnTo>
                  <a:lnTo>
                    <a:pt x="50" y="68"/>
                  </a:lnTo>
                  <a:lnTo>
                    <a:pt x="44" y="70"/>
                  </a:lnTo>
                  <a:lnTo>
                    <a:pt x="36" y="72"/>
                  </a:lnTo>
                  <a:lnTo>
                    <a:pt x="36" y="72"/>
                  </a:lnTo>
                  <a:lnTo>
                    <a:pt x="28" y="70"/>
                  </a:lnTo>
                  <a:lnTo>
                    <a:pt x="22" y="68"/>
                  </a:lnTo>
                  <a:lnTo>
                    <a:pt x="16" y="66"/>
                  </a:lnTo>
                  <a:lnTo>
                    <a:pt x="10" y="62"/>
                  </a:lnTo>
                  <a:lnTo>
                    <a:pt x="6" y="56"/>
                  </a:lnTo>
                  <a:lnTo>
                    <a:pt x="2" y="50"/>
                  </a:lnTo>
                  <a:lnTo>
                    <a:pt x="0" y="42"/>
                  </a:lnTo>
                  <a:lnTo>
                    <a:pt x="0" y="36"/>
                  </a:lnTo>
                  <a:lnTo>
                    <a:pt x="0" y="36"/>
                  </a:lnTo>
                  <a:lnTo>
                    <a:pt x="0" y="28"/>
                  </a:lnTo>
                  <a:lnTo>
                    <a:pt x="2" y="22"/>
                  </a:lnTo>
                  <a:lnTo>
                    <a:pt x="6" y="16"/>
                  </a:lnTo>
                  <a:lnTo>
                    <a:pt x="10" y="10"/>
                  </a:lnTo>
                  <a:lnTo>
                    <a:pt x="16" y="6"/>
                  </a:lnTo>
                  <a:lnTo>
                    <a:pt x="22" y="2"/>
                  </a:lnTo>
                  <a:lnTo>
                    <a:pt x="28" y="0"/>
                  </a:lnTo>
                  <a:lnTo>
                    <a:pt x="36" y="0"/>
                  </a:lnTo>
                  <a:lnTo>
                    <a:pt x="36" y="0"/>
                  </a:lnTo>
                  <a:close/>
                  <a:moveTo>
                    <a:pt x="36" y="6"/>
                  </a:moveTo>
                  <a:lnTo>
                    <a:pt x="36" y="6"/>
                  </a:lnTo>
                  <a:lnTo>
                    <a:pt x="30" y="6"/>
                  </a:lnTo>
                  <a:lnTo>
                    <a:pt x="26" y="8"/>
                  </a:lnTo>
                  <a:lnTo>
                    <a:pt x="16" y="14"/>
                  </a:lnTo>
                  <a:lnTo>
                    <a:pt x="10" y="24"/>
                  </a:lnTo>
                  <a:lnTo>
                    <a:pt x="8" y="36"/>
                  </a:lnTo>
                  <a:lnTo>
                    <a:pt x="8" y="36"/>
                  </a:lnTo>
                  <a:lnTo>
                    <a:pt x="10" y="48"/>
                  </a:lnTo>
                  <a:lnTo>
                    <a:pt x="16" y="56"/>
                  </a:lnTo>
                  <a:lnTo>
                    <a:pt x="26" y="64"/>
                  </a:lnTo>
                  <a:lnTo>
                    <a:pt x="30" y="64"/>
                  </a:lnTo>
                  <a:lnTo>
                    <a:pt x="36" y="66"/>
                  </a:lnTo>
                  <a:lnTo>
                    <a:pt x="36" y="66"/>
                  </a:lnTo>
                  <a:lnTo>
                    <a:pt x="42" y="66"/>
                  </a:lnTo>
                  <a:lnTo>
                    <a:pt x="48" y="64"/>
                  </a:lnTo>
                  <a:lnTo>
                    <a:pt x="56" y="56"/>
                  </a:lnTo>
                  <a:lnTo>
                    <a:pt x="62" y="48"/>
                  </a:lnTo>
                  <a:lnTo>
                    <a:pt x="64" y="36"/>
                  </a:lnTo>
                  <a:lnTo>
                    <a:pt x="64" y="36"/>
                  </a:lnTo>
                  <a:lnTo>
                    <a:pt x="62" y="24"/>
                  </a:lnTo>
                  <a:lnTo>
                    <a:pt x="56" y="14"/>
                  </a:lnTo>
                  <a:lnTo>
                    <a:pt x="48" y="8"/>
                  </a:lnTo>
                  <a:lnTo>
                    <a:pt x="42" y="6"/>
                  </a:lnTo>
                  <a:lnTo>
                    <a:pt x="36" y="6"/>
                  </a:lnTo>
                  <a:lnTo>
                    <a:pt x="36" y="6"/>
                  </a:lnTo>
                  <a:close/>
                  <a:moveTo>
                    <a:pt x="30" y="56"/>
                  </a:moveTo>
                  <a:lnTo>
                    <a:pt x="22" y="56"/>
                  </a:lnTo>
                  <a:lnTo>
                    <a:pt x="22" y="16"/>
                  </a:lnTo>
                  <a:lnTo>
                    <a:pt x="22" y="16"/>
                  </a:lnTo>
                  <a:lnTo>
                    <a:pt x="34" y="16"/>
                  </a:lnTo>
                  <a:lnTo>
                    <a:pt x="34" y="16"/>
                  </a:lnTo>
                  <a:lnTo>
                    <a:pt x="42" y="16"/>
                  </a:lnTo>
                  <a:lnTo>
                    <a:pt x="48" y="18"/>
                  </a:lnTo>
                  <a:lnTo>
                    <a:pt x="48" y="18"/>
                  </a:lnTo>
                  <a:lnTo>
                    <a:pt x="50" y="22"/>
                  </a:lnTo>
                  <a:lnTo>
                    <a:pt x="50" y="28"/>
                  </a:lnTo>
                  <a:lnTo>
                    <a:pt x="50" y="28"/>
                  </a:lnTo>
                  <a:lnTo>
                    <a:pt x="50" y="30"/>
                  </a:lnTo>
                  <a:lnTo>
                    <a:pt x="48" y="34"/>
                  </a:lnTo>
                  <a:lnTo>
                    <a:pt x="44" y="36"/>
                  </a:lnTo>
                  <a:lnTo>
                    <a:pt x="44" y="36"/>
                  </a:lnTo>
                  <a:lnTo>
                    <a:pt x="44" y="36"/>
                  </a:lnTo>
                  <a:lnTo>
                    <a:pt x="48" y="40"/>
                  </a:lnTo>
                  <a:lnTo>
                    <a:pt x="50" y="46"/>
                  </a:lnTo>
                  <a:lnTo>
                    <a:pt x="50" y="46"/>
                  </a:lnTo>
                  <a:lnTo>
                    <a:pt x="52" y="56"/>
                  </a:lnTo>
                  <a:lnTo>
                    <a:pt x="44" y="56"/>
                  </a:lnTo>
                  <a:lnTo>
                    <a:pt x="44" y="56"/>
                  </a:lnTo>
                  <a:lnTo>
                    <a:pt x="42" y="46"/>
                  </a:lnTo>
                  <a:lnTo>
                    <a:pt x="42" y="46"/>
                  </a:lnTo>
                  <a:lnTo>
                    <a:pt x="40" y="42"/>
                  </a:lnTo>
                  <a:lnTo>
                    <a:pt x="34" y="40"/>
                  </a:lnTo>
                  <a:lnTo>
                    <a:pt x="30" y="40"/>
                  </a:lnTo>
                  <a:lnTo>
                    <a:pt x="30" y="56"/>
                  </a:lnTo>
                  <a:close/>
                  <a:moveTo>
                    <a:pt x="30" y="34"/>
                  </a:moveTo>
                  <a:lnTo>
                    <a:pt x="34" y="34"/>
                  </a:lnTo>
                  <a:lnTo>
                    <a:pt x="34" y="34"/>
                  </a:lnTo>
                  <a:lnTo>
                    <a:pt x="40" y="32"/>
                  </a:lnTo>
                  <a:lnTo>
                    <a:pt x="42" y="30"/>
                  </a:lnTo>
                  <a:lnTo>
                    <a:pt x="44" y="28"/>
                  </a:lnTo>
                  <a:lnTo>
                    <a:pt x="44" y="28"/>
                  </a:lnTo>
                  <a:lnTo>
                    <a:pt x="44" y="26"/>
                  </a:lnTo>
                  <a:lnTo>
                    <a:pt x="42" y="22"/>
                  </a:lnTo>
                  <a:lnTo>
                    <a:pt x="38" y="22"/>
                  </a:lnTo>
                  <a:lnTo>
                    <a:pt x="34" y="20"/>
                  </a:lnTo>
                  <a:lnTo>
                    <a:pt x="34" y="20"/>
                  </a:lnTo>
                  <a:lnTo>
                    <a:pt x="30" y="22"/>
                  </a:lnTo>
                  <a:lnTo>
                    <a:pt x="30" y="34"/>
                  </a:lnTo>
                  <a:close/>
                </a:path>
              </a:pathLst>
            </a:custGeom>
            <a:solidFill>
              <a:srgbClr val="000000"/>
            </a:solidFill>
            <a:ln w="9525">
              <a:noFill/>
              <a:round/>
              <a:headEnd/>
              <a:tailEnd/>
            </a:ln>
          </p:spPr>
          <p:txBody>
            <a:bodyPr/>
            <a:lstStyle/>
            <a:p>
              <a:pPr>
                <a:defRPr/>
              </a:pPr>
              <a:endParaRPr lang="en-US" dirty="0">
                <a:latin typeface="Myriad Pro" pitchFamily="34" charset="0"/>
              </a:endParaRPr>
            </a:p>
          </p:txBody>
        </p:sp>
      </p:grpSp>
      <p:sp>
        <p:nvSpPr>
          <p:cNvPr id="1544213" name="Rectangle 21"/>
          <p:cNvSpPr>
            <a:spLocks noChangeArrowheads="1"/>
          </p:cNvSpPr>
          <p:nvPr/>
        </p:nvSpPr>
        <p:spPr bwMode="auto">
          <a:xfrm>
            <a:off x="371475" y="6688138"/>
            <a:ext cx="2058988" cy="106362"/>
          </a:xfrm>
          <a:prstGeom prst="rect">
            <a:avLst/>
          </a:prstGeom>
          <a:noFill/>
          <a:ln w="9525" algn="ctr">
            <a:noFill/>
            <a:miter lim="800000"/>
            <a:headEnd/>
            <a:tailEnd/>
          </a:ln>
          <a:effectLst/>
        </p:spPr>
        <p:txBody>
          <a:bodyPr wrap="none" lIns="0" tIns="0" rIns="0" bIns="0" anchor="b">
            <a:spAutoFit/>
          </a:bodyPr>
          <a:lstStyle/>
          <a:p>
            <a:pPr>
              <a:lnSpc>
                <a:spcPct val="100000"/>
              </a:lnSpc>
              <a:defRPr/>
            </a:pPr>
            <a:r>
              <a:rPr lang="en-US" sz="700" dirty="0">
                <a:solidFill>
                  <a:schemeClr val="tx1"/>
                </a:solidFill>
                <a:latin typeface="Myriad Pro" pitchFamily="34" charset="0"/>
              </a:rPr>
              <a:t>2005 Adobe Systems Incorporated.  All Rights Reserved.</a:t>
            </a:r>
          </a:p>
        </p:txBody>
      </p:sp>
      <p:sp>
        <p:nvSpPr>
          <p:cNvPr id="1544214" name="AutoShape 22"/>
          <p:cNvSpPr>
            <a:spLocks noChangeArrowheads="1"/>
          </p:cNvSpPr>
          <p:nvPr/>
        </p:nvSpPr>
        <p:spPr bwMode="auto">
          <a:xfrm>
            <a:off x="4656138" y="1358900"/>
            <a:ext cx="4359275" cy="4737100"/>
          </a:xfrm>
          <a:prstGeom prst="roundRect">
            <a:avLst>
              <a:gd name="adj" fmla="val 2366"/>
            </a:avLst>
          </a:prstGeom>
          <a:solidFill>
            <a:schemeClr val="bg1"/>
          </a:solidFill>
          <a:ln w="9525">
            <a:noFill/>
            <a:round/>
            <a:headEnd/>
            <a:tailEnd/>
          </a:ln>
          <a:effectLst/>
        </p:spPr>
        <p:txBody>
          <a:bodyPr wrap="none" anchor="ct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endParaRPr lang="zh-CN" altLang="zh-CN"/>
          </a:p>
        </p:txBody>
      </p:sp>
    </p:spTree>
  </p:cSld>
  <p:clrMap bg1="lt1" tx1="dk1" bg2="lt2" tx2="dk2" accent1="accent1" accent2="accent2" accent3="accent3" accent4="accent4" accent5="accent5" accent6="accent6" hlink="hlink" folHlink="folHlink"/>
  <p:sldLayoutIdLst>
    <p:sldLayoutId id="2147485069" r:id="rId1"/>
    <p:sldLayoutId id="2147484971" r:id="rId2"/>
    <p:sldLayoutId id="2147484972" r:id="rId3"/>
    <p:sldLayoutId id="2147484973" r:id="rId4"/>
    <p:sldLayoutId id="2147484974" r:id="rId5"/>
    <p:sldLayoutId id="2147484975" r:id="rId6"/>
    <p:sldLayoutId id="2147484976" r:id="rId7"/>
    <p:sldLayoutId id="2147484977" r:id="rId8"/>
    <p:sldLayoutId id="2147484978" r:id="rId9"/>
    <p:sldLayoutId id="2147484979" r:id="rId10"/>
    <p:sldLayoutId id="2147484980" r:id="rId11"/>
  </p:sldLayoutIdLst>
  <p:transition>
    <p:wipe dir="r"/>
  </p:transition>
  <p:timing>
    <p:tnLst>
      <p:par>
        <p:cTn id="1" dur="indefinite" restart="never" nodeType="tmRoot"/>
      </p:par>
    </p:tnLst>
  </p:timing>
  <p:hf hdr="0" ftr="0" dt="0"/>
  <p:txStyles>
    <p:titleStyle>
      <a:lvl1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j-lt"/>
          <a:ea typeface="+mj-ea"/>
          <a:cs typeface="+mj-cs"/>
        </a:defRPr>
      </a:lvl1pPr>
      <a:lvl2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2pPr>
      <a:lvl3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3pPr>
      <a:lvl4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4pPr>
      <a:lvl5pPr algn="l" rtl="0" eaLnBrk="0" fontAlgn="base" hangingPunct="0">
        <a:lnSpc>
          <a:spcPct val="85000"/>
        </a:lnSpc>
        <a:spcBef>
          <a:spcPct val="20000"/>
        </a:spcBef>
        <a:spcAft>
          <a:spcPct val="0"/>
        </a:spcAft>
        <a:buClr>
          <a:schemeClr val="tx2"/>
        </a:buClr>
        <a:buSzPct val="90000"/>
        <a:buFont typeface="Wingdings" charset="2"/>
        <a:defRPr sz="2400" b="1">
          <a:solidFill>
            <a:srgbClr val="5F5F5F"/>
          </a:solidFill>
          <a:latin typeface="Myriad Pro" pitchFamily="34" charset="0"/>
        </a:defRPr>
      </a:lvl5pPr>
      <a:lvl6pPr marL="4572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6pPr>
      <a:lvl7pPr marL="9144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7pPr>
      <a:lvl8pPr marL="13716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8pPr>
      <a:lvl9pPr marL="1828800" algn="l" rtl="0" fontAlgn="base">
        <a:lnSpc>
          <a:spcPct val="85000"/>
        </a:lnSpc>
        <a:spcBef>
          <a:spcPct val="20000"/>
        </a:spcBef>
        <a:spcAft>
          <a:spcPct val="0"/>
        </a:spcAft>
        <a:buClr>
          <a:schemeClr val="tx2"/>
        </a:buClr>
        <a:buSzPct val="90000"/>
        <a:buFont typeface="Wingdings" pitchFamily="2" charset="2"/>
        <a:defRPr sz="2400" b="1">
          <a:solidFill>
            <a:srgbClr val="5F5F5F"/>
          </a:solidFill>
          <a:latin typeface="Myriad Pro" pitchFamily="34" charset="0"/>
        </a:defRPr>
      </a:lvl9pPr>
    </p:titleStyle>
    <p:bodyStyle>
      <a:lvl1pPr marL="287338" indent="-287338"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2000">
          <a:solidFill>
            <a:srgbClr val="000000"/>
          </a:solidFill>
          <a:latin typeface="+mn-lt"/>
          <a:ea typeface="+mn-ea"/>
          <a:cs typeface="+mn-cs"/>
        </a:defRPr>
      </a:lvl1pPr>
      <a:lvl2pPr marL="639763" indent="-2254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2pPr>
      <a:lvl3pPr marL="968375" indent="-214313"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3pPr>
      <a:lvl4pPr marL="1193800" indent="-111125" algn="l" defTabSz="820738" rtl="0" eaLnBrk="0" fontAlgn="base" hangingPunct="0">
        <a:spcBef>
          <a:spcPct val="50000"/>
        </a:spcBef>
        <a:spcAft>
          <a:spcPct val="0"/>
        </a:spcAft>
        <a:buClr>
          <a:srgbClr val="CC0000"/>
        </a:buClr>
        <a:buSzPct val="80000"/>
        <a:buFont typeface="Wingdings" charset="2"/>
        <a:buChar char="§"/>
        <a:tabLst>
          <a:tab pos="341313" algn="l"/>
          <a:tab pos="1150938" algn="l"/>
        </a:tabLst>
        <a:defRPr sz="1600">
          <a:solidFill>
            <a:schemeClr val="tx1"/>
          </a:solidFill>
          <a:latin typeface="+mn-lt"/>
        </a:defRPr>
      </a:lvl4pPr>
      <a:lvl5pPr marL="1374775" indent="166688" algn="l" defTabSz="820738" rtl="0" eaLnBrk="0" fontAlgn="base" hangingPunct="0">
        <a:spcBef>
          <a:spcPct val="20000"/>
        </a:spcBef>
        <a:spcAft>
          <a:spcPct val="0"/>
        </a:spcAft>
        <a:buClr>
          <a:schemeClr val="tx1"/>
        </a:buClr>
        <a:buChar char="&gt;"/>
        <a:defRPr sz="1700">
          <a:solidFill>
            <a:schemeClr val="tx1"/>
          </a:solidFill>
          <a:latin typeface="AdobeCorpID MyriadRg" pitchFamily="34" charset="0"/>
        </a:defRPr>
      </a:lvl5pPr>
      <a:lvl6pPr marL="18319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6pPr>
      <a:lvl7pPr marL="22891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7pPr>
      <a:lvl8pPr marL="27463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8pPr>
      <a:lvl9pPr marL="3203575" indent="166688" algn="l" defTabSz="820738" rtl="0" fontAlgn="base">
        <a:spcBef>
          <a:spcPct val="20000"/>
        </a:spcBef>
        <a:spcAft>
          <a:spcPct val="0"/>
        </a:spcAft>
        <a:buClr>
          <a:schemeClr val="tx1"/>
        </a:buClr>
        <a:buChar char="&gt;"/>
        <a:defRPr sz="1700">
          <a:solidFill>
            <a:schemeClr val="tx1"/>
          </a:solidFill>
          <a:latin typeface="AdobeCorpID MyriadRg"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bhodges@afb.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mailto:pdevasto@adobe.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7.xml"/><Relationship Id="rId1" Type="http://schemas.openxmlformats.org/officeDocument/2006/relationships/slideLayout" Target="../slideLayouts/slideLayout18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381000" y="1441450"/>
            <a:ext cx="4251325" cy="1887538"/>
          </a:xfrm>
        </p:spPr>
        <p:txBody>
          <a:bodyPr/>
          <a:lstStyle/>
          <a:p>
            <a:pPr eaLnBrk="1" hangingPunct="1"/>
            <a:r>
              <a:rPr lang="en-US" altLang="zh-CN" sz="3200" dirty="0" smtClean="0">
                <a:ea typeface="宋体" charset="-122"/>
              </a:rPr>
              <a:t>Understanding End User Role in PDF Accessibility</a:t>
            </a:r>
          </a:p>
        </p:txBody>
      </p:sp>
      <p:sp>
        <p:nvSpPr>
          <p:cNvPr id="35843" name="Rectangle 3"/>
          <p:cNvSpPr>
            <a:spLocks noGrp="1" noChangeArrowheads="1"/>
          </p:cNvSpPr>
          <p:nvPr>
            <p:ph type="subTitle" idx="1"/>
          </p:nvPr>
        </p:nvSpPr>
        <p:spPr>
          <a:xfrm>
            <a:off x="447675" y="3886200"/>
            <a:ext cx="4144963" cy="1752600"/>
          </a:xfrm>
        </p:spPr>
        <p:txBody>
          <a:bodyPr/>
          <a:lstStyle/>
          <a:p>
            <a:pPr eaLnBrk="1" hangingPunct="1">
              <a:buFont typeface="Wingdings" charset="2"/>
              <a:buNone/>
              <a:tabLst>
                <a:tab pos="341313" algn="l"/>
                <a:tab pos="1150938" algn="l"/>
              </a:tabLst>
            </a:pPr>
            <a:r>
              <a:rPr lang="en-US" altLang="zh-CN" sz="2400" smtClean="0">
                <a:ea typeface="宋体" charset="-122"/>
              </a:rPr>
              <a:t>Brad Hodges, </a:t>
            </a:r>
            <a:br>
              <a:rPr lang="en-US" altLang="zh-CN" sz="2400" smtClean="0">
                <a:ea typeface="宋体" charset="-122"/>
              </a:rPr>
            </a:br>
            <a:r>
              <a:rPr lang="en-US" altLang="zh-CN" sz="2400" smtClean="0">
                <a:ea typeface="宋体" charset="-122"/>
              </a:rPr>
              <a:t>AFB Consulting</a:t>
            </a:r>
          </a:p>
          <a:p>
            <a:pPr eaLnBrk="1" hangingPunct="1">
              <a:buFont typeface="Wingdings" charset="2"/>
              <a:buNone/>
              <a:tabLst>
                <a:tab pos="341313" algn="l"/>
                <a:tab pos="1150938" algn="l"/>
              </a:tabLst>
            </a:pPr>
            <a:r>
              <a:rPr lang="en-US" altLang="zh-CN" sz="2400" smtClean="0">
                <a:ea typeface="宋体" charset="-122"/>
              </a:rPr>
              <a:t>Pete De Vasto, </a:t>
            </a:r>
            <a:br>
              <a:rPr lang="en-US" altLang="zh-CN" sz="2400" smtClean="0">
                <a:ea typeface="宋体" charset="-122"/>
              </a:rPr>
            </a:br>
            <a:r>
              <a:rPr lang="en-US" altLang="zh-CN" sz="2400" smtClean="0">
                <a:ea typeface="宋体" charset="-122"/>
              </a:rPr>
              <a:t>Adobe Systems</a:t>
            </a:r>
          </a:p>
        </p:txBody>
      </p:sp>
      <p:pic>
        <p:nvPicPr>
          <p:cNvPr id="35844" name="Picture 4" descr="AFB Consulting logo &quot;AFB Consulting, American Foundation for the Blind&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338" y="1630363"/>
            <a:ext cx="3402012"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28" descr="Adob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788" y="2832100"/>
            <a:ext cx="1055687"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5EC9E6F7-FB3D-499B-9D2E-D30F238B48FF}" type="slidenum">
              <a:rPr lang="en-US" altLang="zh-CN" sz="700">
                <a:solidFill>
                  <a:schemeClr val="tx1"/>
                </a:solidFill>
              </a:rPr>
              <a:pPr eaLnBrk="1" hangingPunct="1"/>
              <a:t>10</a:t>
            </a:fld>
            <a:endParaRPr lang="en-US" altLang="zh-CN" sz="700">
              <a:solidFill>
                <a:schemeClr val="tx1"/>
              </a:solidFill>
            </a:endParaRPr>
          </a:p>
        </p:txBody>
      </p:sp>
      <p:sp>
        <p:nvSpPr>
          <p:cNvPr id="45059" name="Rectangle 2"/>
          <p:cNvSpPr>
            <a:spLocks noGrp="1" noChangeArrowheads="1"/>
          </p:cNvSpPr>
          <p:nvPr>
            <p:ph type="title"/>
          </p:nvPr>
        </p:nvSpPr>
        <p:spPr/>
        <p:txBody>
          <a:bodyPr/>
          <a:lstStyle/>
          <a:p>
            <a:r>
              <a:rPr lang="en-US" altLang="zh-CN" smtClean="0">
                <a:ea typeface="宋体" charset="-122"/>
              </a:rPr>
              <a:t>Accessibility of PDF - Issues</a:t>
            </a:r>
          </a:p>
        </p:txBody>
      </p:sp>
      <p:sp>
        <p:nvSpPr>
          <p:cNvPr id="45060" name="Rectangle 3"/>
          <p:cNvSpPr>
            <a:spLocks noGrp="1" noChangeArrowheads="1"/>
          </p:cNvSpPr>
          <p:nvPr>
            <p:ph type="body" idx="1"/>
          </p:nvPr>
        </p:nvSpPr>
        <p:spPr>
          <a:xfrm>
            <a:off x="246063" y="1044575"/>
            <a:ext cx="8693150" cy="4881563"/>
          </a:xfrm>
        </p:spPr>
        <p:txBody>
          <a:bodyPr/>
          <a:lstStyle/>
          <a:p>
            <a:r>
              <a:rPr lang="en-US" altLang="zh-CN" smtClean="0">
                <a:ea typeface="宋体" charset="-122"/>
              </a:rPr>
              <a:t>The PDF production process is almost infinitely variable and cannot be expected to conform to preconditions. When analyzing the accessibility of a set of PDF documents the mechanism for generating each class or type of document must be considered separately. </a:t>
            </a:r>
          </a:p>
          <a:p>
            <a:pPr eaLnBrk="1" hangingPunct="1">
              <a:buFontTx/>
              <a:buChar char="•"/>
            </a:pPr>
            <a:endParaRPr lang="en-US" altLang="zh-CN" smtClean="0">
              <a:ea typeface="宋体" charset="-122"/>
            </a:endParaRPr>
          </a:p>
          <a:p>
            <a:pPr lvl="1" eaLnBrk="1" hangingPunct="1">
              <a:buFontTx/>
              <a:buChar char="•"/>
            </a:pPr>
            <a:endParaRPr lang="en-US" altLang="zh-CN"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628A1A9A-3F89-4C07-8B43-B411EF9B5C30}" type="slidenum">
              <a:rPr lang="en-US" altLang="zh-CN" sz="700">
                <a:solidFill>
                  <a:schemeClr val="tx1"/>
                </a:solidFill>
              </a:rPr>
              <a:pPr eaLnBrk="1" hangingPunct="1"/>
              <a:t>11</a:t>
            </a:fld>
            <a:endParaRPr lang="en-US" altLang="zh-CN" sz="700">
              <a:solidFill>
                <a:schemeClr val="tx1"/>
              </a:solidFill>
            </a:endParaRPr>
          </a:p>
        </p:txBody>
      </p:sp>
      <p:sp>
        <p:nvSpPr>
          <p:cNvPr id="46083" name="Rectangle 2"/>
          <p:cNvSpPr>
            <a:spLocks noGrp="1" noChangeArrowheads="1"/>
          </p:cNvSpPr>
          <p:nvPr>
            <p:ph type="title"/>
          </p:nvPr>
        </p:nvSpPr>
        <p:spPr/>
        <p:txBody>
          <a:bodyPr/>
          <a:lstStyle/>
          <a:p>
            <a:r>
              <a:rPr lang="en-US" altLang="zh-CN" smtClean="0">
                <a:ea typeface="宋体" charset="-122"/>
              </a:rPr>
              <a:t>Types of PDF Documents or Forms</a:t>
            </a:r>
          </a:p>
        </p:txBody>
      </p:sp>
      <p:sp>
        <p:nvSpPr>
          <p:cNvPr id="46084" name="Rectangle 3"/>
          <p:cNvSpPr>
            <a:spLocks noGrp="1" noChangeArrowheads="1"/>
          </p:cNvSpPr>
          <p:nvPr>
            <p:ph type="body" idx="1"/>
          </p:nvPr>
        </p:nvSpPr>
        <p:spPr/>
        <p:txBody>
          <a:bodyPr/>
          <a:lstStyle/>
          <a:p>
            <a:r>
              <a:rPr lang="en-US" altLang="zh-CN" sz="2000" smtClean="0">
                <a:ea typeface="宋体" charset="-122"/>
              </a:rPr>
              <a:t>Tagged,</a:t>
            </a:r>
          </a:p>
          <a:p>
            <a:pPr lvl="1"/>
            <a:r>
              <a:rPr lang="en-US" altLang="zh-CN" smtClean="0">
                <a:ea typeface="宋体" charset="-122"/>
              </a:rPr>
              <a:t>Allow users to navigate all structural elements such as tables, headings, images, and form controls. Documents are tagged in order to ensure that each visual element is specifically associated with the element type.</a:t>
            </a:r>
          </a:p>
          <a:p>
            <a:r>
              <a:rPr lang="en-US" altLang="zh-CN" sz="2000" smtClean="0">
                <a:ea typeface="宋体" charset="-122"/>
              </a:rPr>
              <a:t>Untagged, and </a:t>
            </a:r>
          </a:p>
          <a:p>
            <a:r>
              <a:rPr lang="en-US" altLang="zh-CN" sz="2000" smtClean="0">
                <a:ea typeface="宋体" charset="-122"/>
              </a:rPr>
              <a:t>Scanned documents </a:t>
            </a:r>
          </a:p>
          <a:p>
            <a:endParaRPr lang="en-US" altLang="zh-CN" sz="2000" smtClean="0">
              <a:ea typeface="宋体" charset="-122"/>
            </a:endParaRPr>
          </a:p>
          <a:p>
            <a:pPr>
              <a:buFont typeface="Wingdings" charset="2"/>
              <a:buNone/>
            </a:pPr>
            <a:r>
              <a:rPr lang="en-US" altLang="zh-CN" smtClean="0">
                <a:ea typeface="宋体" charset="-122"/>
              </a:rPr>
              <a:t>     </a:t>
            </a:r>
            <a:r>
              <a:rPr lang="en-US" altLang="zh-CN" sz="1800" i="1" smtClean="0">
                <a:ea typeface="宋体" charset="-122"/>
              </a:rPr>
              <a:t>Many PDF documents result from automated processes. These may include image scanning, web page captures, non-web screen captures and automatic text to PDF processes. Some of these mechanisms have little if any potential to produce proper markup which provides accessibility.</a:t>
            </a:r>
          </a:p>
          <a:p>
            <a:pPr eaLnBrk="1" hangingPunct="1"/>
            <a:endParaRPr lang="en-US" altLang="zh-CN"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492C19EE-4775-4254-8D1A-E01A624D2C35}" type="slidenum">
              <a:rPr lang="en-US" altLang="zh-CN" sz="700">
                <a:solidFill>
                  <a:schemeClr val="tx1"/>
                </a:solidFill>
              </a:rPr>
              <a:pPr eaLnBrk="1" hangingPunct="1"/>
              <a:t>12</a:t>
            </a:fld>
            <a:endParaRPr lang="en-US" altLang="zh-CN" sz="700">
              <a:solidFill>
                <a:schemeClr val="tx1"/>
              </a:solidFill>
            </a:endParaRPr>
          </a:p>
        </p:txBody>
      </p:sp>
      <p:sp>
        <p:nvSpPr>
          <p:cNvPr id="47107" name="Rectangle 2"/>
          <p:cNvSpPr>
            <a:spLocks noGrp="1" noChangeArrowheads="1"/>
          </p:cNvSpPr>
          <p:nvPr>
            <p:ph type="title"/>
          </p:nvPr>
        </p:nvSpPr>
        <p:spPr/>
        <p:txBody>
          <a:bodyPr/>
          <a:lstStyle/>
          <a:p>
            <a:r>
              <a:rPr lang="en-US" altLang="zh-CN" sz="2800" smtClean="0">
                <a:ea typeface="宋体" charset="-122"/>
              </a:rPr>
              <a:t>Accessibility of PDF – Human Factors</a:t>
            </a:r>
          </a:p>
        </p:txBody>
      </p:sp>
      <p:sp>
        <p:nvSpPr>
          <p:cNvPr id="47108" name="Rectangle 3"/>
          <p:cNvSpPr>
            <a:spLocks noGrp="1" noChangeArrowheads="1"/>
          </p:cNvSpPr>
          <p:nvPr>
            <p:ph type="body" idx="1"/>
          </p:nvPr>
        </p:nvSpPr>
        <p:spPr/>
        <p:txBody>
          <a:bodyPr/>
          <a:lstStyle/>
          <a:p>
            <a:pPr eaLnBrk="1" hangingPunct="1"/>
            <a:endParaRPr lang="en-US" altLang="zh-CN" smtClean="0">
              <a:ea typeface="宋体" charset="-122"/>
            </a:endParaRPr>
          </a:p>
          <a:p>
            <a:r>
              <a:rPr lang="en-US" altLang="zh-CN" sz="2000" smtClean="0">
                <a:ea typeface="宋体" charset="-122"/>
              </a:rPr>
              <a:t>User and author knowledge of accessibility in PDF often result in significant impediments.</a:t>
            </a:r>
          </a:p>
          <a:p>
            <a:r>
              <a:rPr lang="en-US" altLang="zh-CN" sz="2000" smtClean="0">
                <a:ea typeface="宋体" charset="-122"/>
              </a:rPr>
              <a:t>Lack of understanding of markup as a necessary element of document preparation is a critical issue confronting authors and producers.</a:t>
            </a:r>
          </a:p>
          <a:p>
            <a:r>
              <a:rPr lang="en-US" altLang="zh-CN" sz="2000" smtClean="0">
                <a:ea typeface="宋体" charset="-122"/>
              </a:rPr>
              <a:t>Users differ widely in their knowledge of the Adobe Reader and access technology.</a:t>
            </a:r>
          </a:p>
          <a:p>
            <a:endParaRPr lang="en-US" altLang="zh-CN" sz="2000" smtClean="0">
              <a:ea typeface="宋体" charset="-122"/>
            </a:endParaRPr>
          </a:p>
          <a:p>
            <a:pPr>
              <a:buFont typeface="Wingdings" charset="2"/>
              <a:buNone/>
            </a:pPr>
            <a:r>
              <a:rPr lang="en-US" altLang="zh-CN" sz="2000" smtClean="0">
                <a:ea typeface="宋体" charset="-122"/>
              </a:rPr>
              <a:t>    </a:t>
            </a:r>
            <a:r>
              <a:rPr lang="en-US" altLang="zh-CN" sz="2000" i="1" smtClean="0">
                <a:ea typeface="宋体" charset="-122"/>
              </a:rPr>
              <a:t>The result of this wide range of skill includes the perception that documents are inaccessible by those who are lacking the required skill to understand the “Infer Reading Order” technology. </a:t>
            </a:r>
          </a:p>
          <a:p>
            <a:pPr eaLnBrk="1" hangingPunct="1">
              <a:buFont typeface="Wingdings" charset="2"/>
              <a:buNone/>
            </a:pPr>
            <a:r>
              <a:rPr lang="en-US" altLang="zh-CN" sz="3200" smtClean="0">
                <a:ea typeface="宋体" charset="-122"/>
              </a:rPr>
              <a:t>                       </a:t>
            </a:r>
          </a:p>
          <a:p>
            <a:pPr eaLnBrk="1" hangingPunct="1">
              <a:buFont typeface="Wingdings" charset="2"/>
              <a:buNone/>
            </a:pPr>
            <a:endParaRPr lang="en-US" altLang="zh-CN" sz="3200" smtClean="0">
              <a:ea typeface="宋体" charset="-122"/>
            </a:endParaRPr>
          </a:p>
          <a:p>
            <a:pPr eaLnBrk="1" hangingPunct="1">
              <a:buFont typeface="Wingdings" charset="2"/>
              <a:buNone/>
            </a:pPr>
            <a:r>
              <a:rPr lang="en-US" altLang="zh-CN" sz="3200" smtClean="0">
                <a:ea typeface="宋体" charset="-122"/>
              </a:rPr>
              <a:t>                               </a:t>
            </a:r>
            <a:endParaRPr lang="en-US" altLang="zh-CN" sz="400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CN" i="1" smtClean="0">
                <a:ea typeface="宋体" charset="-122"/>
              </a:rPr>
              <a:t/>
            </a:r>
            <a:br>
              <a:rPr lang="en-US" altLang="zh-CN" i="1" smtClean="0">
                <a:ea typeface="宋体" charset="-122"/>
              </a:rPr>
            </a:br>
            <a:r>
              <a:rPr lang="en-US" altLang="zh-CN" i="1" smtClean="0">
                <a:ea typeface="宋体" charset="-122"/>
              </a:rPr>
              <a:t>Demonstration 2</a:t>
            </a:r>
            <a:r>
              <a:rPr lang="en-US" altLang="zh-CN" smtClean="0">
                <a:ea typeface="宋体" charset="-122"/>
              </a:rPr>
              <a:t/>
            </a:r>
            <a:br>
              <a:rPr lang="en-US" altLang="zh-CN" smtClean="0">
                <a:ea typeface="宋体" charset="-122"/>
              </a:rPr>
            </a:br>
            <a:endParaRPr lang="en-US" altLang="zh-CN" smtClean="0">
              <a:ea typeface="宋体" charset="-122"/>
            </a:endParaRPr>
          </a:p>
        </p:txBody>
      </p:sp>
      <p:sp>
        <p:nvSpPr>
          <p:cNvPr id="48131" name="Content Placeholder 2"/>
          <p:cNvSpPr>
            <a:spLocks noGrp="1"/>
          </p:cNvSpPr>
          <p:nvPr>
            <p:ph idx="1"/>
          </p:nvPr>
        </p:nvSpPr>
        <p:spPr/>
        <p:txBody>
          <a:bodyPr/>
          <a:lstStyle/>
          <a:p>
            <a:r>
              <a:rPr lang="en-US" altLang="zh-CN" smtClean="0">
                <a:ea typeface="宋体" charset="-122"/>
              </a:rPr>
              <a:t>Application 3</a:t>
            </a:r>
          </a:p>
          <a:p>
            <a:endParaRPr lang="en-US" altLang="zh-CN" smtClean="0">
              <a:ea typeface="宋体" charset="-122"/>
            </a:endParaRPr>
          </a:p>
          <a:p>
            <a:r>
              <a:rPr lang="en-US" altLang="zh-CN" smtClean="0">
                <a:ea typeface="宋体" charset="-122"/>
              </a:rPr>
              <a:t>Application 4</a:t>
            </a:r>
          </a:p>
          <a:p>
            <a:endParaRPr lang="en-US" altLang="zh-CN" smtClean="0">
              <a:ea typeface="宋体" charset="-122"/>
            </a:endParaRPr>
          </a:p>
          <a:p>
            <a:r>
              <a:rPr lang="en-US" altLang="zh-CN" smtClean="0">
                <a:ea typeface="宋体" charset="-122"/>
              </a:rPr>
              <a:t>Application 5</a:t>
            </a:r>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CFCFD0DC-4A2C-41CA-9E15-618F2BEA0D74}" type="slidenum">
              <a:rPr lang="en-US" altLang="zh-CN" sz="700">
                <a:solidFill>
                  <a:schemeClr val="tx1"/>
                </a:solidFill>
              </a:rPr>
              <a:pPr eaLnBrk="1" hangingPunct="1"/>
              <a:t>13</a:t>
            </a:fld>
            <a:endParaRPr lang="en-US" altLang="zh-CN" sz="700">
              <a:solidFill>
                <a:schemeClr val="tx1"/>
              </a:solidFill>
            </a:endParaRP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endParaRPr lang="zh-CN" altLang="zh-CN" smtClean="0"/>
          </a:p>
        </p:txBody>
      </p:sp>
      <p:sp>
        <p:nvSpPr>
          <p:cNvPr id="49155" name="Content Placeholder 2"/>
          <p:cNvSpPr>
            <a:spLocks noGrp="1"/>
          </p:cNvSpPr>
          <p:nvPr>
            <p:ph idx="1"/>
          </p:nvPr>
        </p:nvSpPr>
        <p:spPr/>
        <p:txBody>
          <a:bodyPr/>
          <a:lstStyle/>
          <a:p>
            <a:endParaRPr lang="en-US" altLang="zh-CN" smtClean="0">
              <a:ea typeface="宋体" charset="-122"/>
            </a:endParaRPr>
          </a:p>
          <a:p>
            <a:endParaRPr lang="en-US" altLang="zh-CN" smtClean="0">
              <a:ea typeface="宋体" charset="-122"/>
            </a:endParaRPr>
          </a:p>
          <a:p>
            <a:endParaRPr lang="en-US" altLang="zh-CN" smtClean="0">
              <a:ea typeface="宋体" charset="-122"/>
            </a:endParaRPr>
          </a:p>
          <a:p>
            <a:pPr>
              <a:buFont typeface="Wingdings" charset="2"/>
              <a:buNone/>
            </a:pPr>
            <a:r>
              <a:rPr lang="en-US" altLang="zh-CN" smtClean="0">
                <a:ea typeface="宋体" charset="-122"/>
              </a:rPr>
              <a:t>                                   </a:t>
            </a:r>
            <a:r>
              <a:rPr lang="en-US" altLang="zh-CN" sz="3600" b="1" smtClean="0">
                <a:ea typeface="宋体" charset="-122"/>
              </a:rPr>
              <a:t>Q &amp; A</a:t>
            </a:r>
          </a:p>
        </p:txBody>
      </p:sp>
      <p:sp>
        <p:nvSpPr>
          <p:cNvPr id="491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437EE4E5-6413-4009-8A3C-ECDABFD2877A}" type="slidenum">
              <a:rPr lang="en-US" altLang="zh-CN" sz="700">
                <a:solidFill>
                  <a:schemeClr val="tx1"/>
                </a:solidFill>
              </a:rPr>
              <a:pPr eaLnBrk="1" hangingPunct="1"/>
              <a:t>14</a:t>
            </a:fld>
            <a:endParaRPr lang="en-US" altLang="zh-CN" sz="700">
              <a:solidFill>
                <a:schemeClr val="tx1"/>
              </a:solidFill>
            </a:endParaRP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8835FFEE-CC3E-4F39-97D4-11450E95A37A}" type="slidenum">
              <a:rPr lang="en-US" altLang="zh-CN" sz="700">
                <a:solidFill>
                  <a:schemeClr val="tx1"/>
                </a:solidFill>
              </a:rPr>
              <a:pPr eaLnBrk="1" hangingPunct="1"/>
              <a:t>15</a:t>
            </a:fld>
            <a:endParaRPr lang="en-US" altLang="zh-CN" sz="700">
              <a:solidFill>
                <a:schemeClr val="tx1"/>
              </a:solidFill>
            </a:endParaRPr>
          </a:p>
        </p:txBody>
      </p:sp>
      <p:sp>
        <p:nvSpPr>
          <p:cNvPr id="50179" name="Rectangle 2"/>
          <p:cNvSpPr>
            <a:spLocks noGrp="1" noChangeArrowheads="1"/>
          </p:cNvSpPr>
          <p:nvPr>
            <p:ph type="title"/>
          </p:nvPr>
        </p:nvSpPr>
        <p:spPr/>
        <p:txBody>
          <a:bodyPr/>
          <a:lstStyle/>
          <a:p>
            <a:pPr eaLnBrk="1" hangingPunct="1"/>
            <a:r>
              <a:rPr lang="en-US" altLang="zh-CN" sz="2800" smtClean="0">
                <a:ea typeface="宋体" charset="-122"/>
              </a:rPr>
              <a:t>Contact Information</a:t>
            </a:r>
          </a:p>
        </p:txBody>
      </p:sp>
      <p:sp>
        <p:nvSpPr>
          <p:cNvPr id="50180" name="Rectangle 3"/>
          <p:cNvSpPr>
            <a:spLocks noGrp="1" noChangeArrowheads="1"/>
          </p:cNvSpPr>
          <p:nvPr>
            <p:ph type="body" idx="1"/>
          </p:nvPr>
        </p:nvSpPr>
        <p:spPr/>
        <p:txBody>
          <a:bodyPr/>
          <a:lstStyle/>
          <a:p>
            <a:pPr eaLnBrk="1" hangingPunct="1"/>
            <a:r>
              <a:rPr lang="en-US" altLang="zh-CN" smtClean="0">
                <a:ea typeface="宋体" charset="-122"/>
              </a:rPr>
              <a:t>Brad Hodges, </a:t>
            </a:r>
          </a:p>
          <a:p>
            <a:pPr lvl="1" eaLnBrk="1" hangingPunct="1"/>
            <a:r>
              <a:rPr lang="en-US" altLang="zh-CN" smtClean="0">
                <a:ea typeface="宋体" charset="-122"/>
                <a:hlinkClick r:id="rId3"/>
              </a:rPr>
              <a:t>bhodges@afb.net</a:t>
            </a:r>
            <a:r>
              <a:rPr lang="en-US" altLang="zh-CN" smtClean="0">
                <a:ea typeface="宋体" charset="-122"/>
              </a:rPr>
              <a:t>, 304-523-8651</a:t>
            </a:r>
          </a:p>
          <a:p>
            <a:pPr lvl="1" eaLnBrk="1" hangingPunct="1">
              <a:buFont typeface="Wingdings" charset="2"/>
              <a:buNone/>
            </a:pPr>
            <a:endParaRPr lang="en-US" altLang="zh-CN" smtClean="0">
              <a:ea typeface="宋体" charset="-122"/>
            </a:endParaRPr>
          </a:p>
          <a:p>
            <a:pPr eaLnBrk="1" hangingPunct="1"/>
            <a:r>
              <a:rPr lang="en-US" altLang="zh-CN" smtClean="0">
                <a:ea typeface="宋体" charset="-122"/>
              </a:rPr>
              <a:t>Pete De Vasto, </a:t>
            </a:r>
          </a:p>
          <a:p>
            <a:pPr lvl="1" eaLnBrk="1" hangingPunct="1"/>
            <a:r>
              <a:rPr lang="en-US" altLang="zh-CN" smtClean="0">
                <a:ea typeface="宋体" charset="-122"/>
                <a:hlinkClick r:id="rId4"/>
              </a:rPr>
              <a:t>pdevasto@adobe.com</a:t>
            </a:r>
            <a:r>
              <a:rPr lang="en-US" altLang="zh-CN" smtClean="0">
                <a:ea typeface="宋体" charset="-122"/>
              </a:rPr>
              <a:t> , 408-536-3330</a:t>
            </a:r>
            <a:br>
              <a:rPr lang="en-US" altLang="zh-CN" smtClean="0">
                <a:ea typeface="宋体" charset="-122"/>
              </a:rPr>
            </a:br>
            <a:endParaRPr lang="en-US" altLang="zh-CN" smtClean="0">
              <a:ea typeface="宋体" charset="-122"/>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sz="1800" dirty="0">
                <a:solidFill>
                  <a:srgbClr val="4F81BD">
                    <a:lumMod val="75000"/>
                  </a:srgbClr>
                </a:solidFill>
                <a:latin typeface="微软雅黑"/>
                <a:cs typeface="Segoe UI" pitchFamily="34" charset="0"/>
              </a:rPr>
              <a:t>百</a:t>
            </a:r>
            <a:r>
              <a:rPr lang="zh-CN" altLang="en-US" sz="1800" dirty="0" smtClean="0">
                <a:solidFill>
                  <a:srgbClr val="4F81BD">
                    <a:lumMod val="75000"/>
                  </a:srgbClr>
                </a:solidFill>
                <a:latin typeface="微软雅黑"/>
                <a:cs typeface="Segoe UI" pitchFamily="34" charset="0"/>
              </a:rPr>
              <a:t>度传课：司马懿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网易学堂：司马懿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知乎：       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lnSpc>
                <a:spcPct val="100000"/>
              </a:lnSpc>
              <a:spcBef>
                <a:spcPts val="0"/>
              </a:spcBef>
              <a:spcAft>
                <a:spcPts val="0"/>
              </a:spcAft>
            </a:pPr>
            <a:r>
              <a:rPr lang="zh-CN" altLang="en-US" b="1" dirty="0" smtClean="0">
                <a:solidFill>
                  <a:prstClr val="white"/>
                </a:solidFill>
                <a:latin typeface="微软雅黑"/>
                <a:cs typeface="Segoe UI" pitchFamily="34" charset="0"/>
              </a:rPr>
              <a:t>访问地址</a:t>
            </a:r>
            <a:endParaRPr lang="zh-CN" altLang="en-US"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lnSpc>
                <a:spcPct val="100000"/>
              </a:lnSpc>
              <a:spcBef>
                <a:spcPts val="0"/>
              </a:spcBef>
              <a:spcAft>
                <a:spcPts val="0"/>
              </a:spcAft>
            </a:pPr>
            <a:r>
              <a:rPr lang="zh-CN" altLang="en-US" b="1" dirty="0" smtClean="0">
                <a:solidFill>
                  <a:prstClr val="white"/>
                </a:solidFill>
                <a:latin typeface="微软雅黑"/>
                <a:cs typeface="Segoe UI" pitchFamily="34" charset="0"/>
              </a:rPr>
              <a:t>访问地址</a:t>
            </a:r>
            <a:endParaRPr lang="zh-CN" altLang="en-US"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lnSpc>
                <a:spcPct val="100000"/>
              </a:lnSpc>
              <a:spcBef>
                <a:spcPts val="0"/>
              </a:spcBef>
              <a:spcAft>
                <a:spcPts val="0"/>
              </a:spcAft>
            </a:pPr>
            <a:r>
              <a:rPr lang="en-US" altLang="zh-CN" b="1" dirty="0">
                <a:solidFill>
                  <a:prstClr val="white"/>
                </a:solidFill>
                <a:latin typeface="微软雅黑"/>
                <a:cs typeface="Segoe UI" pitchFamily="34" charset="0"/>
              </a:rPr>
              <a:t>https</a:t>
            </a:r>
            <a:r>
              <a:rPr lang="en-US" altLang="zh-CN" b="1" dirty="0" smtClean="0">
                <a:solidFill>
                  <a:prstClr val="white"/>
                </a:solidFill>
                <a:latin typeface="微软雅黑"/>
                <a:cs typeface="Segoe UI" pitchFamily="34" charset="0"/>
              </a:rPr>
              <a:t>://www.chuanke.com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lnSpc>
                <a:spcPct val="100000"/>
              </a:lnSpc>
              <a:spcBef>
                <a:spcPts val="0"/>
              </a:spcBef>
              <a:spcAft>
                <a:spcPts val="0"/>
              </a:spcAft>
            </a:pPr>
            <a:r>
              <a:rPr lang="en-US" altLang="zh-CN" b="1" dirty="0">
                <a:solidFill>
                  <a:prstClr val="white"/>
                </a:solidFill>
                <a:latin typeface="微软雅黑"/>
                <a:cs typeface="Segoe UI" pitchFamily="34" charset="0"/>
              </a:rPr>
              <a:t>https</a:t>
            </a:r>
            <a:r>
              <a:rPr lang="en-US" altLang="zh-CN" b="1" dirty="0" smtClean="0">
                <a:solidFill>
                  <a:prstClr val="white"/>
                </a:solidFill>
                <a:latin typeface="微软雅黑"/>
                <a:cs typeface="Segoe UI" pitchFamily="34" charset="0"/>
              </a:rPr>
              <a:t>://study.163.com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a:lnSpc>
                <a:spcPct val="150000"/>
              </a:lnSpc>
            </a:pPr>
            <a:r>
              <a:rPr lang="zh-CN" altLang="en-US" sz="1800" dirty="0" smtClean="0">
                <a:solidFill>
                  <a:srgbClr val="4F81BD">
                    <a:lumMod val="75000"/>
                  </a:srgbClr>
                </a:solidFill>
                <a:latin typeface="微软雅黑"/>
                <a:cs typeface="Segoe UI" pitchFamily="34" charset="0"/>
              </a:rPr>
              <a:t>学习世界五百强和咨询公司</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课程请访问如下网站搜索：“司马懿”</a:t>
            </a:r>
            <a:endParaRPr lang="zh-CN" altLang="en-US" sz="1800"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lnSpc>
                <a:spcPct val="100000"/>
              </a:lnSpc>
              <a:spcBef>
                <a:spcPts val="0"/>
              </a:spcBef>
              <a:spcAft>
                <a:spcPts val="0"/>
              </a:spcAft>
            </a:pPr>
            <a:r>
              <a:rPr lang="zh-CN" altLang="en-US" b="1" dirty="0" smtClean="0">
                <a:solidFill>
                  <a:prstClr val="white"/>
                </a:solidFill>
                <a:latin typeface="微软雅黑"/>
                <a:cs typeface="Segoe UI" pitchFamily="34" charset="0"/>
              </a:rPr>
              <a:t>访问地址</a:t>
            </a:r>
            <a:endParaRPr lang="zh-CN" altLang="en-US"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lnSpc>
                <a:spcPct val="100000"/>
              </a:lnSpc>
              <a:spcBef>
                <a:spcPts val="0"/>
              </a:spcBef>
              <a:spcAft>
                <a:spcPts val="0"/>
              </a:spcAft>
            </a:pPr>
            <a:r>
              <a:rPr lang="en-US" altLang="zh-CN" b="1" dirty="0">
                <a:solidFill>
                  <a:prstClr val="white"/>
                </a:solidFill>
                <a:latin typeface="微软雅黑"/>
                <a:cs typeface="Segoe UI" pitchFamily="34" charset="0"/>
              </a:rPr>
              <a:t>https://</a:t>
            </a:r>
            <a:r>
              <a:rPr lang="en-US" altLang="zh-CN" b="1" dirty="0" smtClean="0">
                <a:solidFill>
                  <a:prstClr val="white"/>
                </a:solidFill>
                <a:latin typeface="微软雅黑"/>
                <a:cs typeface="Segoe UI" pitchFamily="34" charset="0"/>
              </a:rPr>
              <a:t>www.zhiu.com</a:t>
            </a:r>
            <a:endParaRPr lang="zh-CN" altLang="en-US"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8669C65B-8B2C-45D8-8E65-2E6D2B3984DF}" type="slidenum">
              <a:rPr lang="en-US" altLang="zh-CN" sz="700">
                <a:solidFill>
                  <a:schemeClr val="tx1"/>
                </a:solidFill>
              </a:rPr>
              <a:pPr eaLnBrk="1" hangingPunct="1"/>
              <a:t>2</a:t>
            </a:fld>
            <a:endParaRPr lang="en-US" altLang="zh-CN" sz="700">
              <a:solidFill>
                <a:schemeClr val="tx1"/>
              </a:solidFill>
            </a:endParaRPr>
          </a:p>
        </p:txBody>
      </p:sp>
      <p:sp>
        <p:nvSpPr>
          <p:cNvPr id="36867" name="Rectangle 2"/>
          <p:cNvSpPr>
            <a:spLocks noGrp="1" noChangeArrowheads="1"/>
          </p:cNvSpPr>
          <p:nvPr>
            <p:ph type="title"/>
          </p:nvPr>
        </p:nvSpPr>
        <p:spPr/>
        <p:txBody>
          <a:bodyPr/>
          <a:lstStyle/>
          <a:p>
            <a:pPr eaLnBrk="1" hangingPunct="1"/>
            <a:r>
              <a:rPr lang="en-US" altLang="zh-CN" smtClean="0">
                <a:ea typeface="宋体" charset="-122"/>
              </a:rPr>
              <a:t>Objectives</a:t>
            </a:r>
          </a:p>
        </p:txBody>
      </p:sp>
      <p:sp>
        <p:nvSpPr>
          <p:cNvPr id="36868" name="Rectangle 3"/>
          <p:cNvSpPr>
            <a:spLocks noGrp="1" noChangeArrowheads="1"/>
          </p:cNvSpPr>
          <p:nvPr>
            <p:ph type="body" idx="1"/>
          </p:nvPr>
        </p:nvSpPr>
        <p:spPr/>
        <p:txBody>
          <a:bodyPr/>
          <a:lstStyle/>
          <a:p>
            <a:pPr eaLnBrk="1" hangingPunct="1">
              <a:buFontTx/>
              <a:buChar char="•"/>
            </a:pPr>
            <a:endParaRPr lang="en-US" altLang="zh-CN" sz="1800" smtClean="0">
              <a:ea typeface="宋体" charset="-122"/>
            </a:endParaRPr>
          </a:p>
          <a:p>
            <a:r>
              <a:rPr lang="en-US" altLang="zh-CN" sz="2000" smtClean="0">
                <a:ea typeface="宋体" charset="-122"/>
              </a:rPr>
              <a:t>Provide a realistic perspective recognizing the complexity of the screen reader user’s experience reading and interacting with PDF documents. </a:t>
            </a:r>
          </a:p>
          <a:p>
            <a:r>
              <a:rPr lang="en-US" altLang="zh-CN" sz="2000" smtClean="0">
                <a:ea typeface="宋体" charset="-122"/>
              </a:rPr>
              <a:t>Address steps to overcome accessibility barriers. </a:t>
            </a:r>
          </a:p>
          <a:p>
            <a:r>
              <a:rPr lang="en-US" altLang="zh-CN" sz="2000" smtClean="0">
                <a:ea typeface="宋体" charset="-122"/>
              </a:rPr>
              <a:t>Share a comprehensive analytical and remedial approach which considers all of the necessary conditions to provide and deliver an accessible PDF. </a:t>
            </a:r>
          </a:p>
          <a:p>
            <a:pPr eaLnBrk="1" hangingPunct="1"/>
            <a:endParaRPr lang="en-US" altLang="zh-CN" sz="180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04986674-604F-4F37-B2DC-116AE7F3918D}" type="slidenum">
              <a:rPr lang="en-US" altLang="zh-CN" sz="700">
                <a:solidFill>
                  <a:schemeClr val="tx1"/>
                </a:solidFill>
              </a:rPr>
              <a:pPr eaLnBrk="1" hangingPunct="1"/>
              <a:t>3</a:t>
            </a:fld>
            <a:endParaRPr lang="en-US" altLang="zh-CN" sz="700">
              <a:solidFill>
                <a:schemeClr val="tx1"/>
              </a:solidFill>
            </a:endParaRPr>
          </a:p>
        </p:txBody>
      </p:sp>
      <p:sp>
        <p:nvSpPr>
          <p:cNvPr id="37891" name="Rectangle 2"/>
          <p:cNvSpPr>
            <a:spLocks noGrp="1" noChangeArrowheads="1"/>
          </p:cNvSpPr>
          <p:nvPr>
            <p:ph type="title"/>
          </p:nvPr>
        </p:nvSpPr>
        <p:spPr/>
        <p:txBody>
          <a:bodyPr/>
          <a:lstStyle/>
          <a:p>
            <a:pPr eaLnBrk="1" hangingPunct="1"/>
            <a:r>
              <a:rPr lang="en-US" altLang="zh-CN" smtClean="0">
                <a:ea typeface="宋体" charset="-122"/>
              </a:rPr>
              <a:t>Background</a:t>
            </a:r>
          </a:p>
        </p:txBody>
      </p:sp>
      <p:sp>
        <p:nvSpPr>
          <p:cNvPr id="37892" name="Rectangle 3"/>
          <p:cNvSpPr>
            <a:spLocks noGrp="1" noChangeArrowheads="1"/>
          </p:cNvSpPr>
          <p:nvPr>
            <p:ph type="body" idx="1"/>
          </p:nvPr>
        </p:nvSpPr>
        <p:spPr>
          <a:xfrm>
            <a:off x="279400" y="925513"/>
            <a:ext cx="8561388" cy="5000625"/>
          </a:xfrm>
        </p:spPr>
        <p:txBody>
          <a:bodyPr/>
          <a:lstStyle/>
          <a:p>
            <a:pPr marL="342900" indent="-342900">
              <a:buFont typeface="Myriad Pro" charset="0"/>
              <a:buAutoNum type="arabicPeriod"/>
            </a:pPr>
            <a:r>
              <a:rPr lang="en-US" altLang="zh-CN" sz="2000" smtClean="0">
                <a:solidFill>
                  <a:schemeClr val="tx1"/>
                </a:solidFill>
                <a:ea typeface="宋体" charset="-122"/>
              </a:rPr>
              <a:t>When using or evaluating the accessibility of PDF documents adopting a multithreaded approach is useful. </a:t>
            </a:r>
          </a:p>
          <a:p>
            <a:pPr marL="342900" indent="-342900">
              <a:buFont typeface="Myriad Pro" charset="0"/>
              <a:buAutoNum type="arabicPeriod"/>
            </a:pPr>
            <a:r>
              <a:rPr lang="en-US" altLang="zh-CN" sz="2000" smtClean="0">
                <a:solidFill>
                  <a:schemeClr val="tx1"/>
                </a:solidFill>
                <a:ea typeface="宋体" charset="-122"/>
              </a:rPr>
              <a:t>Variables influencing accessibility are best described as falling along a continuum rather than “either or”. Many variables exist which influence accessibility. </a:t>
            </a:r>
          </a:p>
          <a:p>
            <a:pPr marL="342900" indent="-342900">
              <a:buFont typeface="Myriad Pro" charset="0"/>
              <a:buAutoNum type="arabicPeriod"/>
            </a:pPr>
            <a:r>
              <a:rPr lang="en-US" altLang="zh-CN" sz="2000" smtClean="0">
                <a:ea typeface="宋体" charset="-122"/>
              </a:rPr>
              <a:t>When evaluating a given document just a few or all variables may come into play </a:t>
            </a:r>
          </a:p>
          <a:p>
            <a:pPr marL="342900" indent="-342900">
              <a:buFont typeface="Wingdings" charset="2"/>
              <a:buNone/>
            </a:pPr>
            <a:r>
              <a:rPr lang="en-US" altLang="zh-CN" sz="2000" b="1" smtClean="0">
                <a:ea typeface="宋体" charset="-122"/>
              </a:rPr>
              <a:t> </a:t>
            </a:r>
          </a:p>
          <a:p>
            <a:pPr marL="342900" indent="-342900">
              <a:buFont typeface="Wingdings" charset="2"/>
              <a:buNone/>
            </a:pPr>
            <a:r>
              <a:rPr lang="en-US" altLang="zh-CN" sz="1800" b="1" smtClean="0">
                <a:ea typeface="宋体" charset="-122"/>
              </a:rPr>
              <a:t>Screen Readers Challenges</a:t>
            </a:r>
            <a:endParaRPr lang="en-US" altLang="zh-CN" sz="1800" smtClean="0">
              <a:ea typeface="宋体" charset="-122"/>
            </a:endParaRPr>
          </a:p>
          <a:p>
            <a:pPr marL="342900" indent="-342900"/>
            <a:r>
              <a:rPr lang="en-US" altLang="zh-CN" sz="1800" smtClean="0">
                <a:ea typeface="宋体" charset="-122"/>
              </a:rPr>
              <a:t>Screen readers can work well with web pages and word processing files, but</a:t>
            </a:r>
          </a:p>
          <a:p>
            <a:pPr marL="342900" indent="-342900"/>
            <a:r>
              <a:rPr lang="en-US" altLang="zh-CN" sz="1800" smtClean="0">
                <a:ea typeface="宋体" charset="-122"/>
              </a:rPr>
              <a:t> Forms and complex document layouts require:</a:t>
            </a:r>
          </a:p>
          <a:p>
            <a:pPr lvl="1"/>
            <a:r>
              <a:rPr lang="en-US" altLang="zh-CN" smtClean="0">
                <a:ea typeface="宋体" charset="-122"/>
              </a:rPr>
              <a:t>Graphic elements, meaningful navigation, and interactive behavior</a:t>
            </a:r>
          </a:p>
          <a:p>
            <a:pPr lvl="1"/>
            <a:r>
              <a:rPr lang="en-US" altLang="zh-CN" smtClean="0">
                <a:ea typeface="宋体" charset="-122"/>
              </a:rPr>
              <a:t>User agents to provide useable and accessible form fields.</a:t>
            </a:r>
          </a:p>
          <a:p>
            <a:pPr marL="342900" indent="-342900" eaLnBrk="1" hangingPunct="1"/>
            <a:endParaRPr lang="en-US" altLang="zh-CN" sz="1800" smtClean="0">
              <a:ea typeface="宋体" charset="-122"/>
            </a:endParaRPr>
          </a:p>
          <a:p>
            <a:pPr marL="342900" indent="-342900" eaLnBrk="1" hangingPunct="1">
              <a:buFontTx/>
              <a:buChar char="•"/>
            </a:pPr>
            <a:endParaRPr lang="en-US" altLang="zh-CN"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EE57046C-5241-4881-996B-1EF95514537E}" type="slidenum">
              <a:rPr lang="en-US" altLang="zh-CN" sz="700">
                <a:solidFill>
                  <a:schemeClr val="tx1"/>
                </a:solidFill>
              </a:rPr>
              <a:pPr eaLnBrk="1" hangingPunct="1"/>
              <a:t>4</a:t>
            </a:fld>
            <a:endParaRPr lang="en-US" altLang="zh-CN" sz="700">
              <a:solidFill>
                <a:schemeClr val="tx1"/>
              </a:solidFill>
            </a:endParaRPr>
          </a:p>
        </p:txBody>
      </p:sp>
      <p:sp>
        <p:nvSpPr>
          <p:cNvPr id="38915" name="Rectangle 2"/>
          <p:cNvSpPr>
            <a:spLocks noGrp="1" noChangeArrowheads="1"/>
          </p:cNvSpPr>
          <p:nvPr>
            <p:ph type="title"/>
          </p:nvPr>
        </p:nvSpPr>
        <p:spPr/>
        <p:txBody>
          <a:bodyPr/>
          <a:lstStyle/>
          <a:p>
            <a:pPr eaLnBrk="1" hangingPunct="1"/>
            <a:r>
              <a:rPr lang="en-US" altLang="zh-CN" smtClean="0">
                <a:ea typeface="宋体" charset="-122"/>
              </a:rPr>
              <a:t>PDF ACCESSIBILITY</a:t>
            </a:r>
          </a:p>
        </p:txBody>
      </p:sp>
      <p:sp>
        <p:nvSpPr>
          <p:cNvPr id="38916" name="Rectangle 3"/>
          <p:cNvSpPr>
            <a:spLocks noGrp="1" noChangeArrowheads="1"/>
          </p:cNvSpPr>
          <p:nvPr>
            <p:ph type="body" idx="1"/>
          </p:nvPr>
        </p:nvSpPr>
        <p:spPr/>
        <p:txBody>
          <a:bodyPr/>
          <a:lstStyle/>
          <a:p>
            <a:r>
              <a:rPr lang="en-US" altLang="zh-CN" smtClean="0">
                <a:ea typeface="宋体" charset="-122"/>
              </a:rPr>
              <a:t>Users expect to access PDF documents from any operating system, </a:t>
            </a:r>
          </a:p>
          <a:p>
            <a:r>
              <a:rPr lang="en-US" altLang="zh-CN" smtClean="0">
                <a:ea typeface="宋体" charset="-122"/>
              </a:rPr>
              <a:t>Accessibility of PDF files is critical to people with disabilities, </a:t>
            </a:r>
          </a:p>
          <a:p>
            <a:r>
              <a:rPr lang="en-US" altLang="zh-CN" smtClean="0">
                <a:ea typeface="宋体" charset="-122"/>
              </a:rPr>
              <a:t>Access to PDF files continues to be regarded as challenging by blind and visually impaired people. </a:t>
            </a:r>
          </a:p>
          <a:p>
            <a:r>
              <a:rPr lang="en-US" altLang="zh-CN" smtClean="0">
                <a:ea typeface="宋体" charset="-122"/>
              </a:rPr>
              <a:t>Accessibility has often focused on only one or two of the elements which contribute collectively to accessible PDF production. </a:t>
            </a:r>
          </a:p>
          <a:p>
            <a:pPr>
              <a:buFont typeface="Wingdings" charset="2"/>
              <a:buNone/>
            </a:pPr>
            <a:r>
              <a:rPr lang="en-US" altLang="zh-CN" smtClean="0">
                <a:ea typeface="宋体" charset="-122"/>
              </a:rPr>
              <a:t> </a:t>
            </a:r>
          </a:p>
          <a:p>
            <a:pPr marL="114300" lvl="1" indent="300038" eaLnBrk="1" hangingPunct="1"/>
            <a:endParaRPr lang="en-US" altLang="zh-CN" sz="1500" smtClean="0">
              <a:ea typeface="宋体" charset="-122"/>
            </a:endParaRPr>
          </a:p>
          <a:p>
            <a:pPr marL="114300" lvl="1" indent="300038" eaLnBrk="1" hangingPunct="1"/>
            <a:endParaRPr lang="en-US" altLang="zh-CN" sz="1500" smtClean="0">
              <a:ea typeface="宋体" charset="-122"/>
            </a:endParaRPr>
          </a:p>
          <a:p>
            <a:pPr marL="114300" lvl="1" indent="300038" eaLnBrk="1" hangingPunct="1"/>
            <a:endParaRPr lang="en-US" altLang="zh-CN" sz="1500" smtClean="0">
              <a:ea typeface="宋体" charset="-122"/>
            </a:endParaRPr>
          </a:p>
          <a:p>
            <a:pPr eaLnBrk="1" hangingPunct="1">
              <a:lnSpc>
                <a:spcPct val="90000"/>
              </a:lnSpc>
            </a:pPr>
            <a:endParaRPr lang="en-US" altLang="zh-CN" sz="180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4F68433A-8EFA-4E16-A404-839847D4AD07}" type="slidenum">
              <a:rPr lang="en-US" altLang="zh-CN" sz="700">
                <a:solidFill>
                  <a:schemeClr val="tx1"/>
                </a:solidFill>
              </a:rPr>
              <a:pPr eaLnBrk="1" hangingPunct="1"/>
              <a:t>5</a:t>
            </a:fld>
            <a:endParaRPr lang="en-US" altLang="zh-CN" sz="700">
              <a:solidFill>
                <a:schemeClr val="tx1"/>
              </a:solidFill>
            </a:endParaRPr>
          </a:p>
        </p:txBody>
      </p:sp>
      <p:sp>
        <p:nvSpPr>
          <p:cNvPr id="39939" name="Rectangle 2"/>
          <p:cNvSpPr>
            <a:spLocks noGrp="1" noChangeArrowheads="1"/>
          </p:cNvSpPr>
          <p:nvPr>
            <p:ph type="title"/>
          </p:nvPr>
        </p:nvSpPr>
        <p:spPr/>
        <p:txBody>
          <a:bodyPr/>
          <a:lstStyle/>
          <a:p>
            <a:r>
              <a:rPr lang="en-US" altLang="zh-CN" smtClean="0">
                <a:ea typeface="宋体" charset="-122"/>
              </a:rPr>
              <a:t>Primary Conditions to achieve PDF Accessibility </a:t>
            </a:r>
          </a:p>
        </p:txBody>
      </p:sp>
      <p:sp>
        <p:nvSpPr>
          <p:cNvPr id="39940" name="Rectangle 3"/>
          <p:cNvSpPr>
            <a:spLocks noGrp="1" noChangeArrowheads="1"/>
          </p:cNvSpPr>
          <p:nvPr>
            <p:ph type="body" idx="1"/>
          </p:nvPr>
        </p:nvSpPr>
        <p:spPr/>
        <p:txBody>
          <a:bodyPr/>
          <a:lstStyle/>
          <a:p>
            <a:r>
              <a:rPr lang="en-US" altLang="zh-CN" smtClean="0">
                <a:ea typeface="宋体" charset="-122"/>
              </a:rPr>
              <a:t>Production-side authoring expertise</a:t>
            </a:r>
          </a:p>
          <a:p>
            <a:r>
              <a:rPr lang="en-US" altLang="zh-CN" smtClean="0">
                <a:ea typeface="宋体" charset="-122"/>
              </a:rPr>
              <a:t>Successful automated production</a:t>
            </a:r>
          </a:p>
          <a:p>
            <a:r>
              <a:rPr lang="en-US" altLang="zh-CN" smtClean="0">
                <a:ea typeface="宋体" charset="-122"/>
              </a:rPr>
              <a:t>Awareness of remediation techniques available to user of assistive technologies.</a:t>
            </a:r>
          </a:p>
          <a:p>
            <a:pPr lvl="1" eaLnBrk="1" hangingPunct="1">
              <a:buFont typeface="Wingdings" charset="2"/>
              <a:buNone/>
            </a:pPr>
            <a:endParaRPr lang="en-US" altLang="zh-CN"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2C7DFF55-67EE-405E-905C-F0ED0A80ABA2}" type="slidenum">
              <a:rPr lang="en-US" altLang="zh-CN" sz="700">
                <a:solidFill>
                  <a:schemeClr val="tx1"/>
                </a:solidFill>
              </a:rPr>
              <a:pPr eaLnBrk="1" hangingPunct="1"/>
              <a:t>6</a:t>
            </a:fld>
            <a:endParaRPr lang="en-US" altLang="zh-CN" sz="700">
              <a:solidFill>
                <a:schemeClr val="tx1"/>
              </a:solidFill>
            </a:endParaRPr>
          </a:p>
        </p:txBody>
      </p:sp>
      <p:sp>
        <p:nvSpPr>
          <p:cNvPr id="40963" name="Rectangle 2"/>
          <p:cNvSpPr>
            <a:spLocks noGrp="1" noChangeArrowheads="1"/>
          </p:cNvSpPr>
          <p:nvPr>
            <p:ph type="title"/>
          </p:nvPr>
        </p:nvSpPr>
        <p:spPr/>
        <p:txBody>
          <a:bodyPr/>
          <a:lstStyle/>
          <a:p>
            <a:pPr eaLnBrk="1" hangingPunct="1"/>
            <a:r>
              <a:rPr lang="en-US" altLang="zh-CN" smtClean="0">
                <a:ea typeface="宋体" charset="-122"/>
              </a:rPr>
              <a:t>Demonstration 1</a:t>
            </a:r>
          </a:p>
        </p:txBody>
      </p:sp>
      <p:sp>
        <p:nvSpPr>
          <p:cNvPr id="40964" name="Rectangle 3"/>
          <p:cNvSpPr>
            <a:spLocks noGrp="1" noChangeArrowheads="1"/>
          </p:cNvSpPr>
          <p:nvPr>
            <p:ph type="body" idx="1"/>
          </p:nvPr>
        </p:nvSpPr>
        <p:spPr>
          <a:xfrm>
            <a:off x="260350" y="863600"/>
            <a:ext cx="8561388" cy="4881563"/>
          </a:xfrm>
        </p:spPr>
        <p:txBody>
          <a:bodyPr/>
          <a:lstStyle/>
          <a:p>
            <a:pPr eaLnBrk="1" hangingPunct="1"/>
            <a:r>
              <a:rPr lang="en-US" altLang="zh-CN" smtClean="0">
                <a:ea typeface="宋体" charset="-122"/>
              </a:rPr>
              <a:t>Applications1:</a:t>
            </a:r>
          </a:p>
          <a:p>
            <a:pPr eaLnBrk="1" hangingPunct="1"/>
            <a:endParaRPr lang="en-US" altLang="zh-CN" smtClean="0">
              <a:ea typeface="宋体" charset="-122"/>
            </a:endParaRPr>
          </a:p>
          <a:p>
            <a:pPr eaLnBrk="1" hangingPunct="1"/>
            <a:endParaRPr lang="en-US" altLang="zh-CN" smtClean="0">
              <a:ea typeface="宋体" charset="-122"/>
            </a:endParaRPr>
          </a:p>
          <a:p>
            <a:pPr eaLnBrk="1" hangingPunct="1"/>
            <a:r>
              <a:rPr lang="en-US" altLang="zh-CN" smtClean="0">
                <a:ea typeface="宋体" charset="-122"/>
              </a:rPr>
              <a:t>Application 2:</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83BEAA7C-CF07-419E-B33F-159501848533}" type="slidenum">
              <a:rPr lang="en-US" altLang="zh-CN" sz="700">
                <a:solidFill>
                  <a:schemeClr val="tx1"/>
                </a:solidFill>
              </a:rPr>
              <a:pPr eaLnBrk="1" hangingPunct="1"/>
              <a:t>7</a:t>
            </a:fld>
            <a:endParaRPr lang="en-US" altLang="zh-CN" sz="700">
              <a:solidFill>
                <a:schemeClr val="tx1"/>
              </a:solidFill>
            </a:endParaRPr>
          </a:p>
        </p:txBody>
      </p:sp>
      <p:sp>
        <p:nvSpPr>
          <p:cNvPr id="41987" name="Rectangle 2"/>
          <p:cNvSpPr>
            <a:spLocks noGrp="1" noChangeArrowheads="1"/>
          </p:cNvSpPr>
          <p:nvPr>
            <p:ph type="title"/>
          </p:nvPr>
        </p:nvSpPr>
        <p:spPr/>
        <p:txBody>
          <a:bodyPr/>
          <a:lstStyle/>
          <a:p>
            <a:r>
              <a:rPr lang="en-US" altLang="zh-CN" smtClean="0">
                <a:ea typeface="宋体" charset="-122"/>
              </a:rPr>
              <a:t>Production-side authoring capacity</a:t>
            </a:r>
          </a:p>
        </p:txBody>
      </p:sp>
      <p:sp>
        <p:nvSpPr>
          <p:cNvPr id="41988" name="Rectangle 3"/>
          <p:cNvSpPr>
            <a:spLocks noGrp="1" noChangeArrowheads="1"/>
          </p:cNvSpPr>
          <p:nvPr>
            <p:ph type="body" idx="1"/>
          </p:nvPr>
        </p:nvSpPr>
        <p:spPr/>
        <p:txBody>
          <a:bodyPr/>
          <a:lstStyle/>
          <a:p>
            <a:r>
              <a:rPr lang="en-US" altLang="zh-CN" smtClean="0">
                <a:ea typeface="宋体" charset="-122"/>
              </a:rPr>
              <a:t>Origin of PDF documents can be classified </a:t>
            </a:r>
          </a:p>
          <a:p>
            <a:pPr lvl="1"/>
            <a:r>
              <a:rPr lang="en-US" altLang="zh-CN" sz="2000" smtClean="0">
                <a:ea typeface="宋体" charset="-122"/>
              </a:rPr>
              <a:t>Nonautomated</a:t>
            </a:r>
          </a:p>
          <a:p>
            <a:pPr lvl="2"/>
            <a:r>
              <a:rPr lang="en-US" altLang="zh-CN" sz="1800" smtClean="0">
                <a:ea typeface="宋体" charset="-122"/>
              </a:rPr>
              <a:t>Often includes some automation used during production</a:t>
            </a:r>
          </a:p>
          <a:p>
            <a:pPr lvl="2"/>
            <a:r>
              <a:rPr lang="en-US" altLang="zh-CN" sz="1800" smtClean="0">
                <a:ea typeface="宋体" charset="-122"/>
              </a:rPr>
              <a:t>For nonautomated documents authors must provide full markup including those elements which specifically address requirements for accessibility</a:t>
            </a:r>
          </a:p>
          <a:p>
            <a:pPr lvl="2"/>
            <a:endParaRPr lang="en-US" altLang="zh-CN" sz="1800" smtClean="0">
              <a:ea typeface="宋体" charset="-122"/>
            </a:endParaRPr>
          </a:p>
          <a:p>
            <a:pPr lvl="1"/>
            <a:r>
              <a:rPr lang="en-US" altLang="zh-CN" sz="2000" smtClean="0">
                <a:ea typeface="宋体" charset="-122"/>
              </a:rPr>
              <a:t>Automated</a:t>
            </a:r>
            <a:r>
              <a:rPr lang="en-US" altLang="zh-CN" smtClean="0">
                <a:ea typeface="宋体" charset="-122"/>
              </a:rPr>
              <a:t> </a:t>
            </a:r>
          </a:p>
          <a:p>
            <a:pPr lvl="2"/>
            <a:r>
              <a:rPr lang="en-US" altLang="zh-CN" sz="1800" smtClean="0">
                <a:ea typeface="宋体" charset="-122"/>
              </a:rPr>
              <a:t>Must provide a comprehensive markup and tag set</a:t>
            </a:r>
          </a:p>
          <a:p>
            <a:pPr lvl="2"/>
            <a:r>
              <a:rPr lang="en-US" altLang="zh-CN" sz="1800" smtClean="0">
                <a:ea typeface="宋体" charset="-122"/>
              </a:rPr>
              <a:t>Image only PDF’s are only accessible by users with access to OCR</a:t>
            </a:r>
          </a:p>
          <a:p>
            <a:pPr lvl="2"/>
            <a:r>
              <a:rPr lang="en-US" altLang="zh-CN" sz="1800" smtClean="0">
                <a:ea typeface="宋体" charset="-122"/>
              </a:rPr>
              <a:t>Some uncertainty in the result of OCR</a:t>
            </a:r>
          </a:p>
          <a:p>
            <a:pPr lvl="1" eaLnBrk="1" hangingPunct="1">
              <a:lnSpc>
                <a:spcPct val="80000"/>
              </a:lnSpc>
            </a:pPr>
            <a:endParaRPr lang="en-US" altLang="zh-CN" sz="160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B9393FB1-BC29-4BBB-B4BC-CC803225CAAC}" type="slidenum">
              <a:rPr lang="en-US" altLang="zh-CN" sz="700">
                <a:solidFill>
                  <a:schemeClr val="tx1"/>
                </a:solidFill>
              </a:rPr>
              <a:pPr eaLnBrk="1" hangingPunct="1"/>
              <a:t>8</a:t>
            </a:fld>
            <a:endParaRPr lang="en-US" altLang="zh-CN" sz="700">
              <a:solidFill>
                <a:schemeClr val="tx1"/>
              </a:solidFill>
            </a:endParaRPr>
          </a:p>
        </p:txBody>
      </p:sp>
      <p:sp>
        <p:nvSpPr>
          <p:cNvPr id="43011" name="Rectangle 2"/>
          <p:cNvSpPr>
            <a:spLocks noGrp="1" noChangeArrowheads="1"/>
          </p:cNvSpPr>
          <p:nvPr>
            <p:ph type="title"/>
          </p:nvPr>
        </p:nvSpPr>
        <p:spPr>
          <a:xfrm>
            <a:off x="290513" y="0"/>
            <a:ext cx="8564562" cy="728663"/>
          </a:xfrm>
        </p:spPr>
        <p:txBody>
          <a:bodyPr/>
          <a:lstStyle/>
          <a:p>
            <a:r>
              <a:rPr lang="en-US" altLang="zh-CN" smtClean="0">
                <a:ea typeface="宋体" charset="-122"/>
              </a:rPr>
              <a:t>Tools and Techniques Supporting Assistive Technologies</a:t>
            </a:r>
          </a:p>
        </p:txBody>
      </p:sp>
      <p:sp>
        <p:nvSpPr>
          <p:cNvPr id="43012" name="Rectangle 3"/>
          <p:cNvSpPr>
            <a:spLocks noGrp="1" noChangeArrowheads="1"/>
          </p:cNvSpPr>
          <p:nvPr>
            <p:ph type="body" idx="1"/>
          </p:nvPr>
        </p:nvSpPr>
        <p:spPr/>
        <p:txBody>
          <a:bodyPr/>
          <a:lstStyle/>
          <a:p>
            <a:r>
              <a:rPr lang="en-US" altLang="zh-CN" sz="2000" smtClean="0">
                <a:ea typeface="宋体" charset="-122"/>
              </a:rPr>
              <a:t>Document viewing and use requires both the Adobe Reader and a range of associated assistive technology</a:t>
            </a:r>
          </a:p>
          <a:p>
            <a:r>
              <a:rPr lang="en-US" altLang="zh-CN" sz="2000" smtClean="0">
                <a:ea typeface="宋体" charset="-122"/>
              </a:rPr>
              <a:t>User skill level ranges widely among all who use assistive technology</a:t>
            </a:r>
          </a:p>
          <a:p>
            <a:r>
              <a:rPr lang="en-US" altLang="zh-CN" sz="2000" smtClean="0">
                <a:ea typeface="宋体" charset="-122"/>
              </a:rPr>
              <a:t>A range of technical capabilities of  screen access technology </a:t>
            </a:r>
          </a:p>
          <a:p>
            <a:r>
              <a:rPr lang="en-US" altLang="zh-CN" sz="2000" smtClean="0">
                <a:ea typeface="宋体" charset="-122"/>
              </a:rPr>
              <a:t>Limitations in the “Infer Reading Order” tool</a:t>
            </a:r>
          </a:p>
          <a:p>
            <a:r>
              <a:rPr lang="en-US" altLang="zh-CN" sz="2000" smtClean="0">
                <a:ea typeface="宋体" charset="-122"/>
              </a:rPr>
              <a:t>Additional Factors: </a:t>
            </a:r>
          </a:p>
          <a:p>
            <a:pPr lvl="1"/>
            <a:r>
              <a:rPr lang="en-US" altLang="zh-CN" smtClean="0">
                <a:ea typeface="宋体" charset="-122"/>
              </a:rPr>
              <a:t>Unavailability of current versions of screen access technology </a:t>
            </a:r>
          </a:p>
          <a:p>
            <a:pPr lvl="1"/>
            <a:r>
              <a:rPr lang="en-US" altLang="zh-CN" smtClean="0">
                <a:ea typeface="宋体" charset="-122"/>
              </a:rPr>
              <a:t>Lack of training to use available remedial strategies</a:t>
            </a:r>
          </a:p>
          <a:p>
            <a:pPr lvl="1"/>
            <a:r>
              <a:rPr lang="en-US" altLang="zh-CN" smtClean="0">
                <a:ea typeface="宋体" charset="-122"/>
              </a:rPr>
              <a:t>Hardware which is unable to support current release of Adobe Reader and related applications </a:t>
            </a:r>
          </a:p>
          <a:p>
            <a:pPr lvl="1" eaLnBrk="1" hangingPunct="1"/>
            <a:endParaRPr lang="en-US" altLang="zh-CN" sz="1600" smtClean="0">
              <a:ea typeface="宋体" charset="-122"/>
            </a:endParaRPr>
          </a:p>
          <a:p>
            <a:pPr lvl="1" eaLnBrk="1" hangingPunct="1"/>
            <a:endParaRPr lang="en-US" altLang="zh-CN" sz="1600" smtClean="0">
              <a:ea typeface="宋体" charset="-122"/>
            </a:endParaRPr>
          </a:p>
          <a:p>
            <a:pPr lvl="1" eaLnBrk="1" hangingPunct="1"/>
            <a:endParaRPr lang="en-US" altLang="zh-CN" sz="1600" smtClean="0">
              <a:ea typeface="宋体" charset="-122"/>
            </a:endParaRPr>
          </a:p>
          <a:p>
            <a:pPr lvl="1" eaLnBrk="1" hangingPunct="1"/>
            <a:endParaRPr lang="en-US" altLang="zh-CN" smtClean="0">
              <a:ea typeface="宋体" charset="-122"/>
            </a:endParaRPr>
          </a:p>
          <a:p>
            <a:pPr lvl="1" eaLnBrk="1" hangingPunct="1"/>
            <a:endParaRPr lang="en-US" altLang="zh-CN" smtClean="0">
              <a:ea typeface="宋体" charset="-122"/>
            </a:endParaRPr>
          </a:p>
          <a:p>
            <a:pPr lvl="1" eaLnBrk="1" hangingPunct="1"/>
            <a:endParaRPr lang="en-US" altLang="zh-CN" sz="1600" smtClean="0">
              <a:ea typeface="宋体" charset="-122"/>
            </a:endParaRPr>
          </a:p>
          <a:p>
            <a:pPr lvl="1" eaLnBrk="1" hangingPunct="1"/>
            <a:endParaRPr lang="en-US" altLang="zh-CN" sz="1600" smtClean="0">
              <a:ea typeface="宋体" charset="-122"/>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600">
                <a:solidFill>
                  <a:srgbClr val="000000"/>
                </a:solidFill>
                <a:latin typeface="Myriad Pro" charset="0"/>
              </a:defRPr>
            </a:lvl1pPr>
            <a:lvl2pPr marL="742950" indent="-285750" eaLnBrk="0" hangingPunct="0">
              <a:defRPr sz="1600">
                <a:solidFill>
                  <a:srgbClr val="000000"/>
                </a:solidFill>
                <a:latin typeface="Myriad Pro" charset="0"/>
              </a:defRPr>
            </a:lvl2pPr>
            <a:lvl3pPr marL="1143000" indent="-228600" eaLnBrk="0" hangingPunct="0">
              <a:defRPr sz="1600">
                <a:solidFill>
                  <a:srgbClr val="000000"/>
                </a:solidFill>
                <a:latin typeface="Myriad Pro" charset="0"/>
              </a:defRPr>
            </a:lvl3pPr>
            <a:lvl4pPr marL="1600200" indent="-228600" eaLnBrk="0" hangingPunct="0">
              <a:defRPr sz="1600">
                <a:solidFill>
                  <a:srgbClr val="000000"/>
                </a:solidFill>
                <a:latin typeface="Myriad Pro" charset="0"/>
              </a:defRPr>
            </a:lvl4pPr>
            <a:lvl5pPr marL="2057400" indent="-228600" eaLnBrk="0" hangingPunct="0">
              <a:defRPr sz="1600">
                <a:solidFill>
                  <a:srgbClr val="000000"/>
                </a:solidFill>
                <a:latin typeface="Myriad Pro" charset="0"/>
              </a:defRPr>
            </a:lvl5pPr>
            <a:lvl6pPr marL="2514600" indent="-228600" eaLnBrk="0" fontAlgn="base" hangingPunct="0">
              <a:lnSpc>
                <a:spcPct val="90000"/>
              </a:lnSpc>
              <a:spcBef>
                <a:spcPct val="0"/>
              </a:spcBef>
              <a:spcAft>
                <a:spcPct val="0"/>
              </a:spcAft>
              <a:defRPr sz="1600">
                <a:solidFill>
                  <a:srgbClr val="000000"/>
                </a:solidFill>
                <a:latin typeface="Myriad Pro" charset="0"/>
              </a:defRPr>
            </a:lvl6pPr>
            <a:lvl7pPr marL="2971800" indent="-228600" eaLnBrk="0" fontAlgn="base" hangingPunct="0">
              <a:lnSpc>
                <a:spcPct val="90000"/>
              </a:lnSpc>
              <a:spcBef>
                <a:spcPct val="0"/>
              </a:spcBef>
              <a:spcAft>
                <a:spcPct val="0"/>
              </a:spcAft>
              <a:defRPr sz="1600">
                <a:solidFill>
                  <a:srgbClr val="000000"/>
                </a:solidFill>
                <a:latin typeface="Myriad Pro" charset="0"/>
              </a:defRPr>
            </a:lvl7pPr>
            <a:lvl8pPr marL="3429000" indent="-228600" eaLnBrk="0" fontAlgn="base" hangingPunct="0">
              <a:lnSpc>
                <a:spcPct val="90000"/>
              </a:lnSpc>
              <a:spcBef>
                <a:spcPct val="0"/>
              </a:spcBef>
              <a:spcAft>
                <a:spcPct val="0"/>
              </a:spcAft>
              <a:defRPr sz="1600">
                <a:solidFill>
                  <a:srgbClr val="000000"/>
                </a:solidFill>
                <a:latin typeface="Myriad Pro" charset="0"/>
              </a:defRPr>
            </a:lvl8pPr>
            <a:lvl9pPr marL="3886200" indent="-228600" eaLnBrk="0" fontAlgn="base" hangingPunct="0">
              <a:lnSpc>
                <a:spcPct val="90000"/>
              </a:lnSpc>
              <a:spcBef>
                <a:spcPct val="0"/>
              </a:spcBef>
              <a:spcAft>
                <a:spcPct val="0"/>
              </a:spcAft>
              <a:defRPr sz="1600">
                <a:solidFill>
                  <a:srgbClr val="000000"/>
                </a:solidFill>
                <a:latin typeface="Myriad Pro" charset="0"/>
              </a:defRPr>
            </a:lvl9pPr>
          </a:lstStyle>
          <a:p>
            <a:pPr eaLnBrk="1" hangingPunct="1"/>
            <a:fld id="{D4899AA4-33CA-496C-B762-2540D8328FE7}" type="slidenum">
              <a:rPr lang="en-US" altLang="zh-CN" sz="700">
                <a:solidFill>
                  <a:schemeClr val="tx1"/>
                </a:solidFill>
              </a:rPr>
              <a:pPr eaLnBrk="1" hangingPunct="1"/>
              <a:t>9</a:t>
            </a:fld>
            <a:endParaRPr lang="en-US" altLang="zh-CN" sz="700">
              <a:solidFill>
                <a:schemeClr val="tx1"/>
              </a:solidFill>
            </a:endParaRPr>
          </a:p>
        </p:txBody>
      </p:sp>
      <p:sp>
        <p:nvSpPr>
          <p:cNvPr id="44035" name="Rectangle 2"/>
          <p:cNvSpPr>
            <a:spLocks noGrp="1" noChangeArrowheads="1"/>
          </p:cNvSpPr>
          <p:nvPr>
            <p:ph type="title"/>
          </p:nvPr>
        </p:nvSpPr>
        <p:spPr/>
        <p:txBody>
          <a:bodyPr/>
          <a:lstStyle/>
          <a:p>
            <a:r>
              <a:rPr lang="en-US" altLang="zh-CN" smtClean="0">
                <a:ea typeface="宋体" charset="-122"/>
              </a:rPr>
              <a:t>Accessibility of PDF - Issues</a:t>
            </a:r>
          </a:p>
        </p:txBody>
      </p:sp>
      <p:sp>
        <p:nvSpPr>
          <p:cNvPr id="44036" name="Rectangle 3"/>
          <p:cNvSpPr>
            <a:spLocks noGrp="1" noChangeArrowheads="1"/>
          </p:cNvSpPr>
          <p:nvPr>
            <p:ph type="body" idx="1"/>
          </p:nvPr>
        </p:nvSpPr>
        <p:spPr/>
        <p:txBody>
          <a:bodyPr/>
          <a:lstStyle/>
          <a:p>
            <a:r>
              <a:rPr lang="en-US" altLang="zh-CN" sz="2000" smtClean="0">
                <a:ea typeface="宋体" charset="-122"/>
              </a:rPr>
              <a:t>Automated tools</a:t>
            </a:r>
            <a:r>
              <a:rPr lang="en-US" altLang="zh-CN" smtClean="0">
                <a:ea typeface="宋体" charset="-122"/>
              </a:rPr>
              <a:t>:</a:t>
            </a:r>
          </a:p>
          <a:p>
            <a:pPr lvl="1"/>
            <a:r>
              <a:rPr lang="en-US" altLang="zh-CN" smtClean="0">
                <a:ea typeface="宋体" charset="-122"/>
              </a:rPr>
              <a:t>Can effectively facilitate rapid remediation,</a:t>
            </a:r>
          </a:p>
          <a:p>
            <a:pPr lvl="1"/>
            <a:r>
              <a:rPr lang="en-US" altLang="zh-CN" smtClean="0">
                <a:ea typeface="宋体" charset="-122"/>
              </a:rPr>
              <a:t>Inaccessible elements can be corrected automatically,</a:t>
            </a:r>
          </a:p>
          <a:p>
            <a:r>
              <a:rPr lang="en-US" altLang="zh-CN" sz="2000" smtClean="0">
                <a:ea typeface="宋体" charset="-122"/>
              </a:rPr>
              <a:t>Remaining issues which can be remediated only by the skill and knowledge of the author may remain. In such situations the document remains either partially accessible or inaccessible. </a:t>
            </a:r>
          </a:p>
          <a:p>
            <a:r>
              <a:rPr lang="en-US" altLang="zh-CN" smtClean="0">
                <a:ea typeface="宋体" charset="-122"/>
              </a:rPr>
              <a:t> </a:t>
            </a:r>
            <a:r>
              <a:rPr lang="en-US" altLang="zh-CN" sz="2000" smtClean="0">
                <a:ea typeface="宋体" charset="-122"/>
              </a:rPr>
              <a:t>Unpredictable elements influence levels of accessibility:</a:t>
            </a:r>
          </a:p>
          <a:p>
            <a:pPr lvl="1"/>
            <a:r>
              <a:rPr lang="en-US" altLang="zh-CN" i="1" smtClean="0">
                <a:ea typeface="宋体" charset="-122"/>
              </a:rPr>
              <a:t>Example:  Data tables which are updated by an automated process and loose header and column information. Framework of the file has been designed to include all necessary tagging; a change in the presentation format of the table from text data to images will create inaccessible PDF documents. </a:t>
            </a:r>
          </a:p>
        </p:txBody>
      </p:sp>
    </p:spTree>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THEME_BG_IMAGE" val=""/>
  <p:tag name="MMPROD_10046PHOTO" val="/9j/4AAQSkZJRgABAQAAAQABAAD/2wBDAAMCAgMCAgMDAwMEAwMEBQgFBQQEBQoHBwYIDAoMDAsKCwsNDhIQDQ4RDgsLEBYQERMUFRUVDA8XGBYUGBIUFRT/2wBDAQMEBAUEBQkFBQkUDQsNFBQUFBQUFBQUFBQUFBQUFBQUFBQUFBQUFBQUFBQUFBQUFBQUFBQUFBQUFBQUFBQUFBT/wAARCACiANg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C4X3u9Wkqq77H2/3qsQ/crjj/dMiWnpuooStAJafTKfVgSpT0qFKmSqAl/2qKP4KNy0FRkPT56dXJeM/ip4V+Htt52va3Z6ev8Kyv+8b6L1r5/8AFX/BRr4Z+Hrl4beLUtVZf+fVFVfzfFRKpGO7N406k/hTZ9W02vjzTf8AgpZ4NvJkW48L63br/eR4m/qK9L8K/tw/CXxPcpDJrs2iSs23/iaW7wx7vTfyv61HtqfdFyo1Y/FFnvFMw39+q+m6xY63ZxXmn3cN7ZyfMlxauskbL7EVYb79bGHMH/AqHoo2rVgMfdTX3U6mvQQQ72/vUUUUANfdUL0XN5HbPtZ6Xfv+ZaAIX3fw1E+6rD1C9AESbt6UUJ99aKskHRXepUpuz56clchBNQlFFBZKlPqFKfVgSpU1QpTbyb7NbPI33FXc1UBz/j/4kaX8OtEl1LVJkiijVm2/xNj0r4H+K/7efibxhqVxpvhPfpVmzNHE0XzTy/4Vyn7efx1uL/xUnh23l3xRr5ksaP8Aez91a434J/D1obBNY1CHffXH3Nybtq+gFeRiMRK19k9j6DB4OM37yvYLnwl4g8VP/aHiC7ub25m+9ufzJPxJrn7n4V3k0zxw2/7r+Hen6GvpfSraPyd3lO6r/wB9flWtDZ2Nz+8jT5V+9vSvD9tLmPrKeHjy+6jxfw38LlSFGmiTd8v8H3WFdxN8JdDv7D7PdWiJL/ei+9XpVnYQp8yp/wACp9zpXnJ8vyVlzSNJUfdPH/DCfED9njWP7U8D6m93pituuNFun3Qzr6Y/ve4r7d/Z+/aQ0H48aI7W6PpWvWvy3ukzv+8if2/vLXzu9ns+WT/dr5o+PEOvfCvxbaeOvCdw+mX0LL5rQfdZfUjpXtYPGPmUJnz2NwMZRc4KzR+vW/fT6+b/ANjn9p+z+P3hJobx0t/EdiqtcW/95enmL/s5r6NSvejI+VlHk92QPTKe6Ux6sgiemU96ZQBE+1/9ujZsT+5T9q0PQBC9V3qw9RPVgRL9+inH76UUEkW/52WnpTKEf+7XIBL/AAbafUW+paBcpLDT6iSnJQMsb64L45eObfwB8OtV1a4fYscEjfJ/dC5Nd3XyV/wUX8SSab8HL2zjfZ5yrG3/AANxn9FrOtL3PU1w8eaaPzM1XVbr4l/GZLq+fzWvLzzHVP7u7oPoK+4vD2jx21hFt+Tcq7f92vjX4D6bHefE6yVf+WcTTO33vmr7YsLlUhiVvk214OPlytRj0R9tgI80HLuzds7CGtCHTY0fd/F91mX+Kq9m/wD6DWgl4qIn+zXmx5ftHvU4+6WPsbWzoy7KJpmd3X+Gq/2xdny7/vfdqvNeff21cuWJ08pFcuv++1cZ4/0G38SaJLY3Cb4plZWrrd7O6bkrNv4V85F+/WSl7xx1onx/8AfHOofAT466fcLK8UFnffZ7hf4Zbdmwyn6rX7W2FzHeWcVxbvvgmVZEb+8p5Br8R/jxpq6J8S4pPKd/tW1lX7vzbq/WX9lrxPJ4n+CHhySaXzZ7OL7C7fxfu/lGf+A19lh6nNFS7o/PcdT5ajsetu9RPTqa9dh5ox6ZQ/8As0VABUT/AN2nvTHSrAr7NlD0+mUAMP30ooP30oqySu/8dCUf3qK5AHpUqVXR6mSgCVKlqKno9WVykqV8X/8ABRS2+3+D3t5H+WSW0/4Cu5yf5V9m76+V/wBufR49S8JXcknzeXapMv8AwF//AK9YV/hXqjpw/wAfyZ+bvwB1WOz8cytJ8iybv/Qq+yrB2mSKZfu7d22vgXwfcto/jzTNvybp1jb8WxX3FeeJLXwxoiXl5v8AIXau2JNzM3oB6mvFxtP315o+ty2XuNS6HoFg/nQ+Y393atW4YWf+OvIofFXjrxIlx/ZuiPpltCy/LLYyzS7D/EQMAD/gVcpc+NviNYXm5r2z8jdtWGWFY92PfcTXNHBy+KTserHHU4+7FXPpCaz+x7G3/eqpqt/Z6VbeddXCQr/ef7teW2HxX1JEt49S0q/e5uFZreOziaZZcNgndwox711Xhy20P4oeLbfQfHCX/hXSGtpZGuJXi3SqozsXaW6/StaeF9pUUe5tWx3sqXtLXt5HIax+0z4R0q88lZrm4b+LyoWb8qhs/j9pOsXkUbWVzFA3ypceSzfnirHxy8JeHfgneWUPhfSodTn1JVmSzl3booS3yee3P7w/erN8PaxHrdy+m3miJZSq37q6tfmhlx6cAiunEYSNDT9TxaWNliY86vv2POf2q7a3mttE1i1lR/MlaFpF/hbbkV92/wDBPrxIut/B+7VnRJ1vvMeP5f4kHP5ivj39pDwldaroKNDL5SzeUr/Iu7cjdckZHDV9X/sc6UuleJL2381F8nR4oRCn8W1gC3vXThanLGEO7aPPxWH9uqlXblSPrGmPR9ymV7B8wFFFNd6Cw31DT3pj0EDaY9Ppj0ARI/zpRTE++tFWSV3f56E3b3pkn8f+9T0euQCVKfv2JuqJHpz7dnzUFEyfPsanb6iR6f8Ax1USyWvDP2q/DEniHwlLt+7JA0K/7+7cK9zrE8Z6PDr3hu9s5vk3RMySf3WHINRWjzQaN6cuWomfi7eeDNN03xy8c0V/cXyz7rWS1mSOOJt3WRWXP3j2r6j+xzPDaTXEUMstnBF82xvmlP35MEkc7OgrnPjf4G2X76tYxfN5vmTLEnzM3bpXYQ2f9q20Uiy7JY1/df3eV6N6ivn62I0j32PsqWHUW7aJ2Z0CftA+Nr+5/s9pXfQVXbcKztD5v+yMA8V55r2laTqWq3F5Z6FbWTXny7Yt0zKvXKlv4z611FtYXzv5NxafKvys1rN+7/8AHgDWnc+HpoZn+y7IoF+7dT7vmUdwg5/Wq+u1pQ5JWt3OqOWUYzVWzv8AM4zTbmaw1vRNPkREWPz7hW/i2FUXDdvvLmtv4o2F9NbaPrWk3D2+q6XdLcQzRfK23owz70zSrBtS1WK4mT9wv7vzmRVZsdOlelv4eV9N8yRN9s33W/hauaUpc6nHoevHDwjScJ9bnkV/rdx42vLjUr7UEu76RVWZp0VZtw/vZ/irf0F9NsLNI7i4hln/AIY4P3kjfRVqwkNjDcyw3llbalErfJJLCrMq+ma6vSodH+zeZYxQ2/8AeVUVaylKU5c122R9Xp8ltkjj/EmiXHiHRNQt7pPskEkDQww/eZc/8tHPrx0r1b9mabyfH+nxs+y5jtZbeZX+9wnf8q4G8uVTfH8/lNXof7PFnD/wsLT7qH/XzLLJN/tN5W2unD83PGMu6PKxHLGlV84s+sqKbvpm+vrD89Hu9Md6N9RO9BYbmooooICoZqfUU1BAxPvrRQn31oqyTP3/AH6P92oh996lrkAlR6fvquj7aelBrEtI9P31X30I7VUQLe+q9+jXNnLD9zzFZfzXFOprvVgfDPjzTb62v08tEf7PK3nR/wAW1eDisLSrlYbBP9pq9g+NmlSab4t1BvK2QXDecn+0pXnH414VbTKkzx7vlVmX/wAer5WtHlm12Z93RrOrQhPsj0LRL+NLbzJn2IvzVha94whmm+Z/l+6ka1j+IXuE01PJ3vFu+fbXm/iHxVJokP2jULe5Sz/vW8PmMvpuxRTjGR631iWkYHTXl5qFz+7tbi5S2VtyrE7Rsv0NaCeJPEFtpXktd75GVo9zfLJt9cD2rP8ACtzH4qSKSzt/tEUnzK0twka/dz611sNh9mhikbT7O0WZfMW6vLtdsS++M108tOPQzlVnL7aOU017zTYXZpf9Y252+981Tf8ACQ3kKO0N3+/27lh/ve1YnjDUr65h+x+H7iG71CT/AJbRRfuYuueT1rT03wS2laPaNdXr3upyMrXV1Lt7+gHQVjOpGOliZRqcvPd2OvttYkv9EiumR4mkVf3f1r6Y/Zv8B3UNta+JrzYkE0DLaRq+5mzwWP8Adr5n1V4bPYv3FX/x7Ffb3wls20r4aeGreT762aM3/Avm/wDZq7MHRjKfM+h89mFeUIPlfxaM7LfTd9M30zcte8fM+8P30UzfRvoEP30VFuWmb6AH76ZRTHegxH/3aKiR/nT/AHqKAMwffen76h3/ADvRXOHKWEen1XR6fvoLLCPTkeq++n1UQLCTUx3+Sokeua8YfEXQfA1t5mrXqRS/wW8X7yZvooolKMPek7I3hSlVlyU0232HePP7LTwxe3WqWkN3FbxMybkVm3HgY/Gvz1v/ABnHc+P72xmlTbNuayXZt+SPCOPc7ua91+Kn7Q9x4ws303T7f+z9MZl3M3zTNhuPYV8T/FeZrPxV4MvN7pLHKymZPvbmc5/OvnsRiqeJqqMOz1PuMDlVXDYWdXELV2sj6Y0e/hmRI2+7/Erf3ayn0qO2e4t5ESWCRm3L/DXH6J4nW2vEtbx/Kl27opP4ZV9q7CG/W5far72+9urhqSWh00YulPUxH8MaDZzeZJbvFE33mt/l29q2LOz8P7EaPT7m9/2bib5Wq3CivMjMm9f7r1Yh0exd/Ourh0i+8q79vy9+ldNOUeXVNnoyq1f5kvkV/t7TTJDb2UNjbL/c+9Vq52zJ5a/3amsNHhmd2tU2QN91mf0ql4n1i30GzeRv9a3yxf7TVhU8lY55c0tXK9zn/FXi210SG0jvH2S3Uqwov3mZv/1V7f4D/aN17wrpVpp6pbahYwrtijuN25V9Nwr44+K832zxh4UtZPnn2y3DN/d+UCvVfDd4tzo8Tfxqv8q56mIq0OWcHa56uDy2hiqElWinqfYWiftY6Lc/Lqmk3lk38TQbZl/oa9A0H4x+D/EmxbPW7ZJW+7DdfuW/8exXwa80kKblepUv/wC997+79K6aeb14/GrnHW4Wws/epNr5n6OpMrpuV96t91l+7Rvr4F8N+P8AXvDbo2l6reWi/eaNJt0f/fJ4r1DQf2q9csHSPVLK21WP+KRP3Mn6fL+lepTzejL400fPYrhjFUv4T5vwPqp6K848GfHjwv4z8qFbv+zL6T5fst58vzf7LdDXfu/92vbp1oVY80Gmj5PEYerhZclWLT80Tb/7tMd6i86jfVnFIlR/nSioj99KKCDJ3/PT0eqnnfPRv/hrnLL3nU6qT7t6L/DRc38Om2z3F1cJb20fzPJK+1VovYai3oi7v2Vj+J/HOj+DLB7rVr1Ldf4I/vSN/urXjXxI/aWWz82z8MokrfdbUJfu/wDAF/xr5/1jXr7W7xrrULt7ueRvmklfc1eJiszhS92lqz7LLeGq+KtUxHux7df+Aex+Of2mdW1jzbfw/F/ZVn937Q3zTt/Ra8Xv9VuL95bi4le4nk+Z5GfczN9TVTzt/wDBRCm/fu+Svm61arXlzTbfkfo+Fy/DYGPLSivUzZple5Td8nlturgfjN4bjvNHTVF/1ulz+Y3+5vzmu21VFTVUh2J83zM395adcvHc20sNxEksTL5csbfMrLt2kGs41HQan2Z6FSn7ek4bXTOCv0XVfDCyfxQr5it/d9xWfoniTUIZkVbt/Nj+4z/xVuw6UvhtEsVfzbFlZbdn+Ztv90/Sufv9H3zfKnzf3k/hx2r1afLNeR8HWpyhUcXo0el6P8SJks/LvrfzZVX+D5lZqpeJPH8l/Zvaw6ZNEzfdbZt2/rXD2Fz5LpDN/D825/7tdVbQtNs2vvZfm/4DV80o/CccqkvtaluH4ka4ltFbx26RbV+8/wDgKqPc3mt38Ul5L5u1vlX7q0XKbPmb7zfw0/SrbZC9033V+7XNUlKcuU2py2OX1u2/tj4hW8jP/wAe8Xl7v7qlsn/0Gu48MXLW14lv/wAsJG+X/ZzXFeG7mPUr/WLyF/tDSXX2dW/hXavz11uiW3nX6LH8jK6/981w4iUoy5ex95gOX6qmup1szrDbOrfOy/dapkf5NuyqOtvshT5/vSqv/j1WEf8A9BquYvlLCJH/ABb0p/2ZfvLK6bv7tVEm+dlZ6EvGS23N8/8Adp+6R73cszeZC6Nv3r/s/er1f4V/HjVPB80VjqEr6nov3WjlfdNF7oT/ACrx9H3w7W/3qLa53pt/5aru+b6VdOpUoS5qTscuKwtLGQ9nWimj9CNK1i11uwt77T7hLizuF3JItXfOr5N+APxRbw3rH9j303/EqvmVdzfdglPAb6HvX1Rv+evtcLiI4mF1v1R+PZpl88ur+yeqeqZYR/nSioUf50/3qK7zwzF3/PTkeqW/5/mrxr4wfGn+yvN0fQ7j9/8AduLpf4fZa82tiIUI889jvweDq4yqqVJXb/A7X4hfGjS/BKPa2+zUNV/54o/yxf7xr5t8YfELWPG155mpXbuv8Fuv+rX6KK5d7yS5mdmfdK332f5qlRNjuqv/AMCr5PEYyrifKJ+s5dk+Gy+KbXNPuweFn/1nyUQpCj/N8/8Av0bG2fM//AqZv3zVxxie/wAz7li5/gb+Fflpvyum5f4lpltM3+rb/vmmXMMkOxl+dVqviD4SlrFh9ps0kjT9/btuVW/i9RXPvcsj7W+dl+Vl/wBmutR97uy/xfw1zviTRGuYZZLf5Llf3iMn94c1HLzR5TaMpRHf2VHr2m3WntL9nlZftFvcfxKw714zN8UovC2uf2T4ri+wXI+5fW6eZbXKdnHcV6T/AMhjSnXY6LNE0c0K/wB1lwcV59P8JH8b+D9Y0O+miiu9I/e2E0v3lU/xZ7xno39371elgZQjeNXb+tTwM6wsqsfaUtJJff5HSWeq+H/EKbrHVbO4Vvm2rMrN+Henfb2019sdxXxpq2iXnh7Vbixvonsr21fy5I3+VkYVW+2XTpta6mZf7u9q+n/s6nP4ZaH5lLMakLxnHVbn2Zc+OfD+lfvtY1uzi/6Yq67vyGTXlfxH/aTk1W3l0vwxbvDA3y/bJflb/gC14DsX72+u5+Evgy78W+KLXyod9tbyrJNJ/DxyBR9VoYWLqz1t3HSxGIx9WOHpaXfQ+kvgv4NubPwbFayy4u41km2f3j95q72ztrz7TaTW939nVV+ZtiszMPrVTwlbfYN80b+VFD/y8S/dX2xXR2aLMm5f9r5v7zdzXxkpOrUc31bP2SFP2FNUYbJJDtVmV0RW++0q1eR/3KfP/Dt+aq9/D8kW7+9VhE/u1jI06IqTbkhdv4l+aiF99mm37u5fmq28KvD/AOhfjVGGGT7Ht2fd2/pRyl8xbmmZJv8AapiOqTbvuK33qqvMzptV6cj/ACfN/DVx94xkW7OZobzav8VfYHwN8cyeKvCv2O8l36hp+2N2b7zRbflY18WfbPs148kn3V/rXffBzxt/wiXjnTNSkl2WN032W6/u7G6H8DXpYHEewqrs9GfO55gfrmFbXxR1R9vo/wA6f71FVYZvuf3aK+2Px3Y8n+MHjn/hFfDzwwvsvLrcob+6nc18qXN5JczeYz/NJXa/GbxP/avjC7hkl82BWaNGT7qov/1686SbfcuqvvVfmVv9mvg8dWdWr5I/V8gwv1bD+0trLc0IfkRF/vN81TI+xNv/AHy1ZjzeTNF/sutP+0/P/s1wRPquUuvN5LpuT5W+VlqWZ1REZf4azZnWa2f5PmWpba5862Rdn71fvVfN7xcYl1/7y1YSZfn3VV374U+erCIv8X3aiPxBKI7yf+WkP3f7tVZnjS5Td8jVah3fdomhW5Ty5E/3a25QjLlOSms/7N1h28rfbSNu2/7J6imfFfR9Fm1jT5vDsrywfZf32/73viujvNHWZP3bun/j1Zj6b5O+Rokf+9s/pRGUoy5rBKMattXp0PGfH/g+y8deFr37YsS6jp8bNBf/APLRVHO1v76mvkx0aN9rb1Zf4a+/9Y8JLc75rN/Knb/vmX2Yf1ryrx18HtN8QI81xb/ZbtV+aeD5X3f7Q6NX0WAxyo+7LZ/gfI5zkcsc1VoWUktfM+W7Ozm1G6it4VeWaVljRV/iJr7H+H/hS3+H/hO1tli33zL5kzN/FKetcd8Evgk/h/W5tXv2iunjbybLb69Wcg9+wr3VNNV3t/42rHMcZCvL2UdYrceQZTPAwdeqrTei9P8Agmb/AGbM/wB77km1lVf4WHpXUW0KpDEv+zVd4d7xbvkWruz5EbZ/wKvD5vdPreUr3KSO8St/eq2if99fdpjus14m2n72Te3/AHzUSNBj7vnWorN2R5VX/e3VYf8Avb/4ahTd8jf8BqyDNf8Ac3PzfxfdpnnLvq7fpvh/2qypkbe8i1lT933RS973h+pbf9Zv/wCWVVNHv286W1+fasSyL+DUzVZt9nF/3z/WsrR7xptYuNr/AHYNv/j1bcvumB99fBDxg3i3wBpk0j77m1/0W4/vbl6H8Vorw39lrxg1h4wu9Fmf9xqEW5N3/PVOf1XNFfbYOoq1CLe+x+N5thHhsXOKWj1XzPMdc/eaw+75vm78/wANYtj/AMfzL23NxRRXw9Q/W8H/ALvH0Ld6o39B/r1/nUN51T/gP/oVFFc8viPTh8JowqNjcD7lQ2CjfNwKKKiXQ1j8T9DTiULDwAPl7VYhUeV0FFFXH4hy2JW+U5HB9RUX8Oe+xeaKK6omPRh/HTJFHkvwKKKZUNxrxps+6PyrnL9Rvh4HJ2n3HpRRWa+M3+yiLwpDGke1UVR5svAGP4q6DaNkPAoopfafqOpsMmUfLwPvVb2hduAB9KKKky+yPgUF0yAfvdah2j5OB96iiqZl9of5afZ3baM7euKrzqF2YAH0ooq+4oiN82zPP3utYWqfK744+btRRWf2xvZmff8A/IL3fxbl571heGP+Qrdf9cv/AGaiit47Mxken/C2R4viN4dZGZG+2R8qcUUUV7+B/hfM+Gzn/eF6H//Z"/>
  <p:tag name="MMPROD_10046LOGO" val="/9j/4AAQSkZJRgABAQAAAQABAAD/2wBDAAMCAgMCAgMDAwMEAwMEBQgFBQQEBQoHBwYIDAoMDAsKCwsNDhIQDQ4RDgsLEBYQERMUFRUVDA8XGBYUGBIUFRT/2wBDAQMEBAUEBQkFBQkUDQsNFBQUFBQUFBQUFBQUFBQUFBQUFBQUFBQUFBQUFBQUFBQUFBQUFBQUFBQUFBQUFBQUFBT/wAARCADXAKk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xb/hNtX/5+P8AyHR/wm2r/wDPx/5DrBzRmvyDnn/Mf6ifU8P/ACL7je/4TbV/+fj/AMh0f8Jtq/8Az8f+Q6wc0Zo55/zB9Tw/8i+43v8AhNtX/wCfj/yHR/wm2r/8/H/kOsHNGaOef8wfU8P/ACL7jqNM8Ta/q+oW9nbSeZPLIqInl1+unwX8I/8ACE/D3SdOL7pBCsjZ/vFa/PP9hr4Yt46+K0epzJvstI/eyI/3dx6V+ooACgdBivtchoy5HXn12P5F8YM2pSxdLKcOklBc0rd3siWiiivqj+dRlFFFAHwH+334U1Pwx4ksfFFi2+C+Oyb939zFfIQ8a6uCf9I/8h1+sX7S3w2/4Wb8KdX0yFN18IS9u391hX5D3lm9je3Fs/8ArIZGib/gPFfn+c0Z0K/PDaR/a/hVmdDN8m+rVknUovl+XT/I1v8AhNtX/wCfj/yHR/wm2r/8/H/kOsClzXgc8/5j9t+p4f8AkX3G9/wm2r/8/H/kOj/hNtX/AOfj/wAh1g5ozRzz/mD6nh/5F9xvHxrq5H/Hx/5Dr6m/ZQ8XeJ4PhT8Tb7Qx5+u2mn77FPL/AI6+Oq+6P+CbSB5PEqN86NEmc/71etlM5/XIH5V4mYelT4ZxLhFL4fzPlP4X+ONTufi5od/DqEk88t99/wCzt+81H+KGv0L/AOEz+M//AEAq9i0/4UeENJ1Q6jZ+HtOgut/miRLdfkf+8Peuyr9JP4QPwkooor8aP9UwooooAXtUkcfmyIicu/yrUYr0r9nj4df8LO+KukaMwkWHf50jD+6nNbU4SqTjCPXQ8jMcbSy/CVMXVdowTb+R+g37FvwsHw/+FVpcXMAj1K//AHsz+o/hr6GxxVXTrBNPsLe2QbUiRUA+lWs9K/V8PSjQpRpR6I/zazfMamb4+rjau85NklFFFdB5AUUUUAQyoJY2Q9xivyk/bF+Fv/CufivdvbReXpt9++jb/bPLV+r3Ra+ZP27fhanjf4WyazEh+1aNuuMRj5nGMYrxs1w/1jCy7x1P1bw1z7+xM9pxm/3dX3X89n95+YVFFFfmZ/fidwooooGL2r7p/wCCbH+u8S/9ck/9CNfC3avun/gmx/rvEv8A1yT/ANCNe5lP++QPyTxQ/wCSYxP/AG7+Z940UUV+kn8Dn4SUUUV+NH+qYUUUUAFfoP8A8E9fhWdK8O3viu9tgJb3b9lkk6qnevhXwZ4cuPFfijTNLto/Pe4mRGT/AGN3Nfsj8M/Btr4B8E6VoVoMQ2kCov5V9TkeH9pVdaX2T+dfF/PvqWWwyyk/eqvX/CjraKKK+8P42CiiigAooooAaDnrWZrui2/iDS7qyukDwTxlHQ960Qc0Z5oLhOVOSnDRo/GP42eAbv4dfEbV9Ku4PJXz3lg/65lvlrhcYr7u/wCCiXwtR4rDxpajdN/x6zr/ALI718Idq/Lsfh/quIlT+aP9EeCs7jn2SUcW/itaXqtwoooryz74XtX3T/wTY/13iX/rkn/oRr4W7V90/wDBNj/XeJf+uSf+hGvcyn/fIH5L4of8kxif+3fzPvGiiiv0k/gc/CSiiivxo/1TCiirFpaS3t3HbQ/66V9i/jV2voYSaim2fWn/AAT6+Ff/AAknjS78W3EfmWem/uU3/wDPQrX6Njg4FeQ/sv8Aw1g+Gnwn0i0MWy/uYVmuz/ekxXrxOa/Tctw/1XCxh13Z/njxznjz7Pa2Ii/ci+WPoiSkPSlor1T4EaDivGP2gf2gbb4M/wBhRCNLi71C9it2j/uRt1evYpnSGNpG4wOpr8o/2xfii/xF+Ll4kXmR22ln7LH/ALZH8VePmWL+qUOeO72P0vgHhqPEua+xrK9OCbl+h+qthfxapYQ3UDh4ZkDq61a6cV87fsTfE/8A4WB8JYLOZvMutH22kjf3uK+iAQcGvQw9WNelGrHqfGZvltTKMfWwFXenJr/IlpKbT66DxzhfjB4Eh+IXw/1bRpYw7zwMsY/2scV+OXiPQLjwxr+oaRc/8fNlM0Lf7wr9xCAa/Mz9vP4WHwl8R0120t8afqSbpH/6aV8pnuG54KvHpv6H9E+Due/VcdUymrL3aivH/Ej5aooor4U/soXtX3T/AME2P9d4l/65J/6Ea+Fu1fdP/BNj/XeJf+uSf+hGvcyn/fIH5J4of8kxif8At38z7xooor9JP4HPwkooor8aP9Uwr3H9kX4Xf8LK+LunpMD9msP9LZ/4eO1eHV+mf7B/wr/4Qz4bvrF3CBealJ5sbEfN5dexlmH+s4qMei1Z+V+Ime/2FkVSUHapU92Pz6/I+o4YlhRUQDaBUtJS1+mn8AbhTKKCcCgDyH9p74lwfDX4VardNJ5d5dQtb23/AF0Ir8jb28m1K8kuZpN80r72f/ar6x/4KBfFaTxB40tfClu8b6fYL5zbP+elfI1fnec4n29fkW0dD+5PCvIP7JyVYmqv3lb3n6dD6M/Yi+J58BfFiCwu7vydJ1BGRk/h8z+Gv1KBBwR0PNfhnpl++k6pZ3qfft5kmX/gLZr9hPgB8RF+Jvws0TWS6faJIR5yj+BhXrZDibweHl01R+XeMeQ/V8TSziktJ+7L1WzPTaKKTNfXH82DDwK8N/a8+F4+J3wkvYYx/pNj/pcZH3spzivdM5NVbu0S9tZbeUb0kQoy1jWpRrUnSl1R6mWY+plmNpY2l8UJJn4ayRvFlHGx1+8tR9q9d/aj+Gs3w1+L2r2pTZZ3cjXFr/1zryE8V+TVoSoTlCXTQ/0myvH08zwVLG0neM4pi9q+6f8Agmx/rvEv/XJP/QjXwt2r7p/4Jsf67xL/ANck/wDQjXrZT/vkD898UP8AkmMT/wBu/mfeNFFFfpJ/A5+ElFFFfjR/qmdv8HvAlx8RviFpGkQwefDLMvn/APXPvX7HeG9Eg8OaHZaZb8R2sKxqPYcV8Qf8E7vhSztfeNrj5lbdawo/qp6194jnNfomS4f2eH9rLeR/D/izn39pZusDSl7lFW/7ee5JRRRX0J+GDc55rlPiV40tvh94I1fX7o/urGBpf0rqs9K+Jv8Agof8VZNP0ew8I2NxsluH33SJ18uuLF1/q1CVVn1XC+TTz7NqGBW0neX+Fbnw54y8Ry+LPE+p6pLIZBdTvKu/3asOiivylu7uf6PUKEMNTjRp6JKyFPNfZ3/BPL4qLpeual4SvJS/2z99bB/4cV8YV1Hw18Z3XgLxtpms2n+ugmX/AL53V3YPEfVcRGr958pxZk0c+yevgpbtXXqtUftf1xSk89KwPBXiS18WeF7DU7SQTQzwq+8d8rW+DwM1+qo/zlrUpUJypz0admOptPplBB8g/wDBQb4Vrr3geDxZaxeZfac6xnZ/zzY81+ctft14w8PweKvDWoaXcRo6XELJtf8AvFa/G34leDJ/h/431fw/c/62ym218Jn2H5KkasftH9heD2ffWcDUymq/epu8f8L/AMmcx2NfdP8AwTX/ANb4l/65J/6Ea+FvWvun/gmv/rfEv/XJP/QjXDlH++Q+Z9t4of8AJMYn/t38z7xooor9JP4HPwlxzWhoGiXfiTWLTS7NPMurt/JjWs6vpz9hL4Wf8Jr8Uf7ZuoibXRts8bt9126V+S4aj7erGl3Z/pVxDm1PJMsrY+p9mLt69EfoD8GPA1v8PPh/pOkwQCF1hV5sf3z979a7rNAG1cdAKU8iv1aEFCKhHof5u4rEVMXXniKrvKTbfzH0hpaK0OczdW1KHRtNub24kEUMSF2dugr8evjx8Rbj4n/E/V9am/vmGP8A3UbAr9Iv2uJPFVx8LbrSvCmk3ep3l/8Auma0PzItfnN/wzV8Uj97wZqe/wD3BXyOeyq1HGlCLa3dkf034R0cuwMK2Z4yvCM5e7FOSTS6/eeZUV6b/wAMzfFD/oTNT/74FMuP2cfiZZ28k0vgvU0iRN7NsH3a+T+q1v5H9x/Saz/KXosXT/8AAonmtFS3FvLbTyRSx7HT7yVFXOe8mmro/Rv/AIJ9/FM+IfBdx4WuXzPpnzR7/vFTX17gZPFfkF+zF8SpPhp8WdJvpLjyNNlfy7lP74NfrpZ3a31tBOv3JUVx+NfouT4n2+H5Zbx0P4T8Uci/sfO5V4R/d1veXr1LlIaWkNe6fj43AJr89v8AgoZ8LDp3iCx8V2Nn+7ulxezJ69q/QkHIrzP9oP4bx/FL4Yato/yLIY/Ojb0Zea87H4f61QlDr0PueC88eQ53QxUn7jfLL0Z+OnUGvuj/AIJsf67xJ/1yT/0I18P39k+nX9zaTDZJDIyN+FfcP/BNj/XeJf8Arkn/AKEa+IylWxsF6n9d+Jk1U4VrzXXl/NH3jRRRX6QfwWfhRH+8+T+9X6vfsefC9/hr8I7CO7jC395/pEjezcrX57/sy/DJ/ib8WNJspYvN02J99y39wCv11sbNbGyt7ZOEiRUH4V8ZkOH3xE/RH9UeMufaUcnpP+9L9C3S0UV9mfyuFFFFACEA9Rmk2L/dH5U6igCPYv8AdH5UyeCKaKRGUbXG08VPTKBptan5I/tZ/DWb4c/GDU0Meyzv3a4t/wDdrxWv0f8A+CgnwwTxD8P4PFEFv5l7prrETH97y2avzgr8yzTD/VcU49Hqj/QLw/zv+3cho1JS9+Huy9V/wCWOTy5N/wDdr9XP2QPip/wsr4TafJcyo+o2n7iWPPzALwtfk9X07+wl8VIvBHxN/sa7kPk6yVgj/uo3WtcpxHsMUl0loeT4nZEs5yOVaEb1KPvL06o/Tun0inIB9aWv0g/hIKiljEsRR/4hipaZQB+Vv7a3wubwD8Vbi+ggEGm6n88OP7/8Veyf8E1xmXxL/wBck/8AQq9d/be+FyeOPhVc6nDB59/pCNNF/e968h/4JsjNx4mA6qq7v++q+Njh/YZon0eqP6iq57/bfh3VU5fvKXLGXyat+B95UUyn19kfy6fHf/BPf4WN4e8H3nim6z52qfLGr/wKvFfYGKy/D3h6w8K6ZFp2nW6W1nHwkSDpWsT2rjwuHjhqUaUeh9DxDnE8+zOtj5/bei7Loh1FFFdh88FFFFABRRRQAUyn0UAc94x0C38U+F9T0y4jEiXELJtf1K1+NHxC8Iz+A/GWr6FcczWUzK1ftnjrnpXlfi79mX4c+OvEFxrOs+G7e91CcfvZZAfnrwszy+WOjHksmu5+tcAca0+E6taOJjKVOaWkd7r1Px9rQ0TW7jw7rFpqlm+y5tX3xP8A7Vfq3/wxx8Ix/wAylb/rS/8ADHHwjK/8ilb5/GvBWRYlO/NE/a6vjHkdaEqc8PUaej0j/mdb8EPiFZ/Ev4d6Tq9rP5zmFUmf/poF+au/J4rlvh78OdB+GGhjR/DthHp9hvaXyoxj5mrqcivt6fNyLm3P5Jx88NUxdWeETVNybinvYcOlNp9FaHAZ+q6bFqen3FpKm+KZGRl9c18s/sp/D2f4X/Frx3oU/IIF0j/7Lt/9avrMdBWbb6BYW2sXGqRwRpf3CKkkw6sormqUFUqwq9Ynv4DN6mCweJwW8ayS+ad0zSp9Mp9dJ4AUyn0UAFFFFABRRRQAUUUygB9FFFABRRRQAyn0UUAFJS0UAFFFFABTKfRQAUUUUAFfJ37b37bdv+yjb+H4razGp6hqMzeZF/cRa+sa/Dn/AIK2+OJNe/abn0aGTfZadZQ7f99l+agD3fw5/wAFjJdV8QafaXPh77PazTqksn9xTX6deGNdi8TaBp+qwf6i7gSZPxr+XSa2uLKRBLHJC/3l3jbX9Gn7HHiuHxd+zf4HuUk8yaLTooZf94UAe2UUykkdYhubigD5D/4KG/tVeL/2W/CPh/UvCVvp9xPfTsk/26Pf8o9K+Vf2aP8AgqJ8WPi98evA/gzWbTRk03WNRS2naC22vtKnpXpX/BZ//kmfg/8A6+3/APQa/PD9hT/k7z4V/wDYYT/0F6AP6L6KKKACio0kWRN6fOKkoA/PD9vv9vX4ifsz/ESz0TwtZ6VJYzR7me7i3vurW/4Jz/tvePf2rPG3izSvFtvp0FrpmnRXMLWMextzSbea+Wf+Cwv/ACWPS/8ArnXQ/wDBEn/kqHxH/wCwPb/+jaAP1+oqPzF8zb/FUlABRTKR5Fij3Odi0ASUVGkokTch3qakoAKKZT6AK13II7eSRjt2o1fzb/tH+MLj4n/HjxRf8vJLqMttF/wGUqK/fX9qvxq3w8+AHjPXkk8h7Wxc7/rxX4BfBHRG+JH7QfhvTxH5j6trGdn+8xagD1P9vf4V2/wq8ceCLO2kkkS78LWVzK8n/PVk+YV+iX/BH/xnN4n/AGfdXs7mTfLp+o+Sq/7O2vDf+Cw3w7/siw8Da2lvlIbVNN87/cWsr/gjP8RXtvH2u+DP4Li3e8/75oA/TX47fGfRPgP8M9X8Ya5L5draJiNP+ekpX5Fr8O/i/wD8FC/jF8UPEl5eW/ii98PaXK++PTLCX91HX1//AMFpfiPfacPBngqKT/QtQge/lT/cfFfHP7Av7P1l+0D8eNL0rW7fz/D1uGmvE/v4HC0Ach8Tf2qvHvxf8Caf4Y8ZahJrospC8V5dnM3NaP7Cn/J3nwr/AOwwn/oL19Yf8FWf2YPAvwh0Pwnrvg3RLfRXuZHhukt/+Wm1eK+UP2E/+Tv/AIWf9hhf/QXoA/fn4ufFLQfg14E1PxT4hu47XT7GFnO/+M/3RX4qftA/8FLfip8VvE9wvhnWLnwpom/ZBbWBw8y9t1fR3/BZr4nzj/hGvAqT7IP+P6SP+/XzZ/wTG+Bui/Gj9oDZ4ksxfaRplq955L/xyD7tAHE+AP27fjZ8M9bt5m8Y6pf2sUm+XTr8/JJ9RX7PfsgftW6J+1R8PE1az/0XXbNFTU7AdIJT6e1fnp/wVt/Z08O/D3W/D/irwxpcekw3kDpfJAPleXfwa89/4JPfFHUfCX7SFn4Zhn2aXr0bJOn+2v3aAOr/AOCwv/JY9L/65180fs0ftTa7+zInjObw9bxvqPiDTlsEvP47Xa27ctfTH/BYj/ksml/9cK8//wCCY37N/h39oX4v6p/wk8H2vTNBtUvHs3+5PufbigDym3/bb+OFvrQ1T/hY+syXefmLyLtPt0r9f/8Agn/+2C37Tvw8li1tILTxRpZ8q4jjk/16/wDPSvgr/gqL+yb4Y+Bet6N4k8G2EejaPqI8lrCD7nmD+KuY/wCCT3jP/hE/2nra2muHjtdRtXttg+67n7tAH60ftTftK6F+zF8NLnxPqm24un/dWdkPvTyHpX4yfE/9v342/GPxPczWHiHUNFsrg7k0jSTvRP0r0f8A4K0fGCfxz8fF8NxvJHZeHo/szQ+Z8jued1ezf8EkfgZ4Sfw/rnjnxTFpVxqLyLDYfa5U3RxlPm+VqAPmH4G/8FFfi58IvFdm2teIL3xNokT7JdL1KX5Nu7mv27+DXxX0T41fD/S/Fmg3Ansb1OR/ckH3lr8U/wDgpp8JfDnw4+PdxeeGZLNNO1SNZvs1nIrJG/8AF92vsr/gjb8QH1b4X654SeTemmSNcqn++9AH6OUUUUAfEH/BWL4kDwn+zncaF/Hrj+T+VfjF8MPiDqHwr8d6P4s0jjVNKnW5tn/uOK/Qb/gs54+TVvFXhTwxG/Omb5pU/wB8V5R/wTD/AGZPC37RfjzxWnjKwkvNI0yximi2SbP3rPigDyv9or9tr4g/tK+F7DQvFklvJZWdz9pi8qPb823FdJ/wTW+IEXw8/ag0O5nk2JextZf99196/tXf8E7fhR4T+BfijXvDOjXFnqmmWrXKOJd/3a/JP4N6w2gfFXwpqKvsNtqlvJn6OKAPtr/gs/8Aav8AheHhP7R/qP7LfyMf3dy5/Wj/AII7/wDJW9V/6516B/wWI8G3HjDQPh58R7NDJp0Nl9meYfd/etuFfI/7A37QNl+z98fNL1XW5PK8PXAaC8/2M9H/AAoA+7/+Cz3/ACTPwn/19v8A+g1+en7Cf/J3/wALP+wwv/oL19X/APBVn9p/wH8XtC8KaF4K1u28QfZpHmnubM5SPcv3a+UP2E/+Tv8A4Wf9hhf/AEF6APoD/gsdJe/8NJ6ekn/Hl/ZEXlf738Vdp/wRl/sn/hYPiDP/ACGPsrbf+uddP/wWc+FbRxeG/HyHeGf7A3+xXzZ/wTN+PWi/A/49ed4lvEsNE1G1e0aaT+CQ/doA+3v+Cxlxpg+B+nwyv/xNGu4vKT/Z31+eX/BPD/k7TwN/13r6K/4K0ftH+GviRrHhvwx4T1e21q1toDNeXFsd6JJv4WuF/wCCSvwv1HxR+0hb+KYrfzNL0GFzPJ/cZ1+WgDp/+Cxf/JZNM/64L/6DXQf8ESf+SofEf/sD2/8A6Nrl/wDgsFeW8vxp06GOTzJ4oPmT+5XFf8Ew/wBo/wAOfs+/GPVP+EpuI7HSdetEs3vpOEgKvu3NQB9jf8FpfK/4Ub4Qz/rv7Ybb/u7K+Dv+CcH/ACdV4S/67r/6FXr/APwVM/ar8O/GvXtG8MeENUttc0LTh9p+2WhynmtUH/BID4e3eu/tB3HiSa0Mml6dYyjzj90TH7tAHgv7e1xNL+198UBL/DqrIv8Au7Vrmvhx8D/iv8QNF+3+D9H1a905P47ORlT+de+f8FWfhbceBf2i5tbZP3HiGN7xH9ecV3//AATA/bP8MfB86j4H8c3Men6ffyLJZ6rP/qoNq/cegD5g1H9kH45Xv76+8G6zPt/jny/8zX39/wAEgvhv4l8A3vjj/hIdHuNM3woief8Ax/MK+x9X/a/+CGkWaXN58QdBjgm+5mT7/wCleh+AvE/h3xt4ft9e8My29xpl59y4gj2b6AOpooooA/GD9vD4BeKvi3+0jrmsw6hZxW7wRCKGQkFF2+gr63/4JafA6f4UfD3V7u+uILi/vpMOYS2Qu7Iye9FFAH118VNBj8U/DfxJpMwTyrvT5o38zJUDb3xya/B3Xv2MvFOn+Ib06fqdgFin/dEMwYelFFAH656R8BLX46/sX+GfAnjGUXFxLpsRNzDwEnXOxh/+qvx1+NP7IPiH4O+NLjQbrU7K6ZH+SWPIXb+PNFFAHpvw0/4J6ap4u+B/ibxzeaxawzwQodOgTOWb+Lf/APrrX/Y//ZZ8SeEf2mPhvrVzf2b29tqiSMsRO4ja3AHSiigD9g/jX8HdE+Ovw71Xwnr8AktL2NkSQjLQt/eHNfhx+0b+w14h+Afiqeym1WzvLJ5MW8iZzt/2hRRQBzXwp/ZG8TfF7xNFpNlqdjavK+HlnyQv5cmv22/ZL/Zi0L9mD4dQ6Jp2J9TmCtqF2AR5kn070UUAfn5/wUf/AGcPEHxE/aI1DVrK9s4oHt4v3Uow/wB31rxu7/4J4aufgOPGttrdsdStrhxc2758to/4dvvRRQB4z8Pv2YfEfxF8UWmhWF5ZRT3L7FklYhV+vGa/cX9jv9l/Tf2WvhdH4fhmW/1WdvtGo3oBAeX0Ge1FFAF/9qT9mLwz+1D4Ak0PWIhDfRnfYX8agSQuPf0r8VvjZ+xJ4r+COs3Nlqmr6ddrE+A8O7DfgaKKAOP8Mfs76/4xvoLK31G1T+68xbH5c1+4n7DPw21/4S/s7aF4d8RXdpeX8U8rJNZj920ZPy9gf0oooA+hKKKKAP/Z"/>
  <p:tag name="MMPROD_NEXTUNIQUEID" val="10008"/>
  <p:tag name="MMPROD_TAG_VCONFIG" val="PD94bWwgdmVyc2lvbj0iMS4wIj8+DQo8Y29uZmlndXJhdGlvbj4NCgk8Y29sb3JzPg0KCQk8dWljb2xvciBuYW1lPSJwcmltYXJ5IiB2YWx1ZT0iMHhDQ0NDQ0MiLz4NCgkJPHVpY29sb3IgbmFtZT0iZ2xvdyIgdmFsdWU9IjB4MzVEMzM0Ii8+DQoJCTx1aWNvbG9yIG5hbWU9InRleHQiIHZhbHVlPSIweDAwMDAwMCIvPg0KCQk8dWljb2xvciBuYW1lPSJsaWdodCIgdmFsdWU9IjB4OEY4RjhGIi8+DQoJCTx1aWNvbG9yIG5hbWU9InNoYWRvdyIgdmFsdWU9IjB4RkZGRkZGIi8+DQoJCTx1aWNvbG9yIG5hbWU9ImJhY2tncm91bmQiIHZhbHVlPSIweDhGOEY4RiIvPg0KCTwvY29sb3JzPg0KCTxsYXlvdXQ+DQoJCTx1aXNob3cgbmFtZT0icHJlc2VudGF0aW9udGl0bGUiIHZhbHVlPSJ0cnVlIi8+DQoJCTx1aXNob3cgbmFtZT0icHJlc2VudGVycGhvdG8iIHZhbHVlPSJ0cnVlIi8+DQoJCTx1aXNob3cgbmFtZT0icHJlc2VudGVybmFtZSIgdmFsdWU9InRydWUiLz4NCgkJPHVpc2hvdyBuYW1lPSJwcmVzZW50ZXJ0aXRsZSIgdmFsdWU9InRydWUiLz4NCgkJPHVpc2hvdyBuYW1lPSJwcmVzZW50ZXJlbWFpbCIgdmFsdWU9InRydWUiLz4NCgkJPHVpc2hvdyBuYW1lPSJwcmVzZW50ZXJiaW8iIHZhbHVlPSJ0cnVlIi8+DQoJCTx1aXNob3cgbmFtZT0iY29tcGFueWxvZ28iIHZhbHVlPSJ0cnVlIi8+DQoJCTx1aXNob3cgbmFtZT0ic2lkZWJhciIgdmFsdWU9InRydWUiLz4NCgkJPHVpc2hvdyBuYW1lPSJvdXRsaW5lIiB2YWx1ZT0idHJ1ZSIvPg0KCQk8dWlzaG93IG5hbWU9InRodW1ibmFpbCIgdmFsdWU9InRydWUiLz4NCgkJPHVpc2hvdyBuYW1lPSJub3RlcyIgdmFsdWU9InRydWUiLz4NCgkJPHVpc2hvdyBuYW1lPSJzZWFyY2giIHZhbHVlPSJ0cnVlIi8+DQoJCTx1aXNob3cgbmFtZT0iYXR0YWNobWVudHMiIHZhbHVlPSJ0cnVlIi8+DQoJCTx1aXNob3cgbmFtZT0idXRpbHMiIHZhbHVlPSJ0cnVlIi8+DQoJCTx1aXNob3cgbmFtZT0idm9sdW1lIiB2YWx1ZT0idHJ1ZSIvPg0KCQk8dWlzaG93IG5hbWU9InBsYXliYXIiIHZhbHVlPSJ0cnVlIi8+DQoJCTx1aXNob3cgbmFtZT0idGFsa2luZ2hlYWQiIHZhbHVlPSJ0cnVlIi8+DQoJCTx1aXNob3cgbmFtZT0ic2lkZWJhcm9ucmlnaHQiIHZhbHVlPSJ0cnVlIi8+DQoJCTx1aXNob3cgbmFtZT0idmlld2NoYW5nZSIgdmFsdWU9InRydWUiLz4NCgkJPHVpc2hvdyBuYW1lPSJpbml0aWFsZGlzcGxheW1vZGVpc25vcm1hbCIgdmFsdWU9InRydWUiLz4NCgkJPHVpcmVwbGFjZSBuYW1lPSJsb2dvIiB2YWx1ZT0iIi8+DQoJCTx1aXJlcGxhY2UgbmFtZT0iYmdpbWFnZSIgdmFsdWU9IiIvPg0KCQk8dWlyZXBsYWNlIG5hbWU9ImluaXRpYWx0YWIiIHZhbHVlPSJvdXRsaW5lIi8+DQoJCTx1aXNob3cgbmFtZT0icXVpeiIgdmFsdWU9InRydWUiLz4NCgkJPHVpc2hvdyBuYW1lPSJhbHdheXNTY3J1bmNoIiB2YWx1ZT0iZmFsc2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DQoJCTx1aXRleHQgbmFtZT0iU0NSVUJCQVJTVEFUVVNfTk9BVURJTyIgdmFsdWU9Ik5vIEF1ZGlv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JEZW4gVGVpbG5laG1lcm4gZGllIFNlaXRlbmxlaXN0ZSBhbnplaWdlbiIvPg0KCQk8dWl0ZXh0IG5hbWU9IkRPQ1dSQVBfVElUTEUiIHZhbHVlPSJCcmVlemU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DQoJCTwhLS0gc3Vic3RpdHV0aW9uOiAlbiA9PSBzbGlkZSBudW1iZXIgLS0+DQoJCTx1aXRleHQgbmFtZT0iVU5OQU1FRFNMSURFVElUTEUiIHZhbHVlPSJEaWFwb3NpdGl2ZSAlbiIvPg0KCQk8IS0tIHN1YnN0aXR1dGlvbjogJW4gPT0gc2xpZGUgbnVtYmVyIC0tPg0KCQk8IS0tIHN1YnN0aXR1dGlvbjogJXQgPT0gdG90YWwgc2xpZGUgY291bnQgLS0+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DQoJCTx1aXRleHQgbmFtZT0iU0NSVUJCQVJTVEFUVVNfTE9BRElORyIgdmFsdWU9IkNoYXJnZW1lbnQgZW4gY291cnMiLz4NCgkJPHVpdGV4dCBuYW1lPSJTQ1JVQkJBUlNUQVRVU19CVUZGRVJJTkciIHZhbHVlPSJNaXNlIGVuIG3DqW1vaXJlIi8+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DQoJCTx1aXRleHQgbmFtZT0iRUxBUFNFRCIgdmFsdWU9IiVtIG1pbnV0ZXMgJXMgc2Vjb25kZXMgUmVzdGFudGVzIi8+DQoJCTx1aXRleHQgbmFtZT0iTk9URk9VTkQiIHZhbHVlPSJSaWVuIHRyb3V2w6kiLz4NCgkJPHVpdGV4dCBuYW1lPSJBVFRBQ0hNRU5UUyIgdmFsdWU9IlBpw6hjZXMgam9pbnRlcyIvPg0KCQk8IS0tIHN1YnN0aXR1dGlvbjogJXAgPT0gY3VycmVudCBzcGVha2VyJ3MgdGl0bGUgLS0+DQoJCTx1aXRleHQgbmFtZT0iQklPV0lOX1RJVExFIiB2YWx1ZT0iQmlvIDogJXAiLz4NCgkJPHVpdGV4dCBuYW1lPSJCSU9CVE5fVElUTEUiIHZhbHVlPSJCaW8gOiIvPg0KCQk8dWl0ZXh0IG5hbWU9IkRJVklERVJCVE5fVElUTEUiIHZhbHVlPSJ8Ii8+DQoJCTx1aXRleHQgbmFtZT0iQ09OVEFDVEJUTl9USVRMRSIgdmFsdWU9IkNvbnRhY3QiLz4NCgkJPHVpdGV4dCBuYW1lPSJUQUJfT1VUTElORSIgdmFsdWU9IlBsYW4iLz4NCgkJPHVpdGV4dCBuYW1lPSJUQUJfVEhVTUIiIHZhbHVlPSIgTWluaWF0dXJlIi8+DQoJCTx1aXRleHQgbmFtZT0iVEFCX05PVEVTIiB2YWx1ZT0iTm90ZXMiLz4NCgkJPHVpdGV4dCBuYW1lPSJUQUJfU0VBUkNIIiB2YWx1ZT0iIENoZXJjaGVy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5vdG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k1vbnRyZXIgbCdlbmNhZHLDqSBhdXggcGFydGljaXBhbnRzIi8+DQoJCTx1aXRleHQgbmFtZT0iRE9DV1JBUF9USVRMRSIgdmFsdWU9IlBpw6hjZSBqb2ludGUgQnJlZXpl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IHVpdGV4dCAtLT4NCgkJPCEtLSBzdWJzdGl0dXRpb246ICVuID09IHNsaWRlIG51bWJlciAtLT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TE9BRElORyIgdmFsdWU9IuODreODvOODieS4rSIvPg0KCQk8dWl0ZXh0IG5hbWU9IlNDUlVCQkFSU1RBVFVTX0JVRkZFUklORyIgdmFsdWU9IuODkOODg+ODleOCoeS4rSIvPg0KCQk8dWl0ZXh0IG5hbWU9IlNDUlVCQkFSU1RBVFVTX1FVRVNUSU9OIiB2YWx1ZT0i6LOq5ZWP44Gr562U44GI44Gm5LiL44GV44GEIi8+DQoJCTx1aXRleHQgbmFtZT0iU0NSVUJCQVJTVEFUVVNfUkVWSUVXUVVJWiIgdmFsdWU9IuOCr+OCpOOCuuOCkuODrOODk+ODpeODvOOBl+OBpuOBhOOBvuOBmSIvPg0KCQk8IS0tIHN1YnN0aXR1dGlvbjogJW0gPT0gbWludXRlcyByZW1haW5pbmcgLS0+DQoJCTwhLS0gc3Vic3RpdHV0aW9uOiAlcyA9PSBzZWNvbmRzIHJlbWFpbmluZyAtLT4NCgkJPHVpdGV4dCBuYW1lPSJFTEFQU0VEIiB2YWx1ZT0i5q6L44KKIDogJW0g5YiGICVzIOenkiIvPg0KCQk8dWl0ZXh0IG5hbWU9Ik5PVEZPVU5EIiB2YWx1ZT0i5L2V44KC6KaL44Gk44GL44KK44G+44Gb44KTIi8+DQoJCTx1aXRleHQgbmFtZT0iQVRUQUNITUVOVFMiIHZhbHVlPSLmt7vku5giLz4NCgkJPCEtLSBzdWJzdGl0dXRpb246ICVwID09IGN1cnJlbnQgc3BlYWtlcidzIHRpdGxlIC0tPg0KCQk8dWl0ZXh0IG5hbWU9IkJJT1dJTl9USVRMRSIgdmFsdWU9Iue1jOattCA6ICVwIi8+DQoJCTx1aXRleHQgbmFtZT0iQklPQlROX1RJVExFIiB2YWx1ZT0i57WM5q20Ii8+DQoJCTx1aXRleHQgbmFtZT0iRElWSURFUkJUTl9USVRMRSIgdmFsdWU9InwiLz4NCgkJPHVpdGV4dCBuYW1lPSJDT05UQUNUQlROX1RJVExFIiB2YWx1ZT0i44GK5ZWP44GE5ZCI44KP44Gb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uOCteOCpOODieODkOODvOOCkuWPguWKoOiAheOBq+imi+OBm+OCiyIvPg0KCQk8dWl0ZXh0IG5hbWU9IkRPQ1dSQVBfVElUTEUiIHZhbHVlPSJCcmVlemU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DQoJCTx1aXRleHQgbmFtZT0iQklPQlROX1RJVExFIiB2YWx1ZT0i6rK966ClIOyGjOqwnCIvPg0KCQk8dWl0ZXh0IG5hbWU9IkRJVklERVJCVE5fVElUTEUiIHZhbHVlPSJ8Ii8+DQoJCTx1aXRleHQgbmFtZT0iQ09OVEFDVEJUTl9USVRMRSIgdmFsdWU9IuyXsOudveyym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LssLjsl6zsnpDsl5Dqsowg7IS466GcIOunieuMgCDrs7TsnbTquLAiLz4NCgkJPHVpdGV4dCBuYW1lPSJET0NXUkFQX1RJVExFIiB2YWx1ZT0iQnJlZXplIO2MjOydvCDssqjrtoAiLz4NCgkJPHVpdGV4dCBuYW1lPSJET0NXUkFQX01TRyIgdmFsdWU9IuuCtCDsu7Ttk6jthLDsl5Ag7KCA7J6lIi8+DQoJCTx1aXRleHQgbmFtZT0iRE9DV1JBUF9QUk9NUFQiIHZhbHVlPSLtgbTrpq3tlZjsl6wg64uk7Jq066Gc65OcIi8+DQoJPC9sYW5ndWFnZT4NCjwvY29uZmlndXJhdGlvbj4NCiA="/>
  <p:tag name="MMPROD_UIDATA" val="&lt;database version=&quot;7.0&quot;&gt;&lt;object type=&quot;1&quot; unique_id=&quot;10001&quot;&gt;&lt;property id=&quot;20139&quot; value=&quot;%n. %s&quot;/&gt;&lt;property id=&quot;20141&quot; value=&quot;Acro8Accessibility&quot;/&gt;&lt;property id=&quot;20144&quot; value=&quot;1&quot;/&gt;&lt;property id=&quot;20146&quot; value=&quot;1&quot;/&gt;&lt;property id=&quot;20147&quot; value=&quot;0&quot;/&gt;&lt;property id=&quot;20148&quot; value=&quot;5&quot;/&gt;&lt;property id=&quot;20180&quot; value=&quot;1&quot;/&gt;&lt;property id=&quot;20181&quot; value=&quot;1&quot;/&gt;&lt;property id=&quot;20191&quot; value=&quot;Texas Presentation&quot;/&gt;&lt;property id=&quot;20192&quot; value=&quot;https://admin.adobe.acrobat.com/_a295153/gpisocky/&quot;/&gt;&lt;property id=&quot;20193&quot; value=&quot;0&quot;/&gt;&lt;property id=&quot;20221&quot; value=&quot;C:\Presentations\Presentation Aids\Logos\&quot;/&gt;&lt;property id=&quot;20222&quot; value=&quot;E:\Captivate Project\TestingArea\&quot;/&gt;&lt;property id=&quot;20224&quot; value=&quot;C:\Documents and Settings\gpisocky\My Documents\My Breeze Presentations\Acro8Accessibility&quot;/&gt;&lt;property id=&quot;20250&quot; value=&quot;0&quot;/&gt;&lt;property id=&quot;20251&quot; value=&quot;0&quot;/&gt;&lt;property id=&quot;20259&quot; value=&quot;1&quot;/&gt;&lt;object type=&quot;4&quot; unique_id=&quot;10002&quot;&gt;&lt;object type=&quot;5&quot; unique_id=&quot;10046&quot;&gt;&lt;property id=&quot;20149&quot; value=&quot;Greg Pisocky&quot;/&gt;&lt;property id=&quot;20150&quot; value=&quot;Accessibility Specialist&quot;/&gt;&lt;property id=&quot;20151&quot; value=&quot;GregPisocky.jpg&quot;/&gt;&lt;property id=&quot;20153&quot; value=&quot;gpisocky@adobe.com&quot;/&gt;&lt;property id=&quot;20159&quot; value=&quot;adobelogo.jpg&quot;/&gt;&lt;/object&gt;&lt;/object&gt;&lt;object type=&quot;2&quot; unique_id=&quot;10003&quot;&gt;&lt;object type=&quot;3&quot; unique_id=&quot;10423&quot;&gt;&lt;property id=&quot;20148&quot; value=&quot;5&quot;/&gt;&lt;property id=&quot;20300&quot; value=&quot;Slide 1 - &amp;quot;Understanding End User Role in PDF Accessibility&amp;quot;&quot;/&gt;&lt;property id=&quot;20307&quot; value=&quot;257&quot;/&gt;&lt;/object&gt;&lt;object type=&quot;3&quot; unique_id=&quot;10424&quot;&gt;&lt;property id=&quot;20148&quot; value=&quot;5&quot;/&gt;&lt;property id=&quot;20300&quot; value=&quot;Slide 2 - &amp;quot;Objectives&amp;quot;&quot;/&gt;&lt;property id=&quot;20307&quot; value=&quot;258&quot;/&gt;&lt;/object&gt;&lt;object type=&quot;3&quot; unique_id=&quot;10426&quot;&gt;&lt;property id=&quot;20148&quot; value=&quot;5&quot;/&gt;&lt;property id=&quot;20300&quot; value=&quot;Slide 3 - &amp;quot;Background&amp;quot;&quot;/&gt;&lt;property id=&quot;20307&quot; value=&quot;260&quot;/&gt;&lt;/object&gt;&lt;object type=&quot;3&quot; unique_id=&quot;10428&quot;&gt;&lt;property id=&quot;20148&quot; value=&quot;5&quot;/&gt;&lt;property id=&quot;20300&quot; value=&quot;Slide 6 - &amp;quot;Demonstration 1&amp;quot;&quot;/&gt;&lt;property id=&quot;20307&quot; value=&quot;262&quot;/&gt;&lt;/object&gt;&lt;object type=&quot;3&quot; unique_id=&quot;10429&quot;&gt;&lt;property id=&quot;20148&quot; value=&quot;5&quot;/&gt;&lt;property id=&quot;20300&quot; value=&quot;Slide 11 - &amp;quot;Types of PDF Documents or Forms&amp;quot;&quot;/&gt;&lt;property id=&quot;20307&quot; value=&quot;263&quot;/&gt;&lt;/object&gt;&lt;object type=&quot;3&quot; unique_id=&quot;10549&quot;&gt;&lt;property id=&quot;20148&quot; value=&quot;5&quot;/&gt;&lt;property id=&quot;20300&quot; value=&quot;Slide 4 - &amp;quot;PDF ACCESSIBILITY&amp;quot;&quot;/&gt;&lt;property id=&quot;20307&quot; value=&quot;265&quot;/&gt;&lt;/object&gt;&lt;object type=&quot;3&quot; unique_id=&quot;10573&quot;&gt;&lt;property id=&quot;20148&quot; value=&quot;5&quot;/&gt;&lt;property id=&quot;20300&quot; value=&quot;Slide 5 - &amp;quot;Primary Conditions to achieve PDF Accessibility &amp;quot;&quot;/&gt;&lt;property id=&quot;20307&quot; value=&quot;271&quot;/&gt;&lt;/object&gt;&lt;object type=&quot;3&quot; unique_id=&quot;10574&quot;&gt;&lt;property id=&quot;20148&quot; value=&quot;5&quot;/&gt;&lt;property id=&quot;20300&quot; value=&quot;Slide 7 - &amp;quot;Production-side authoring capacity&amp;quot;&quot;/&gt;&lt;property id=&quot;20307&quot; value=&quot;266&quot;/&gt;&lt;/object&gt;&lt;object type=&quot;3&quot; unique_id=&quot;10575&quot;&gt;&lt;property id=&quot;20148&quot; value=&quot;5&quot;/&gt;&lt;property id=&quot;20300&quot; value=&quot;Slide 8 - &amp;quot;Tools and Techniques Supporting Assistive Technologies&amp;quot;&quot;/&gt;&lt;property id=&quot;20307&quot; value=&quot;267&quot;/&gt;&lt;/object&gt;&lt;object type=&quot;3&quot; unique_id=&quot;10576&quot;&gt;&lt;property id=&quot;20148&quot; value=&quot;5&quot;/&gt;&lt;property id=&quot;20300&quot; value=&quot;Slide 9 - &amp;quot;Accessibility of PDF - Issues&amp;quot;&quot;/&gt;&lt;property id=&quot;20307&quot; value=&quot;268&quot;/&gt;&lt;/object&gt;&lt;object type=&quot;3&quot; unique_id=&quot;10577&quot;&gt;&lt;property id=&quot;20148&quot; value=&quot;5&quot;/&gt;&lt;property id=&quot;20300&quot; value=&quot;Slide 10 - &amp;quot;Accessibility of PDF - Issues&amp;quot;&quot;/&gt;&lt;property id=&quot;20307&quot; value=&quot;272&quot;/&gt;&lt;/object&gt;&lt;object type=&quot;3&quot; unique_id=&quot;10578&quot;&gt;&lt;property id=&quot;20148&quot; value=&quot;5&quot;/&gt;&lt;property id=&quot;20300&quot; value=&quot;Slide 12 - &amp;quot;Accessibility of PDF – Human Factors&amp;quot;&quot;/&gt;&lt;property id=&quot;20307&quot; value=&quot;269&quot;/&gt;&lt;/object&gt;&lt;object type=&quot;3&quot; unique_id=&quot;10579&quot;&gt;&lt;property id=&quot;20148&quot; value=&quot;5&quot;/&gt;&lt;property id=&quot;20300&quot; value=&quot;Slide 15 - &amp;quot;Contact Information&amp;quot;&quot;/&gt;&lt;property id=&quot;20307&quot; value=&quot;270&quot;/&gt;&lt;/object&gt;&lt;object type=&quot;3&quot; unique_id=&quot;10581&quot;&gt;&lt;property id=&quot;20148&quot; value=&quot;5&quot;/&gt;&lt;property id=&quot;20300&quot; value=&quot;Slide 13 - &amp;quot;&amp;#x0D;&amp;#x0A;Demonstration 2&amp;#x0D;&amp;#x0A;&amp;quot;&quot;/&gt;&lt;property id=&quot;20307&quot; value=&quot;273&quot;/&gt;&lt;/object&gt;&lt;object type=&quot;3&quot; unique_id=&quot;10582&quot;&gt;&lt;property id=&quot;20148&quot; value=&quot;5&quot;/&gt;&lt;property id=&quot;20300&quot; value=&quot;Slide 14&quot;/&gt;&lt;property id=&quot;20307&quot; value=&quot;274&quot;/&gt;&lt;/object&gt;&lt;/object&gt;&lt;object type=&quot;8&quot; unique_id=&quot;10045&quot;&gt;&lt;/object&gt;&lt;/object&gt;&lt;/database&gt;"/>
  <p:tag name="SECTOMILLISECCONVERTED" val="1"/>
</p:tagLst>
</file>

<file path=ppt/theme/theme1.xml><?xml version="1.0" encoding="utf-8"?>
<a:theme xmlns:a="http://schemas.openxmlformats.org/drawingml/2006/main" name="Layers">
  <a:themeElements>
    <a:clrScheme name="">
      <a:dk1>
        <a:srgbClr val="000000"/>
      </a:dk1>
      <a:lt1>
        <a:srgbClr val="FFFFFF"/>
      </a:lt1>
      <a:dk2>
        <a:srgbClr val="330033"/>
      </a:dk2>
      <a:lt2>
        <a:srgbClr val="000000"/>
      </a:lt2>
      <a:accent1>
        <a:srgbClr val="6C8E3E"/>
      </a:accent1>
      <a:accent2>
        <a:srgbClr val="C88350"/>
      </a:accent2>
      <a:accent3>
        <a:srgbClr val="FFFFFF"/>
      </a:accent3>
      <a:accent4>
        <a:srgbClr val="000000"/>
      </a:accent4>
      <a:accent5>
        <a:srgbClr val="BAC6AF"/>
      </a:accent5>
      <a:accent6>
        <a:srgbClr val="B57648"/>
      </a:accent6>
      <a:hlink>
        <a:srgbClr val="6494AC"/>
      </a:hlink>
      <a:folHlink>
        <a:srgbClr val="8CB0C2"/>
      </a:folHlink>
    </a:clrScheme>
    <a:fontScheme name="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2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2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2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2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2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2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2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2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2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2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2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2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2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2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2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2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2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2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12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12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12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12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12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12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12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2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2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12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2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12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2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12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2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2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12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13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13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13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13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13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13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13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3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3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13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3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13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3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13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3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3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13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8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8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8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8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8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8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8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8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8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8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8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8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8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8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8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8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8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8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9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9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9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9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9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9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9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9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9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9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9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9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9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9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9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9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9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9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0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10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10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10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10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10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10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10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0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0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10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0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10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0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10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0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0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10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14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14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14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14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14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14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14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4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4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14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4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14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4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14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4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4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14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15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15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15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15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15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15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15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5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5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15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5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15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5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15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5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5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15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6_Layers">
  <a:themeElements>
    <a:clrScheme name="">
      <a:dk1>
        <a:srgbClr val="000000"/>
      </a:dk1>
      <a:lt1>
        <a:srgbClr val="FFFFFF"/>
      </a:lt1>
      <a:dk2>
        <a:srgbClr val="330033"/>
      </a:dk2>
      <a:lt2>
        <a:srgbClr val="000000"/>
      </a:lt2>
      <a:accent1>
        <a:srgbClr val="6C8E3E"/>
      </a:accent1>
      <a:accent2>
        <a:srgbClr val="C88350"/>
      </a:accent2>
      <a:accent3>
        <a:srgbClr val="FFFFFF"/>
      </a:accent3>
      <a:accent4>
        <a:srgbClr val="000000"/>
      </a:accent4>
      <a:accent5>
        <a:srgbClr val="BAC6AF"/>
      </a:accent5>
      <a:accent6>
        <a:srgbClr val="B57648"/>
      </a:accent6>
      <a:hlink>
        <a:srgbClr val="6494AC"/>
      </a:hlink>
      <a:folHlink>
        <a:srgbClr val="8CB0C2"/>
      </a:folHlink>
    </a:clrScheme>
    <a:fontScheme name="16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16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16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16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16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16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16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6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6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16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6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16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6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16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6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6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16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3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3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3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3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3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3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3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3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3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3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3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3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3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3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3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3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3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11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11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11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11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11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11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11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1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1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11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1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11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1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11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1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1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11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4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4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4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4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4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4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4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4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4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4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4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4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4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4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4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4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4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Layers">
  <a:themeElements>
    <a:clrScheme name="">
      <a:dk1>
        <a:srgbClr val="000000"/>
      </a:dk1>
      <a:lt1>
        <a:srgbClr val="FFFFFF"/>
      </a:lt1>
      <a:dk2>
        <a:srgbClr val="330033"/>
      </a:dk2>
      <a:lt2>
        <a:srgbClr val="000000"/>
      </a:lt2>
      <a:accent1>
        <a:srgbClr val="6C8E3E"/>
      </a:accent1>
      <a:accent2>
        <a:srgbClr val="C88350"/>
      </a:accent2>
      <a:accent3>
        <a:srgbClr val="FFFFFF"/>
      </a:accent3>
      <a:accent4>
        <a:srgbClr val="000000"/>
      </a:accent4>
      <a:accent5>
        <a:srgbClr val="BAC6AF"/>
      </a:accent5>
      <a:accent6>
        <a:srgbClr val="B57648"/>
      </a:accent6>
      <a:hlink>
        <a:srgbClr val="6494AC"/>
      </a:hlink>
      <a:folHlink>
        <a:srgbClr val="6494AC"/>
      </a:folHlink>
    </a:clrScheme>
    <a:fontScheme name="5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5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5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5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5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5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5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5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5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5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5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5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5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5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5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5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5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6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6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6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6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6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6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6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6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6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6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6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6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6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6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6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6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6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1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1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1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1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1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1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1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1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1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1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1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1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1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1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Layers">
  <a:themeElements>
    <a:clrScheme name="">
      <a:dk1>
        <a:srgbClr val="000000"/>
      </a:dk1>
      <a:lt1>
        <a:srgbClr val="FFFFFF"/>
      </a:lt1>
      <a:dk2>
        <a:srgbClr val="330033"/>
      </a:dk2>
      <a:lt2>
        <a:srgbClr val="000000"/>
      </a:lt2>
      <a:accent1>
        <a:srgbClr val="4B8984"/>
      </a:accent1>
      <a:accent2>
        <a:srgbClr val="C88350"/>
      </a:accent2>
      <a:accent3>
        <a:srgbClr val="FFFFFF"/>
      </a:accent3>
      <a:accent4>
        <a:srgbClr val="000000"/>
      </a:accent4>
      <a:accent5>
        <a:srgbClr val="B1C4C2"/>
      </a:accent5>
      <a:accent6>
        <a:srgbClr val="B57648"/>
      </a:accent6>
      <a:hlink>
        <a:srgbClr val="A6B656"/>
      </a:hlink>
      <a:folHlink>
        <a:srgbClr val="6494AC"/>
      </a:folHlink>
    </a:clrScheme>
    <a:fontScheme name="7_Layers">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820738" rtl="0" eaLnBrk="1" fontAlgn="base" latinLnBrk="0" hangingPunct="1">
          <a:lnSpc>
            <a:spcPct val="90000"/>
          </a:lnSpc>
          <a:spcBef>
            <a:spcPct val="0"/>
          </a:spcBef>
          <a:spcAft>
            <a:spcPct val="0"/>
          </a:spcAft>
          <a:buClrTx/>
          <a:buSzTx/>
          <a:buFontTx/>
          <a:buNone/>
          <a:tabLst/>
          <a:defRPr kumimoji="0" lang="en-US" sz="1600" b="0" i="0" u="none" strike="noStrike" cap="none" normalizeH="0" baseline="0" smtClean="0">
            <a:ln>
              <a:noFill/>
            </a:ln>
            <a:solidFill>
              <a:srgbClr val="000000"/>
            </a:solidFill>
            <a:effectLst/>
            <a:latin typeface="Myriad Pro" pitchFamily="34" charset="0"/>
          </a:defRPr>
        </a:defPPr>
      </a:lstStyle>
    </a:lnDef>
  </a:objectDefaults>
  <a:extraClrSchemeLst>
    <a:extraClrScheme>
      <a:clrScheme name="7_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7_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7_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7_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7_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7_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7_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7_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7_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7_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
      <a:clrScheme name="7_Layers 11">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7_Layers 12">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7_Layers 13">
        <a:dk1>
          <a:srgbClr val="000000"/>
        </a:dk1>
        <a:lt1>
          <a:srgbClr val="FFFFE1"/>
        </a:lt1>
        <a:dk2>
          <a:srgbClr val="330033"/>
        </a:dk2>
        <a:lt2>
          <a:srgbClr val="000000"/>
        </a:lt2>
        <a:accent1>
          <a:srgbClr val="CCCC99"/>
        </a:accent1>
        <a:accent2>
          <a:srgbClr val="FF0000"/>
        </a:accent2>
        <a:accent3>
          <a:srgbClr val="FFFFEE"/>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7_Layers 14">
        <a:dk1>
          <a:srgbClr val="000000"/>
        </a:dk1>
        <a:lt1>
          <a:srgbClr val="FFFFFF"/>
        </a:lt1>
        <a:dk2>
          <a:srgbClr val="330033"/>
        </a:dk2>
        <a:lt2>
          <a:srgbClr val="000000"/>
        </a:lt2>
        <a:accent1>
          <a:srgbClr val="CCCC99"/>
        </a:accent1>
        <a:accent2>
          <a:srgbClr val="FF0000"/>
        </a:accent2>
        <a:accent3>
          <a:srgbClr val="FFFFFF"/>
        </a:accent3>
        <a:accent4>
          <a:srgbClr val="000000"/>
        </a:accent4>
        <a:accent5>
          <a:srgbClr val="E2E2CA"/>
        </a:accent5>
        <a:accent6>
          <a:srgbClr val="E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7_Layers 15">
        <a:dk1>
          <a:srgbClr val="000000"/>
        </a:dk1>
        <a:lt1>
          <a:srgbClr val="FFFFFF"/>
        </a:lt1>
        <a:dk2>
          <a:srgbClr val="330033"/>
        </a:dk2>
        <a:lt2>
          <a:srgbClr val="000000"/>
        </a:lt2>
        <a:accent1>
          <a:srgbClr val="4B8984"/>
        </a:accent1>
        <a:accent2>
          <a:srgbClr val="00829B"/>
        </a:accent2>
        <a:accent3>
          <a:srgbClr val="FFFFFF"/>
        </a:accent3>
        <a:accent4>
          <a:srgbClr val="000000"/>
        </a:accent4>
        <a:accent5>
          <a:srgbClr val="B1C4C2"/>
        </a:accent5>
        <a:accent6>
          <a:srgbClr val="00758C"/>
        </a:accent6>
        <a:hlink>
          <a:srgbClr val="0000FF"/>
        </a:hlink>
        <a:folHlink>
          <a:srgbClr val="615C91"/>
        </a:folHlink>
      </a:clrScheme>
      <a:clrMap bg1="lt1" tx1="dk1" bg2="lt2" tx2="dk2" accent1="accent1" accent2="accent2" accent3="accent3" accent4="accent4" accent5="accent5" accent6="accent6" hlink="hlink" folHlink="folHlink"/>
    </a:extraClrScheme>
    <a:extraClrScheme>
      <a:clrScheme name="7_Layers 16">
        <a:dk1>
          <a:srgbClr val="000000"/>
        </a:dk1>
        <a:lt1>
          <a:srgbClr val="FFFFFF"/>
        </a:lt1>
        <a:dk2>
          <a:srgbClr val="330033"/>
        </a:dk2>
        <a:lt2>
          <a:srgbClr val="000000"/>
        </a:lt2>
        <a:accent1>
          <a:srgbClr val="4B8984"/>
        </a:accent1>
        <a:accent2>
          <a:srgbClr val="FF0000"/>
        </a:accent2>
        <a:accent3>
          <a:srgbClr val="FFFFFF"/>
        </a:accent3>
        <a:accent4>
          <a:srgbClr val="000000"/>
        </a:accent4>
        <a:accent5>
          <a:srgbClr val="B1C4C2"/>
        </a:accent5>
        <a:accent6>
          <a:srgbClr val="E70000"/>
        </a:accent6>
        <a:hlink>
          <a:srgbClr val="0000FF"/>
        </a:hlink>
        <a:folHlink>
          <a:srgbClr val="615C91"/>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adobe_corptemplate_2005_withguidelines_pcversion</Template>
  <TotalTime>13315</TotalTime>
  <Words>851</Words>
  <Application>Microsoft Office PowerPoint</Application>
  <PresentationFormat>全屏显示(4:3)</PresentationFormat>
  <Paragraphs>162</Paragraphs>
  <Slides>16</Slides>
  <Notes>7</Notes>
  <HiddenSlides>0</HiddenSlides>
  <MMClips>0</MMClips>
  <ScaleCrop>false</ScaleCrop>
  <HeadingPairs>
    <vt:vector size="4" baseType="variant">
      <vt:variant>
        <vt:lpstr>主题</vt:lpstr>
      </vt:variant>
      <vt:variant>
        <vt:i4>18</vt:i4>
      </vt:variant>
      <vt:variant>
        <vt:lpstr>幻灯片标题</vt:lpstr>
      </vt:variant>
      <vt:variant>
        <vt:i4>16</vt:i4>
      </vt:variant>
    </vt:vector>
  </HeadingPairs>
  <TitlesOfParts>
    <vt:vector size="34" baseType="lpstr">
      <vt:lpstr>Layers</vt:lpstr>
      <vt:lpstr>16_Layers</vt:lpstr>
      <vt:lpstr>3_Layers</vt:lpstr>
      <vt:lpstr>11_Layers</vt:lpstr>
      <vt:lpstr>4_Layers</vt:lpstr>
      <vt:lpstr>5_Layers</vt:lpstr>
      <vt:lpstr>6_Layers</vt:lpstr>
      <vt:lpstr>1_Layers</vt:lpstr>
      <vt:lpstr>7_Layers</vt:lpstr>
      <vt:lpstr>2_Layers</vt:lpstr>
      <vt:lpstr>12_Layers</vt:lpstr>
      <vt:lpstr>13_Layers</vt:lpstr>
      <vt:lpstr>8_Layers</vt:lpstr>
      <vt:lpstr>9_Layers</vt:lpstr>
      <vt:lpstr>10_Layers</vt:lpstr>
      <vt:lpstr>14_Layers</vt:lpstr>
      <vt:lpstr>15_Layers</vt:lpstr>
      <vt:lpstr>Default Theme</vt:lpstr>
      <vt:lpstr>Understanding End User Role in PDF Accessibility</vt:lpstr>
      <vt:lpstr>Objectives</vt:lpstr>
      <vt:lpstr>Background</vt:lpstr>
      <vt:lpstr>PDF ACCESSIBILITY</vt:lpstr>
      <vt:lpstr>Primary Conditions to achieve PDF Accessibility </vt:lpstr>
      <vt:lpstr>Demonstration 1</vt:lpstr>
      <vt:lpstr>Production-side authoring capacity</vt:lpstr>
      <vt:lpstr>Tools and Techniques Supporting Assistive Technologies</vt:lpstr>
      <vt:lpstr>Accessibility of PDF - Issues</vt:lpstr>
      <vt:lpstr>Accessibility of PDF - Issues</vt:lpstr>
      <vt:lpstr>Types of PDF Documents or Forms</vt:lpstr>
      <vt:lpstr>Accessibility of PDF – Human Factors</vt:lpstr>
      <vt:lpstr> Demonstration 2 </vt:lpstr>
      <vt:lpstr>PowerPoint 演示文稿</vt:lpstr>
      <vt:lpstr>Contact Information</vt:lpstr>
      <vt:lpstr>声明：</vt:lpstr>
    </vt:vector>
  </TitlesOfParts>
  <Company>Adobe Systems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Achieving Accessibility with PDF Using Acrobat 8</dc:title>
  <dc:subject>Acrobat 8 Accessibility</dc:subject>
  <dc:creator>Greg Pisocky</dc:creator>
  <cp:keywords>Acrobat, PDF, Accessibility, Acrobat 8, Tags</cp:keywords>
  <cp:lastModifiedBy>Microsoft</cp:lastModifiedBy>
  <cp:revision>153</cp:revision>
  <cp:lastPrinted>2002-08-21T02:50:08Z</cp:lastPrinted>
  <dcterms:created xsi:type="dcterms:W3CDTF">2005-03-29T14:48:57Z</dcterms:created>
  <dcterms:modified xsi:type="dcterms:W3CDTF">2018-01-05T05:12:15Z</dcterms:modified>
  <cp:category>Accessibility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