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7" r:id="rId2"/>
    <p:sldMasterId id="2147483810" r:id="rId3"/>
  </p:sldMasterIdLst>
  <p:notesMasterIdLst>
    <p:notesMasterId r:id="rId25"/>
  </p:notesMasterIdLst>
  <p:handoutMasterIdLst>
    <p:handoutMasterId r:id="rId26"/>
  </p:handoutMasterIdLst>
  <p:sldIdLst>
    <p:sldId id="283" r:id="rId4"/>
    <p:sldId id="318" r:id="rId5"/>
    <p:sldId id="289" r:id="rId6"/>
    <p:sldId id="284" r:id="rId7"/>
    <p:sldId id="288" r:id="rId8"/>
    <p:sldId id="286" r:id="rId9"/>
    <p:sldId id="319" r:id="rId10"/>
    <p:sldId id="290" r:id="rId11"/>
    <p:sldId id="291" r:id="rId12"/>
    <p:sldId id="292" r:id="rId13"/>
    <p:sldId id="311" r:id="rId14"/>
    <p:sldId id="320" r:id="rId15"/>
    <p:sldId id="322" r:id="rId16"/>
    <p:sldId id="321" r:id="rId17"/>
    <p:sldId id="323" r:id="rId18"/>
    <p:sldId id="310" r:id="rId19"/>
    <p:sldId id="316" r:id="rId20"/>
    <p:sldId id="317" r:id="rId21"/>
    <p:sldId id="312" r:id="rId22"/>
    <p:sldId id="313" r:id="rId23"/>
    <p:sldId id="324" r:id="rId24"/>
  </p:sldIdLst>
  <p:sldSz cx="9144000" cy="6858000" type="screen4x3"/>
  <p:notesSz cx="6858000" cy="9236075"/>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4AC"/>
    <a:srgbClr val="FB2711"/>
    <a:srgbClr val="DDDDDD"/>
    <a:srgbClr val="B6CDD8"/>
    <a:srgbClr val="B2B2B2"/>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1" autoAdjust="0"/>
    <p:restoredTop sz="94660"/>
  </p:normalViewPr>
  <p:slideViewPr>
    <p:cSldViewPr snapToGrid="0">
      <p:cViewPr varScale="1">
        <p:scale>
          <a:sx n="61" d="100"/>
          <a:sy n="61" d="100"/>
        </p:scale>
        <p:origin x="-1540"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pPr>
              <a:defRPr/>
            </a:pPr>
            <a:r>
              <a:rPr lang="en-US"/>
              <a:t>Accessible Websites and PDF Documents with Adobe Dreamweaver and Adobe Acrobat</a:t>
            </a:r>
          </a:p>
        </p:txBody>
      </p:sp>
      <p:sp>
        <p:nvSpPr>
          <p:cNvPr id="3" name="Date Placeholder 2"/>
          <p:cNvSpPr>
            <a:spLocks noGrp="1"/>
          </p:cNvSpPr>
          <p:nvPr>
            <p:ph type="dt" sz="quarter" idx="1"/>
          </p:nvPr>
        </p:nvSpPr>
        <p:spPr>
          <a:xfrm>
            <a:off x="3884613" y="0"/>
            <a:ext cx="2971800" cy="46196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CE65A1A-8DF3-4708-9BD5-97ADB504A8BB}" type="datetimeFigureOut">
              <a:rPr lang="en-US" altLang="zh-CN"/>
              <a:pPr/>
              <a:t>1/5/2018</a:t>
            </a:fld>
            <a:endParaRPr lang="en-US" altLang="zh-CN"/>
          </a:p>
        </p:txBody>
      </p:sp>
      <p:sp>
        <p:nvSpPr>
          <p:cNvPr id="4" name="Footer Placeholder 3"/>
          <p:cNvSpPr>
            <a:spLocks noGrp="1"/>
          </p:cNvSpPr>
          <p:nvPr>
            <p:ph type="ftr" sz="quarter" idx="2"/>
          </p:nvPr>
        </p:nvSpPr>
        <p:spPr>
          <a:xfrm>
            <a:off x="0" y="8772525"/>
            <a:ext cx="2971800" cy="461963"/>
          </a:xfrm>
          <a:prstGeom prst="rect">
            <a:avLst/>
          </a:prstGeom>
        </p:spPr>
        <p:txBody>
          <a:bodyPr vert="horz" lIns="91440" tIns="45720" rIns="91440" bIns="45720" rtlCol="0" anchor="b"/>
          <a:lstStyle>
            <a:lvl1pPr algn="l">
              <a:defRPr sz="1200"/>
            </a:lvl1pPr>
          </a:lstStyle>
          <a:p>
            <a:pPr>
              <a:defRPr/>
            </a:pPr>
            <a:r>
              <a:rPr lang="en-US"/>
              <a:t>CSUN 2010 WEB-2055</a:t>
            </a:r>
          </a:p>
        </p:txBody>
      </p:sp>
      <p:sp>
        <p:nvSpPr>
          <p:cNvPr id="5" name="Slide Number Placeholder 4"/>
          <p:cNvSpPr>
            <a:spLocks noGrp="1"/>
          </p:cNvSpPr>
          <p:nvPr>
            <p:ph type="sldNum" sz="quarter" idx="3"/>
          </p:nvPr>
        </p:nvSpPr>
        <p:spPr>
          <a:xfrm>
            <a:off x="3884613" y="8772525"/>
            <a:ext cx="2971800" cy="461963"/>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DB69E70-8481-4E13-8A6B-8033607C547A}" type="slidenum">
              <a:rPr lang="en-US" altLang="zh-CN"/>
              <a:pPr/>
              <a:t>‹#›</a:t>
            </a:fld>
            <a:endParaRPr lang="en-US" altLang="zh-CN"/>
          </a:p>
        </p:txBody>
      </p:sp>
    </p:spTree>
    <p:extLst>
      <p:ext uri="{BB962C8B-B14F-4D97-AF65-F5344CB8AC3E}">
        <p14:creationId xmlns:p14="http://schemas.microsoft.com/office/powerpoint/2010/main" val="57088380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Accessible Websites and PDF Documents with Adobe Dreamweaver and Adobe Acrobat</a:t>
            </a:r>
          </a:p>
        </p:txBody>
      </p:sp>
      <p:sp>
        <p:nvSpPr>
          <p:cNvPr id="23555" name="Rectangle 3"/>
          <p:cNvSpPr>
            <a:spLocks noGrp="1" noChangeArrowheads="1"/>
          </p:cNvSpPr>
          <p:nvPr>
            <p:ph type="dt" idx="1"/>
          </p:nvPr>
        </p:nvSpPr>
        <p:spPr bwMode="auto">
          <a:xfrm>
            <a:off x="3884613"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25604" name="Rectangle 4"/>
          <p:cNvSpPr>
            <a:spLocks noGrp="1" noRot="1" noChangeAspect="1" noChangeArrowheads="1" noTextEdit="1"/>
          </p:cNvSpPr>
          <p:nvPr>
            <p:ph type="sldImg" idx="2"/>
          </p:nvPr>
        </p:nvSpPr>
        <p:spPr bwMode="auto">
          <a:xfrm>
            <a:off x="1120775" y="692150"/>
            <a:ext cx="461645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85800" y="4387850"/>
            <a:ext cx="5486400" cy="415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7725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CSUN 2010 WEB-2055</a:t>
            </a:r>
          </a:p>
        </p:txBody>
      </p:sp>
      <p:sp>
        <p:nvSpPr>
          <p:cNvPr id="23559" name="Rectangle 7"/>
          <p:cNvSpPr>
            <a:spLocks noGrp="1" noChangeArrowheads="1"/>
          </p:cNvSpPr>
          <p:nvPr>
            <p:ph type="sldNum" sz="quarter" idx="5"/>
          </p:nvPr>
        </p:nvSpPr>
        <p:spPr bwMode="auto">
          <a:xfrm>
            <a:off x="3884613" y="87725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0182F51-B9B7-4B4F-91D1-A1838A998DCB}" type="slidenum">
              <a:rPr lang="en-US" altLang="zh-CN"/>
              <a:pPr/>
              <a:t>‹#›</a:t>
            </a:fld>
            <a:endParaRPr lang="en-US" altLang="zh-CN"/>
          </a:p>
        </p:txBody>
      </p:sp>
    </p:spTree>
    <p:extLst>
      <p:ext uri="{BB962C8B-B14F-4D97-AF65-F5344CB8AC3E}">
        <p14:creationId xmlns:p14="http://schemas.microsoft.com/office/powerpoint/2010/main" val="28087705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23950" y="693738"/>
            <a:ext cx="4618038" cy="3465512"/>
          </a:xfrm>
          <a:ln/>
        </p:spPr>
      </p:sp>
      <p:sp>
        <p:nvSpPr>
          <p:cNvPr id="26627" name="Rectangle 3"/>
          <p:cNvSpPr>
            <a:spLocks noGrp="1" noChangeArrowheads="1"/>
          </p:cNvSpPr>
          <p:nvPr>
            <p:ph type="body" idx="1"/>
          </p:nvPr>
        </p:nvSpPr>
        <p:spPr>
          <a:xfrm>
            <a:off x="685800" y="4389438"/>
            <a:ext cx="5486400"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Introduction</a:t>
            </a:r>
          </a:p>
          <a:p>
            <a:r>
              <a:rPr lang="en-US" altLang="zh-CN" smtClean="0"/>
              <a:t>Today our topic is about achieving results in PDF files that make them accessible to individuals with disabilities. We’ll be using Adobe Acrobat 8 to  enhance PDF files in order to make them accessible.</a:t>
            </a:r>
          </a:p>
        </p:txBody>
      </p:sp>
      <p:sp>
        <p:nvSpPr>
          <p:cNvPr id="2662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266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22363" y="692150"/>
            <a:ext cx="4616450" cy="3463925"/>
          </a:xfrm>
          <a:ln/>
        </p:spPr>
      </p:sp>
      <p:sp>
        <p:nvSpPr>
          <p:cNvPr id="35843"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you are planning to convert a Microsoft Word document to PDF you should  first add the accessibility features to the Microsoft Word document. This involves employing best practices for authoring in Word. Add alternative text to graphics in the Word document by double clicking the graphic to display the format picture dialog. The tab labelled “Web” in the format picture dialog is where users can add alternative text equivalents.  For tables, use the Microsoft Word table editor, do not create the appearance of a table using tabs and spaces. Refrain from using character formats and instead use styles to achieve formatting effects. </a:t>
            </a:r>
          </a:p>
          <a:p>
            <a:r>
              <a:rPr lang="en-US" altLang="zh-CN" smtClean="0"/>
              <a:t>The PDF Maker allows you to specify how Word elements will be translated into their PDF equivalents. </a:t>
            </a:r>
          </a:p>
          <a:p>
            <a:r>
              <a:rPr lang="en-US" altLang="zh-CN" smtClean="0"/>
              <a:t>When ready, use the Convert to PDF command – Not the Print to Adobe PDF option. Convert to PDF invokes the PDF Maker and will result in a tagged PDF file once the conversion is complete. </a:t>
            </a:r>
          </a:p>
          <a:p>
            <a:r>
              <a:rPr lang="en-US" altLang="zh-CN" smtClean="0"/>
              <a:t>As a last step, check the results in Acrobat 8 by running the Accessibility Full Check and following its recommendations for repair until No Errors are Detected.</a:t>
            </a:r>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22363" y="692150"/>
            <a:ext cx="4616450" cy="3463925"/>
          </a:xfrm>
          <a:ln/>
        </p:spPr>
      </p:sp>
      <p:sp>
        <p:nvSpPr>
          <p:cNvPr id="36867"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you are planning to convert a Microsoft Word document to PDF you should  first add the accessibility features to the Microsoft Word document. This involves employing best practices for authoring in Word. Add alternative text to graphics in the Word document by double clicking the graphic to display the format picture dialog. The tab labelled “Web” in the format picture dialog is where users can add alternative text equivalents.  For tables, use the Microsoft Word table editor, do not create the appearance of a table using tabs and spaces. Refrain from using character formats and instead use styles to achieve formatting effects. </a:t>
            </a:r>
          </a:p>
          <a:p>
            <a:r>
              <a:rPr lang="en-US" altLang="zh-CN" smtClean="0"/>
              <a:t>The PDF Maker allows you to specify how Word elements will be translated into their PDF equivalents. </a:t>
            </a:r>
          </a:p>
          <a:p>
            <a:r>
              <a:rPr lang="en-US" altLang="zh-CN" smtClean="0"/>
              <a:t>When ready, use the Convert to PDF command – Not the Print to Adobe PDF option. Convert to PDF invokes the PDF Maker and will result in a tagged PDF file once the conversion is complete. </a:t>
            </a:r>
          </a:p>
          <a:p>
            <a:r>
              <a:rPr lang="en-US" altLang="zh-CN" smtClean="0"/>
              <a:t>As a last step, check the results in Acrobat 8 by running the Accessibility Full Check and following its recommendations for repair until No Errors are Detected.</a:t>
            </a: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22363" y="692150"/>
            <a:ext cx="4616450" cy="3463925"/>
          </a:xfrm>
          <a:ln/>
        </p:spPr>
      </p:sp>
      <p:sp>
        <p:nvSpPr>
          <p:cNvPr id="37891"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you are planning to convert a Microsoft Word document to PDF you should  first add the accessibility features to the Microsoft Word document. This involves employing best practices for authoring in Word. Add alternative text to graphics in the Word document by double clicking the graphic to display the format picture dialog. The tab labelled “Web” in the format picture dialog is where users can add alternative text equivalents.  For tables, use the Microsoft Word table editor, do not create the appearance of a table using tabs and spaces. Refrain from using character formats and instead use styles to achieve formatting effects. </a:t>
            </a:r>
          </a:p>
          <a:p>
            <a:r>
              <a:rPr lang="en-US" altLang="zh-CN" smtClean="0"/>
              <a:t>The PDF Maker allows you to specify how Word elements will be translated into their PDF equivalents. </a:t>
            </a:r>
          </a:p>
          <a:p>
            <a:r>
              <a:rPr lang="en-US" altLang="zh-CN" smtClean="0"/>
              <a:t>When ready, use the Convert to PDF command – Not the Print to Adobe PDF option. Convert to PDF invokes the PDF Maker and will result in a tagged PDF file once the conversion is complete. </a:t>
            </a:r>
          </a:p>
          <a:p>
            <a:r>
              <a:rPr lang="en-US" altLang="zh-CN" smtClean="0"/>
              <a:t>As a last step, check the results in Acrobat 8 by running the Accessibility Full Check and following its recommendations for repair until No Errors are Detected.</a:t>
            </a:r>
          </a:p>
        </p:txBody>
      </p:sp>
      <p:sp>
        <p:nvSpPr>
          <p:cNvPr id="3789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78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22363" y="692150"/>
            <a:ext cx="4616450" cy="3463925"/>
          </a:xfrm>
          <a:ln/>
        </p:spPr>
      </p:sp>
      <p:sp>
        <p:nvSpPr>
          <p:cNvPr id="38915"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As a last step, the accessibility full check provides an automated means for identifying any accessibility issues that remain.  The accessibility full check also generates an accessibility report which provides links to the problem areas within the document. In addition, the accessibility report offers hints for repairing the various problems it identifies in a PDF document.</a:t>
            </a:r>
          </a:p>
          <a:p>
            <a:r>
              <a:rPr lang="en-US" altLang="zh-CN" smtClean="0"/>
              <a:t>Run the accessibility full check and follow its recommendations until the checker indicates there are no accessibility problems in the document. At this point, you are done. </a:t>
            </a:r>
          </a:p>
        </p:txBody>
      </p:sp>
      <p:sp>
        <p:nvSpPr>
          <p:cNvPr id="389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22363" y="692150"/>
            <a:ext cx="4616450" cy="3463925"/>
          </a:xfrm>
          <a:ln/>
        </p:spPr>
      </p:sp>
      <p:sp>
        <p:nvSpPr>
          <p:cNvPr id="39939"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 number of resources are at your disposal to learn more about the accessibility of Adobe Acrobat and all of the Adobe product line.</a:t>
            </a:r>
          </a:p>
          <a:p>
            <a:r>
              <a:rPr lang="en-US" altLang="zh-CN" smtClean="0"/>
              <a:t>The website is located at www.adobe.com/accessibility and can also be accessed from the accessibility link appearing on Adobe’s home page at www.adobe.com.  Additionally, Voluntary Product Accessibility Templates or VPATs (pronounced VEE PAT) are available at Adobe’s Accessibility Resource Center.  The VPAT is a document that describes how a particular electronic and information technology product satisfies the requirements of the US Government’s Section 508 Law. </a:t>
            </a:r>
          </a:p>
        </p:txBody>
      </p:sp>
      <p:sp>
        <p:nvSpPr>
          <p:cNvPr id="3994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99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23950" y="693738"/>
            <a:ext cx="4618038" cy="3465512"/>
          </a:xfrm>
          <a:ln/>
        </p:spPr>
      </p:sp>
      <p:sp>
        <p:nvSpPr>
          <p:cNvPr id="40963" name="Rectangle 3"/>
          <p:cNvSpPr>
            <a:spLocks noGrp="1" noChangeArrowheads="1"/>
          </p:cNvSpPr>
          <p:nvPr>
            <p:ph type="body" idx="1"/>
          </p:nvPr>
        </p:nvSpPr>
        <p:spPr>
          <a:xfrm>
            <a:off x="685800" y="4389438"/>
            <a:ext cx="5486400"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Thank You </a:t>
            </a:r>
          </a:p>
        </p:txBody>
      </p:sp>
      <p:sp>
        <p:nvSpPr>
          <p:cNvPr id="409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22363" y="692150"/>
            <a:ext cx="4616450" cy="3463925"/>
          </a:xfrm>
          <a:ln/>
        </p:spPr>
      </p:sp>
      <p:sp>
        <p:nvSpPr>
          <p:cNvPr id="27651"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Any file format, including PDF has to be able to be structured in such a way that the content can be conveyed in a meaningful way. </a:t>
            </a:r>
          </a:p>
          <a:p>
            <a:r>
              <a:rPr lang="en-US" altLang="zh-CN" smtClean="0"/>
              <a:t>For PDF, as with other formats, this means that you need to be able to establish a logical reading order – in other words, establish a text flow that makes sense when listening to it.  For PDF forms this means establishing a logical tab order for navigating through the form’s fields in a sensible manner.</a:t>
            </a:r>
          </a:p>
          <a:p>
            <a:r>
              <a:rPr lang="en-US" altLang="zh-CN" smtClean="0"/>
              <a:t>The other strucutural mechanism a file format has to support as an accomodation to individuals with limited or no vision is a means for providing alternate text descriptions for non text elements such as graphics and illustrations that are part of the content.</a:t>
            </a:r>
          </a:p>
          <a:p>
            <a:r>
              <a:rPr lang="en-US" altLang="zh-CN" smtClean="0"/>
              <a:t>For PDF this means an ability to add ALT text for graphics and images. For the PDF form, the short description performs this function for form fields.</a:t>
            </a:r>
          </a:p>
          <a:p>
            <a:r>
              <a:rPr lang="en-US" altLang="zh-CN" smtClean="0"/>
              <a:t>For PDF’s meant to be used as interactive forms, the equivalents to read order and alternate text description are called tab order and short description. Setting the tab order allows a user to navigate in a logical way using the tab key to move from one field in a form to the next in a logical manner.  First name, last name, street address for example rather than first name, street address, last name.</a:t>
            </a:r>
          </a:p>
          <a:p>
            <a:r>
              <a:rPr lang="en-US" altLang="zh-CN" smtClean="0"/>
              <a:t>The short description attaches a label to the form field that conveys the meaning of the lable to assistive technologies. This allows blind users to know they are in the field asking for their first name or have landed in the check box indicating gender.</a:t>
            </a:r>
          </a:p>
          <a:p>
            <a:r>
              <a:rPr lang="en-US" altLang="zh-CN" smtClean="0"/>
              <a:t>Adobe has also introduced a tool exclusively dedicated to the creation of interactive PDF forms. The tool is the Adobe LiveCycle Designer. In addition to a rich set of features which make for compelling interactive online forms, the Adobe Designer includes tools for adding features to these forms which provide accessibility.</a:t>
            </a:r>
          </a:p>
          <a:p>
            <a:endParaRPr lang="en-US" altLang="zh-CN" smtClean="0"/>
          </a:p>
        </p:txBody>
      </p:sp>
      <p:sp>
        <p:nvSpPr>
          <p:cNvPr id="2765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276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23950" y="693738"/>
            <a:ext cx="4614863" cy="3462337"/>
          </a:xfrm>
          <a:ln/>
        </p:spPr>
      </p:sp>
      <p:sp>
        <p:nvSpPr>
          <p:cNvPr id="28675" name="Rectangle 3"/>
          <p:cNvSpPr>
            <a:spLocks noGrp="1" noChangeArrowheads="1"/>
          </p:cNvSpPr>
          <p:nvPr>
            <p:ph type="body" idx="1"/>
          </p:nvPr>
        </p:nvSpPr>
        <p:spPr>
          <a:xfrm>
            <a:off x="912813" y="4387850"/>
            <a:ext cx="5032375"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There are built in accessibility features in Adobe Acrobat and Adobe Reader which do not require the use of additional third party software products.  Acrobat and Reader are designed to incorporate the accessibility features that are available from the operating system or are specific functions of Acrobat or Reader.  Examples include the text to speech facility of read out loud, the reflow function that displays content in large type without losing the edges, high contrast settings for certain visual disabilities, and autoscroll for limited moblility. There is also a configuration wizard which allows users to configure Acrobat or Reader in a way that optimizes their use with accessibility preferences or with 3</a:t>
            </a:r>
            <a:r>
              <a:rPr lang="en-US" altLang="zh-CN" baseline="30000" smtClean="0"/>
              <a:t>rd</a:t>
            </a:r>
            <a:r>
              <a:rPr lang="en-US" altLang="zh-CN" smtClean="0"/>
              <a:t> party assistive technology.</a:t>
            </a:r>
          </a:p>
          <a:p>
            <a:r>
              <a:rPr lang="en-US" altLang="zh-CN" smtClean="0"/>
              <a:t>Conventional assistive technology products are 3</a:t>
            </a:r>
            <a:r>
              <a:rPr lang="en-US" altLang="zh-CN" baseline="30000" smtClean="0"/>
              <a:t>rd</a:t>
            </a:r>
            <a:r>
              <a:rPr lang="en-US" altLang="zh-CN" smtClean="0"/>
              <a:t> party applications that individuals with disabilities rely upon to aid them in using computers effeciently.  Acrobat and Reader work with popular screen readers on a variety of platforms, including JAWS, Window Eyes, and SuperNova. Other popular products that Acrobat and Reader work  with are the Dragon Naturally Speaking Voice Recognition application and the Lunar and Zoomtext screen magnifiers to name a few.</a:t>
            </a:r>
          </a:p>
        </p:txBody>
      </p:sp>
      <p:sp>
        <p:nvSpPr>
          <p:cNvPr id="2867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2867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22363" y="692150"/>
            <a:ext cx="4616450" cy="3463925"/>
          </a:xfrm>
          <a:ln/>
        </p:spPr>
      </p:sp>
      <p:sp>
        <p:nvSpPr>
          <p:cNvPr id="29699"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Accessibility settings are scattered about the Acrobat and Adobe Reader interface. This may pose a challenge to someone using assistive technology, so Adobe provides an Accessibility Setup Assistant which uses  a wizard to assist users in configuring their copy of Acrobat or Adobe Reader in a way that works best with the assistive technology they are using. </a:t>
            </a:r>
          </a:p>
        </p:txBody>
      </p:sp>
      <p:sp>
        <p:nvSpPr>
          <p:cNvPr id="2970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22363" y="692150"/>
            <a:ext cx="4616450" cy="3463925"/>
          </a:xfrm>
          <a:ln/>
        </p:spPr>
      </p:sp>
      <p:sp>
        <p:nvSpPr>
          <p:cNvPr id="30723"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Touch Up Reading Order tool makes creating accessible PDFs less of a chore.</a:t>
            </a:r>
          </a:p>
          <a:p>
            <a:r>
              <a:rPr lang="en-US" altLang="zh-CN" smtClean="0"/>
              <a:t>It makes it easier to perform critical accessibility functions such as reviewing and correcting read order, reviewing and correcting the tagging of figures, adding alternative text descriptions to non text elements in PDF files, and facilitates the tagging of simple tables quickly and easily.</a:t>
            </a:r>
          </a:p>
          <a:p>
            <a:r>
              <a:rPr lang="en-US" altLang="zh-CN" smtClean="0"/>
              <a:t>The benefits of the touch up read order tool are summed up in ease of use. The Touch Up Reading Order tool makes it quick and easy to detect and repair tagging errors and the touch up read order tool makes it easy for users to fix the most common errors.</a:t>
            </a:r>
          </a:p>
        </p:txBody>
      </p:sp>
      <p:sp>
        <p:nvSpPr>
          <p:cNvPr id="3072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07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22363" y="692150"/>
            <a:ext cx="4616450" cy="3463925"/>
          </a:xfrm>
          <a:ln/>
        </p:spPr>
      </p:sp>
      <p:sp>
        <p:nvSpPr>
          <p:cNvPr id="31747"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When it comes to PDF accessibility there are  only two scenarios you will encounter. You either have a PDF or you intend to create one.  </a:t>
            </a:r>
          </a:p>
          <a:p>
            <a:r>
              <a:rPr lang="en-US" altLang="zh-CN" smtClean="0"/>
              <a:t>If you have a previously created PDF file, you have to know something about its orignation and purpose. Did it come from a scan or an application? Is it meant to be a form?  Does the PDF represent a document created in a desktop publishing or word processing appliction? Knowing the answers to these questions will guide you in determining what has to be done to the PDF file in order to make it accessible.</a:t>
            </a:r>
          </a:p>
          <a:p>
            <a:r>
              <a:rPr lang="en-US" altLang="zh-CN" smtClean="0"/>
              <a:t>If you are creating a PDF file, you should attempt to use applications that can generate tagged PDF documents and forms.</a:t>
            </a:r>
          </a:p>
        </p:txBody>
      </p:sp>
      <p:sp>
        <p:nvSpPr>
          <p:cNvPr id="3174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17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22363" y="692150"/>
            <a:ext cx="4616450" cy="3463925"/>
          </a:xfrm>
          <a:ln/>
        </p:spPr>
      </p:sp>
      <p:sp>
        <p:nvSpPr>
          <p:cNvPr id="32771"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next series of slides introduces and efficient workflow for producing accessible PDF files when using Adobe Acrobat Profession. </a:t>
            </a:r>
          </a:p>
          <a:p>
            <a:r>
              <a:rPr lang="en-US" altLang="zh-CN" smtClean="0"/>
              <a:t>By asking yourself a series of questions in a particular order, you can quickly determine the accessibility of any given PDF file, and implement the appropriate techniques for adding the proper accessibility features to the PDF document at the most appropriate stage in the workflow.</a:t>
            </a:r>
          </a:p>
          <a:p>
            <a:r>
              <a:rPr lang="en-US" altLang="zh-CN" smtClean="0"/>
              <a:t>First, determine if the PDF has originated from a scanned image. If so, then you begin the process by conducting an Optical Character Recognition (OCR) operation on the file.  Once that has taken place, you then proceed to the next step determining if the document is meant to be an interactive form. Of course, if the PDF file did not originate from  a scan, you would proceed immediately to the form test. </a:t>
            </a:r>
          </a:p>
          <a:p>
            <a:r>
              <a:rPr lang="en-US" altLang="zh-CN" smtClean="0"/>
              <a:t>Once more, based upon the answer to the question, “Is the PDF intended to be a form?” you either add interactive form fields of go to the next step, determining if the PDF file has been tagged. If not, tag it, if so, determine if it has been properly tagged. </a:t>
            </a:r>
          </a:p>
          <a:p>
            <a:r>
              <a:rPr lang="en-US" altLang="zh-CN" smtClean="0"/>
              <a:t>At the very end, you can make use of the automated tools inside of Adobe Acrobat 8 Professional to make sure all of the accessibility issues have been identified and addressed. This is done by running the Accessibility Full check and following its recommendations until a clean report is indicated. </a:t>
            </a:r>
          </a:p>
        </p:txBody>
      </p:sp>
      <p:sp>
        <p:nvSpPr>
          <p:cNvPr id="327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27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22363" y="692150"/>
            <a:ext cx="4616450" cy="3463925"/>
          </a:xfrm>
          <a:ln/>
        </p:spPr>
      </p:sp>
      <p:sp>
        <p:nvSpPr>
          <p:cNvPr id="33795"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you are planning to convert a Microsoft Word document to PDF you should  first add the accessibility features to the Microsoft Word document. This involves employing best practices for authoring in Word. Add alternative text to graphics in the Word document by double clicking the graphic to display the format picture dialog. The tab labelled “Web” in the format picture dialog is where users can add alternative text equivalents.  For tables, use the Microsoft Word table editor, do not create the appearance of a table using tabs and spaces. Refrain from using character formats and instead use styles to achieve formatting effects. </a:t>
            </a:r>
          </a:p>
          <a:p>
            <a:r>
              <a:rPr lang="en-US" altLang="zh-CN" smtClean="0"/>
              <a:t>The PDF Maker allows you to specify how Word elements will be translated into their PDF equivalents. </a:t>
            </a:r>
          </a:p>
          <a:p>
            <a:r>
              <a:rPr lang="en-US" altLang="zh-CN" smtClean="0"/>
              <a:t>When ready, use the Convert to PDF command – Not the Print to Adobe PDF option. Convert to PDF invokes the PDF Maker and will result in a tagged PDF file once the conversion is complete. </a:t>
            </a:r>
          </a:p>
          <a:p>
            <a:r>
              <a:rPr lang="en-US" altLang="zh-CN" smtClean="0"/>
              <a:t>As a last step, check the results in Acrobat 8 by running the Accessibility Full Check and following its recommendations for repair until No Errors are Detected.</a:t>
            </a:r>
          </a:p>
        </p:txBody>
      </p:sp>
      <p:sp>
        <p:nvSpPr>
          <p:cNvPr id="33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22363" y="692150"/>
            <a:ext cx="4616450" cy="3463925"/>
          </a:xfrm>
          <a:ln/>
        </p:spPr>
      </p:sp>
      <p:sp>
        <p:nvSpPr>
          <p:cNvPr id="34819" name="Rectangle 3"/>
          <p:cNvSpPr>
            <a:spLocks noGrp="1" noChangeArrowheads="1"/>
          </p:cNvSpPr>
          <p:nvPr>
            <p:ph type="body" idx="1"/>
          </p:nvPr>
        </p:nvSpPr>
        <p:spPr>
          <a:xfrm>
            <a:off x="914400" y="4387850"/>
            <a:ext cx="50292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you are planning to convert a Microsoft Word document to PDF you should  first add the accessibility features to the Microsoft Word document. This involves employing best practices for authoring in Word. Add alternative text to graphics in the Word document by double clicking the graphic to display the format picture dialog. The tab labelled “Web” in the format picture dialog is where users can add alternative text equivalents.  For tables, use the Microsoft Word table editor, do not create the appearance of a table using tabs and spaces. Refrain from using character formats and instead use styles to achieve formatting effects. </a:t>
            </a:r>
          </a:p>
          <a:p>
            <a:r>
              <a:rPr lang="en-US" altLang="zh-CN" smtClean="0"/>
              <a:t>The PDF Maker allows you to specify how Word elements will be translated into their PDF equivalents. </a:t>
            </a:r>
          </a:p>
          <a:p>
            <a:r>
              <a:rPr lang="en-US" altLang="zh-CN" smtClean="0"/>
              <a:t>When ready, use the Convert to PDF command – Not the Print to Adobe PDF option. Convert to PDF invokes the PDF Maker and will result in a tagged PDF file once the conversion is complete. </a:t>
            </a:r>
          </a:p>
          <a:p>
            <a:r>
              <a:rPr lang="en-US" altLang="zh-CN" smtClean="0"/>
              <a:t>As a last step, check the results in Acrobat 8 by running the Accessibility Full Check and following its recommendations for repair until No Errors are Detected.</a:t>
            </a:r>
          </a:p>
        </p:txBody>
      </p:sp>
      <p:sp>
        <p:nvSpPr>
          <p:cNvPr id="348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CSUN 2010 WEB-2055</a:t>
            </a: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mtClean="0"/>
              <a:t>Accessible Websites and PDF Documents with Adobe Dreamweaver and Adobe Acrobat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8785225" y="6475413"/>
            <a:ext cx="236538" cy="293687"/>
            <a:chOff x="5534" y="4079"/>
            <a:chExt cx="149" cy="185"/>
          </a:xfrm>
        </p:grpSpPr>
        <p:grpSp>
          <p:nvGrpSpPr>
            <p:cNvPr id="5" name="Group 7"/>
            <p:cNvGrpSpPr>
              <a:grpSpLocks/>
            </p:cNvGrpSpPr>
            <p:nvPr userDrawn="1"/>
          </p:nvGrpSpPr>
          <p:grpSpPr bwMode="auto">
            <a:xfrm>
              <a:off x="5534" y="4082"/>
              <a:ext cx="145" cy="182"/>
              <a:chOff x="5487" y="4023"/>
              <a:chExt cx="192" cy="241"/>
            </a:xfrm>
          </p:grpSpPr>
          <p:sp>
            <p:nvSpPr>
              <p:cNvPr id="7" name="AutoShape 8"/>
              <p:cNvSpPr>
                <a:spLocks noChangeAspect="1" noChangeArrowheads="1" noTextEdit="1"/>
              </p:cNvSpPr>
              <p:nvPr userDrawn="1"/>
            </p:nvSpPr>
            <p:spPr bwMode="auto">
              <a:xfrm>
                <a:off x="5487" y="4023"/>
                <a:ext cx="192" cy="241"/>
              </a:xfrm>
              <a:prstGeom prst="rect">
                <a:avLst/>
              </a:prstGeom>
              <a:noFill/>
              <a:ln w="9525">
                <a:noFill/>
                <a:miter lim="800000"/>
                <a:headEnd/>
                <a:tailEnd/>
              </a:ln>
            </p:spPr>
            <p:txBody>
              <a:bodyPr/>
              <a:lstStyle/>
              <a:p>
                <a:pPr>
                  <a:defRPr/>
                </a:pPr>
                <a:endParaRPr lang="en-US"/>
              </a:p>
            </p:txBody>
          </p:sp>
          <p:sp>
            <p:nvSpPr>
              <p:cNvPr id="8" name="Freeform 9"/>
              <p:cNvSpPr>
                <a:spLocks noEditPoints="1"/>
              </p:cNvSpPr>
              <p:nvPr userDrawn="1"/>
            </p:nvSpPr>
            <p:spPr bwMode="auto">
              <a:xfrm>
                <a:off x="5490" y="4207"/>
                <a:ext cx="34" cy="5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chemeClr val="bg1"/>
              </a:solidFill>
              <a:ln w="9525">
                <a:noFill/>
                <a:round/>
                <a:headEnd/>
                <a:tailEnd/>
              </a:ln>
            </p:spPr>
            <p:txBody>
              <a:bodyPr/>
              <a:lstStyle/>
              <a:p>
                <a:pPr>
                  <a:defRPr/>
                </a:pPr>
                <a:endParaRPr lang="en-US"/>
              </a:p>
            </p:txBody>
          </p:sp>
          <p:sp>
            <p:nvSpPr>
              <p:cNvPr id="9" name="Freeform 10"/>
              <p:cNvSpPr>
                <a:spLocks noEditPoints="1"/>
              </p:cNvSpPr>
              <p:nvPr userDrawn="1"/>
            </p:nvSpPr>
            <p:spPr bwMode="auto">
              <a:xfrm>
                <a:off x="5527" y="4206"/>
                <a:ext cx="30" cy="57"/>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chemeClr val="bg1"/>
              </a:solidFill>
              <a:ln w="9525">
                <a:noFill/>
                <a:round/>
                <a:headEnd/>
                <a:tailEnd/>
              </a:ln>
            </p:spPr>
            <p:txBody>
              <a:bodyPr/>
              <a:lstStyle/>
              <a:p>
                <a:pPr>
                  <a:defRPr/>
                </a:pPr>
                <a:endParaRPr lang="en-US"/>
              </a:p>
            </p:txBody>
          </p:sp>
          <p:sp>
            <p:nvSpPr>
              <p:cNvPr id="10" name="Freeform 11"/>
              <p:cNvSpPr>
                <a:spLocks noEditPoints="1"/>
              </p:cNvSpPr>
              <p:nvPr userDrawn="1"/>
            </p:nvSpPr>
            <p:spPr bwMode="auto">
              <a:xfrm>
                <a:off x="5562" y="4222"/>
                <a:ext cx="29" cy="41"/>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chemeClr val="bg1"/>
              </a:solidFill>
              <a:ln w="9525">
                <a:noFill/>
                <a:round/>
                <a:headEnd/>
                <a:tailEnd/>
              </a:ln>
            </p:spPr>
            <p:txBody>
              <a:bodyPr/>
              <a:lstStyle/>
              <a:p>
                <a:pPr>
                  <a:defRPr/>
                </a:pPr>
                <a:endParaRPr lang="en-US"/>
              </a:p>
            </p:txBody>
          </p:sp>
          <p:sp>
            <p:nvSpPr>
              <p:cNvPr id="11" name="Freeform 12"/>
              <p:cNvSpPr>
                <a:spLocks noEditPoints="1"/>
              </p:cNvSpPr>
              <p:nvPr userDrawn="1"/>
            </p:nvSpPr>
            <p:spPr bwMode="auto">
              <a:xfrm>
                <a:off x="5598" y="4206"/>
                <a:ext cx="29" cy="57"/>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chemeClr val="bg1"/>
              </a:solidFill>
              <a:ln w="9525">
                <a:noFill/>
                <a:round/>
                <a:headEnd/>
                <a:tailEnd/>
              </a:ln>
            </p:spPr>
            <p:txBody>
              <a:bodyPr/>
              <a:lstStyle/>
              <a:p>
                <a:pPr>
                  <a:defRPr/>
                </a:pPr>
                <a:endParaRPr lang="en-US"/>
              </a:p>
            </p:txBody>
          </p:sp>
          <p:sp>
            <p:nvSpPr>
              <p:cNvPr id="12" name="Freeform 13"/>
              <p:cNvSpPr>
                <a:spLocks noEditPoints="1"/>
              </p:cNvSpPr>
              <p:nvPr userDrawn="1"/>
            </p:nvSpPr>
            <p:spPr bwMode="auto">
              <a:xfrm>
                <a:off x="5633" y="4222"/>
                <a:ext cx="29" cy="41"/>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chemeClr val="bg1"/>
              </a:solidFill>
              <a:ln w="9525">
                <a:noFill/>
                <a:round/>
                <a:headEnd/>
                <a:tailEnd/>
              </a:ln>
            </p:spPr>
            <p:txBody>
              <a:bodyPr/>
              <a:lstStyle/>
              <a:p>
                <a:pPr>
                  <a:defRPr/>
                </a:pPr>
                <a:endParaRPr lang="en-US"/>
              </a:p>
            </p:txBody>
          </p:sp>
          <p:sp>
            <p:nvSpPr>
              <p:cNvPr id="13" name="Freeform 14"/>
              <p:cNvSpPr>
                <a:spLocks/>
              </p:cNvSpPr>
              <p:nvPr userDrawn="1"/>
            </p:nvSpPr>
            <p:spPr bwMode="auto">
              <a:xfrm>
                <a:off x="5598" y="4024"/>
                <a:ext cx="64" cy="154"/>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a:p>
            </p:txBody>
          </p:sp>
          <p:sp>
            <p:nvSpPr>
              <p:cNvPr id="14" name="Freeform 15"/>
              <p:cNvSpPr>
                <a:spLocks/>
              </p:cNvSpPr>
              <p:nvPr userDrawn="1"/>
            </p:nvSpPr>
            <p:spPr bwMode="auto">
              <a:xfrm>
                <a:off x="5488" y="4024"/>
                <a:ext cx="64" cy="154"/>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a:p>
            </p:txBody>
          </p:sp>
          <p:sp>
            <p:nvSpPr>
              <p:cNvPr id="15" name="Freeform 16"/>
              <p:cNvSpPr>
                <a:spLocks/>
              </p:cNvSpPr>
              <p:nvPr userDrawn="1"/>
            </p:nvSpPr>
            <p:spPr bwMode="auto">
              <a:xfrm>
                <a:off x="5547" y="4080"/>
                <a:ext cx="69" cy="98"/>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a:p>
            </p:txBody>
          </p:sp>
          <p:sp>
            <p:nvSpPr>
              <p:cNvPr id="16" name="Freeform 17"/>
              <p:cNvSpPr>
                <a:spLocks noEditPoints="1"/>
              </p:cNvSpPr>
              <p:nvPr userDrawn="1"/>
            </p:nvSpPr>
            <p:spPr bwMode="auto">
              <a:xfrm>
                <a:off x="5666" y="4024"/>
                <a:ext cx="12" cy="1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a:p>
            </p:txBody>
          </p:sp>
        </p:grpSp>
        <p:sp>
          <p:nvSpPr>
            <p:cNvPr id="6" name="Text Box 18"/>
            <p:cNvSpPr txBox="1">
              <a:spLocks noChangeArrowheads="1"/>
            </p:cNvSpPr>
            <p:nvPr userDrawn="1"/>
          </p:nvSpPr>
          <p:spPr bwMode="auto">
            <a:xfrm>
              <a:off x="5671" y="4079"/>
              <a:ext cx="12" cy="19"/>
            </a:xfrm>
            <a:prstGeom prst="rect">
              <a:avLst/>
            </a:prstGeom>
            <a:noFill/>
            <a:ln w="9525">
              <a:noFill/>
              <a:miter lim="800000"/>
              <a:headEnd/>
              <a:tailEnd/>
            </a:ln>
            <a:effec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00">
                  <a:solidFill>
                    <a:schemeClr val="bg1"/>
                  </a:solidFill>
                  <a:ea typeface="宋体" charset="-122"/>
                  <a:cs typeface="Arial" charset="0"/>
                </a:rPr>
                <a:t>®</a:t>
              </a:r>
            </a:p>
          </p:txBody>
        </p:sp>
      </p:grpSp>
      <p:sp>
        <p:nvSpPr>
          <p:cNvPr id="17" name="Rectangle 5"/>
          <p:cNvSpPr>
            <a:spLocks noChangeArrowheads="1"/>
          </p:cNvSpPr>
          <p:nvPr/>
        </p:nvSpPr>
        <p:spPr bwMode="auto">
          <a:xfrm>
            <a:off x="371475" y="6688138"/>
            <a:ext cx="2471738" cy="107950"/>
          </a:xfrm>
          <a:prstGeom prst="rect">
            <a:avLst/>
          </a:prstGeom>
          <a:noFill/>
          <a:ln w="9525" algn="ctr">
            <a:noFill/>
            <a:miter lim="800000"/>
            <a:headEnd/>
            <a:tailEnd/>
          </a:ln>
          <a:effectLst/>
        </p:spPr>
        <p:txBody>
          <a:bodyPr wrap="none" lIns="0" tIns="0" rIns="0" bIns="0" anchor="b">
            <a:spAutoFit/>
          </a:bodyPr>
          <a:lstStyle/>
          <a:p>
            <a:pPr>
              <a:defRPr/>
            </a:pPr>
            <a:r>
              <a:rPr lang="en-US" sz="700" dirty="0">
                <a:solidFill>
                  <a:srgbClr val="B2B2B2"/>
                </a:solidFill>
                <a:latin typeface="Myriad Pro" pitchFamily="34" charset="0"/>
              </a:rPr>
              <a:t>Copyright 2008 Adobe Systems Incorporated.  All rights reserved. </a:t>
            </a:r>
          </a:p>
        </p:txBody>
      </p:sp>
      <p:sp>
        <p:nvSpPr>
          <p:cNvPr id="18" name="Rectangle 5"/>
          <p:cNvSpPr>
            <a:spLocks noChangeArrowheads="1"/>
          </p:cNvSpPr>
          <p:nvPr/>
        </p:nvSpPr>
        <p:spPr bwMode="auto">
          <a:xfrm>
            <a:off x="6391275" y="6583363"/>
            <a:ext cx="1890713" cy="212725"/>
          </a:xfrm>
          <a:prstGeom prst="rect">
            <a:avLst/>
          </a:prstGeom>
          <a:noFill/>
          <a:ln w="9525" algn="ctr">
            <a:noFill/>
            <a:miter lim="800000"/>
            <a:headEnd/>
            <a:tailEnd/>
          </a:ln>
        </p:spPr>
        <p:txBody>
          <a:bodyPr lIns="0" tIns="0" rIns="0" bIns="0" anchor="b">
            <a:spAutoFit/>
          </a:bodyPr>
          <a:lstStyle/>
          <a:p>
            <a:pPr algn="r">
              <a:defRPr/>
            </a:pPr>
            <a:r>
              <a:rPr lang="en-US" sz="1400">
                <a:solidFill>
                  <a:srgbClr val="FB2711"/>
                </a:solidFill>
                <a:latin typeface="Myriad Pro" pitchFamily="64" charset="0"/>
              </a:rPr>
              <a:t>ADOBE®</a:t>
            </a:r>
            <a:r>
              <a:rPr lang="en-US" sz="1400">
                <a:solidFill>
                  <a:srgbClr val="B2B2B2"/>
                </a:solidFill>
                <a:latin typeface="Myriad Pro" pitchFamily="64" charset="0"/>
              </a:rPr>
              <a:t> </a:t>
            </a:r>
            <a:r>
              <a:rPr lang="en-US" sz="1400" b="1">
                <a:solidFill>
                  <a:srgbClr val="B2B2B2"/>
                </a:solidFill>
                <a:latin typeface="Myriad Pro" pitchFamily="64" charset="0"/>
              </a:rPr>
              <a:t>ACCESSIBILITY</a:t>
            </a:r>
          </a:p>
        </p:txBody>
      </p:sp>
      <p:sp>
        <p:nvSpPr>
          <p:cNvPr id="69634" name="Rectangle 2"/>
          <p:cNvSpPr>
            <a:spLocks noGrp="1" noChangeArrowheads="1"/>
          </p:cNvSpPr>
          <p:nvPr>
            <p:ph type="ctrTitle" sz="quarter"/>
          </p:nvPr>
        </p:nvSpPr>
        <p:spPr>
          <a:xfrm>
            <a:off x="447675" y="1670050"/>
            <a:ext cx="4195763" cy="1470025"/>
          </a:xfrm>
        </p:spPr>
        <p:txBody>
          <a:bodyPr lIns="91440" tIns="45720" rIns="91440" bIns="45720"/>
          <a:lstStyle>
            <a:lvl1pPr>
              <a:lnSpc>
                <a:spcPct val="100000"/>
              </a:lnSpc>
              <a:defRPr sz="3600"/>
            </a:lvl1pPr>
          </a:lstStyle>
          <a:p>
            <a:r>
              <a:rPr lang="en-US"/>
              <a:t>Click to edit Master title style</a:t>
            </a:r>
          </a:p>
        </p:txBody>
      </p:sp>
      <p:sp>
        <p:nvSpPr>
          <p:cNvPr id="69635" name="Rectangle 3"/>
          <p:cNvSpPr>
            <a:spLocks noGrp="1" noChangeArrowheads="1"/>
          </p:cNvSpPr>
          <p:nvPr>
            <p:ph type="subTitle" sz="quarter" idx="1"/>
          </p:nvPr>
        </p:nvSpPr>
        <p:spPr>
          <a:xfrm>
            <a:off x="447675" y="3425825"/>
            <a:ext cx="3455988" cy="1752600"/>
          </a:xfrm>
          <a:ln/>
        </p:spPr>
        <p:txBody>
          <a:bodyPr lIns="91440" tIns="45720" rIns="91440" bIns="45720"/>
          <a:lstStyle>
            <a:lvl1pPr marL="0" indent="0">
              <a:buFont typeface="Wingdings" pitchFamily="64" charset="2"/>
              <a:buNone/>
              <a:tabLst/>
              <a:defRPr sz="2400">
                <a:solidFill>
                  <a:srgbClr val="B2B2B2"/>
                </a:solidFill>
              </a:defRPr>
            </a:lvl1pPr>
          </a:lstStyle>
          <a:p>
            <a:r>
              <a:rPr lang="en-US"/>
              <a:t>Click to edit Master subtitle style</a:t>
            </a:r>
          </a:p>
        </p:txBody>
      </p:sp>
      <p:sp>
        <p:nvSpPr>
          <p:cNvPr id="19" name="Rectangle 4"/>
          <p:cNvSpPr>
            <a:spLocks noGrp="1" noChangeArrowheads="1"/>
          </p:cNvSpPr>
          <p:nvPr>
            <p:ph type="sldNum" sz="quarter" idx="10"/>
          </p:nvPr>
        </p:nvSpPr>
        <p:spPr/>
        <p:txBody>
          <a:bodyPr/>
          <a:lstStyle>
            <a:lvl1pPr>
              <a:defRPr>
                <a:solidFill>
                  <a:schemeClr val="bg1"/>
                </a:solidFill>
              </a:defRPr>
            </a:lvl1pPr>
          </a:lstStyle>
          <a:p>
            <a:fld id="{92E9C9EA-41B6-49FC-91BD-A95A663CEA01}" type="slidenum">
              <a:rPr lang="en-US" altLang="zh-CN"/>
              <a:pPr/>
              <a:t>‹#›</a:t>
            </a:fld>
            <a:endParaRPr lang="en-US" altLang="zh-CN"/>
          </a:p>
        </p:txBody>
      </p:sp>
    </p:spTree>
    <p:extLst>
      <p:ext uri="{BB962C8B-B14F-4D97-AF65-F5344CB8AC3E}">
        <p14:creationId xmlns:p14="http://schemas.microsoft.com/office/powerpoint/2010/main" val="33006004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D9585D62-133D-4648-9974-90B3A3DE5CB9}" type="slidenum">
              <a:rPr lang="en-US" altLang="zh-CN"/>
              <a:pPr/>
              <a:t>‹#›</a:t>
            </a:fld>
            <a:endParaRPr lang="en-US" altLang="zh-CN"/>
          </a:p>
        </p:txBody>
      </p:sp>
    </p:spTree>
    <p:extLst>
      <p:ext uri="{BB962C8B-B14F-4D97-AF65-F5344CB8AC3E}">
        <p14:creationId xmlns:p14="http://schemas.microsoft.com/office/powerpoint/2010/main" val="35070128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7017B600-E9CB-4F67-A730-BA14729A2389}" type="slidenum">
              <a:rPr lang="en-US" altLang="zh-CN"/>
              <a:pPr/>
              <a:t>‹#›</a:t>
            </a:fld>
            <a:endParaRPr lang="en-US" altLang="zh-CN"/>
          </a:p>
        </p:txBody>
      </p:sp>
    </p:spTree>
    <p:extLst>
      <p:ext uri="{BB962C8B-B14F-4D97-AF65-F5344CB8AC3E}">
        <p14:creationId xmlns:p14="http://schemas.microsoft.com/office/powerpoint/2010/main" val="1729957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2575" y="177800"/>
            <a:ext cx="8564563" cy="4032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9400" y="1085850"/>
            <a:ext cx="4198938" cy="484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1085850"/>
            <a:ext cx="4198937" cy="484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B345204F-BF58-4E2D-B4FC-85CA1741D870}" type="slidenum">
              <a:rPr lang="en-US" altLang="zh-CN"/>
              <a:pPr/>
              <a:t>‹#›</a:t>
            </a:fld>
            <a:endParaRPr lang="en-US" altLang="zh-CN"/>
          </a:p>
        </p:txBody>
      </p:sp>
    </p:spTree>
    <p:extLst>
      <p:ext uri="{BB962C8B-B14F-4D97-AF65-F5344CB8AC3E}">
        <p14:creationId xmlns:p14="http://schemas.microsoft.com/office/powerpoint/2010/main" val="34140287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82575" y="177800"/>
            <a:ext cx="8564563" cy="4032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85850"/>
            <a:ext cx="4198938" cy="484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30738" y="1085850"/>
            <a:ext cx="4198937" cy="484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A816A12D-EBEF-4276-A730-1F86E92CC42E}" type="slidenum">
              <a:rPr lang="en-US" altLang="zh-CN"/>
              <a:pPr/>
              <a:t>‹#›</a:t>
            </a:fld>
            <a:endParaRPr lang="en-US" altLang="zh-CN"/>
          </a:p>
        </p:txBody>
      </p:sp>
    </p:spTree>
    <p:extLst>
      <p:ext uri="{BB962C8B-B14F-4D97-AF65-F5344CB8AC3E}">
        <p14:creationId xmlns:p14="http://schemas.microsoft.com/office/powerpoint/2010/main" val="30769518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2575" y="177800"/>
            <a:ext cx="8564563" cy="4032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79400" y="1085850"/>
            <a:ext cx="4198938" cy="484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0738" y="1085850"/>
            <a:ext cx="4198937"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0738" y="3581400"/>
            <a:ext cx="4198937" cy="2344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sldNum" sz="quarter" idx="10"/>
          </p:nvPr>
        </p:nvSpPr>
        <p:spPr>
          <a:ln/>
        </p:spPr>
        <p:txBody>
          <a:bodyPr/>
          <a:lstStyle>
            <a:lvl1pPr>
              <a:defRPr/>
            </a:lvl1pPr>
          </a:lstStyle>
          <a:p>
            <a:fld id="{F412A680-17AD-4523-9E5D-E0B172D2AEA4}" type="slidenum">
              <a:rPr lang="en-US" altLang="zh-CN"/>
              <a:pPr/>
              <a:t>‹#›</a:t>
            </a:fld>
            <a:endParaRPr lang="en-US" altLang="zh-CN"/>
          </a:p>
        </p:txBody>
      </p:sp>
    </p:spTree>
    <p:extLst>
      <p:ext uri="{BB962C8B-B14F-4D97-AF65-F5344CB8AC3E}">
        <p14:creationId xmlns:p14="http://schemas.microsoft.com/office/powerpoint/2010/main" val="21481241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8785225" y="6475413"/>
            <a:ext cx="236538" cy="293687"/>
            <a:chOff x="5534" y="4079"/>
            <a:chExt cx="149" cy="185"/>
          </a:xfrm>
        </p:grpSpPr>
        <p:grpSp>
          <p:nvGrpSpPr>
            <p:cNvPr id="5" name="Group 7"/>
            <p:cNvGrpSpPr>
              <a:grpSpLocks/>
            </p:cNvGrpSpPr>
            <p:nvPr userDrawn="1"/>
          </p:nvGrpSpPr>
          <p:grpSpPr bwMode="auto">
            <a:xfrm>
              <a:off x="5534" y="4082"/>
              <a:ext cx="145" cy="182"/>
              <a:chOff x="5487" y="4023"/>
              <a:chExt cx="192" cy="241"/>
            </a:xfrm>
          </p:grpSpPr>
          <p:sp>
            <p:nvSpPr>
              <p:cNvPr id="7" name="AutoShape 8"/>
              <p:cNvSpPr>
                <a:spLocks noChangeAspect="1" noChangeArrowheads="1" noTextEdit="1"/>
              </p:cNvSpPr>
              <p:nvPr userDrawn="1"/>
            </p:nvSpPr>
            <p:spPr bwMode="auto">
              <a:xfrm>
                <a:off x="5487" y="4023"/>
                <a:ext cx="192" cy="241"/>
              </a:xfrm>
              <a:prstGeom prst="rect">
                <a:avLst/>
              </a:prstGeom>
              <a:noFill/>
              <a:ln w="9525">
                <a:noFill/>
                <a:miter lim="800000"/>
                <a:headEnd/>
                <a:tailEnd/>
              </a:ln>
            </p:spPr>
            <p:txBody>
              <a:bodyPr/>
              <a:lstStyle/>
              <a:p>
                <a:pPr>
                  <a:defRPr/>
                </a:pPr>
                <a:endParaRPr lang="en-US"/>
              </a:p>
            </p:txBody>
          </p:sp>
          <p:sp>
            <p:nvSpPr>
              <p:cNvPr id="8" name="Freeform 9"/>
              <p:cNvSpPr>
                <a:spLocks noEditPoints="1"/>
              </p:cNvSpPr>
              <p:nvPr userDrawn="1"/>
            </p:nvSpPr>
            <p:spPr bwMode="auto">
              <a:xfrm>
                <a:off x="5490" y="4207"/>
                <a:ext cx="34" cy="5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chemeClr val="bg1"/>
              </a:solidFill>
              <a:ln w="9525">
                <a:noFill/>
                <a:round/>
                <a:headEnd/>
                <a:tailEnd/>
              </a:ln>
            </p:spPr>
            <p:txBody>
              <a:bodyPr/>
              <a:lstStyle/>
              <a:p>
                <a:pPr>
                  <a:defRPr/>
                </a:pPr>
                <a:endParaRPr lang="en-US"/>
              </a:p>
            </p:txBody>
          </p:sp>
          <p:sp>
            <p:nvSpPr>
              <p:cNvPr id="9" name="Freeform 10"/>
              <p:cNvSpPr>
                <a:spLocks noEditPoints="1"/>
              </p:cNvSpPr>
              <p:nvPr userDrawn="1"/>
            </p:nvSpPr>
            <p:spPr bwMode="auto">
              <a:xfrm>
                <a:off x="5527" y="4206"/>
                <a:ext cx="30" cy="57"/>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chemeClr val="bg1"/>
              </a:solidFill>
              <a:ln w="9525">
                <a:noFill/>
                <a:round/>
                <a:headEnd/>
                <a:tailEnd/>
              </a:ln>
            </p:spPr>
            <p:txBody>
              <a:bodyPr/>
              <a:lstStyle/>
              <a:p>
                <a:pPr>
                  <a:defRPr/>
                </a:pPr>
                <a:endParaRPr lang="en-US"/>
              </a:p>
            </p:txBody>
          </p:sp>
          <p:sp>
            <p:nvSpPr>
              <p:cNvPr id="10" name="Freeform 11"/>
              <p:cNvSpPr>
                <a:spLocks noEditPoints="1"/>
              </p:cNvSpPr>
              <p:nvPr userDrawn="1"/>
            </p:nvSpPr>
            <p:spPr bwMode="auto">
              <a:xfrm>
                <a:off x="5562" y="4222"/>
                <a:ext cx="29" cy="41"/>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chemeClr val="bg1"/>
              </a:solidFill>
              <a:ln w="9525">
                <a:noFill/>
                <a:round/>
                <a:headEnd/>
                <a:tailEnd/>
              </a:ln>
            </p:spPr>
            <p:txBody>
              <a:bodyPr/>
              <a:lstStyle/>
              <a:p>
                <a:pPr>
                  <a:defRPr/>
                </a:pPr>
                <a:endParaRPr lang="en-US"/>
              </a:p>
            </p:txBody>
          </p:sp>
          <p:sp>
            <p:nvSpPr>
              <p:cNvPr id="11" name="Freeform 12"/>
              <p:cNvSpPr>
                <a:spLocks noEditPoints="1"/>
              </p:cNvSpPr>
              <p:nvPr userDrawn="1"/>
            </p:nvSpPr>
            <p:spPr bwMode="auto">
              <a:xfrm>
                <a:off x="5598" y="4206"/>
                <a:ext cx="29" cy="57"/>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chemeClr val="bg1"/>
              </a:solidFill>
              <a:ln w="9525">
                <a:noFill/>
                <a:round/>
                <a:headEnd/>
                <a:tailEnd/>
              </a:ln>
            </p:spPr>
            <p:txBody>
              <a:bodyPr/>
              <a:lstStyle/>
              <a:p>
                <a:pPr>
                  <a:defRPr/>
                </a:pPr>
                <a:endParaRPr lang="en-US"/>
              </a:p>
            </p:txBody>
          </p:sp>
          <p:sp>
            <p:nvSpPr>
              <p:cNvPr id="12" name="Freeform 13"/>
              <p:cNvSpPr>
                <a:spLocks noEditPoints="1"/>
              </p:cNvSpPr>
              <p:nvPr userDrawn="1"/>
            </p:nvSpPr>
            <p:spPr bwMode="auto">
              <a:xfrm>
                <a:off x="5633" y="4222"/>
                <a:ext cx="29" cy="41"/>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chemeClr val="bg1"/>
              </a:solidFill>
              <a:ln w="9525">
                <a:noFill/>
                <a:round/>
                <a:headEnd/>
                <a:tailEnd/>
              </a:ln>
            </p:spPr>
            <p:txBody>
              <a:bodyPr/>
              <a:lstStyle/>
              <a:p>
                <a:pPr>
                  <a:defRPr/>
                </a:pPr>
                <a:endParaRPr lang="en-US"/>
              </a:p>
            </p:txBody>
          </p:sp>
          <p:sp>
            <p:nvSpPr>
              <p:cNvPr id="13" name="Freeform 14"/>
              <p:cNvSpPr>
                <a:spLocks/>
              </p:cNvSpPr>
              <p:nvPr userDrawn="1"/>
            </p:nvSpPr>
            <p:spPr bwMode="auto">
              <a:xfrm>
                <a:off x="5598" y="4024"/>
                <a:ext cx="64" cy="154"/>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a:p>
            </p:txBody>
          </p:sp>
          <p:sp>
            <p:nvSpPr>
              <p:cNvPr id="14" name="Freeform 15"/>
              <p:cNvSpPr>
                <a:spLocks/>
              </p:cNvSpPr>
              <p:nvPr userDrawn="1"/>
            </p:nvSpPr>
            <p:spPr bwMode="auto">
              <a:xfrm>
                <a:off x="5488" y="4024"/>
                <a:ext cx="64" cy="154"/>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a:p>
            </p:txBody>
          </p:sp>
          <p:sp>
            <p:nvSpPr>
              <p:cNvPr id="15" name="Freeform 16"/>
              <p:cNvSpPr>
                <a:spLocks/>
              </p:cNvSpPr>
              <p:nvPr userDrawn="1"/>
            </p:nvSpPr>
            <p:spPr bwMode="auto">
              <a:xfrm>
                <a:off x="5547" y="4080"/>
                <a:ext cx="69" cy="98"/>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a:p>
            </p:txBody>
          </p:sp>
          <p:sp>
            <p:nvSpPr>
              <p:cNvPr id="16" name="Freeform 17"/>
              <p:cNvSpPr>
                <a:spLocks noEditPoints="1"/>
              </p:cNvSpPr>
              <p:nvPr userDrawn="1"/>
            </p:nvSpPr>
            <p:spPr bwMode="auto">
              <a:xfrm>
                <a:off x="5666" y="4024"/>
                <a:ext cx="12" cy="1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a:p>
            </p:txBody>
          </p:sp>
        </p:grpSp>
        <p:sp>
          <p:nvSpPr>
            <p:cNvPr id="6" name="Text Box 18"/>
            <p:cNvSpPr txBox="1">
              <a:spLocks noChangeArrowheads="1"/>
            </p:cNvSpPr>
            <p:nvPr userDrawn="1"/>
          </p:nvSpPr>
          <p:spPr bwMode="auto">
            <a:xfrm>
              <a:off x="5671" y="4079"/>
              <a:ext cx="12" cy="19"/>
            </a:xfrm>
            <a:prstGeom prst="rect">
              <a:avLst/>
            </a:prstGeom>
            <a:noFill/>
            <a:ln w="9525">
              <a:noFill/>
              <a:miter lim="800000"/>
              <a:headEnd/>
              <a:tailEnd/>
            </a:ln>
            <a:effec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00">
                  <a:solidFill>
                    <a:schemeClr val="bg1"/>
                  </a:solidFill>
                  <a:ea typeface="宋体" charset="-122"/>
                  <a:cs typeface="Arial" charset="0"/>
                </a:rPr>
                <a:t>®</a:t>
              </a:r>
            </a:p>
          </p:txBody>
        </p:sp>
      </p:grpSp>
      <p:sp>
        <p:nvSpPr>
          <p:cNvPr id="17" name="Rectangle 5"/>
          <p:cNvSpPr>
            <a:spLocks noChangeArrowheads="1"/>
          </p:cNvSpPr>
          <p:nvPr/>
        </p:nvSpPr>
        <p:spPr bwMode="auto">
          <a:xfrm>
            <a:off x="371475" y="6688138"/>
            <a:ext cx="2471738" cy="107950"/>
          </a:xfrm>
          <a:prstGeom prst="rect">
            <a:avLst/>
          </a:prstGeom>
          <a:noFill/>
          <a:ln w="9525" algn="ctr">
            <a:noFill/>
            <a:miter lim="800000"/>
            <a:headEnd/>
            <a:tailEnd/>
          </a:ln>
          <a:effectLst/>
        </p:spPr>
        <p:txBody>
          <a:bodyPr wrap="none" lIns="0" tIns="0" rIns="0" bIns="0" anchor="b">
            <a:spAutoFit/>
          </a:bodyPr>
          <a:lstStyle/>
          <a:p>
            <a:pPr>
              <a:defRPr/>
            </a:pPr>
            <a:r>
              <a:rPr lang="en-US" sz="700" dirty="0">
                <a:solidFill>
                  <a:srgbClr val="B2B2B2"/>
                </a:solidFill>
                <a:latin typeface="Myriad Pro" pitchFamily="34" charset="0"/>
              </a:rPr>
              <a:t>Copyright 2008 Adobe Systems Incorporated.  All rights reserved. </a:t>
            </a:r>
          </a:p>
        </p:txBody>
      </p:sp>
      <p:sp>
        <p:nvSpPr>
          <p:cNvPr id="18" name="Rectangle 5"/>
          <p:cNvSpPr>
            <a:spLocks noChangeArrowheads="1"/>
          </p:cNvSpPr>
          <p:nvPr/>
        </p:nvSpPr>
        <p:spPr bwMode="auto">
          <a:xfrm>
            <a:off x="6391275" y="6583363"/>
            <a:ext cx="1890713" cy="212725"/>
          </a:xfrm>
          <a:prstGeom prst="rect">
            <a:avLst/>
          </a:prstGeom>
          <a:noFill/>
          <a:ln w="9525" algn="ctr">
            <a:noFill/>
            <a:miter lim="800000"/>
            <a:headEnd/>
            <a:tailEnd/>
          </a:ln>
        </p:spPr>
        <p:txBody>
          <a:bodyPr lIns="0" tIns="0" rIns="0" bIns="0" anchor="b">
            <a:spAutoFit/>
          </a:bodyPr>
          <a:lstStyle/>
          <a:p>
            <a:pPr algn="r">
              <a:defRPr/>
            </a:pPr>
            <a:r>
              <a:rPr lang="en-US" sz="1400">
                <a:solidFill>
                  <a:srgbClr val="FB2711"/>
                </a:solidFill>
                <a:latin typeface="Myriad Pro" pitchFamily="64" charset="0"/>
              </a:rPr>
              <a:t>ADOBE®</a:t>
            </a:r>
            <a:r>
              <a:rPr lang="en-US" sz="1400">
                <a:solidFill>
                  <a:srgbClr val="B2B2B2"/>
                </a:solidFill>
                <a:latin typeface="Myriad Pro" pitchFamily="64" charset="0"/>
              </a:rPr>
              <a:t> </a:t>
            </a:r>
            <a:r>
              <a:rPr lang="en-US" sz="1400" b="1">
                <a:solidFill>
                  <a:srgbClr val="B2B2B2"/>
                </a:solidFill>
                <a:latin typeface="Myriad Pro" pitchFamily="64" charset="0"/>
              </a:rPr>
              <a:t>ACCESSIBILITY</a:t>
            </a:r>
          </a:p>
        </p:txBody>
      </p:sp>
      <p:sp>
        <p:nvSpPr>
          <p:cNvPr id="71682" name="Rectangle 2"/>
          <p:cNvSpPr>
            <a:spLocks noGrp="1" noChangeArrowheads="1"/>
          </p:cNvSpPr>
          <p:nvPr>
            <p:ph type="ctrTitle" sz="quarter"/>
          </p:nvPr>
        </p:nvSpPr>
        <p:spPr>
          <a:xfrm>
            <a:off x="447675" y="1670050"/>
            <a:ext cx="4195763" cy="1470025"/>
          </a:xfrm>
        </p:spPr>
        <p:txBody>
          <a:bodyPr lIns="91440" tIns="45720" rIns="91440" bIns="45720"/>
          <a:lstStyle>
            <a:lvl1pPr>
              <a:lnSpc>
                <a:spcPct val="100000"/>
              </a:lnSpc>
              <a:defRPr sz="3600"/>
            </a:lvl1pPr>
          </a:lstStyle>
          <a:p>
            <a:r>
              <a:rPr lang="en-US"/>
              <a:t>Click to edit Master title style</a:t>
            </a:r>
          </a:p>
        </p:txBody>
      </p:sp>
      <p:sp>
        <p:nvSpPr>
          <p:cNvPr id="71683" name="Rectangle 3"/>
          <p:cNvSpPr>
            <a:spLocks noGrp="1" noChangeArrowheads="1"/>
          </p:cNvSpPr>
          <p:nvPr>
            <p:ph type="subTitle" sz="quarter" idx="1"/>
          </p:nvPr>
        </p:nvSpPr>
        <p:spPr>
          <a:xfrm>
            <a:off x="447675" y="3425825"/>
            <a:ext cx="3455988" cy="1752600"/>
          </a:xfrm>
          <a:ln/>
        </p:spPr>
        <p:txBody>
          <a:bodyPr lIns="91440" tIns="45720" rIns="91440" bIns="45720"/>
          <a:lstStyle>
            <a:lvl1pPr marL="0" indent="0">
              <a:buFont typeface="Wingdings" pitchFamily="64" charset="2"/>
              <a:buNone/>
              <a:tabLst/>
              <a:defRPr sz="2400">
                <a:solidFill>
                  <a:srgbClr val="B2B2B2"/>
                </a:solidFill>
              </a:defRPr>
            </a:lvl1pPr>
          </a:lstStyle>
          <a:p>
            <a:r>
              <a:rPr lang="en-US"/>
              <a:t>Click to edit Master subtitle style</a:t>
            </a:r>
          </a:p>
        </p:txBody>
      </p:sp>
      <p:sp>
        <p:nvSpPr>
          <p:cNvPr id="19" name="Rectangle 4"/>
          <p:cNvSpPr>
            <a:spLocks noGrp="1" noChangeArrowheads="1"/>
          </p:cNvSpPr>
          <p:nvPr>
            <p:ph type="sldNum" sz="quarter" idx="10"/>
          </p:nvPr>
        </p:nvSpPr>
        <p:spPr/>
        <p:txBody>
          <a:bodyPr/>
          <a:lstStyle>
            <a:lvl1pPr>
              <a:defRPr>
                <a:solidFill>
                  <a:schemeClr val="bg1"/>
                </a:solidFill>
              </a:defRPr>
            </a:lvl1pPr>
          </a:lstStyle>
          <a:p>
            <a:fld id="{8EEA557F-4D10-4B4C-B988-D12FCAC1A6A7}" type="slidenum">
              <a:rPr lang="en-US" altLang="zh-CN"/>
              <a:pPr/>
              <a:t>‹#›</a:t>
            </a:fld>
            <a:endParaRPr lang="en-US" altLang="zh-CN"/>
          </a:p>
        </p:txBody>
      </p:sp>
    </p:spTree>
    <p:extLst>
      <p:ext uri="{BB962C8B-B14F-4D97-AF65-F5344CB8AC3E}">
        <p14:creationId xmlns:p14="http://schemas.microsoft.com/office/powerpoint/2010/main" val="30636811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003BD3BC-846F-4023-AAC6-03C5405A6DDF}" type="slidenum">
              <a:rPr lang="en-US" altLang="zh-CN"/>
              <a:pPr/>
              <a:t>‹#›</a:t>
            </a:fld>
            <a:endParaRPr lang="en-US" altLang="zh-CN"/>
          </a:p>
        </p:txBody>
      </p:sp>
    </p:spTree>
    <p:extLst>
      <p:ext uri="{BB962C8B-B14F-4D97-AF65-F5344CB8AC3E}">
        <p14:creationId xmlns:p14="http://schemas.microsoft.com/office/powerpoint/2010/main" val="428038077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9C70D99F-A782-40C4-A572-148BA3DFCB3F}" type="slidenum">
              <a:rPr lang="en-US" altLang="zh-CN"/>
              <a:pPr/>
              <a:t>‹#›</a:t>
            </a:fld>
            <a:endParaRPr lang="en-US" altLang="zh-CN"/>
          </a:p>
        </p:txBody>
      </p:sp>
    </p:spTree>
    <p:extLst>
      <p:ext uri="{BB962C8B-B14F-4D97-AF65-F5344CB8AC3E}">
        <p14:creationId xmlns:p14="http://schemas.microsoft.com/office/powerpoint/2010/main" val="121144765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85850"/>
            <a:ext cx="4198938" cy="484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1085850"/>
            <a:ext cx="4198937" cy="484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6B2C1F0B-391B-430D-AA77-BB481181733A}" type="slidenum">
              <a:rPr lang="en-US" altLang="zh-CN"/>
              <a:pPr/>
              <a:t>‹#›</a:t>
            </a:fld>
            <a:endParaRPr lang="en-US" altLang="zh-CN"/>
          </a:p>
        </p:txBody>
      </p:sp>
    </p:spTree>
    <p:extLst>
      <p:ext uri="{BB962C8B-B14F-4D97-AF65-F5344CB8AC3E}">
        <p14:creationId xmlns:p14="http://schemas.microsoft.com/office/powerpoint/2010/main" val="1142119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fld id="{D6D9EFB0-C3DC-48F9-9359-EF1DEA6B58ED}" type="slidenum">
              <a:rPr lang="en-US" altLang="zh-CN"/>
              <a:pPr/>
              <a:t>‹#›</a:t>
            </a:fld>
            <a:endParaRPr lang="en-US" altLang="zh-CN"/>
          </a:p>
        </p:txBody>
      </p:sp>
    </p:spTree>
    <p:extLst>
      <p:ext uri="{BB962C8B-B14F-4D97-AF65-F5344CB8AC3E}">
        <p14:creationId xmlns:p14="http://schemas.microsoft.com/office/powerpoint/2010/main" val="28210600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2A912326-35F7-489F-8FF5-0F6D5FE857CA}" type="slidenum">
              <a:rPr lang="en-US" altLang="zh-CN"/>
              <a:pPr/>
              <a:t>‹#›</a:t>
            </a:fld>
            <a:endParaRPr lang="en-US" altLang="zh-CN"/>
          </a:p>
        </p:txBody>
      </p:sp>
    </p:spTree>
    <p:extLst>
      <p:ext uri="{BB962C8B-B14F-4D97-AF65-F5344CB8AC3E}">
        <p14:creationId xmlns:p14="http://schemas.microsoft.com/office/powerpoint/2010/main" val="89207419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fld id="{EC4D4E0F-F5FD-47DF-8541-12ABA29D5B6E}" type="slidenum">
              <a:rPr lang="en-US" altLang="zh-CN"/>
              <a:pPr/>
              <a:t>‹#›</a:t>
            </a:fld>
            <a:endParaRPr lang="en-US" altLang="zh-CN"/>
          </a:p>
        </p:txBody>
      </p:sp>
    </p:spTree>
    <p:extLst>
      <p:ext uri="{BB962C8B-B14F-4D97-AF65-F5344CB8AC3E}">
        <p14:creationId xmlns:p14="http://schemas.microsoft.com/office/powerpoint/2010/main" val="2230037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494FBED6-E48E-4958-94FD-1733253C8866}" type="slidenum">
              <a:rPr lang="en-US" altLang="zh-CN"/>
              <a:pPr/>
              <a:t>‹#›</a:t>
            </a:fld>
            <a:endParaRPr lang="en-US" altLang="zh-CN"/>
          </a:p>
        </p:txBody>
      </p:sp>
    </p:spTree>
    <p:extLst>
      <p:ext uri="{BB962C8B-B14F-4D97-AF65-F5344CB8AC3E}">
        <p14:creationId xmlns:p14="http://schemas.microsoft.com/office/powerpoint/2010/main" val="39382507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820CCB9E-47FC-4CA6-95F5-601D3C4ADC28}" type="slidenum">
              <a:rPr lang="en-US" altLang="zh-CN"/>
              <a:pPr/>
              <a:t>‹#›</a:t>
            </a:fld>
            <a:endParaRPr lang="en-US" altLang="zh-CN"/>
          </a:p>
        </p:txBody>
      </p:sp>
    </p:spTree>
    <p:extLst>
      <p:ext uri="{BB962C8B-B14F-4D97-AF65-F5344CB8AC3E}">
        <p14:creationId xmlns:p14="http://schemas.microsoft.com/office/powerpoint/2010/main" val="40424946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CDE4965F-339B-4AEE-BDBC-7B133012C447}" type="slidenum">
              <a:rPr lang="en-US" altLang="zh-CN"/>
              <a:pPr/>
              <a:t>‹#›</a:t>
            </a:fld>
            <a:endParaRPr lang="en-US" altLang="zh-CN"/>
          </a:p>
        </p:txBody>
      </p:sp>
    </p:spTree>
    <p:extLst>
      <p:ext uri="{BB962C8B-B14F-4D97-AF65-F5344CB8AC3E}">
        <p14:creationId xmlns:p14="http://schemas.microsoft.com/office/powerpoint/2010/main" val="277039128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E90A0312-FE3B-4FE8-A4A0-F031071B374A}" type="slidenum">
              <a:rPr lang="en-US" altLang="zh-CN"/>
              <a:pPr/>
              <a:t>‹#›</a:t>
            </a:fld>
            <a:endParaRPr lang="en-US" altLang="zh-CN"/>
          </a:p>
        </p:txBody>
      </p:sp>
    </p:spTree>
    <p:extLst>
      <p:ext uri="{BB962C8B-B14F-4D97-AF65-F5344CB8AC3E}">
        <p14:creationId xmlns:p14="http://schemas.microsoft.com/office/powerpoint/2010/main" val="308276347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F1B46EF7-1E38-4829-BDFE-203875809702}" type="slidenum">
              <a:rPr lang="en-US" altLang="zh-CN"/>
              <a:pPr/>
              <a:t>‹#›</a:t>
            </a:fld>
            <a:endParaRPr lang="en-US" altLang="zh-CN"/>
          </a:p>
        </p:txBody>
      </p:sp>
    </p:spTree>
    <p:extLst>
      <p:ext uri="{BB962C8B-B14F-4D97-AF65-F5344CB8AC3E}">
        <p14:creationId xmlns:p14="http://schemas.microsoft.com/office/powerpoint/2010/main" val="410904091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fld id="{E9111FC7-FDB1-4235-976E-34F2D8BE1A60}" type="slidenum">
              <a:rPr lang="en-US" altLang="zh-CN"/>
              <a:pPr/>
              <a:t>‹#›</a:t>
            </a:fld>
            <a:endParaRPr lang="en-US" altLang="zh-CN"/>
          </a:p>
        </p:txBody>
      </p:sp>
    </p:spTree>
    <p:extLst>
      <p:ext uri="{BB962C8B-B14F-4D97-AF65-F5344CB8AC3E}">
        <p14:creationId xmlns:p14="http://schemas.microsoft.com/office/powerpoint/2010/main" val="40540626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85850"/>
            <a:ext cx="4198938" cy="484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1085850"/>
            <a:ext cx="4198937" cy="484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AB92191C-D737-4B16-9D41-E2DCDB8F8A53}" type="slidenum">
              <a:rPr lang="en-US" altLang="zh-CN"/>
              <a:pPr/>
              <a:t>‹#›</a:t>
            </a:fld>
            <a:endParaRPr lang="en-US" altLang="zh-CN"/>
          </a:p>
        </p:txBody>
      </p:sp>
    </p:spTree>
    <p:extLst>
      <p:ext uri="{BB962C8B-B14F-4D97-AF65-F5344CB8AC3E}">
        <p14:creationId xmlns:p14="http://schemas.microsoft.com/office/powerpoint/2010/main" val="35725611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fld id="{4C5CCB24-B825-4A2B-99FB-9A02DC07799A}" type="slidenum">
              <a:rPr lang="en-US" altLang="zh-CN"/>
              <a:pPr/>
              <a:t>‹#›</a:t>
            </a:fld>
            <a:endParaRPr lang="en-US" altLang="zh-CN"/>
          </a:p>
        </p:txBody>
      </p:sp>
    </p:spTree>
    <p:extLst>
      <p:ext uri="{BB962C8B-B14F-4D97-AF65-F5344CB8AC3E}">
        <p14:creationId xmlns:p14="http://schemas.microsoft.com/office/powerpoint/2010/main" val="15049965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fld id="{E048EDC4-5E45-4F15-B892-73D82E1C96A5}" type="slidenum">
              <a:rPr lang="en-US" altLang="zh-CN"/>
              <a:pPr/>
              <a:t>‹#›</a:t>
            </a:fld>
            <a:endParaRPr lang="en-US" altLang="zh-CN"/>
          </a:p>
        </p:txBody>
      </p:sp>
    </p:spTree>
    <p:extLst>
      <p:ext uri="{BB962C8B-B14F-4D97-AF65-F5344CB8AC3E}">
        <p14:creationId xmlns:p14="http://schemas.microsoft.com/office/powerpoint/2010/main" val="17532047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05DC1AAF-EE11-45FD-85A6-5079B847BEB1}" type="slidenum">
              <a:rPr lang="en-US" altLang="zh-CN"/>
              <a:pPr/>
              <a:t>‹#›</a:t>
            </a:fld>
            <a:endParaRPr lang="en-US" altLang="zh-CN"/>
          </a:p>
        </p:txBody>
      </p:sp>
    </p:spTree>
    <p:extLst>
      <p:ext uri="{BB962C8B-B14F-4D97-AF65-F5344CB8AC3E}">
        <p14:creationId xmlns:p14="http://schemas.microsoft.com/office/powerpoint/2010/main" val="394217432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AA19BDCE-633B-4E4B-96D0-ABD804D5CC1B}" type="slidenum">
              <a:rPr lang="en-US" altLang="zh-CN"/>
              <a:pPr/>
              <a:t>‹#›</a:t>
            </a:fld>
            <a:endParaRPr lang="en-US" altLang="zh-CN"/>
          </a:p>
        </p:txBody>
      </p:sp>
    </p:spTree>
    <p:extLst>
      <p:ext uri="{BB962C8B-B14F-4D97-AF65-F5344CB8AC3E}">
        <p14:creationId xmlns:p14="http://schemas.microsoft.com/office/powerpoint/2010/main" val="275975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E4CE2334-6D95-4469-8FFB-C1177A45166D}" type="slidenum">
              <a:rPr lang="en-US" altLang="zh-CN"/>
              <a:pPr/>
              <a:t>‹#›</a:t>
            </a:fld>
            <a:endParaRPr lang="en-US" altLang="zh-CN"/>
          </a:p>
        </p:txBody>
      </p:sp>
    </p:spTree>
    <p:extLst>
      <p:ext uri="{BB962C8B-B14F-4D97-AF65-F5344CB8AC3E}">
        <p14:creationId xmlns:p14="http://schemas.microsoft.com/office/powerpoint/2010/main" val="22261031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581025"/>
            <a:ext cx="9144000" cy="5751513"/>
          </a:xfrm>
          <a:prstGeom prst="rect">
            <a:avLst/>
          </a:prstGeom>
          <a:solidFill>
            <a:schemeClr val="bg1"/>
          </a:solidFill>
          <a:ln w="9525" algn="ctr">
            <a:noFill/>
            <a:miter lim="800000"/>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p>
        </p:txBody>
      </p:sp>
      <p:sp>
        <p:nvSpPr>
          <p:cNvPr id="68611" name="Rectangle 3"/>
          <p:cNvSpPr>
            <a:spLocks noChangeArrowheads="1"/>
          </p:cNvSpPr>
          <p:nvPr/>
        </p:nvSpPr>
        <p:spPr bwMode="auto">
          <a:xfrm>
            <a:off x="0" y="771525"/>
            <a:ext cx="9144000" cy="190500"/>
          </a:xfrm>
          <a:prstGeom prst="rect">
            <a:avLst/>
          </a:prstGeom>
          <a:gradFill rotWithShape="1">
            <a:gsLst>
              <a:gs pos="0">
                <a:srgbClr val="B2B2B2"/>
              </a:gs>
              <a:gs pos="100000">
                <a:schemeClr val="tx1">
                  <a:alpha val="0"/>
                </a:schemeClr>
              </a:gs>
            </a:gsLst>
            <a:lin ang="5400000" scaled="1"/>
          </a:gradFill>
          <a:ln w="9525" algn="ctr">
            <a:noFill/>
            <a:miter lim="800000"/>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p>
        </p:txBody>
      </p:sp>
      <p:sp>
        <p:nvSpPr>
          <p:cNvPr id="68612" name="Rectangle 4"/>
          <p:cNvSpPr>
            <a:spLocks noChangeArrowheads="1"/>
          </p:cNvSpPr>
          <p:nvPr/>
        </p:nvSpPr>
        <p:spPr bwMode="auto">
          <a:xfrm rot="10800000">
            <a:off x="0" y="6202363"/>
            <a:ext cx="9144000" cy="130175"/>
          </a:xfrm>
          <a:prstGeom prst="rect">
            <a:avLst/>
          </a:prstGeom>
          <a:gradFill rotWithShape="1">
            <a:gsLst>
              <a:gs pos="0">
                <a:srgbClr val="B2B2B2"/>
              </a:gs>
              <a:gs pos="100000">
                <a:schemeClr val="tx1">
                  <a:alpha val="0"/>
                </a:schemeClr>
              </a:gs>
            </a:gsLst>
            <a:lin ang="5400000" scaled="1"/>
          </a:gradFill>
          <a:ln w="9525" algn="ctr">
            <a:noFill/>
            <a:miter lim="800000"/>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p>
        </p:txBody>
      </p:sp>
      <p:sp>
        <p:nvSpPr>
          <p:cNvPr id="68613" name="Rectangle 5"/>
          <p:cNvSpPr>
            <a:spLocks noChangeArrowheads="1"/>
          </p:cNvSpPr>
          <p:nvPr/>
        </p:nvSpPr>
        <p:spPr bwMode="auto">
          <a:xfrm>
            <a:off x="0" y="0"/>
            <a:ext cx="9144000" cy="779463"/>
          </a:xfrm>
          <a:prstGeom prst="rect">
            <a:avLst/>
          </a:prstGeom>
          <a:gradFill rotWithShape="1">
            <a:gsLst>
              <a:gs pos="0">
                <a:schemeClr val="tx1">
                  <a:gamma/>
                  <a:tint val="73725"/>
                  <a:invGamma/>
                </a:schemeClr>
              </a:gs>
              <a:gs pos="100000">
                <a:schemeClr val="tx1"/>
              </a:gs>
            </a:gsLst>
            <a:lin ang="5400000" scaled="1"/>
          </a:gradFill>
          <a:ln w="12700" algn="ctr">
            <a:noFill/>
            <a:miter lim="800000"/>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p>
        </p:txBody>
      </p:sp>
      <p:sp>
        <p:nvSpPr>
          <p:cNvPr id="1030" name="Rectangle 6"/>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031" name="Rectangle 7"/>
          <p:cNvSpPr>
            <a:spLocks noGrp="1" noChangeArrowheads="1"/>
          </p:cNvSpPr>
          <p:nvPr>
            <p:ph type="body" idx="1"/>
          </p:nvPr>
        </p:nvSpPr>
        <p:spPr bwMode="auto">
          <a:xfrm>
            <a:off x="279400" y="1085850"/>
            <a:ext cx="8550275"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8616" name="Rectangle 8"/>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sz="700">
                <a:solidFill>
                  <a:srgbClr val="C0C0C0"/>
                </a:solidFill>
                <a:latin typeface="Myriad Pro" pitchFamily="34" charset="0"/>
                <a:ea typeface="宋体" charset="-122"/>
              </a:defRPr>
            </a:lvl1pPr>
          </a:lstStyle>
          <a:p>
            <a:fld id="{D9531122-B128-458C-9B35-13340BC23C4E}" type="slidenum">
              <a:rPr lang="en-US" altLang="zh-CN"/>
              <a:pPr/>
              <a:t>‹#›</a:t>
            </a:fld>
            <a:endParaRPr lang="en-US" altLang="zh-CN"/>
          </a:p>
        </p:txBody>
      </p:sp>
      <p:grpSp>
        <p:nvGrpSpPr>
          <p:cNvPr id="1033" name="Group 10"/>
          <p:cNvGrpSpPr>
            <a:grpSpLocks/>
          </p:cNvGrpSpPr>
          <p:nvPr/>
        </p:nvGrpSpPr>
        <p:grpSpPr bwMode="auto">
          <a:xfrm>
            <a:off x="8785225" y="6475413"/>
            <a:ext cx="236538" cy="293687"/>
            <a:chOff x="5534" y="4079"/>
            <a:chExt cx="149" cy="185"/>
          </a:xfrm>
        </p:grpSpPr>
        <p:grpSp>
          <p:nvGrpSpPr>
            <p:cNvPr id="1036" name="Group 11"/>
            <p:cNvGrpSpPr>
              <a:grpSpLocks/>
            </p:cNvGrpSpPr>
            <p:nvPr userDrawn="1"/>
          </p:nvGrpSpPr>
          <p:grpSpPr bwMode="auto">
            <a:xfrm>
              <a:off x="5534" y="4082"/>
              <a:ext cx="145" cy="182"/>
              <a:chOff x="5487" y="4023"/>
              <a:chExt cx="192" cy="241"/>
            </a:xfrm>
          </p:grpSpPr>
          <p:sp>
            <p:nvSpPr>
              <p:cNvPr id="68620" name="AutoShape 12"/>
              <p:cNvSpPr>
                <a:spLocks noChangeAspect="1" noChangeArrowheads="1" noTextEdit="1"/>
              </p:cNvSpPr>
              <p:nvPr userDrawn="1"/>
            </p:nvSpPr>
            <p:spPr bwMode="auto">
              <a:xfrm>
                <a:off x="5487" y="4023"/>
                <a:ext cx="192" cy="241"/>
              </a:xfrm>
              <a:prstGeom prst="rect">
                <a:avLst/>
              </a:prstGeom>
              <a:noFill/>
              <a:ln w="9525">
                <a:noFill/>
                <a:miter lim="800000"/>
                <a:headEnd/>
                <a:tailEnd/>
              </a:ln>
            </p:spPr>
            <p:txBody>
              <a:bodyPr/>
              <a:lstStyle/>
              <a:p>
                <a:pPr>
                  <a:defRPr/>
                </a:pPr>
                <a:endParaRPr lang="en-US"/>
              </a:p>
            </p:txBody>
          </p:sp>
          <p:sp>
            <p:nvSpPr>
              <p:cNvPr id="68621" name="Freeform 13"/>
              <p:cNvSpPr>
                <a:spLocks noEditPoints="1"/>
              </p:cNvSpPr>
              <p:nvPr userDrawn="1"/>
            </p:nvSpPr>
            <p:spPr bwMode="auto">
              <a:xfrm>
                <a:off x="5490" y="4207"/>
                <a:ext cx="34" cy="5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chemeClr val="bg1"/>
              </a:solidFill>
              <a:ln w="9525">
                <a:noFill/>
                <a:round/>
                <a:headEnd/>
                <a:tailEnd/>
              </a:ln>
            </p:spPr>
            <p:txBody>
              <a:bodyPr/>
              <a:lstStyle/>
              <a:p>
                <a:pPr>
                  <a:defRPr/>
                </a:pPr>
                <a:endParaRPr lang="en-US"/>
              </a:p>
            </p:txBody>
          </p:sp>
          <p:sp>
            <p:nvSpPr>
              <p:cNvPr id="68622" name="Freeform 14"/>
              <p:cNvSpPr>
                <a:spLocks noEditPoints="1"/>
              </p:cNvSpPr>
              <p:nvPr userDrawn="1"/>
            </p:nvSpPr>
            <p:spPr bwMode="auto">
              <a:xfrm>
                <a:off x="5527" y="4206"/>
                <a:ext cx="30" cy="57"/>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chemeClr val="bg1"/>
              </a:solidFill>
              <a:ln w="9525">
                <a:noFill/>
                <a:round/>
                <a:headEnd/>
                <a:tailEnd/>
              </a:ln>
            </p:spPr>
            <p:txBody>
              <a:bodyPr/>
              <a:lstStyle/>
              <a:p>
                <a:pPr>
                  <a:defRPr/>
                </a:pPr>
                <a:endParaRPr lang="en-US"/>
              </a:p>
            </p:txBody>
          </p:sp>
          <p:sp>
            <p:nvSpPr>
              <p:cNvPr id="68623" name="Freeform 15"/>
              <p:cNvSpPr>
                <a:spLocks noEditPoints="1"/>
              </p:cNvSpPr>
              <p:nvPr userDrawn="1"/>
            </p:nvSpPr>
            <p:spPr bwMode="auto">
              <a:xfrm>
                <a:off x="5562" y="4222"/>
                <a:ext cx="29" cy="41"/>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chemeClr val="bg1"/>
              </a:solidFill>
              <a:ln w="9525">
                <a:noFill/>
                <a:round/>
                <a:headEnd/>
                <a:tailEnd/>
              </a:ln>
            </p:spPr>
            <p:txBody>
              <a:bodyPr/>
              <a:lstStyle/>
              <a:p>
                <a:pPr>
                  <a:defRPr/>
                </a:pPr>
                <a:endParaRPr lang="en-US"/>
              </a:p>
            </p:txBody>
          </p:sp>
          <p:sp>
            <p:nvSpPr>
              <p:cNvPr id="68624" name="Freeform 16"/>
              <p:cNvSpPr>
                <a:spLocks noEditPoints="1"/>
              </p:cNvSpPr>
              <p:nvPr userDrawn="1"/>
            </p:nvSpPr>
            <p:spPr bwMode="auto">
              <a:xfrm>
                <a:off x="5598" y="4206"/>
                <a:ext cx="29" cy="57"/>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chemeClr val="bg1"/>
              </a:solidFill>
              <a:ln w="9525">
                <a:noFill/>
                <a:round/>
                <a:headEnd/>
                <a:tailEnd/>
              </a:ln>
            </p:spPr>
            <p:txBody>
              <a:bodyPr/>
              <a:lstStyle/>
              <a:p>
                <a:pPr>
                  <a:defRPr/>
                </a:pPr>
                <a:endParaRPr lang="en-US"/>
              </a:p>
            </p:txBody>
          </p:sp>
          <p:sp>
            <p:nvSpPr>
              <p:cNvPr id="68625" name="Freeform 17"/>
              <p:cNvSpPr>
                <a:spLocks noEditPoints="1"/>
              </p:cNvSpPr>
              <p:nvPr userDrawn="1"/>
            </p:nvSpPr>
            <p:spPr bwMode="auto">
              <a:xfrm>
                <a:off x="5633" y="4222"/>
                <a:ext cx="29" cy="41"/>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chemeClr val="bg1"/>
              </a:solidFill>
              <a:ln w="9525">
                <a:noFill/>
                <a:round/>
                <a:headEnd/>
                <a:tailEnd/>
              </a:ln>
            </p:spPr>
            <p:txBody>
              <a:bodyPr/>
              <a:lstStyle/>
              <a:p>
                <a:pPr>
                  <a:defRPr/>
                </a:pPr>
                <a:endParaRPr lang="en-US"/>
              </a:p>
            </p:txBody>
          </p:sp>
          <p:sp>
            <p:nvSpPr>
              <p:cNvPr id="68626" name="Freeform 18"/>
              <p:cNvSpPr>
                <a:spLocks/>
              </p:cNvSpPr>
              <p:nvPr userDrawn="1"/>
            </p:nvSpPr>
            <p:spPr bwMode="auto">
              <a:xfrm>
                <a:off x="5598" y="4024"/>
                <a:ext cx="64" cy="154"/>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a:p>
            </p:txBody>
          </p:sp>
          <p:sp>
            <p:nvSpPr>
              <p:cNvPr id="68627" name="Freeform 19"/>
              <p:cNvSpPr>
                <a:spLocks/>
              </p:cNvSpPr>
              <p:nvPr userDrawn="1"/>
            </p:nvSpPr>
            <p:spPr bwMode="auto">
              <a:xfrm>
                <a:off x="5488" y="4024"/>
                <a:ext cx="64" cy="154"/>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a:p>
            </p:txBody>
          </p:sp>
          <p:sp>
            <p:nvSpPr>
              <p:cNvPr id="68628" name="Freeform 20"/>
              <p:cNvSpPr>
                <a:spLocks/>
              </p:cNvSpPr>
              <p:nvPr userDrawn="1"/>
            </p:nvSpPr>
            <p:spPr bwMode="auto">
              <a:xfrm>
                <a:off x="5547" y="4080"/>
                <a:ext cx="69" cy="98"/>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a:p>
            </p:txBody>
          </p:sp>
          <p:sp>
            <p:nvSpPr>
              <p:cNvPr id="68629" name="Freeform 21"/>
              <p:cNvSpPr>
                <a:spLocks noEditPoints="1"/>
              </p:cNvSpPr>
              <p:nvPr userDrawn="1"/>
            </p:nvSpPr>
            <p:spPr bwMode="auto">
              <a:xfrm>
                <a:off x="5666" y="4024"/>
                <a:ext cx="12" cy="1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a:p>
            </p:txBody>
          </p:sp>
        </p:grpSp>
        <p:sp>
          <p:nvSpPr>
            <p:cNvPr id="68630" name="Text Box 22"/>
            <p:cNvSpPr txBox="1">
              <a:spLocks noChangeArrowheads="1"/>
            </p:cNvSpPr>
            <p:nvPr userDrawn="1"/>
          </p:nvSpPr>
          <p:spPr bwMode="auto">
            <a:xfrm>
              <a:off x="5671" y="4079"/>
              <a:ext cx="12" cy="19"/>
            </a:xfrm>
            <a:prstGeom prst="rect">
              <a:avLst/>
            </a:prstGeom>
            <a:noFill/>
            <a:ln w="9525">
              <a:noFill/>
              <a:miter lim="800000"/>
              <a:headEnd/>
              <a:tailEnd/>
            </a:ln>
            <a:effec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00">
                  <a:solidFill>
                    <a:schemeClr val="bg1"/>
                  </a:solidFill>
                  <a:ea typeface="宋体" charset="-122"/>
                  <a:cs typeface="Arial" charset="0"/>
                </a:rPr>
                <a:t>®</a:t>
              </a:r>
            </a:p>
          </p:txBody>
        </p:sp>
      </p:grpSp>
      <p:sp>
        <p:nvSpPr>
          <p:cNvPr id="20" name="Rectangle 5"/>
          <p:cNvSpPr>
            <a:spLocks noChangeArrowheads="1"/>
          </p:cNvSpPr>
          <p:nvPr/>
        </p:nvSpPr>
        <p:spPr bwMode="auto">
          <a:xfrm>
            <a:off x="371475" y="6688138"/>
            <a:ext cx="2471738" cy="107950"/>
          </a:xfrm>
          <a:prstGeom prst="rect">
            <a:avLst/>
          </a:prstGeom>
          <a:noFill/>
          <a:ln w="9525" algn="ctr">
            <a:noFill/>
            <a:miter lim="800000"/>
            <a:headEnd/>
            <a:tailEnd/>
          </a:ln>
          <a:effectLst/>
        </p:spPr>
        <p:txBody>
          <a:bodyPr wrap="none" lIns="0" tIns="0" rIns="0" bIns="0" anchor="b">
            <a:spAutoFit/>
          </a:bodyPr>
          <a:lstStyle/>
          <a:p>
            <a:pPr>
              <a:defRPr/>
            </a:pPr>
            <a:r>
              <a:rPr lang="en-US" sz="700" dirty="0">
                <a:solidFill>
                  <a:srgbClr val="B2B2B2"/>
                </a:solidFill>
                <a:latin typeface="Myriad Pro" pitchFamily="34" charset="0"/>
              </a:rPr>
              <a:t>Copyright 2008 Adobe Systems Incorporated.  All rights reserved. </a:t>
            </a:r>
          </a:p>
        </p:txBody>
      </p:sp>
      <p:sp>
        <p:nvSpPr>
          <p:cNvPr id="2" name="Rectangle 5"/>
          <p:cNvSpPr>
            <a:spLocks noChangeArrowheads="1"/>
          </p:cNvSpPr>
          <p:nvPr/>
        </p:nvSpPr>
        <p:spPr bwMode="auto">
          <a:xfrm>
            <a:off x="6391275" y="6583363"/>
            <a:ext cx="1890713" cy="212725"/>
          </a:xfrm>
          <a:prstGeom prst="rect">
            <a:avLst/>
          </a:prstGeom>
          <a:noFill/>
          <a:ln w="9525" algn="ctr">
            <a:noFill/>
            <a:miter lim="800000"/>
            <a:headEnd/>
            <a:tailEnd/>
          </a:ln>
        </p:spPr>
        <p:txBody>
          <a:bodyPr lIns="0" tIns="0" rIns="0" bIns="0" anchor="b">
            <a:spAutoFit/>
          </a:bodyPr>
          <a:lstStyle/>
          <a:p>
            <a:pPr algn="r">
              <a:defRPr/>
            </a:pPr>
            <a:r>
              <a:rPr lang="en-US" sz="1400">
                <a:solidFill>
                  <a:srgbClr val="FB2711"/>
                </a:solidFill>
                <a:latin typeface="Myriad Pro" pitchFamily="64" charset="0"/>
              </a:rPr>
              <a:t>ADOBE®</a:t>
            </a:r>
            <a:r>
              <a:rPr lang="en-US" sz="1400">
                <a:solidFill>
                  <a:srgbClr val="B2B2B2"/>
                </a:solidFill>
                <a:latin typeface="Myriad Pro" pitchFamily="64" charset="0"/>
              </a:rPr>
              <a:t> </a:t>
            </a:r>
            <a:r>
              <a:rPr lang="en-US" sz="1400" b="1">
                <a:solidFill>
                  <a:srgbClr val="B2B2B2"/>
                </a:solidFill>
                <a:latin typeface="Myriad Pro" pitchFamily="64" charset="0"/>
              </a:rPr>
              <a:t>ACCESSIBILITY</a:t>
            </a:r>
          </a:p>
        </p:txBody>
      </p:sp>
    </p:spTree>
  </p:cSld>
  <p:clrMap bg1="lt1" tx1="dk1" bg2="lt2" tx2="dk2" accent1="accent1" accent2="accent2" accent3="accent3" accent4="accent4" accent5="accent5" accent6="accent6" hlink="hlink" folHlink="folHlink"/>
  <p:sldLayoutIdLst>
    <p:sldLayoutId id="2147483808"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p:fade/>
  </p:transition>
  <p:timing>
    <p:tnLst>
      <p:par>
        <p:cTn id="1" dur="indefinite" restart="never" nodeType="tmRoot"/>
      </p:par>
    </p:tnLst>
  </p:timing>
  <p:txStyles>
    <p:titleStyle>
      <a:lvl1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2pPr>
      <a:lvl3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3pPr>
      <a:lvl4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4pPr>
      <a:lvl5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5pPr>
      <a:lvl6pPr marL="4572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6pPr>
      <a:lvl7pPr marL="9144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7pPr>
      <a:lvl8pPr marL="13716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8pPr>
      <a:lvl9pPr marL="18288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9pPr>
    </p:titleStyle>
    <p:bodyStyle>
      <a:lvl1pPr marL="287338" indent="-287338" algn="l" defTabSz="820738" rtl="0" eaLnBrk="0" fontAlgn="base" hangingPunct="0">
        <a:spcBef>
          <a:spcPct val="50000"/>
        </a:spcBef>
        <a:spcAft>
          <a:spcPct val="0"/>
        </a:spcAft>
        <a:buClr>
          <a:srgbClr val="990000"/>
        </a:buClr>
        <a:buSzPct val="80000"/>
        <a:buFont typeface="Wingdings" pitchFamily="2" charset="2"/>
        <a:buChar char="§"/>
        <a:tabLst>
          <a:tab pos="341313" algn="l"/>
          <a:tab pos="1150938" algn="l"/>
        </a:tabLst>
        <a:defRPr sz="2000">
          <a:solidFill>
            <a:schemeClr val="tx1"/>
          </a:solidFill>
          <a:latin typeface="+mn-lt"/>
          <a:ea typeface="+mn-ea"/>
          <a:cs typeface="+mn-cs"/>
        </a:defRPr>
      </a:lvl1pPr>
      <a:lvl2pPr marL="639763" indent="-225425" algn="l" defTabSz="820738" rtl="0" eaLnBrk="0" fontAlgn="base" hangingPunct="0">
        <a:spcBef>
          <a:spcPct val="50000"/>
        </a:spcBef>
        <a:spcAft>
          <a:spcPct val="0"/>
        </a:spcAft>
        <a:buClr>
          <a:srgbClr val="990000"/>
        </a:buClr>
        <a:buSzPct val="80000"/>
        <a:buFont typeface="Wingdings" pitchFamily="2"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990000"/>
        </a:buClr>
        <a:buSzPct val="80000"/>
        <a:buFont typeface="Wingdings" pitchFamily="2" charset="2"/>
        <a:buChar char="§"/>
        <a:tabLst>
          <a:tab pos="341313" algn="l"/>
          <a:tab pos="1150938" algn="l"/>
        </a:tabLst>
        <a:defRPr sz="1600">
          <a:solidFill>
            <a:schemeClr val="tx1"/>
          </a:solidFill>
          <a:latin typeface="+mn-lt"/>
        </a:defRPr>
      </a:lvl3pPr>
      <a:lvl4pPr marL="1193800" indent="-111125" algn="l" defTabSz="820738" rtl="0" eaLnBrk="0" fontAlgn="base" hangingPunct="0">
        <a:lnSpc>
          <a:spcPct val="95000"/>
        </a:lnSpc>
        <a:spcBef>
          <a:spcPct val="20000"/>
        </a:spcBef>
        <a:spcAft>
          <a:spcPct val="0"/>
        </a:spcAft>
        <a:buClr>
          <a:srgbClr val="990000"/>
        </a:buClr>
        <a:buSzPct val="80000"/>
        <a:buFont typeface="Wingdings" pitchFamily="2"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rgbClr val="990000"/>
        </a:buClr>
        <a:buSzPct val="80000"/>
        <a:buFont typeface="Wingdings" pitchFamily="2" charset="2"/>
        <a:buChar char="§"/>
        <a:defRPr sz="1300">
          <a:solidFill>
            <a:schemeClr val="tx1"/>
          </a:solidFill>
          <a:latin typeface="+mn-lt"/>
        </a:defRPr>
      </a:lvl5pPr>
      <a:lvl6pPr marL="1831975" indent="166688" algn="l" defTabSz="820738" rtl="0" fontAlgn="base">
        <a:spcBef>
          <a:spcPct val="20000"/>
        </a:spcBef>
        <a:spcAft>
          <a:spcPct val="0"/>
        </a:spcAft>
        <a:buClr>
          <a:srgbClr val="990000"/>
        </a:buClr>
        <a:buSzPct val="80000"/>
        <a:buFont typeface="Wingdings" pitchFamily="64" charset="2"/>
        <a:buChar char="§"/>
        <a:defRPr sz="1300">
          <a:solidFill>
            <a:schemeClr val="tx1"/>
          </a:solidFill>
          <a:latin typeface="+mn-lt"/>
        </a:defRPr>
      </a:lvl6pPr>
      <a:lvl7pPr marL="2289175" indent="166688" algn="l" defTabSz="820738" rtl="0" fontAlgn="base">
        <a:spcBef>
          <a:spcPct val="20000"/>
        </a:spcBef>
        <a:spcAft>
          <a:spcPct val="0"/>
        </a:spcAft>
        <a:buClr>
          <a:srgbClr val="990000"/>
        </a:buClr>
        <a:buSzPct val="80000"/>
        <a:buFont typeface="Wingdings" pitchFamily="64" charset="2"/>
        <a:buChar char="§"/>
        <a:defRPr sz="1300">
          <a:solidFill>
            <a:schemeClr val="tx1"/>
          </a:solidFill>
          <a:latin typeface="+mn-lt"/>
        </a:defRPr>
      </a:lvl7pPr>
      <a:lvl8pPr marL="2746375" indent="166688" algn="l" defTabSz="820738" rtl="0" fontAlgn="base">
        <a:spcBef>
          <a:spcPct val="20000"/>
        </a:spcBef>
        <a:spcAft>
          <a:spcPct val="0"/>
        </a:spcAft>
        <a:buClr>
          <a:srgbClr val="990000"/>
        </a:buClr>
        <a:buSzPct val="80000"/>
        <a:buFont typeface="Wingdings" pitchFamily="64" charset="2"/>
        <a:buChar char="§"/>
        <a:defRPr sz="1300">
          <a:solidFill>
            <a:schemeClr val="tx1"/>
          </a:solidFill>
          <a:latin typeface="+mn-lt"/>
        </a:defRPr>
      </a:lvl8pPr>
      <a:lvl9pPr marL="3203575" indent="166688" algn="l" defTabSz="820738" rtl="0" fontAlgn="base">
        <a:spcBef>
          <a:spcPct val="20000"/>
        </a:spcBef>
        <a:spcAft>
          <a:spcPct val="0"/>
        </a:spcAft>
        <a:buClr>
          <a:srgbClr val="990000"/>
        </a:buClr>
        <a:buSzPct val="80000"/>
        <a:buFont typeface="Wingdings" pitchFamily="64"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779463"/>
          </a:xfrm>
          <a:prstGeom prst="rect">
            <a:avLst/>
          </a:prstGeom>
          <a:gradFill rotWithShape="1">
            <a:gsLst>
              <a:gs pos="0">
                <a:schemeClr val="tx2">
                  <a:gamma/>
                  <a:tint val="73725"/>
                  <a:invGamma/>
                </a:schemeClr>
              </a:gs>
              <a:gs pos="100000">
                <a:schemeClr val="tx2"/>
              </a:gs>
            </a:gsLst>
            <a:lin ang="5400000" scaled="1"/>
          </a:gradFill>
          <a:ln w="12700" algn="ctr">
            <a:noFill/>
            <a:miter lim="800000"/>
            <a:headEnd/>
            <a:tailEn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p>
        </p:txBody>
      </p:sp>
      <p:sp>
        <p:nvSpPr>
          <p:cNvPr id="2051" name="Rectangle 3"/>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2052" name="Rectangle 4"/>
          <p:cNvSpPr>
            <a:spLocks noGrp="1" noChangeArrowheads="1"/>
          </p:cNvSpPr>
          <p:nvPr>
            <p:ph type="body" idx="1"/>
          </p:nvPr>
        </p:nvSpPr>
        <p:spPr bwMode="auto">
          <a:xfrm>
            <a:off x="279400" y="1085850"/>
            <a:ext cx="8550275"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0661" name="Rectangle 5"/>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defRPr sz="700">
                <a:solidFill>
                  <a:srgbClr val="C0C0C0"/>
                </a:solidFill>
                <a:latin typeface="Myriad Pro" pitchFamily="34" charset="0"/>
                <a:ea typeface="宋体" charset="-122"/>
              </a:defRPr>
            </a:lvl1pPr>
          </a:lstStyle>
          <a:p>
            <a:fld id="{FC21378A-BD0C-425F-B347-6732AFB1AC2E}" type="slidenum">
              <a:rPr lang="en-US" altLang="zh-CN"/>
              <a:pPr/>
              <a:t>‹#›</a:t>
            </a:fld>
            <a:endParaRPr lang="en-US" altLang="zh-CN"/>
          </a:p>
        </p:txBody>
      </p:sp>
      <p:grpSp>
        <p:nvGrpSpPr>
          <p:cNvPr id="2054" name="Group 7"/>
          <p:cNvGrpSpPr>
            <a:grpSpLocks/>
          </p:cNvGrpSpPr>
          <p:nvPr/>
        </p:nvGrpSpPr>
        <p:grpSpPr bwMode="auto">
          <a:xfrm>
            <a:off x="8785225" y="6475413"/>
            <a:ext cx="236538" cy="293687"/>
            <a:chOff x="5534" y="4079"/>
            <a:chExt cx="149" cy="185"/>
          </a:xfrm>
        </p:grpSpPr>
        <p:grpSp>
          <p:nvGrpSpPr>
            <p:cNvPr id="2057" name="Group 8"/>
            <p:cNvGrpSpPr>
              <a:grpSpLocks/>
            </p:cNvGrpSpPr>
            <p:nvPr userDrawn="1"/>
          </p:nvGrpSpPr>
          <p:grpSpPr bwMode="auto">
            <a:xfrm>
              <a:off x="5534" y="4082"/>
              <a:ext cx="145" cy="182"/>
              <a:chOff x="5487" y="4023"/>
              <a:chExt cx="192" cy="241"/>
            </a:xfrm>
          </p:grpSpPr>
          <p:sp>
            <p:nvSpPr>
              <p:cNvPr id="70665" name="AutoShape 9"/>
              <p:cNvSpPr>
                <a:spLocks noChangeAspect="1" noChangeArrowheads="1" noTextEdit="1"/>
              </p:cNvSpPr>
              <p:nvPr userDrawn="1"/>
            </p:nvSpPr>
            <p:spPr bwMode="auto">
              <a:xfrm>
                <a:off x="5487" y="4023"/>
                <a:ext cx="192" cy="241"/>
              </a:xfrm>
              <a:prstGeom prst="rect">
                <a:avLst/>
              </a:prstGeom>
              <a:noFill/>
              <a:ln w="9525">
                <a:noFill/>
                <a:miter lim="800000"/>
                <a:headEnd/>
                <a:tailEnd/>
              </a:ln>
            </p:spPr>
            <p:txBody>
              <a:bodyPr/>
              <a:lstStyle/>
              <a:p>
                <a:pPr>
                  <a:defRPr/>
                </a:pPr>
                <a:endParaRPr lang="en-US"/>
              </a:p>
            </p:txBody>
          </p:sp>
          <p:sp>
            <p:nvSpPr>
              <p:cNvPr id="70666" name="Freeform 10"/>
              <p:cNvSpPr>
                <a:spLocks noEditPoints="1"/>
              </p:cNvSpPr>
              <p:nvPr userDrawn="1"/>
            </p:nvSpPr>
            <p:spPr bwMode="auto">
              <a:xfrm>
                <a:off x="5490" y="4207"/>
                <a:ext cx="34" cy="5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chemeClr val="bg1"/>
              </a:solidFill>
              <a:ln w="9525">
                <a:noFill/>
                <a:round/>
                <a:headEnd/>
                <a:tailEnd/>
              </a:ln>
            </p:spPr>
            <p:txBody>
              <a:bodyPr/>
              <a:lstStyle/>
              <a:p>
                <a:pPr>
                  <a:defRPr/>
                </a:pPr>
                <a:endParaRPr lang="en-US"/>
              </a:p>
            </p:txBody>
          </p:sp>
          <p:sp>
            <p:nvSpPr>
              <p:cNvPr id="70667" name="Freeform 11"/>
              <p:cNvSpPr>
                <a:spLocks noEditPoints="1"/>
              </p:cNvSpPr>
              <p:nvPr userDrawn="1"/>
            </p:nvSpPr>
            <p:spPr bwMode="auto">
              <a:xfrm>
                <a:off x="5527" y="4206"/>
                <a:ext cx="30" cy="57"/>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chemeClr val="bg1"/>
              </a:solidFill>
              <a:ln w="9525">
                <a:noFill/>
                <a:round/>
                <a:headEnd/>
                <a:tailEnd/>
              </a:ln>
            </p:spPr>
            <p:txBody>
              <a:bodyPr/>
              <a:lstStyle/>
              <a:p>
                <a:pPr>
                  <a:defRPr/>
                </a:pPr>
                <a:endParaRPr lang="en-US"/>
              </a:p>
            </p:txBody>
          </p:sp>
          <p:sp>
            <p:nvSpPr>
              <p:cNvPr id="70668" name="Freeform 12"/>
              <p:cNvSpPr>
                <a:spLocks noEditPoints="1"/>
              </p:cNvSpPr>
              <p:nvPr userDrawn="1"/>
            </p:nvSpPr>
            <p:spPr bwMode="auto">
              <a:xfrm>
                <a:off x="5562" y="4222"/>
                <a:ext cx="29" cy="41"/>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chemeClr val="bg1"/>
              </a:solidFill>
              <a:ln w="9525">
                <a:noFill/>
                <a:round/>
                <a:headEnd/>
                <a:tailEnd/>
              </a:ln>
            </p:spPr>
            <p:txBody>
              <a:bodyPr/>
              <a:lstStyle/>
              <a:p>
                <a:pPr>
                  <a:defRPr/>
                </a:pPr>
                <a:endParaRPr lang="en-US"/>
              </a:p>
            </p:txBody>
          </p:sp>
          <p:sp>
            <p:nvSpPr>
              <p:cNvPr id="70669" name="Freeform 13"/>
              <p:cNvSpPr>
                <a:spLocks noEditPoints="1"/>
              </p:cNvSpPr>
              <p:nvPr userDrawn="1"/>
            </p:nvSpPr>
            <p:spPr bwMode="auto">
              <a:xfrm>
                <a:off x="5598" y="4206"/>
                <a:ext cx="29" cy="57"/>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chemeClr val="bg1"/>
              </a:solidFill>
              <a:ln w="9525">
                <a:noFill/>
                <a:round/>
                <a:headEnd/>
                <a:tailEnd/>
              </a:ln>
            </p:spPr>
            <p:txBody>
              <a:bodyPr/>
              <a:lstStyle/>
              <a:p>
                <a:pPr>
                  <a:defRPr/>
                </a:pPr>
                <a:endParaRPr lang="en-US"/>
              </a:p>
            </p:txBody>
          </p:sp>
          <p:sp>
            <p:nvSpPr>
              <p:cNvPr id="70670" name="Freeform 14"/>
              <p:cNvSpPr>
                <a:spLocks noEditPoints="1"/>
              </p:cNvSpPr>
              <p:nvPr userDrawn="1"/>
            </p:nvSpPr>
            <p:spPr bwMode="auto">
              <a:xfrm>
                <a:off x="5633" y="4222"/>
                <a:ext cx="29" cy="41"/>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chemeClr val="bg1"/>
              </a:solidFill>
              <a:ln w="9525">
                <a:noFill/>
                <a:round/>
                <a:headEnd/>
                <a:tailEnd/>
              </a:ln>
            </p:spPr>
            <p:txBody>
              <a:bodyPr/>
              <a:lstStyle/>
              <a:p>
                <a:pPr>
                  <a:defRPr/>
                </a:pPr>
                <a:endParaRPr lang="en-US"/>
              </a:p>
            </p:txBody>
          </p:sp>
          <p:sp>
            <p:nvSpPr>
              <p:cNvPr id="70671" name="Freeform 15"/>
              <p:cNvSpPr>
                <a:spLocks/>
              </p:cNvSpPr>
              <p:nvPr userDrawn="1"/>
            </p:nvSpPr>
            <p:spPr bwMode="auto">
              <a:xfrm>
                <a:off x="5598" y="4024"/>
                <a:ext cx="64" cy="154"/>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a:p>
            </p:txBody>
          </p:sp>
          <p:sp>
            <p:nvSpPr>
              <p:cNvPr id="70672" name="Freeform 16"/>
              <p:cNvSpPr>
                <a:spLocks/>
              </p:cNvSpPr>
              <p:nvPr userDrawn="1"/>
            </p:nvSpPr>
            <p:spPr bwMode="auto">
              <a:xfrm>
                <a:off x="5488" y="4024"/>
                <a:ext cx="64" cy="154"/>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a:p>
            </p:txBody>
          </p:sp>
          <p:sp>
            <p:nvSpPr>
              <p:cNvPr id="70673" name="Freeform 17"/>
              <p:cNvSpPr>
                <a:spLocks/>
              </p:cNvSpPr>
              <p:nvPr userDrawn="1"/>
            </p:nvSpPr>
            <p:spPr bwMode="auto">
              <a:xfrm>
                <a:off x="5547" y="4080"/>
                <a:ext cx="69" cy="98"/>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a:p>
            </p:txBody>
          </p:sp>
          <p:sp>
            <p:nvSpPr>
              <p:cNvPr id="70674" name="Freeform 18"/>
              <p:cNvSpPr>
                <a:spLocks noEditPoints="1"/>
              </p:cNvSpPr>
              <p:nvPr userDrawn="1"/>
            </p:nvSpPr>
            <p:spPr bwMode="auto">
              <a:xfrm>
                <a:off x="5666" y="4024"/>
                <a:ext cx="12" cy="1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a:p>
            </p:txBody>
          </p:sp>
        </p:grpSp>
        <p:sp>
          <p:nvSpPr>
            <p:cNvPr id="70675" name="Text Box 19"/>
            <p:cNvSpPr txBox="1">
              <a:spLocks noChangeArrowheads="1"/>
            </p:cNvSpPr>
            <p:nvPr userDrawn="1"/>
          </p:nvSpPr>
          <p:spPr bwMode="auto">
            <a:xfrm>
              <a:off x="5671" y="4079"/>
              <a:ext cx="12" cy="19"/>
            </a:xfrm>
            <a:prstGeom prst="rect">
              <a:avLst/>
            </a:prstGeom>
            <a:noFill/>
            <a:ln w="9525">
              <a:noFill/>
              <a:miter lim="800000"/>
              <a:headEnd/>
              <a:tailEnd/>
            </a:ln>
            <a:effec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sz="200">
                  <a:solidFill>
                    <a:schemeClr val="bg1"/>
                  </a:solidFill>
                  <a:ea typeface="宋体" charset="-122"/>
                  <a:cs typeface="Arial" charset="0"/>
                </a:rPr>
                <a:t>®</a:t>
              </a:r>
            </a:p>
          </p:txBody>
        </p:sp>
      </p:grpSp>
      <p:sp>
        <p:nvSpPr>
          <p:cNvPr id="20" name="Rectangle 5"/>
          <p:cNvSpPr>
            <a:spLocks noChangeArrowheads="1"/>
          </p:cNvSpPr>
          <p:nvPr/>
        </p:nvSpPr>
        <p:spPr bwMode="auto">
          <a:xfrm>
            <a:off x="371475" y="6688138"/>
            <a:ext cx="2471738" cy="107950"/>
          </a:xfrm>
          <a:prstGeom prst="rect">
            <a:avLst/>
          </a:prstGeom>
          <a:noFill/>
          <a:ln w="9525" algn="ctr">
            <a:noFill/>
            <a:miter lim="800000"/>
            <a:headEnd/>
            <a:tailEnd/>
          </a:ln>
          <a:effectLst/>
        </p:spPr>
        <p:txBody>
          <a:bodyPr wrap="none" lIns="0" tIns="0" rIns="0" bIns="0" anchor="b">
            <a:spAutoFit/>
          </a:bodyPr>
          <a:lstStyle/>
          <a:p>
            <a:pPr>
              <a:defRPr/>
            </a:pPr>
            <a:r>
              <a:rPr lang="en-US" sz="700" dirty="0">
                <a:solidFill>
                  <a:srgbClr val="B2B2B2"/>
                </a:solidFill>
                <a:latin typeface="Myriad Pro" pitchFamily="34" charset="0"/>
              </a:rPr>
              <a:t>Copyright 2008 Adobe Systems Incorporated.  All rights reserved. </a:t>
            </a:r>
          </a:p>
        </p:txBody>
      </p:sp>
      <p:sp>
        <p:nvSpPr>
          <p:cNvPr id="2" name="Rectangle 5"/>
          <p:cNvSpPr>
            <a:spLocks noChangeArrowheads="1"/>
          </p:cNvSpPr>
          <p:nvPr/>
        </p:nvSpPr>
        <p:spPr bwMode="auto">
          <a:xfrm>
            <a:off x="6391275" y="6583363"/>
            <a:ext cx="1890713" cy="212725"/>
          </a:xfrm>
          <a:prstGeom prst="rect">
            <a:avLst/>
          </a:prstGeom>
          <a:noFill/>
          <a:ln w="9525" algn="ctr">
            <a:noFill/>
            <a:miter lim="800000"/>
            <a:headEnd/>
            <a:tailEnd/>
          </a:ln>
        </p:spPr>
        <p:txBody>
          <a:bodyPr lIns="0" tIns="0" rIns="0" bIns="0" anchor="b">
            <a:spAutoFit/>
          </a:bodyPr>
          <a:lstStyle/>
          <a:p>
            <a:pPr algn="r">
              <a:defRPr/>
            </a:pPr>
            <a:r>
              <a:rPr lang="en-US" sz="1400">
                <a:solidFill>
                  <a:srgbClr val="FB2711"/>
                </a:solidFill>
                <a:latin typeface="Myriad Pro" pitchFamily="64" charset="0"/>
              </a:rPr>
              <a:t>ADOBE®</a:t>
            </a:r>
            <a:r>
              <a:rPr lang="en-US" sz="1400">
                <a:solidFill>
                  <a:srgbClr val="B2B2B2"/>
                </a:solidFill>
                <a:latin typeface="Myriad Pro" pitchFamily="64" charset="0"/>
              </a:rPr>
              <a:t> </a:t>
            </a:r>
            <a:r>
              <a:rPr lang="en-US" sz="1400" b="1">
                <a:solidFill>
                  <a:srgbClr val="B2B2B2"/>
                </a:solidFill>
                <a:latin typeface="Myriad Pro" pitchFamily="64" charset="0"/>
              </a:rPr>
              <a:t>ACCESSIBILITY</a:t>
            </a:r>
          </a:p>
        </p:txBody>
      </p:sp>
    </p:spTree>
  </p:cSld>
  <p:clrMap bg1="lt1" tx1="dk1" bg2="lt2" tx2="dk2" accent1="accent1" accent2="accent2" accent3="accent3" accent4="accent4" accent5="accent5" accent6="accent6" hlink="hlink" folHlink="folHlink"/>
  <p:sldLayoutIdLst>
    <p:sldLayoutId id="2147483809"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2pPr>
      <a:lvl3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3pPr>
      <a:lvl4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4pPr>
      <a:lvl5pPr algn="l" rtl="0" eaLnBrk="0" fontAlgn="base" hangingPunct="0">
        <a:lnSpc>
          <a:spcPct val="85000"/>
        </a:lnSpc>
        <a:spcBef>
          <a:spcPct val="20000"/>
        </a:spcBef>
        <a:spcAft>
          <a:spcPct val="0"/>
        </a:spcAft>
        <a:buClr>
          <a:schemeClr val="tx2"/>
        </a:buClr>
        <a:buSzPct val="90000"/>
        <a:buFont typeface="Wingdings" pitchFamily="2" charset="2"/>
        <a:defRPr sz="2400">
          <a:solidFill>
            <a:srgbClr val="C0C0C0"/>
          </a:solidFill>
          <a:latin typeface="Myriad Pro" pitchFamily="64" charset="0"/>
        </a:defRPr>
      </a:lvl5pPr>
      <a:lvl6pPr marL="4572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6pPr>
      <a:lvl7pPr marL="9144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7pPr>
      <a:lvl8pPr marL="13716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8pPr>
      <a:lvl9pPr marL="1828800" algn="l" rtl="0" fontAlgn="base">
        <a:lnSpc>
          <a:spcPct val="85000"/>
        </a:lnSpc>
        <a:spcBef>
          <a:spcPct val="20000"/>
        </a:spcBef>
        <a:spcAft>
          <a:spcPct val="0"/>
        </a:spcAft>
        <a:buClr>
          <a:schemeClr val="tx2"/>
        </a:buClr>
        <a:buSzPct val="90000"/>
        <a:buFont typeface="Wingdings" pitchFamily="64" charset="2"/>
        <a:defRPr sz="2400">
          <a:solidFill>
            <a:srgbClr val="C0C0C0"/>
          </a:solidFill>
          <a:latin typeface="Myriad Pro" pitchFamily="64" charset="0"/>
        </a:defRPr>
      </a:lvl9pPr>
    </p:titleStyle>
    <p:bodyStyle>
      <a:lvl1pPr marL="287338" indent="-287338" algn="l" defTabSz="820738" rtl="0" eaLnBrk="0" fontAlgn="base" hangingPunct="0">
        <a:spcBef>
          <a:spcPct val="50000"/>
        </a:spcBef>
        <a:spcAft>
          <a:spcPct val="0"/>
        </a:spcAft>
        <a:buClr>
          <a:srgbClr val="C0C0C0"/>
        </a:buClr>
        <a:buSzPct val="80000"/>
        <a:buFont typeface="Wingdings" pitchFamily="2" charset="2"/>
        <a:buChar char="§"/>
        <a:tabLst>
          <a:tab pos="341313" algn="l"/>
          <a:tab pos="1150938" algn="l"/>
        </a:tabLst>
        <a:defRPr sz="2000">
          <a:solidFill>
            <a:schemeClr val="bg1"/>
          </a:solidFill>
          <a:latin typeface="+mn-lt"/>
          <a:ea typeface="+mn-ea"/>
          <a:cs typeface="+mn-cs"/>
        </a:defRPr>
      </a:lvl1pPr>
      <a:lvl2pPr marL="639763" indent="-225425" algn="l" defTabSz="820738" rtl="0" eaLnBrk="0" fontAlgn="base" hangingPunct="0">
        <a:spcBef>
          <a:spcPct val="50000"/>
        </a:spcBef>
        <a:spcAft>
          <a:spcPct val="0"/>
        </a:spcAft>
        <a:buClr>
          <a:srgbClr val="C0C0C0"/>
        </a:buClr>
        <a:buSzPct val="80000"/>
        <a:buFont typeface="Wingdings" pitchFamily="2" charset="2"/>
        <a:buChar char="§"/>
        <a:tabLst>
          <a:tab pos="341313" algn="l"/>
          <a:tab pos="1150938" algn="l"/>
        </a:tabLst>
        <a:defRPr sz="1600">
          <a:solidFill>
            <a:schemeClr val="bg1"/>
          </a:solidFill>
          <a:latin typeface="+mn-lt"/>
        </a:defRPr>
      </a:lvl2pPr>
      <a:lvl3pPr marL="968375" indent="-214313" algn="l" defTabSz="820738" rtl="0" eaLnBrk="0" fontAlgn="base" hangingPunct="0">
        <a:spcBef>
          <a:spcPct val="50000"/>
        </a:spcBef>
        <a:spcAft>
          <a:spcPct val="0"/>
        </a:spcAft>
        <a:buClr>
          <a:srgbClr val="C0C0C0"/>
        </a:buClr>
        <a:buSzPct val="80000"/>
        <a:buFont typeface="Wingdings" pitchFamily="2" charset="2"/>
        <a:buChar char="§"/>
        <a:tabLst>
          <a:tab pos="341313" algn="l"/>
          <a:tab pos="1150938" algn="l"/>
        </a:tabLst>
        <a:defRPr sz="1600">
          <a:solidFill>
            <a:schemeClr val="bg1"/>
          </a:solidFill>
          <a:latin typeface="+mn-lt"/>
        </a:defRPr>
      </a:lvl3pPr>
      <a:lvl4pPr marL="1193800" indent="-111125" algn="l" defTabSz="820738" rtl="0" eaLnBrk="0" fontAlgn="base" hangingPunct="0">
        <a:lnSpc>
          <a:spcPct val="95000"/>
        </a:lnSpc>
        <a:spcBef>
          <a:spcPct val="20000"/>
        </a:spcBef>
        <a:spcAft>
          <a:spcPct val="0"/>
        </a:spcAft>
        <a:buClr>
          <a:srgbClr val="C0C0C0"/>
        </a:buClr>
        <a:buSzPct val="80000"/>
        <a:buFont typeface="Wingdings" pitchFamily="2" charset="2"/>
        <a:buChar char="§"/>
        <a:tabLst>
          <a:tab pos="341313" algn="l"/>
          <a:tab pos="1150938" algn="l"/>
        </a:tabLst>
        <a:defRPr sz="1600">
          <a:solidFill>
            <a:schemeClr val="bg1"/>
          </a:solidFill>
          <a:latin typeface="+mn-lt"/>
        </a:defRPr>
      </a:lvl4pPr>
      <a:lvl5pPr marL="1374775" indent="166688" algn="l" defTabSz="820738" rtl="0" eaLnBrk="0" fontAlgn="base" hangingPunct="0">
        <a:spcBef>
          <a:spcPct val="20000"/>
        </a:spcBef>
        <a:spcAft>
          <a:spcPct val="0"/>
        </a:spcAft>
        <a:buClr>
          <a:srgbClr val="C0C0C0"/>
        </a:buClr>
        <a:buSzPct val="80000"/>
        <a:buFont typeface="Wingdings" pitchFamily="2" charset="2"/>
        <a:buChar char="§"/>
        <a:defRPr sz="1500">
          <a:solidFill>
            <a:schemeClr val="bg1"/>
          </a:solidFill>
          <a:latin typeface="+mn-lt"/>
        </a:defRPr>
      </a:lvl5pPr>
      <a:lvl6pPr marL="1831975" indent="166688" algn="l" defTabSz="820738" rtl="0" fontAlgn="base">
        <a:spcBef>
          <a:spcPct val="20000"/>
        </a:spcBef>
        <a:spcAft>
          <a:spcPct val="0"/>
        </a:spcAft>
        <a:buClr>
          <a:srgbClr val="C0C0C0"/>
        </a:buClr>
        <a:buSzPct val="80000"/>
        <a:buFont typeface="Wingdings" pitchFamily="64" charset="2"/>
        <a:buChar char="§"/>
        <a:defRPr sz="1500">
          <a:solidFill>
            <a:schemeClr val="bg1"/>
          </a:solidFill>
          <a:latin typeface="+mn-lt"/>
        </a:defRPr>
      </a:lvl6pPr>
      <a:lvl7pPr marL="2289175" indent="166688" algn="l" defTabSz="820738" rtl="0" fontAlgn="base">
        <a:spcBef>
          <a:spcPct val="20000"/>
        </a:spcBef>
        <a:spcAft>
          <a:spcPct val="0"/>
        </a:spcAft>
        <a:buClr>
          <a:srgbClr val="C0C0C0"/>
        </a:buClr>
        <a:buSzPct val="80000"/>
        <a:buFont typeface="Wingdings" pitchFamily="64" charset="2"/>
        <a:buChar char="§"/>
        <a:defRPr sz="1500">
          <a:solidFill>
            <a:schemeClr val="bg1"/>
          </a:solidFill>
          <a:latin typeface="+mn-lt"/>
        </a:defRPr>
      </a:lvl7pPr>
      <a:lvl8pPr marL="2746375" indent="166688" algn="l" defTabSz="820738" rtl="0" fontAlgn="base">
        <a:spcBef>
          <a:spcPct val="20000"/>
        </a:spcBef>
        <a:spcAft>
          <a:spcPct val="0"/>
        </a:spcAft>
        <a:buClr>
          <a:srgbClr val="C0C0C0"/>
        </a:buClr>
        <a:buSzPct val="80000"/>
        <a:buFont typeface="Wingdings" pitchFamily="64" charset="2"/>
        <a:buChar char="§"/>
        <a:defRPr sz="1500">
          <a:solidFill>
            <a:schemeClr val="bg1"/>
          </a:solidFill>
          <a:latin typeface="+mn-lt"/>
        </a:defRPr>
      </a:lvl8pPr>
      <a:lvl9pPr marL="3203575" indent="166688" algn="l" defTabSz="820738" rtl="0" fontAlgn="base">
        <a:spcBef>
          <a:spcPct val="20000"/>
        </a:spcBef>
        <a:spcAft>
          <a:spcPct val="0"/>
        </a:spcAft>
        <a:buClr>
          <a:srgbClr val="C0C0C0"/>
        </a:buClr>
        <a:buSzPct val="80000"/>
        <a:buFont typeface="Wingdings" pitchFamily="64" charset="2"/>
        <a:buChar char="§"/>
        <a:defRPr sz="15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www.adobe.com/accessibilit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adobe.com/resources/accessibility/tools/vpa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descr="Image of Adobe Systems Product icons on a light wall surrounding the Adobe logo whiich is displayed prominently in the cente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250" y="0"/>
            <a:ext cx="4854575" cy="623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ctrTitle"/>
          </p:nvPr>
        </p:nvSpPr>
        <p:spPr>
          <a:xfrm>
            <a:off x="447675" y="1100138"/>
            <a:ext cx="4195763" cy="1470025"/>
          </a:xfrm>
        </p:spPr>
        <p:txBody>
          <a:bodyPr/>
          <a:lstStyle/>
          <a:p>
            <a:pPr eaLnBrk="1" hangingPunct="1"/>
            <a:r>
              <a:rPr lang="en-US" altLang="zh-CN" sz="3200" dirty="0" smtClean="0">
                <a:ea typeface="宋体" charset="-122"/>
              </a:rPr>
              <a:t>PDF Accessibility – Best Practices for Authoring</a:t>
            </a:r>
            <a:br>
              <a:rPr lang="en-US" altLang="zh-CN" sz="3200" dirty="0" smtClean="0">
                <a:ea typeface="宋体" charset="-122"/>
              </a:rPr>
            </a:br>
            <a:endParaRPr lang="en-US" altLang="zh-CN" sz="2400" dirty="0" smtClean="0">
              <a:ea typeface="宋体" charset="-122"/>
            </a:endParaRPr>
          </a:p>
        </p:txBody>
      </p:sp>
      <p:sp>
        <p:nvSpPr>
          <p:cNvPr id="5124" name="Rectangle 3"/>
          <p:cNvSpPr>
            <a:spLocks noGrp="1" noChangeArrowheads="1"/>
          </p:cNvSpPr>
          <p:nvPr>
            <p:ph type="subTitle" idx="1"/>
          </p:nvPr>
        </p:nvSpPr>
        <p:spPr>
          <a:xfrm>
            <a:off x="447675" y="3406775"/>
            <a:ext cx="4268788" cy="2514600"/>
          </a:xfrm>
        </p:spPr>
        <p:txBody>
          <a:bodyPr/>
          <a:lstStyle/>
          <a:p>
            <a:pPr eaLnBrk="1" hangingPunct="1">
              <a:buFont typeface="Wingdings" pitchFamily="2" charset="2"/>
              <a:buNone/>
              <a:tabLst>
                <a:tab pos="341313" algn="l"/>
                <a:tab pos="1150938" algn="l"/>
              </a:tabLst>
            </a:pPr>
            <a:r>
              <a:rPr lang="en-US" altLang="zh-CN" sz="2800" smtClean="0">
                <a:ea typeface="宋体" charset="-122"/>
              </a:rPr>
              <a:t>Pete DeVasto</a:t>
            </a:r>
          </a:p>
          <a:p>
            <a:pPr eaLnBrk="1" hangingPunct="1">
              <a:buFont typeface="Wingdings" pitchFamily="2" charset="2"/>
              <a:buNone/>
              <a:tabLst>
                <a:tab pos="341313" algn="l"/>
                <a:tab pos="1150938" algn="l"/>
              </a:tabLst>
            </a:pPr>
            <a:r>
              <a:rPr lang="en-US" altLang="zh-CN" sz="2800" smtClean="0">
                <a:ea typeface="宋体" charset="-122"/>
              </a:rPr>
              <a:t>Greg Pisocky</a:t>
            </a:r>
          </a:p>
          <a:p>
            <a:pPr eaLnBrk="1" hangingPunct="1">
              <a:buFont typeface="Wingdings" pitchFamily="2" charset="2"/>
              <a:buNone/>
              <a:tabLst>
                <a:tab pos="341313" algn="l"/>
                <a:tab pos="1150938" algn="l"/>
              </a:tabLst>
            </a:pPr>
            <a:r>
              <a:rPr lang="en-US" altLang="zh-CN" smtClean="0">
                <a:ea typeface="宋体" charset="-122"/>
              </a:rPr>
              <a:t>Adobe Systems</a:t>
            </a:r>
          </a:p>
          <a:p>
            <a:pPr eaLnBrk="1" hangingPunct="1">
              <a:buFont typeface="Wingdings" pitchFamily="2" charset="2"/>
              <a:buNone/>
              <a:tabLst>
                <a:tab pos="341313" algn="l"/>
                <a:tab pos="1150938" algn="l"/>
              </a:tabLst>
            </a:pPr>
            <a:r>
              <a:rPr lang="en-US" altLang="zh-CN" smtClean="0">
                <a:ea typeface="宋体" charset="-122"/>
              </a:rPr>
              <a:t>CSUN 2010   WEB-1063</a:t>
            </a:r>
          </a:p>
          <a:p>
            <a:pPr eaLnBrk="1" hangingPunct="1">
              <a:buFont typeface="Wingdings" pitchFamily="2" charset="2"/>
              <a:buNone/>
              <a:tabLst>
                <a:tab pos="341313" algn="l"/>
                <a:tab pos="1150938" algn="l"/>
              </a:tabLst>
            </a:pPr>
            <a:r>
              <a:rPr lang="en-US" altLang="zh-CN" sz="2000" smtClean="0">
                <a:ea typeface="宋体" charset="-122"/>
              </a:rPr>
              <a:t>Friday, March 26, 2010</a:t>
            </a:r>
          </a:p>
        </p:txBody>
      </p:sp>
      <p:sp>
        <p:nvSpPr>
          <p:cNvPr id="5125" name="Rectangle 5"/>
          <p:cNvSpPr>
            <a:spLocks noChangeArrowheads="1"/>
          </p:cNvSpPr>
          <p:nvPr/>
        </p:nvSpPr>
        <p:spPr bwMode="auto">
          <a:xfrm>
            <a:off x="442913" y="3032125"/>
            <a:ext cx="43497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eaLnBrk="1" hangingPunct="1">
              <a:spcBef>
                <a:spcPct val="50000"/>
              </a:spcBef>
              <a:buClr>
                <a:srgbClr val="990000"/>
              </a:buClr>
              <a:buSzPct val="80000"/>
              <a:buFont typeface="Wingdings" pitchFamily="2" charset="2"/>
              <a:buNone/>
            </a:pPr>
            <a:endParaRPr lang="en-US" altLang="en-US" sz="2000">
              <a:solidFill>
                <a:srgbClr val="B2B2B2"/>
              </a:solidFill>
              <a:latin typeface="Myriad Pro"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altLang="zh-CN" smtClean="0">
                <a:ea typeface="宋体" charset="-122"/>
              </a:rPr>
              <a:t>The PDF Accessible Authoring Workflow: Common Themes</a:t>
            </a:r>
          </a:p>
        </p:txBody>
      </p:sp>
      <p:sp>
        <p:nvSpPr>
          <p:cNvPr id="17411" name="Rectangle 2"/>
          <p:cNvSpPr>
            <a:spLocks noGrp="1" noChangeArrowheads="1"/>
          </p:cNvSpPr>
          <p:nvPr>
            <p:ph type="body" sz="half" idx="2"/>
          </p:nvPr>
        </p:nvSpPr>
        <p:spPr>
          <a:xfrm>
            <a:off x="3878263" y="1085850"/>
            <a:ext cx="4951412" cy="4840288"/>
          </a:xfrm>
        </p:spPr>
        <p:txBody>
          <a:bodyPr/>
          <a:lstStyle/>
          <a:p>
            <a:pPr eaLnBrk="1" hangingPunct="1">
              <a:lnSpc>
                <a:spcPct val="85000"/>
              </a:lnSpc>
            </a:pPr>
            <a:r>
              <a:rPr lang="en-US" altLang="zh-CN" b="1" smtClean="0">
                <a:ea typeface="宋体" charset="-122"/>
              </a:rPr>
              <a:t>Use Styles </a:t>
            </a:r>
          </a:p>
          <a:p>
            <a:pPr lvl="1" eaLnBrk="1" hangingPunct="1">
              <a:lnSpc>
                <a:spcPct val="85000"/>
              </a:lnSpc>
            </a:pPr>
            <a:r>
              <a:rPr lang="en-US" altLang="zh-CN" b="1" smtClean="0">
                <a:ea typeface="宋体" charset="-122"/>
              </a:rPr>
              <a:t>Not Character Formats</a:t>
            </a:r>
          </a:p>
          <a:p>
            <a:pPr eaLnBrk="1" hangingPunct="1">
              <a:lnSpc>
                <a:spcPct val="85000"/>
              </a:lnSpc>
            </a:pPr>
            <a:r>
              <a:rPr lang="en-US" altLang="zh-CN" b="1" smtClean="0">
                <a:ea typeface="宋体" charset="-122"/>
              </a:rPr>
              <a:t>Establish the Read Order </a:t>
            </a:r>
          </a:p>
          <a:p>
            <a:pPr lvl="1" eaLnBrk="1" hangingPunct="1">
              <a:lnSpc>
                <a:spcPct val="85000"/>
              </a:lnSpc>
            </a:pPr>
            <a:r>
              <a:rPr lang="en-US" altLang="zh-CN" b="1" smtClean="0">
                <a:ea typeface="宋体" charset="-122"/>
              </a:rPr>
              <a:t>Way the Application Asks You To</a:t>
            </a:r>
          </a:p>
          <a:p>
            <a:pPr eaLnBrk="1" hangingPunct="1">
              <a:lnSpc>
                <a:spcPct val="85000"/>
              </a:lnSpc>
            </a:pPr>
            <a:r>
              <a:rPr lang="en-US" altLang="zh-CN" b="1" smtClean="0">
                <a:ea typeface="宋体" charset="-122"/>
              </a:rPr>
              <a:t>Use Table Editing Tools </a:t>
            </a:r>
          </a:p>
          <a:p>
            <a:pPr lvl="1" eaLnBrk="1" hangingPunct="1">
              <a:lnSpc>
                <a:spcPct val="85000"/>
              </a:lnSpc>
            </a:pPr>
            <a:r>
              <a:rPr lang="en-US" altLang="zh-CN" b="1" smtClean="0">
                <a:ea typeface="宋体" charset="-122"/>
              </a:rPr>
              <a:t>Not Spacing</a:t>
            </a:r>
          </a:p>
          <a:p>
            <a:pPr eaLnBrk="1" hangingPunct="1">
              <a:lnSpc>
                <a:spcPct val="85000"/>
              </a:lnSpc>
            </a:pPr>
            <a:r>
              <a:rPr lang="en-US" altLang="zh-CN" b="1" smtClean="0">
                <a:ea typeface="宋体" charset="-122"/>
              </a:rPr>
              <a:t>Add Alternative Descriptions Using the Tool if You Can</a:t>
            </a:r>
          </a:p>
          <a:p>
            <a:pPr lvl="1" eaLnBrk="1" hangingPunct="1">
              <a:lnSpc>
                <a:spcPct val="85000"/>
              </a:lnSpc>
            </a:pPr>
            <a:r>
              <a:rPr lang="en-US" altLang="zh-CN" b="1" smtClean="0">
                <a:ea typeface="宋体" charset="-122"/>
              </a:rPr>
              <a:t>Do it whenever you add a figure</a:t>
            </a:r>
          </a:p>
          <a:p>
            <a:pPr eaLnBrk="1" hangingPunct="1">
              <a:lnSpc>
                <a:spcPct val="85000"/>
              </a:lnSpc>
            </a:pPr>
            <a:r>
              <a:rPr lang="en-US" altLang="zh-CN" b="1" smtClean="0">
                <a:ea typeface="宋体" charset="-122"/>
              </a:rPr>
              <a:t>Configure the Application</a:t>
            </a:r>
          </a:p>
          <a:p>
            <a:pPr lvl="1" eaLnBrk="1" hangingPunct="1">
              <a:lnSpc>
                <a:spcPct val="85000"/>
              </a:lnSpc>
            </a:pPr>
            <a:r>
              <a:rPr lang="en-US" altLang="zh-CN" b="1" smtClean="0">
                <a:ea typeface="宋体" charset="-122"/>
              </a:rPr>
              <a:t>Check the right options</a:t>
            </a:r>
          </a:p>
          <a:p>
            <a:pPr eaLnBrk="1" hangingPunct="1">
              <a:lnSpc>
                <a:spcPct val="85000"/>
              </a:lnSpc>
            </a:pPr>
            <a:r>
              <a:rPr lang="en-US" altLang="zh-CN" b="1" smtClean="0">
                <a:ea typeface="宋体" charset="-122"/>
              </a:rPr>
              <a:t>Now that it’s a PDF – Check the Results</a:t>
            </a:r>
          </a:p>
          <a:p>
            <a:pPr lvl="1" eaLnBrk="1" hangingPunct="1">
              <a:lnSpc>
                <a:spcPct val="85000"/>
              </a:lnSpc>
            </a:pPr>
            <a:r>
              <a:rPr lang="en-US" altLang="zh-CN" b="1" smtClean="0">
                <a:ea typeface="宋体" charset="-122"/>
              </a:rPr>
              <a:t>Adobe Acrobat Pro / Netcentric Commonlook</a:t>
            </a:r>
          </a:p>
          <a:p>
            <a:pPr lvl="1" eaLnBrk="1" hangingPunct="1">
              <a:lnSpc>
                <a:spcPct val="85000"/>
              </a:lnSpc>
            </a:pPr>
            <a:endParaRPr lang="en-US" altLang="zh-CN" sz="1300" smtClean="0">
              <a:ea typeface="宋体" charset="-122"/>
            </a:endParaRPr>
          </a:p>
          <a:p>
            <a:pPr lvl="1" eaLnBrk="1" hangingPunct="1">
              <a:lnSpc>
                <a:spcPct val="85000"/>
              </a:lnSpc>
            </a:pPr>
            <a:endParaRPr lang="en-US" altLang="zh-CN" sz="1300" smtClean="0">
              <a:ea typeface="宋体" charset="-122"/>
            </a:endParaRPr>
          </a:p>
        </p:txBody>
      </p:sp>
      <p:pic>
        <p:nvPicPr>
          <p:cNvPr id="14340" name="Picture 6" descr="Graphic of a flow chart"/>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1446213" y="1085850"/>
            <a:ext cx="1863725" cy="4840288"/>
          </a:xfr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853626-E9C9-46FE-8201-EC4061A1D744}" type="slidenum">
              <a:rPr lang="en-US" altLang="zh-CN">
                <a:solidFill>
                  <a:srgbClr val="C0C0C0"/>
                </a:solidFill>
                <a:latin typeface="Myriad Pro" pitchFamily="34" charset="0"/>
              </a:rPr>
              <a:pPr eaLnBrk="1" hangingPunct="1"/>
              <a:t>11</a:t>
            </a:fld>
            <a:endParaRPr lang="en-US" altLang="zh-CN">
              <a:solidFill>
                <a:srgbClr val="C0C0C0"/>
              </a:solidFill>
              <a:latin typeface="Myriad Pro" pitchFamily="34" charset="0"/>
            </a:endParaRPr>
          </a:p>
        </p:txBody>
      </p:sp>
      <p:sp>
        <p:nvSpPr>
          <p:cNvPr id="15363" name="Rectangle 3"/>
          <p:cNvSpPr>
            <a:spLocks noGrp="1" noChangeArrowheads="1"/>
          </p:cNvSpPr>
          <p:nvPr>
            <p:ph type="title"/>
          </p:nvPr>
        </p:nvSpPr>
        <p:spPr/>
        <p:txBody>
          <a:bodyPr/>
          <a:lstStyle/>
          <a:p>
            <a:pPr eaLnBrk="1" hangingPunct="1"/>
            <a:r>
              <a:rPr lang="en-US" altLang="zh-CN" smtClean="0">
                <a:ea typeface="宋体" charset="-122"/>
              </a:rPr>
              <a:t>Use Styles</a:t>
            </a:r>
          </a:p>
        </p:txBody>
      </p:sp>
      <p:sp>
        <p:nvSpPr>
          <p:cNvPr id="15364" name="Rectangle 2"/>
          <p:cNvSpPr>
            <a:spLocks noGrp="1" noChangeArrowheads="1"/>
          </p:cNvSpPr>
          <p:nvPr>
            <p:ph type="body" sz="half" idx="2"/>
          </p:nvPr>
        </p:nvSpPr>
        <p:spPr/>
        <p:txBody>
          <a:bodyPr/>
          <a:lstStyle/>
          <a:p>
            <a:pPr eaLnBrk="1" hangingPunct="1">
              <a:lnSpc>
                <a:spcPct val="85000"/>
              </a:lnSpc>
            </a:pPr>
            <a:r>
              <a:rPr lang="en-US" altLang="zh-CN" sz="2400" smtClean="0">
                <a:ea typeface="宋体" charset="-122"/>
              </a:rPr>
              <a:t>Do Not Use Character Formats</a:t>
            </a:r>
          </a:p>
        </p:txBody>
      </p:sp>
      <p:pic>
        <p:nvPicPr>
          <p:cNvPr id="15365" name="Picture 6" descr="Screen capture of the Microsoft Word 2007 showing the expanded style selection option from the Office ribbon"/>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295275" y="1058863"/>
            <a:ext cx="4198938" cy="3248025"/>
          </a:xfr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65F29B-6BB6-4C6C-8931-1E99742FC1AD}" type="slidenum">
              <a:rPr lang="en-US" altLang="zh-CN">
                <a:solidFill>
                  <a:srgbClr val="C0C0C0"/>
                </a:solidFill>
                <a:latin typeface="Myriad Pro" pitchFamily="34" charset="0"/>
              </a:rPr>
              <a:pPr eaLnBrk="1" hangingPunct="1"/>
              <a:t>12</a:t>
            </a:fld>
            <a:endParaRPr lang="en-US" altLang="zh-CN">
              <a:solidFill>
                <a:srgbClr val="C0C0C0"/>
              </a:solidFill>
              <a:latin typeface="Myriad Pro" pitchFamily="34" charset="0"/>
            </a:endParaRPr>
          </a:p>
        </p:txBody>
      </p:sp>
      <p:sp>
        <p:nvSpPr>
          <p:cNvPr id="16387" name="Rectangle 3"/>
          <p:cNvSpPr>
            <a:spLocks noGrp="1" noChangeArrowheads="1"/>
          </p:cNvSpPr>
          <p:nvPr>
            <p:ph type="title"/>
          </p:nvPr>
        </p:nvSpPr>
        <p:spPr/>
        <p:txBody>
          <a:bodyPr/>
          <a:lstStyle/>
          <a:p>
            <a:pPr eaLnBrk="1" hangingPunct="1"/>
            <a:r>
              <a:rPr lang="en-US" altLang="zh-CN" smtClean="0">
                <a:ea typeface="宋体" charset="-122"/>
              </a:rPr>
              <a:t>Establish the Read Order</a:t>
            </a:r>
          </a:p>
        </p:txBody>
      </p:sp>
      <p:sp>
        <p:nvSpPr>
          <p:cNvPr id="16388" name="Rectangle 2"/>
          <p:cNvSpPr>
            <a:spLocks noGrp="1" noChangeArrowheads="1"/>
          </p:cNvSpPr>
          <p:nvPr>
            <p:ph type="body" sz="half" idx="2"/>
          </p:nvPr>
        </p:nvSpPr>
        <p:spPr/>
        <p:txBody>
          <a:bodyPr/>
          <a:lstStyle/>
          <a:p>
            <a:pPr eaLnBrk="1" hangingPunct="1">
              <a:lnSpc>
                <a:spcPct val="85000"/>
              </a:lnSpc>
            </a:pPr>
            <a:r>
              <a:rPr lang="en-US" altLang="zh-CN" sz="2400" smtClean="0">
                <a:ea typeface="宋体" charset="-122"/>
              </a:rPr>
              <a:t>Columns NOT Tables</a:t>
            </a:r>
          </a:p>
        </p:txBody>
      </p:sp>
      <p:pic>
        <p:nvPicPr>
          <p:cNvPr id="16389" name="Picture 3" descr="Screen capture showing the columns selection from the Page Layout tab of the Microsoft Word 2007 ribbon"/>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295275" y="1166813"/>
            <a:ext cx="4198938" cy="3611562"/>
          </a:xfr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30F2AF-75E5-44A3-AA24-5EA168CBC8D2}" type="slidenum">
              <a:rPr lang="en-US" altLang="zh-CN">
                <a:solidFill>
                  <a:srgbClr val="C0C0C0"/>
                </a:solidFill>
                <a:latin typeface="Myriad Pro" pitchFamily="34" charset="0"/>
              </a:rPr>
              <a:pPr eaLnBrk="1" hangingPunct="1"/>
              <a:t>13</a:t>
            </a:fld>
            <a:endParaRPr lang="en-US" altLang="zh-CN">
              <a:solidFill>
                <a:srgbClr val="C0C0C0"/>
              </a:solidFill>
              <a:latin typeface="Myriad Pro" pitchFamily="34" charset="0"/>
            </a:endParaRPr>
          </a:p>
        </p:txBody>
      </p:sp>
      <p:sp>
        <p:nvSpPr>
          <p:cNvPr id="17411" name="Rectangle 3"/>
          <p:cNvSpPr>
            <a:spLocks noGrp="1" noChangeArrowheads="1"/>
          </p:cNvSpPr>
          <p:nvPr>
            <p:ph type="title"/>
          </p:nvPr>
        </p:nvSpPr>
        <p:spPr/>
        <p:txBody>
          <a:bodyPr/>
          <a:lstStyle/>
          <a:p>
            <a:pPr eaLnBrk="1" hangingPunct="1"/>
            <a:r>
              <a:rPr lang="en-US" altLang="zh-CN" smtClean="0">
                <a:ea typeface="宋体" charset="-122"/>
              </a:rPr>
              <a:t>Use Table Editing Tools</a:t>
            </a:r>
          </a:p>
        </p:txBody>
      </p:sp>
      <p:sp>
        <p:nvSpPr>
          <p:cNvPr id="17412" name="Rectangle 2"/>
          <p:cNvSpPr>
            <a:spLocks noGrp="1" noChangeArrowheads="1"/>
          </p:cNvSpPr>
          <p:nvPr>
            <p:ph type="body" sz="half" idx="2"/>
          </p:nvPr>
        </p:nvSpPr>
        <p:spPr/>
        <p:txBody>
          <a:bodyPr/>
          <a:lstStyle/>
          <a:p>
            <a:pPr eaLnBrk="1" hangingPunct="1">
              <a:lnSpc>
                <a:spcPct val="85000"/>
              </a:lnSpc>
            </a:pPr>
            <a:r>
              <a:rPr lang="en-US" altLang="zh-CN" sz="2400" smtClean="0">
                <a:ea typeface="宋体" charset="-122"/>
              </a:rPr>
              <a:t>Create a Table don’t Use Tabs</a:t>
            </a:r>
          </a:p>
        </p:txBody>
      </p:sp>
      <p:pic>
        <p:nvPicPr>
          <p:cNvPr id="17413" name="Picture 2" descr="Screen capture of the table selection option on the insert tab of the Microsoft Word 2007 ribbon."/>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279400" y="1446213"/>
            <a:ext cx="4198938" cy="4119562"/>
          </a:xfr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6C0CD7-BC7F-45BC-8D5A-E0C2006F378B}" type="slidenum">
              <a:rPr lang="en-US" altLang="zh-CN">
                <a:solidFill>
                  <a:srgbClr val="C0C0C0"/>
                </a:solidFill>
                <a:latin typeface="Myriad Pro" pitchFamily="34" charset="0"/>
              </a:rPr>
              <a:pPr eaLnBrk="1" hangingPunct="1"/>
              <a:t>14</a:t>
            </a:fld>
            <a:endParaRPr lang="en-US" altLang="zh-CN">
              <a:solidFill>
                <a:srgbClr val="C0C0C0"/>
              </a:solidFill>
              <a:latin typeface="Myriad Pro" pitchFamily="34" charset="0"/>
            </a:endParaRPr>
          </a:p>
        </p:txBody>
      </p:sp>
      <p:sp>
        <p:nvSpPr>
          <p:cNvPr id="18435" name="Rectangle 3"/>
          <p:cNvSpPr>
            <a:spLocks noGrp="1" noChangeArrowheads="1"/>
          </p:cNvSpPr>
          <p:nvPr>
            <p:ph type="title"/>
          </p:nvPr>
        </p:nvSpPr>
        <p:spPr/>
        <p:txBody>
          <a:bodyPr/>
          <a:lstStyle/>
          <a:p>
            <a:pPr eaLnBrk="1" hangingPunct="1"/>
            <a:r>
              <a:rPr lang="en-US" altLang="zh-CN" smtClean="0">
                <a:ea typeface="宋体" charset="-122"/>
              </a:rPr>
              <a:t>Add Alternative Text Descriptions</a:t>
            </a:r>
          </a:p>
        </p:txBody>
      </p:sp>
      <p:sp>
        <p:nvSpPr>
          <p:cNvPr id="18436" name="Rectangle 2"/>
          <p:cNvSpPr>
            <a:spLocks noGrp="1" noChangeArrowheads="1"/>
          </p:cNvSpPr>
          <p:nvPr>
            <p:ph type="body" sz="half" idx="2"/>
          </p:nvPr>
        </p:nvSpPr>
        <p:spPr/>
        <p:txBody>
          <a:bodyPr/>
          <a:lstStyle/>
          <a:p>
            <a:pPr eaLnBrk="1" hangingPunct="1">
              <a:lnSpc>
                <a:spcPct val="85000"/>
              </a:lnSpc>
            </a:pPr>
            <a:r>
              <a:rPr lang="en-US" altLang="zh-CN" sz="2400" smtClean="0">
                <a:ea typeface="宋体" charset="-122"/>
              </a:rPr>
              <a:t>People Often Forget this Step</a:t>
            </a:r>
          </a:p>
        </p:txBody>
      </p:sp>
      <p:pic>
        <p:nvPicPr>
          <p:cNvPr id="18437" name="Picture 2" descr="Screen capture showing the alternative text tab in Microsoft Office 2007 in compatibility mode where the Alt text input is the fifth tab on the format picture dialog. "/>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279400" y="1169988"/>
            <a:ext cx="4198938" cy="3238500"/>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64B278-CC7E-45E9-BBDD-078CC1B6C9D1}" type="slidenum">
              <a:rPr lang="en-US" altLang="zh-CN">
                <a:solidFill>
                  <a:srgbClr val="C0C0C0"/>
                </a:solidFill>
                <a:latin typeface="Myriad Pro" pitchFamily="34" charset="0"/>
              </a:rPr>
              <a:pPr eaLnBrk="1" hangingPunct="1"/>
              <a:t>15</a:t>
            </a:fld>
            <a:endParaRPr lang="en-US" altLang="zh-CN">
              <a:solidFill>
                <a:srgbClr val="C0C0C0"/>
              </a:solidFill>
              <a:latin typeface="Myriad Pro" pitchFamily="34" charset="0"/>
            </a:endParaRPr>
          </a:p>
        </p:txBody>
      </p:sp>
      <p:sp>
        <p:nvSpPr>
          <p:cNvPr id="19459" name="Rectangle 3"/>
          <p:cNvSpPr>
            <a:spLocks noGrp="1" noChangeArrowheads="1"/>
          </p:cNvSpPr>
          <p:nvPr>
            <p:ph type="title"/>
          </p:nvPr>
        </p:nvSpPr>
        <p:spPr/>
        <p:txBody>
          <a:bodyPr/>
          <a:lstStyle/>
          <a:p>
            <a:pPr eaLnBrk="1" hangingPunct="1"/>
            <a:r>
              <a:rPr lang="en-US" altLang="zh-CN" smtClean="0">
                <a:ea typeface="宋体" charset="-122"/>
              </a:rPr>
              <a:t>Configure the Application</a:t>
            </a:r>
          </a:p>
        </p:txBody>
      </p:sp>
      <p:sp>
        <p:nvSpPr>
          <p:cNvPr id="19460" name="Rectangle 2"/>
          <p:cNvSpPr>
            <a:spLocks noGrp="1" noChangeArrowheads="1"/>
          </p:cNvSpPr>
          <p:nvPr>
            <p:ph type="body" sz="half" idx="2"/>
          </p:nvPr>
        </p:nvSpPr>
        <p:spPr/>
        <p:txBody>
          <a:bodyPr/>
          <a:lstStyle/>
          <a:p>
            <a:pPr eaLnBrk="1" hangingPunct="1">
              <a:lnSpc>
                <a:spcPct val="85000"/>
              </a:lnSpc>
            </a:pPr>
            <a:r>
              <a:rPr lang="en-US" altLang="zh-CN" sz="1000" smtClean="0">
                <a:ea typeface="宋体" charset="-122"/>
              </a:rPr>
              <a:t>Add Alternative Text to Graphics in the Word File </a:t>
            </a:r>
          </a:p>
          <a:p>
            <a:pPr marL="114300" lvl="1" indent="300038" eaLnBrk="1" hangingPunct="1">
              <a:lnSpc>
                <a:spcPct val="85000"/>
              </a:lnSpc>
            </a:pPr>
            <a:r>
              <a:rPr lang="en-US" altLang="zh-CN" sz="900" smtClean="0">
                <a:ea typeface="宋体" charset="-122"/>
              </a:rPr>
              <a:t>Select an image, use Format Picture dialog, add ALT text using the Web tab</a:t>
            </a:r>
          </a:p>
          <a:p>
            <a:pPr eaLnBrk="1" hangingPunct="1">
              <a:lnSpc>
                <a:spcPct val="85000"/>
              </a:lnSpc>
            </a:pPr>
            <a:r>
              <a:rPr lang="en-US" altLang="zh-CN" sz="1000" smtClean="0">
                <a:ea typeface="宋体" charset="-122"/>
              </a:rPr>
              <a:t>Do NOT Use Spaces, Tabs to create tables, use the Table Editor</a:t>
            </a:r>
          </a:p>
          <a:p>
            <a:pPr eaLnBrk="1" hangingPunct="1">
              <a:lnSpc>
                <a:spcPct val="85000"/>
              </a:lnSpc>
            </a:pPr>
            <a:r>
              <a:rPr lang="en-US" altLang="zh-CN" sz="1000" smtClean="0">
                <a:ea typeface="宋体" charset="-122"/>
              </a:rPr>
              <a:t>Do NOT Use Character formatting for Headings, Use Styles</a:t>
            </a:r>
          </a:p>
          <a:p>
            <a:pPr eaLnBrk="1" hangingPunct="1">
              <a:lnSpc>
                <a:spcPct val="85000"/>
              </a:lnSpc>
            </a:pPr>
            <a:r>
              <a:rPr lang="en-US" altLang="zh-CN" sz="1000" smtClean="0">
                <a:ea typeface="宋体" charset="-122"/>
              </a:rPr>
              <a:t>	Set Your Preferences </a:t>
            </a:r>
          </a:p>
          <a:p>
            <a:pPr marL="114300" lvl="1" indent="300038" eaLnBrk="1" hangingPunct="1">
              <a:lnSpc>
                <a:spcPct val="85000"/>
              </a:lnSpc>
            </a:pPr>
            <a:r>
              <a:rPr lang="en-US" altLang="zh-CN" sz="900" smtClean="0">
                <a:ea typeface="宋体" charset="-122"/>
              </a:rPr>
              <a:t>From the Microsoft Word Menu: </a:t>
            </a:r>
            <a:br>
              <a:rPr lang="en-US" altLang="zh-CN" sz="900" smtClean="0">
                <a:ea typeface="宋体" charset="-122"/>
              </a:rPr>
            </a:br>
            <a:r>
              <a:rPr lang="en-US" altLang="zh-CN" sz="900" smtClean="0">
                <a:ea typeface="宋体" charset="-122"/>
              </a:rPr>
              <a:t>Adobe PDF &gt; Change Conversion Settings</a:t>
            </a:r>
          </a:p>
          <a:p>
            <a:pPr marL="114300" lvl="1" indent="300038" eaLnBrk="1" hangingPunct="1">
              <a:lnSpc>
                <a:spcPct val="85000"/>
              </a:lnSpc>
            </a:pPr>
            <a:r>
              <a:rPr lang="en-US" altLang="zh-CN" sz="900" smtClean="0">
                <a:ea typeface="宋体" charset="-122"/>
              </a:rPr>
              <a:t>ALT + B + S</a:t>
            </a:r>
          </a:p>
          <a:p>
            <a:pPr marL="114300" lvl="1" indent="300038" eaLnBrk="1" hangingPunct="1">
              <a:lnSpc>
                <a:spcPct val="85000"/>
              </a:lnSpc>
            </a:pPr>
            <a:r>
              <a:rPr lang="en-US" altLang="zh-CN" sz="900" smtClean="0">
                <a:ea typeface="宋体" charset="-122"/>
              </a:rPr>
              <a:t>Make sure “Enable Accessibility and Reflow with Tagged PDF” option is selected</a:t>
            </a:r>
          </a:p>
          <a:p>
            <a:pPr eaLnBrk="1" hangingPunct="1">
              <a:lnSpc>
                <a:spcPct val="85000"/>
              </a:lnSpc>
            </a:pPr>
            <a:r>
              <a:rPr lang="en-US" altLang="zh-CN" sz="1000" smtClean="0">
                <a:ea typeface="宋体" charset="-122"/>
              </a:rPr>
              <a:t>Convert with Adobe PDFMaker</a:t>
            </a:r>
          </a:p>
          <a:p>
            <a:pPr marL="114300" lvl="1" indent="300038" eaLnBrk="1" hangingPunct="1">
              <a:lnSpc>
                <a:spcPct val="85000"/>
              </a:lnSpc>
            </a:pPr>
            <a:r>
              <a:rPr lang="en-US" altLang="zh-CN" sz="900" smtClean="0">
                <a:ea typeface="宋体" charset="-122"/>
              </a:rPr>
              <a:t>From the Microsoft Word Menu: </a:t>
            </a:r>
            <a:br>
              <a:rPr lang="en-US" altLang="zh-CN" sz="900" smtClean="0">
                <a:ea typeface="宋体" charset="-122"/>
              </a:rPr>
            </a:br>
            <a:r>
              <a:rPr lang="en-US" altLang="zh-CN" sz="900" smtClean="0">
                <a:ea typeface="宋体" charset="-122"/>
              </a:rPr>
              <a:t>Adobe PDF &gt; Convert to Adobe PDF</a:t>
            </a:r>
          </a:p>
          <a:p>
            <a:pPr marL="114300" lvl="1" indent="300038" eaLnBrk="1" hangingPunct="1">
              <a:lnSpc>
                <a:spcPct val="85000"/>
              </a:lnSpc>
            </a:pPr>
            <a:r>
              <a:rPr lang="en-US" altLang="zh-CN" sz="900" smtClean="0">
                <a:ea typeface="宋体" charset="-122"/>
              </a:rPr>
              <a:t>ALT + B + C</a:t>
            </a:r>
          </a:p>
          <a:p>
            <a:pPr marL="114300" lvl="1" indent="300038" eaLnBrk="1" hangingPunct="1">
              <a:lnSpc>
                <a:spcPct val="85000"/>
              </a:lnSpc>
            </a:pPr>
            <a:r>
              <a:rPr lang="en-US" altLang="zh-CN" sz="900" smtClean="0">
                <a:ea typeface="宋体" charset="-122"/>
              </a:rPr>
              <a:t>Select the icon</a:t>
            </a:r>
          </a:p>
          <a:p>
            <a:pPr eaLnBrk="1" hangingPunct="1">
              <a:lnSpc>
                <a:spcPct val="85000"/>
              </a:lnSpc>
            </a:pPr>
            <a:r>
              <a:rPr lang="en-US" altLang="zh-CN" sz="1000" smtClean="0">
                <a:ea typeface="宋体" charset="-122"/>
              </a:rPr>
              <a:t>Check the Results in Adobe Acrobat 8</a:t>
            </a:r>
          </a:p>
          <a:p>
            <a:pPr marL="114300" lvl="1" indent="300038" eaLnBrk="1" hangingPunct="1">
              <a:lnSpc>
                <a:spcPct val="85000"/>
              </a:lnSpc>
            </a:pPr>
            <a:r>
              <a:rPr lang="en-US" altLang="zh-CN" sz="900" smtClean="0">
                <a:ea typeface="宋体" charset="-122"/>
              </a:rPr>
              <a:t>Advanced &gt; Accessibility &gt; Full Check</a:t>
            </a:r>
          </a:p>
          <a:p>
            <a:pPr marL="114300" lvl="1" indent="300038" eaLnBrk="1" hangingPunct="1">
              <a:lnSpc>
                <a:spcPct val="85000"/>
              </a:lnSpc>
            </a:pPr>
            <a:r>
              <a:rPr lang="en-US" altLang="zh-CN" sz="900" smtClean="0">
                <a:ea typeface="宋体" charset="-122"/>
              </a:rPr>
              <a:t>Alt + A + A + F</a:t>
            </a:r>
          </a:p>
          <a:p>
            <a:pPr eaLnBrk="1" hangingPunct="1">
              <a:lnSpc>
                <a:spcPct val="85000"/>
              </a:lnSpc>
            </a:pPr>
            <a:r>
              <a:rPr lang="en-US" altLang="zh-CN" sz="1000" smtClean="0">
                <a:ea typeface="宋体" charset="-122"/>
              </a:rPr>
              <a:t>Follow the Suggestions for Repair, Repeat Until No Errors Detected</a:t>
            </a:r>
          </a:p>
        </p:txBody>
      </p:sp>
      <p:pic>
        <p:nvPicPr>
          <p:cNvPr id="19461" name="Picture 8" descr="Screen capture of the PDF maker dialog in Acrobat"/>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341313" y="1085850"/>
            <a:ext cx="4073525" cy="4840288"/>
          </a:xfr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282575" y="177800"/>
            <a:ext cx="8861425" cy="403225"/>
          </a:xfrm>
        </p:spPr>
        <p:txBody>
          <a:bodyPr/>
          <a:lstStyle/>
          <a:p>
            <a:pPr eaLnBrk="1" hangingPunct="1"/>
            <a:r>
              <a:rPr lang="en-US" altLang="zh-CN" smtClean="0">
                <a:ea typeface="宋体" charset="-122"/>
              </a:rPr>
              <a:t>Check the Newborn PDF - Make Sure You Have Not Missed Anything</a:t>
            </a:r>
          </a:p>
        </p:txBody>
      </p:sp>
      <p:sp>
        <p:nvSpPr>
          <p:cNvPr id="20483" name="Rectangle 2"/>
          <p:cNvSpPr>
            <a:spLocks noGrp="1" noChangeArrowheads="1"/>
          </p:cNvSpPr>
          <p:nvPr>
            <p:ph type="body" sz="half" idx="2"/>
          </p:nvPr>
        </p:nvSpPr>
        <p:spPr/>
        <p:txBody>
          <a:bodyPr/>
          <a:lstStyle/>
          <a:p>
            <a:pPr eaLnBrk="1" hangingPunct="1">
              <a:lnSpc>
                <a:spcPct val="85000"/>
              </a:lnSpc>
            </a:pPr>
            <a:r>
              <a:rPr lang="en-US" altLang="zh-CN" sz="1800" b="1" smtClean="0">
                <a:ea typeface="宋体" charset="-122"/>
              </a:rPr>
              <a:t>Run the Accessibility Full Check</a:t>
            </a:r>
          </a:p>
          <a:p>
            <a:pPr marL="114300" lvl="1" indent="300038" eaLnBrk="1" hangingPunct="1">
              <a:lnSpc>
                <a:spcPct val="85000"/>
              </a:lnSpc>
            </a:pPr>
            <a:r>
              <a:rPr lang="en-US" altLang="zh-CN" sz="1500" smtClean="0">
                <a:ea typeface="宋体" charset="-122"/>
              </a:rPr>
              <a:t>Menu: </a:t>
            </a:r>
            <a:br>
              <a:rPr lang="en-US" altLang="zh-CN" sz="1500" smtClean="0">
                <a:ea typeface="宋体" charset="-122"/>
              </a:rPr>
            </a:br>
            <a:r>
              <a:rPr lang="en-US" altLang="zh-CN" sz="1500" smtClean="0">
                <a:ea typeface="宋体" charset="-122"/>
              </a:rPr>
              <a:t>Advanced &gt; Accessibility &gt; Full Check</a:t>
            </a:r>
          </a:p>
          <a:p>
            <a:pPr marL="114300" lvl="1" indent="300038" eaLnBrk="1" hangingPunct="1">
              <a:lnSpc>
                <a:spcPct val="85000"/>
              </a:lnSpc>
            </a:pPr>
            <a:r>
              <a:rPr lang="en-US" altLang="zh-CN" sz="1500" smtClean="0">
                <a:ea typeface="宋体" charset="-122"/>
              </a:rPr>
              <a:t>ALT + A + A + F</a:t>
            </a:r>
          </a:p>
          <a:p>
            <a:pPr eaLnBrk="1" hangingPunct="1">
              <a:lnSpc>
                <a:spcPct val="85000"/>
              </a:lnSpc>
            </a:pPr>
            <a:r>
              <a:rPr lang="en-US" altLang="zh-CN" sz="1800" b="1" smtClean="0">
                <a:ea typeface="宋体" charset="-122"/>
              </a:rPr>
              <a:t>Make recommended and appropriate repairs – </a:t>
            </a:r>
          </a:p>
          <a:p>
            <a:pPr marL="114300" lvl="1" indent="300038" eaLnBrk="1" hangingPunct="1">
              <a:lnSpc>
                <a:spcPct val="85000"/>
              </a:lnSpc>
            </a:pPr>
            <a:r>
              <a:rPr lang="en-US" altLang="zh-CN" sz="1500" smtClean="0">
                <a:ea typeface="宋体" charset="-122"/>
              </a:rPr>
              <a:t>Read the Report, Follow the Hyperlinks</a:t>
            </a:r>
          </a:p>
          <a:p>
            <a:pPr eaLnBrk="1" hangingPunct="1">
              <a:lnSpc>
                <a:spcPct val="85000"/>
              </a:lnSpc>
            </a:pPr>
            <a:r>
              <a:rPr lang="en-US" altLang="zh-CN" sz="1800" b="1" smtClean="0">
                <a:ea typeface="宋体" charset="-122"/>
              </a:rPr>
              <a:t>Repeat this process until “No Problems Found”</a:t>
            </a:r>
          </a:p>
          <a:p>
            <a:pPr marL="114300" lvl="1" indent="300038" eaLnBrk="1" hangingPunct="1">
              <a:lnSpc>
                <a:spcPct val="85000"/>
              </a:lnSpc>
            </a:pPr>
            <a:endParaRPr lang="en-US" altLang="zh-CN" sz="1300" b="1" smtClean="0">
              <a:ea typeface="宋体" charset="-122"/>
            </a:endParaRPr>
          </a:p>
        </p:txBody>
      </p:sp>
      <p:pic>
        <p:nvPicPr>
          <p:cNvPr id="20484" name="Picture 8" descr="Screen capture of a PDF document showing the location of the full check command on the Acrobat menu"/>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279400" y="1038225"/>
            <a:ext cx="4198938" cy="3481388"/>
          </a:xfr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宋体" charset="-122"/>
              </a:rPr>
              <a:t>Loose Ends (Some Common Errors That Crop Up)</a:t>
            </a:r>
          </a:p>
        </p:txBody>
      </p:sp>
      <p:sp>
        <p:nvSpPr>
          <p:cNvPr id="21507" name="Rectangle 3"/>
          <p:cNvSpPr>
            <a:spLocks noGrp="1" noChangeArrowheads="1"/>
          </p:cNvSpPr>
          <p:nvPr>
            <p:ph type="body" sz="half" idx="2"/>
          </p:nvPr>
        </p:nvSpPr>
        <p:spPr/>
        <p:txBody>
          <a:bodyPr/>
          <a:lstStyle/>
          <a:p>
            <a:pPr eaLnBrk="1" hangingPunct="1">
              <a:tabLst>
                <a:tab pos="1150938" algn="l"/>
              </a:tabLst>
            </a:pPr>
            <a:r>
              <a:rPr lang="en-US" altLang="zh-CN" sz="1600" smtClean="0">
                <a:ea typeface="宋体" charset="-122"/>
              </a:rPr>
              <a:t>Check the Language Attribute in Acrobat</a:t>
            </a:r>
          </a:p>
          <a:p>
            <a:pPr marL="401638" lvl="1" indent="0" eaLnBrk="1" hangingPunct="1">
              <a:tabLst>
                <a:tab pos="1150938" algn="l"/>
              </a:tabLst>
            </a:pPr>
            <a:r>
              <a:rPr lang="en-US" altLang="zh-CN" sz="1300" smtClean="0">
                <a:ea typeface="宋体" charset="-122"/>
              </a:rPr>
              <a:t> File &gt; Properties (Ctrl D)</a:t>
            </a:r>
          </a:p>
          <a:p>
            <a:pPr marL="401638" lvl="1" indent="0" eaLnBrk="1" hangingPunct="1">
              <a:tabLst>
                <a:tab pos="1150938" algn="l"/>
              </a:tabLst>
            </a:pPr>
            <a:r>
              <a:rPr lang="en-US" altLang="zh-CN" sz="1300" smtClean="0">
                <a:ea typeface="宋体" charset="-122"/>
              </a:rPr>
              <a:t> Choose the Advanced Tab, Select the     Appropriate Language</a:t>
            </a:r>
          </a:p>
          <a:p>
            <a:pPr eaLnBrk="1" hangingPunct="1">
              <a:tabLst>
                <a:tab pos="1150938" algn="l"/>
              </a:tabLst>
            </a:pPr>
            <a:r>
              <a:rPr lang="en-US" altLang="zh-CN" sz="1600" smtClean="0">
                <a:ea typeface="宋体" charset="-122"/>
              </a:rPr>
              <a:t>Use Tags Panel to Provide Table Headers &lt;TH&gt; in First Table Row</a:t>
            </a:r>
          </a:p>
          <a:p>
            <a:pPr eaLnBrk="1" hangingPunct="1">
              <a:tabLst>
                <a:tab pos="1150938" algn="l"/>
              </a:tabLst>
            </a:pPr>
            <a:r>
              <a:rPr lang="en-US" altLang="zh-CN" sz="1600" smtClean="0">
                <a:ea typeface="宋体" charset="-122"/>
              </a:rPr>
              <a:t>In LiveCycle Designer, First Page Subform Needs to Have a Language Set</a:t>
            </a:r>
          </a:p>
          <a:p>
            <a:pPr eaLnBrk="1" hangingPunct="1">
              <a:tabLst>
                <a:tab pos="1150938" algn="l"/>
              </a:tabLst>
            </a:pPr>
            <a:r>
              <a:rPr lang="en-US" altLang="zh-CN" sz="1600" smtClean="0">
                <a:ea typeface="宋体" charset="-122"/>
              </a:rPr>
              <a:t>Fix Tab Order Does Not Correspond with Read Order Error</a:t>
            </a:r>
          </a:p>
          <a:p>
            <a:pPr marL="401638" lvl="1" indent="0" eaLnBrk="1" hangingPunct="1">
              <a:tabLst>
                <a:tab pos="1150938" algn="l"/>
              </a:tabLst>
            </a:pPr>
            <a:r>
              <a:rPr lang="en-US" altLang="zh-CN" sz="1300" smtClean="0">
                <a:ea typeface="宋体" charset="-122"/>
              </a:rPr>
              <a:t>Display the Pages Panel: View &gt; Navigation Panel &gt; Pages</a:t>
            </a:r>
          </a:p>
          <a:p>
            <a:pPr marL="401638" lvl="1" indent="0" eaLnBrk="1" hangingPunct="1">
              <a:tabLst>
                <a:tab pos="1150938" algn="l"/>
              </a:tabLst>
            </a:pPr>
            <a:r>
              <a:rPr lang="en-US" altLang="zh-CN" sz="1300" smtClean="0">
                <a:ea typeface="宋体" charset="-122"/>
              </a:rPr>
              <a:t>Select a Page and then </a:t>
            </a:r>
            <a:br>
              <a:rPr lang="en-US" altLang="zh-CN" sz="1300" smtClean="0">
                <a:ea typeface="宋体" charset="-122"/>
              </a:rPr>
            </a:br>
            <a:r>
              <a:rPr lang="en-US" altLang="zh-CN" sz="1300" smtClean="0">
                <a:ea typeface="宋体" charset="-122"/>
              </a:rPr>
              <a:t>Select All (Ctrl + A)</a:t>
            </a:r>
          </a:p>
          <a:p>
            <a:pPr marL="401638" lvl="1" indent="0" eaLnBrk="1" hangingPunct="1">
              <a:tabLst>
                <a:tab pos="1150938" algn="l"/>
              </a:tabLst>
            </a:pPr>
            <a:r>
              <a:rPr lang="en-US" altLang="zh-CN" sz="1300" smtClean="0">
                <a:ea typeface="宋体" charset="-122"/>
              </a:rPr>
              <a:t>Select Page Properties and Check “Use Document Structure”</a:t>
            </a:r>
          </a:p>
        </p:txBody>
      </p:sp>
      <p:pic>
        <p:nvPicPr>
          <p:cNvPr id="21508" name="Picture 5" descr="Photograph of a knot in a rope"/>
          <p:cNvPicPr>
            <a:picLocks noGrp="1" noChangeAspect="1" noChangeArrowheads="1"/>
          </p:cNvPicPr>
          <p:nvPr>
            <p:ph sz="half" idx="1"/>
          </p:nvPr>
        </p:nvPicPr>
        <p:blipFill>
          <a:blip r:embed="rId2" cstate="email">
            <a:extLst>
              <a:ext uri="{28A0092B-C50C-407E-A947-70E740481C1C}">
                <a14:useLocalDpi xmlns:a14="http://schemas.microsoft.com/office/drawing/2010/main"/>
              </a:ext>
            </a:extLst>
          </a:blip>
          <a:srcRect/>
          <a:stretch>
            <a:fillRect/>
          </a:stretch>
        </p:blipFill>
        <p:spPr>
          <a:xfrm>
            <a:off x="549275" y="2200275"/>
            <a:ext cx="3657600" cy="2609850"/>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ea typeface="宋体" charset="-122"/>
              </a:rPr>
              <a:t>A Caution Regarding Automated Checking</a:t>
            </a:r>
          </a:p>
        </p:txBody>
      </p:sp>
      <p:sp>
        <p:nvSpPr>
          <p:cNvPr id="22531" name="Rectangle 3"/>
          <p:cNvSpPr>
            <a:spLocks noGrp="1" noChangeArrowheads="1"/>
          </p:cNvSpPr>
          <p:nvPr>
            <p:ph type="body" sz="half" idx="2"/>
          </p:nvPr>
        </p:nvSpPr>
        <p:spPr/>
        <p:txBody>
          <a:bodyPr/>
          <a:lstStyle/>
          <a:p>
            <a:pPr eaLnBrk="1" hangingPunct="1"/>
            <a:r>
              <a:rPr lang="en-US" altLang="zh-CN" sz="1800" smtClean="0">
                <a:ea typeface="宋体" charset="-122"/>
              </a:rPr>
              <a:t>There is NO Accessibility Button</a:t>
            </a:r>
          </a:p>
          <a:p>
            <a:pPr eaLnBrk="1" hangingPunct="1"/>
            <a:r>
              <a:rPr lang="en-US" altLang="zh-CN" sz="1800" smtClean="0">
                <a:ea typeface="宋体" charset="-122"/>
              </a:rPr>
              <a:t>Tell Your Customers Accessibility Requires Human Testing in addition to Automated Checking</a:t>
            </a:r>
          </a:p>
          <a:p>
            <a:pPr eaLnBrk="1" hangingPunct="1"/>
            <a:r>
              <a:rPr lang="en-US" altLang="zh-CN" sz="1800" smtClean="0">
                <a:ea typeface="宋体" charset="-122"/>
              </a:rPr>
              <a:t>Checking Can Only Detect for the Presence or Lack of Required Items</a:t>
            </a:r>
          </a:p>
          <a:p>
            <a:pPr eaLnBrk="1" hangingPunct="1"/>
            <a:r>
              <a:rPr lang="en-US" altLang="zh-CN" sz="1800" smtClean="0">
                <a:ea typeface="宋体" charset="-122"/>
              </a:rPr>
              <a:t>Cannot Check if an Item is Correct or Appropriate</a:t>
            </a:r>
          </a:p>
          <a:p>
            <a:pPr eaLnBrk="1" hangingPunct="1"/>
            <a:r>
              <a:rPr lang="en-US" altLang="zh-CN" sz="1800" smtClean="0">
                <a:ea typeface="宋体" charset="-122"/>
              </a:rPr>
              <a:t>Accessibility is a New Item for the Production Workflow – Like Authoring, Layout, Proofreading, etc.</a:t>
            </a:r>
          </a:p>
          <a:p>
            <a:pPr eaLnBrk="1" hangingPunct="1"/>
            <a:r>
              <a:rPr lang="en-US" altLang="zh-CN" sz="1800" smtClean="0">
                <a:ea typeface="宋体" charset="-122"/>
              </a:rPr>
              <a:t>Note Also, Publishers Will Need to Employ a Variety of Techniques and Methods</a:t>
            </a:r>
          </a:p>
        </p:txBody>
      </p:sp>
      <p:pic>
        <p:nvPicPr>
          <p:cNvPr id="22532" name="Picture 8" descr="Photograph of a traffic light with the middle yellow light on indicating caution"/>
          <p:cNvPicPr>
            <a:picLocks noGrp="1" noChangeAspect="1" noChangeArrowheads="1"/>
          </p:cNvPicPr>
          <p:nvPr>
            <p:ph sz="half" idx="1"/>
          </p:nvPr>
        </p:nvPicPr>
        <p:blipFill>
          <a:blip r:embed="rId2" cstate="email">
            <a:extLst>
              <a:ext uri="{28A0092B-C50C-407E-A947-70E740481C1C}">
                <a14:useLocalDpi xmlns:a14="http://schemas.microsoft.com/office/drawing/2010/main"/>
              </a:ext>
            </a:extLst>
          </a:blip>
          <a:srcRect/>
          <a:stretch>
            <a:fillRect/>
          </a:stretch>
        </p:blipFill>
        <p:spPr>
          <a:xfrm>
            <a:off x="442913" y="1085850"/>
            <a:ext cx="3871912" cy="4840288"/>
          </a:xfr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C7697D-7245-40A1-8330-B305E51C0E21}" type="slidenum">
              <a:rPr lang="en-US" altLang="zh-CN">
                <a:solidFill>
                  <a:srgbClr val="C0C0C0"/>
                </a:solidFill>
                <a:latin typeface="Myriad Pro" pitchFamily="34" charset="0"/>
              </a:rPr>
              <a:pPr eaLnBrk="1" hangingPunct="1"/>
              <a:t>19</a:t>
            </a:fld>
            <a:endParaRPr lang="en-US" altLang="zh-CN">
              <a:solidFill>
                <a:srgbClr val="C0C0C0"/>
              </a:solidFill>
              <a:latin typeface="Myriad Pro" pitchFamily="34" charset="0"/>
            </a:endParaRPr>
          </a:p>
        </p:txBody>
      </p:sp>
      <p:sp>
        <p:nvSpPr>
          <p:cNvPr id="23555" name="Rectangle 2"/>
          <p:cNvSpPr>
            <a:spLocks noGrp="1" noChangeArrowheads="1"/>
          </p:cNvSpPr>
          <p:nvPr>
            <p:ph type="title"/>
          </p:nvPr>
        </p:nvSpPr>
        <p:spPr/>
        <p:txBody>
          <a:bodyPr/>
          <a:lstStyle/>
          <a:p>
            <a:pPr eaLnBrk="1" hangingPunct="1"/>
            <a:r>
              <a:rPr lang="en-US" altLang="zh-CN" smtClean="0">
                <a:ea typeface="宋体" charset="-122"/>
              </a:rPr>
              <a:t>For More Information</a:t>
            </a:r>
          </a:p>
        </p:txBody>
      </p:sp>
      <p:sp>
        <p:nvSpPr>
          <p:cNvPr id="23556" name="Rectangle 3"/>
          <p:cNvSpPr>
            <a:spLocks noGrp="1" noChangeArrowheads="1"/>
          </p:cNvSpPr>
          <p:nvPr>
            <p:ph type="body" idx="1"/>
          </p:nvPr>
        </p:nvSpPr>
        <p:spPr/>
        <p:txBody>
          <a:bodyPr/>
          <a:lstStyle/>
          <a:p>
            <a:pPr eaLnBrk="1" hangingPunct="1"/>
            <a:r>
              <a:rPr lang="en-US" altLang="zh-CN" sz="2800" smtClean="0">
                <a:ea typeface="宋体" charset="-122"/>
              </a:rPr>
              <a:t>Adobe’s Accessibility Website: </a:t>
            </a:r>
            <a:br>
              <a:rPr lang="en-US" altLang="zh-CN" sz="2800" smtClean="0">
                <a:ea typeface="宋体" charset="-122"/>
              </a:rPr>
            </a:br>
            <a:r>
              <a:rPr lang="en-US" altLang="zh-CN" sz="2800" smtClean="0">
                <a:ea typeface="宋体" charset="-122"/>
              </a:rPr>
              <a:t>Your Resource for </a:t>
            </a:r>
            <a:br>
              <a:rPr lang="en-US" altLang="zh-CN" sz="2800" smtClean="0">
                <a:ea typeface="宋体" charset="-122"/>
              </a:rPr>
            </a:br>
            <a:r>
              <a:rPr lang="en-US" altLang="zh-CN" sz="2800" smtClean="0">
                <a:ea typeface="宋体" charset="-122"/>
              </a:rPr>
              <a:t>Accessibility Information for Adobe Products</a:t>
            </a:r>
          </a:p>
          <a:p>
            <a:pPr lvl="1" eaLnBrk="1" hangingPunct="1"/>
            <a:r>
              <a:rPr lang="en-US" altLang="zh-CN" sz="2000" b="1" smtClean="0">
                <a:solidFill>
                  <a:srgbClr val="0070C0"/>
                </a:solidFill>
                <a:ea typeface="宋体" charset="-122"/>
                <a:hlinkClick r:id="rId3" tooltip="Adobe Accessibility website"/>
              </a:rPr>
              <a:t>www.adobe.com/accessibility</a:t>
            </a:r>
            <a:endParaRPr lang="en-US" altLang="zh-CN" sz="2000" b="1" smtClean="0">
              <a:solidFill>
                <a:srgbClr val="0070C0"/>
              </a:solidFill>
              <a:ea typeface="宋体" charset="-122"/>
            </a:endParaRPr>
          </a:p>
          <a:p>
            <a:pPr eaLnBrk="1" hangingPunct="1"/>
            <a:r>
              <a:rPr lang="en-US" altLang="zh-CN" sz="2800" smtClean="0">
                <a:ea typeface="宋体" charset="-122"/>
              </a:rPr>
              <a:t>Adobe’s Acrobat Accessibility Guides</a:t>
            </a:r>
          </a:p>
          <a:p>
            <a:pPr lvl="1" eaLnBrk="1" hangingPunct="1"/>
            <a:r>
              <a:rPr lang="en-US" altLang="zh-CN" sz="2000" b="1" u="sng" smtClean="0">
                <a:solidFill>
                  <a:srgbClr val="0070C0"/>
                </a:solidFill>
                <a:ea typeface="宋体" charset="-122"/>
              </a:rPr>
              <a:t>http://www.adobe.com/accessibility/products/acrobat/training.html</a:t>
            </a:r>
          </a:p>
          <a:p>
            <a:pPr eaLnBrk="1" hangingPunct="1"/>
            <a:r>
              <a:rPr lang="en-US" altLang="zh-CN" sz="2800" smtClean="0">
                <a:ea typeface="宋体" charset="-122"/>
              </a:rPr>
              <a:t>Adobe’s Voluntary Product </a:t>
            </a:r>
            <a:br>
              <a:rPr lang="en-US" altLang="zh-CN" sz="2800" smtClean="0">
                <a:ea typeface="宋体" charset="-122"/>
              </a:rPr>
            </a:br>
            <a:r>
              <a:rPr lang="en-US" altLang="zh-CN" sz="2800" smtClean="0">
                <a:ea typeface="宋体" charset="-122"/>
              </a:rPr>
              <a:t>Accessibility Templates (VPATs)</a:t>
            </a:r>
          </a:p>
          <a:p>
            <a:pPr lvl="1" eaLnBrk="1" hangingPunct="1"/>
            <a:r>
              <a:rPr lang="en-US" altLang="zh-CN" sz="2000" b="1" smtClean="0">
                <a:solidFill>
                  <a:srgbClr val="6494AC"/>
                </a:solidFill>
                <a:ea typeface="宋体" charset="-122"/>
                <a:hlinkClick r:id="rId4" tooltip="Location for Adobe's voluntary product accessibility templates"/>
              </a:rPr>
              <a:t>http://www.adobe.com/resources/accessibility/tools/vpat/ </a:t>
            </a:r>
            <a:endParaRPr lang="en-US" altLang="zh-CN" sz="2000" b="1" smtClean="0">
              <a:solidFill>
                <a:srgbClr val="6494AC"/>
              </a:solidFill>
              <a:ea typeface="宋体"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ea typeface="宋体" charset="-122"/>
              </a:rPr>
              <a:t>Agenda</a:t>
            </a:r>
          </a:p>
        </p:txBody>
      </p:sp>
      <p:sp>
        <p:nvSpPr>
          <p:cNvPr id="6147" name="Rectangle 3"/>
          <p:cNvSpPr>
            <a:spLocks noGrp="1" noChangeArrowheads="1"/>
          </p:cNvSpPr>
          <p:nvPr>
            <p:ph type="body" idx="1"/>
          </p:nvPr>
        </p:nvSpPr>
        <p:spPr/>
        <p:txBody>
          <a:bodyPr/>
          <a:lstStyle/>
          <a:p>
            <a:pPr eaLnBrk="1" hangingPunct="1"/>
            <a:r>
              <a:rPr lang="en-US" altLang="zh-CN" smtClean="0">
                <a:ea typeface="宋体" charset="-122"/>
              </a:rPr>
              <a:t>Accessible Features of the File Format</a:t>
            </a:r>
          </a:p>
          <a:p>
            <a:pPr eaLnBrk="1" hangingPunct="1"/>
            <a:r>
              <a:rPr lang="en-US" altLang="zh-CN" smtClean="0">
                <a:ea typeface="宋体" charset="-122"/>
              </a:rPr>
              <a:t>Accessible Features of the File Format Viewer</a:t>
            </a:r>
          </a:p>
          <a:p>
            <a:pPr lvl="1" eaLnBrk="1" hangingPunct="1"/>
            <a:r>
              <a:rPr lang="en-US" altLang="zh-CN" smtClean="0">
                <a:ea typeface="宋体" charset="-122"/>
              </a:rPr>
              <a:t>Acrobat / Reader</a:t>
            </a:r>
          </a:p>
          <a:p>
            <a:pPr eaLnBrk="1" hangingPunct="1"/>
            <a:r>
              <a:rPr lang="en-US" altLang="zh-CN" smtClean="0">
                <a:ea typeface="宋体" charset="-122"/>
              </a:rPr>
              <a:t>Accessible Authoring Workflow</a:t>
            </a:r>
          </a:p>
          <a:p>
            <a:pPr lvl="1" eaLnBrk="1" hangingPunct="1"/>
            <a:r>
              <a:rPr lang="en-US" altLang="zh-CN" smtClean="0">
                <a:ea typeface="宋体" charset="-122"/>
              </a:rPr>
              <a:t>Microsoft Word / OpenOffice Writer</a:t>
            </a:r>
          </a:p>
          <a:p>
            <a:pPr lvl="1" eaLnBrk="1" hangingPunct="1"/>
            <a:r>
              <a:rPr lang="en-US" altLang="zh-CN" smtClean="0">
                <a:ea typeface="宋体" charset="-122"/>
              </a:rPr>
              <a:t>Adobe InDesign</a:t>
            </a:r>
          </a:p>
          <a:p>
            <a:pPr lvl="1" eaLnBrk="1" hangingPunct="1"/>
            <a:r>
              <a:rPr lang="en-US" altLang="zh-CN" smtClean="0">
                <a:ea typeface="宋体" charset="-122"/>
              </a:rPr>
              <a:t>Adobe LiveCycle Designer</a:t>
            </a:r>
          </a:p>
          <a:p>
            <a:pPr eaLnBrk="1" hangingPunct="1"/>
            <a:r>
              <a:rPr lang="en-US" altLang="zh-CN" smtClean="0">
                <a:ea typeface="宋体" charset="-122"/>
              </a:rPr>
              <a:t>Finishing Touches</a:t>
            </a:r>
          </a:p>
          <a:p>
            <a:pPr lvl="1" eaLnBrk="1" hangingPunct="1"/>
            <a:r>
              <a:rPr lang="en-US" altLang="zh-CN" smtClean="0">
                <a:ea typeface="宋体" charset="-122"/>
              </a:rPr>
              <a:t>Using Acrobat Professional </a:t>
            </a:r>
          </a:p>
          <a:p>
            <a:pPr eaLnBrk="1" hangingPunct="1"/>
            <a:r>
              <a:rPr lang="en-US" altLang="zh-CN" smtClean="0">
                <a:ea typeface="宋体" charset="-122"/>
              </a:rPr>
              <a:t>Checking the Results</a:t>
            </a:r>
          </a:p>
          <a:p>
            <a:pPr eaLnBrk="1" hangingPunct="1"/>
            <a:endParaRPr lang="en-US" altLang="zh-CN" smtClean="0">
              <a:ea typeface="宋体" charset="-122"/>
            </a:endParaRPr>
          </a:p>
          <a:p>
            <a:pPr eaLnBrk="1" hangingPunct="1"/>
            <a:endParaRPr lang="en-US" altLang="zh-CN" smtClean="0">
              <a:ea typeface="宋体" charset="-122"/>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4E5F33-DC0B-4EAD-A2CD-F3B0EE62BBBC}" type="slidenum">
              <a:rPr lang="en-US" altLang="zh-CN">
                <a:solidFill>
                  <a:srgbClr val="C0C0C0"/>
                </a:solidFill>
                <a:latin typeface="Myriad Pro" pitchFamily="34" charset="0"/>
              </a:rPr>
              <a:pPr eaLnBrk="1" hangingPunct="1"/>
              <a:t>20</a:t>
            </a:fld>
            <a:endParaRPr lang="en-US" altLang="zh-CN">
              <a:solidFill>
                <a:srgbClr val="C0C0C0"/>
              </a:solidFill>
              <a:latin typeface="Myriad Pro" pitchFamily="34" charset="0"/>
            </a:endParaRPr>
          </a:p>
        </p:txBody>
      </p:sp>
      <p:pic>
        <p:nvPicPr>
          <p:cNvPr id="24579" name="Picture 2" descr="Actual Text: Better by Adob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74938" y="2886075"/>
            <a:ext cx="3810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31775" y="228600"/>
            <a:ext cx="8712200" cy="392113"/>
          </a:xfrm>
        </p:spPr>
        <p:txBody>
          <a:bodyPr/>
          <a:lstStyle/>
          <a:p>
            <a:pPr eaLnBrk="1" hangingPunct="1"/>
            <a:r>
              <a:rPr lang="en-US" altLang="zh-CN" sz="2000" smtClean="0">
                <a:ea typeface="宋体" charset="-122"/>
              </a:rPr>
              <a:t>The File Format: Accessibility Requirements</a:t>
            </a:r>
          </a:p>
        </p:txBody>
      </p:sp>
      <p:sp>
        <p:nvSpPr>
          <p:cNvPr id="7171" name="Rectangle 3"/>
          <p:cNvSpPr>
            <a:spLocks noGrp="1" noChangeArrowheads="1"/>
          </p:cNvSpPr>
          <p:nvPr>
            <p:ph type="body" idx="1"/>
          </p:nvPr>
        </p:nvSpPr>
        <p:spPr>
          <a:xfrm>
            <a:off x="4829175" y="1044575"/>
            <a:ext cx="4060825" cy="4881563"/>
          </a:xfrm>
        </p:spPr>
        <p:txBody>
          <a:bodyPr/>
          <a:lstStyle/>
          <a:p>
            <a:pPr eaLnBrk="1" hangingPunct="1">
              <a:lnSpc>
                <a:spcPct val="85000"/>
              </a:lnSpc>
            </a:pPr>
            <a:r>
              <a:rPr lang="en-US" altLang="zh-CN" b="1" smtClean="0">
                <a:ea typeface="宋体" charset="-122"/>
              </a:rPr>
              <a:t>Reading Order</a:t>
            </a:r>
          </a:p>
          <a:p>
            <a:pPr lvl="1" eaLnBrk="1" hangingPunct="1">
              <a:lnSpc>
                <a:spcPct val="85000"/>
              </a:lnSpc>
            </a:pPr>
            <a:r>
              <a:rPr lang="en-US" altLang="zh-CN" b="1" smtClean="0">
                <a:ea typeface="宋体" charset="-122"/>
              </a:rPr>
              <a:t>Logical Reading Order and Tab Order  –</a:t>
            </a:r>
            <a:r>
              <a:rPr lang="en-US" altLang="zh-CN" smtClean="0">
                <a:ea typeface="宋体" charset="-122"/>
              </a:rPr>
              <a:t> Does it make sense when you listen to it?</a:t>
            </a:r>
          </a:p>
          <a:p>
            <a:pPr eaLnBrk="1" hangingPunct="1">
              <a:lnSpc>
                <a:spcPct val="85000"/>
              </a:lnSpc>
            </a:pPr>
            <a:r>
              <a:rPr lang="en-US" altLang="zh-CN" b="1" smtClean="0">
                <a:ea typeface="宋体" charset="-122"/>
              </a:rPr>
              <a:t>Elements</a:t>
            </a:r>
          </a:p>
          <a:p>
            <a:pPr lvl="1" eaLnBrk="1" hangingPunct="1">
              <a:lnSpc>
                <a:spcPct val="85000"/>
              </a:lnSpc>
            </a:pPr>
            <a:r>
              <a:rPr lang="en-US" altLang="zh-CN" b="1" smtClean="0">
                <a:ea typeface="宋体" charset="-122"/>
              </a:rPr>
              <a:t>Expressed as Tags</a:t>
            </a:r>
            <a:r>
              <a:rPr lang="en-US" altLang="zh-CN" smtClean="0">
                <a:ea typeface="宋体" charset="-122"/>
              </a:rPr>
              <a:t> - &lt;H1&gt;, &lt;H2&gt;, &lt;p&gt;, etc.</a:t>
            </a:r>
          </a:p>
          <a:p>
            <a:pPr eaLnBrk="1" hangingPunct="1">
              <a:lnSpc>
                <a:spcPct val="85000"/>
              </a:lnSpc>
            </a:pPr>
            <a:r>
              <a:rPr lang="en-US" altLang="zh-CN" b="1" smtClean="0">
                <a:ea typeface="宋体" charset="-122"/>
              </a:rPr>
              <a:t>Attributes</a:t>
            </a:r>
          </a:p>
          <a:p>
            <a:pPr lvl="1" eaLnBrk="1" hangingPunct="1">
              <a:lnSpc>
                <a:spcPct val="85000"/>
              </a:lnSpc>
            </a:pPr>
            <a:r>
              <a:rPr lang="en-US" altLang="zh-CN" b="1" smtClean="0">
                <a:ea typeface="宋体" charset="-122"/>
              </a:rPr>
              <a:t>Alternate Text Descriptions for Non-Text Elements –</a:t>
            </a:r>
            <a:r>
              <a:rPr lang="en-US" altLang="zh-CN" smtClean="0">
                <a:ea typeface="宋体" charset="-122"/>
              </a:rPr>
              <a:t> </a:t>
            </a:r>
            <a:br>
              <a:rPr lang="en-US" altLang="zh-CN" smtClean="0">
                <a:ea typeface="宋体" charset="-122"/>
              </a:rPr>
            </a:br>
            <a:r>
              <a:rPr lang="en-US" altLang="zh-CN" smtClean="0">
                <a:ea typeface="宋体" charset="-122"/>
              </a:rPr>
              <a:t>Descriptions for tags and form fields</a:t>
            </a:r>
          </a:p>
          <a:p>
            <a:pPr lvl="1" eaLnBrk="1" hangingPunct="1">
              <a:lnSpc>
                <a:spcPct val="85000"/>
              </a:lnSpc>
            </a:pPr>
            <a:r>
              <a:rPr lang="en-US" altLang="zh-CN" b="1" smtClean="0">
                <a:ea typeface="宋体" charset="-122"/>
              </a:rPr>
              <a:t>Language IDs –</a:t>
            </a:r>
            <a:r>
              <a:rPr lang="en-US" altLang="zh-CN" smtClean="0">
                <a:ea typeface="宋体" charset="-122"/>
              </a:rPr>
              <a:t> Specify the Document’s primary language. Specify alternate languages used in the docuement</a:t>
            </a:r>
          </a:p>
          <a:p>
            <a:pPr eaLnBrk="1" hangingPunct="1">
              <a:lnSpc>
                <a:spcPct val="85000"/>
              </a:lnSpc>
              <a:buFont typeface="Wingdings" pitchFamily="2" charset="2"/>
              <a:buNone/>
            </a:pPr>
            <a:endParaRPr lang="en-US" altLang="zh-CN" smtClean="0">
              <a:ea typeface="宋体" charset="-122"/>
            </a:endParaRPr>
          </a:p>
        </p:txBody>
      </p:sp>
      <p:pic>
        <p:nvPicPr>
          <p:cNvPr id="7172" name="Picture 4" descr="Screen capture of a multi column document with figures showing how the touch up read order tool indicates read order using highlighted segments and numbers that indicate the order in which assistive technology will process content"/>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7650" y="871538"/>
            <a:ext cx="4079875"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5900" y="120650"/>
            <a:ext cx="8736013" cy="536575"/>
          </a:xfrm>
        </p:spPr>
        <p:txBody>
          <a:bodyPr/>
          <a:lstStyle/>
          <a:p>
            <a:pPr eaLnBrk="1" hangingPunct="1"/>
            <a:r>
              <a:rPr lang="en-US" altLang="zh-CN" smtClean="0">
                <a:ea typeface="宋体" charset="-122"/>
              </a:rPr>
              <a:t>Viewer Features: Lowering Barriers to Accessibility</a:t>
            </a:r>
          </a:p>
        </p:txBody>
      </p:sp>
      <p:sp>
        <p:nvSpPr>
          <p:cNvPr id="8195" name="Rectangle 3"/>
          <p:cNvSpPr>
            <a:spLocks noGrp="1" noChangeArrowheads="1"/>
          </p:cNvSpPr>
          <p:nvPr>
            <p:ph type="body" sz="half" idx="1"/>
          </p:nvPr>
        </p:nvSpPr>
        <p:spPr>
          <a:xfrm>
            <a:off x="279400" y="1085850"/>
            <a:ext cx="8550275" cy="3155950"/>
          </a:xfrm>
        </p:spPr>
        <p:txBody>
          <a:bodyPr/>
          <a:lstStyle/>
          <a:p>
            <a:pPr marL="285750" indent="-285750" eaLnBrk="1" hangingPunct="1"/>
            <a:r>
              <a:rPr lang="en-US" altLang="zh-CN" sz="1600" smtClean="0">
                <a:ea typeface="宋体" charset="-122"/>
              </a:rPr>
              <a:t>Works in Conjunction with Conventional Assistive Technology</a:t>
            </a:r>
          </a:p>
          <a:p>
            <a:pPr marL="685800" lvl="1" indent="-285750" eaLnBrk="1" hangingPunct="1"/>
            <a:r>
              <a:rPr lang="en-US" altLang="zh-CN" sz="1200" smtClean="0">
                <a:ea typeface="宋体" charset="-122"/>
              </a:rPr>
              <a:t>Screen Readers: </a:t>
            </a:r>
          </a:p>
          <a:p>
            <a:pPr marL="1028700" lvl="2" indent="-228600" eaLnBrk="1" hangingPunct="1"/>
            <a:r>
              <a:rPr lang="en-US" altLang="zh-CN" sz="1200" smtClean="0">
                <a:ea typeface="宋体" charset="-122"/>
              </a:rPr>
              <a:t>Windows: IBM Home Page Reader, JAWS, SuperNova (Reader / Magnifier), Window-Eyes</a:t>
            </a:r>
          </a:p>
          <a:p>
            <a:pPr marL="1028700" lvl="2" indent="-228600" eaLnBrk="1" hangingPunct="1"/>
            <a:r>
              <a:rPr lang="en-US" altLang="zh-CN" sz="1200" smtClean="0">
                <a:ea typeface="宋体" charset="-122"/>
              </a:rPr>
              <a:t>Linux: Orca</a:t>
            </a:r>
          </a:p>
          <a:p>
            <a:pPr marL="1028700" lvl="2" indent="-228600" eaLnBrk="1" hangingPunct="1"/>
            <a:r>
              <a:rPr lang="en-US" altLang="zh-CN" sz="1200" smtClean="0">
                <a:ea typeface="宋体" charset="-122"/>
              </a:rPr>
              <a:t>Mac OS: VoiceOver </a:t>
            </a:r>
          </a:p>
          <a:p>
            <a:pPr marL="685800" lvl="1" indent="-285750" eaLnBrk="1" hangingPunct="1"/>
            <a:r>
              <a:rPr lang="en-US" altLang="zh-CN" sz="1200" smtClean="0">
                <a:ea typeface="宋体" charset="-122"/>
              </a:rPr>
              <a:t>Voice Recognition: Dragon NaturallySpeaking (Windows)</a:t>
            </a:r>
          </a:p>
          <a:p>
            <a:pPr marL="685800" lvl="1" indent="-285750" eaLnBrk="1" hangingPunct="1"/>
            <a:r>
              <a:rPr lang="en-US" altLang="zh-CN" sz="1200" smtClean="0">
                <a:ea typeface="宋体" charset="-122"/>
              </a:rPr>
              <a:t>Screen Magnifiers: Lunar, ZoomText (Windows)</a:t>
            </a:r>
          </a:p>
          <a:p>
            <a:pPr marL="285750" indent="-285750" eaLnBrk="1" hangingPunct="1"/>
            <a:r>
              <a:rPr lang="en-US" altLang="zh-CN" sz="1600" smtClean="0">
                <a:ea typeface="宋体" charset="-122"/>
              </a:rPr>
              <a:t>Built-in Features in Adobe Reader 9 and all versions of Adobe Acrobat 9 Mean </a:t>
            </a:r>
            <a:br>
              <a:rPr lang="en-US" altLang="zh-CN" sz="1600" smtClean="0">
                <a:ea typeface="宋体" charset="-122"/>
              </a:rPr>
            </a:br>
            <a:r>
              <a:rPr lang="en-US" altLang="zh-CN" sz="1600" smtClean="0">
                <a:ea typeface="宋体" charset="-122"/>
              </a:rPr>
              <a:t>There is Accessibility without Additional Software</a:t>
            </a:r>
          </a:p>
          <a:p>
            <a:pPr marL="685800" lvl="1" indent="-285750" eaLnBrk="1" hangingPunct="1"/>
            <a:r>
              <a:rPr lang="en-US" altLang="zh-CN" sz="1200" smtClean="0">
                <a:ea typeface="宋体" charset="-122"/>
              </a:rPr>
              <a:t>Incorporates Operating System Accessibility Features</a:t>
            </a:r>
          </a:p>
          <a:p>
            <a:pPr marL="685800" lvl="1" indent="-285750" eaLnBrk="1" hangingPunct="1"/>
            <a:r>
              <a:rPr lang="en-US" altLang="zh-CN" sz="1200" smtClean="0">
                <a:ea typeface="宋体" charset="-122"/>
              </a:rPr>
              <a:t>Read Out Loud, Reflow, High Contrast View, Autoscroll, Accessibility Setup Assistant</a:t>
            </a:r>
          </a:p>
        </p:txBody>
      </p:sp>
      <p:pic>
        <p:nvPicPr>
          <p:cNvPr id="86020" name="Picture 4" descr="Adobe Systems 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70750" y="4306888"/>
            <a:ext cx="1120775" cy="1435100"/>
          </a:xfrm>
          <a:prstGeom prst="rect">
            <a:avLst/>
          </a:prstGeom>
          <a:noFill/>
          <a:effectLst>
            <a:outerShdw dist="107763" dir="2700000" algn="ctr" rotWithShape="0">
              <a:srgbClr val="808080">
                <a:alpha val="50000"/>
              </a:srgbClr>
            </a:outerShdw>
          </a:effectLst>
        </p:spPr>
      </p:pic>
      <p:grpSp>
        <p:nvGrpSpPr>
          <p:cNvPr id="8197" name="Group 8" descr="Adobe Acrobat logo and images of product boxes of Adobe Acrobat Standard, Professional"/>
          <p:cNvGrpSpPr>
            <a:grpSpLocks/>
          </p:cNvGrpSpPr>
          <p:nvPr/>
        </p:nvGrpSpPr>
        <p:grpSpPr bwMode="auto">
          <a:xfrm>
            <a:off x="2200275" y="4295775"/>
            <a:ext cx="4629150" cy="1524000"/>
            <a:chOff x="2200275" y="4295775"/>
            <a:chExt cx="4629150" cy="1524000"/>
          </a:xfrm>
        </p:grpSpPr>
        <p:pic>
          <p:nvPicPr>
            <p:cNvPr id="8198" name="Picture 8" descr="acro9_pro_ext_boxshot"/>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511800" y="4419600"/>
              <a:ext cx="131762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9" descr="acro9_pro_boxshot"/>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337050" y="4375150"/>
              <a:ext cx="13589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0" descr="acro9_std_boxshot"/>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090863" y="4295775"/>
              <a:ext cx="1404937"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1" descr="reader_appicon"/>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200275" y="4695825"/>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z="2000" smtClean="0">
                <a:ea typeface="宋体" charset="-122"/>
              </a:rPr>
              <a:t>Viewer Feature: Optimize Adobe Acrobat  / Adobe Reader for Best Results</a:t>
            </a:r>
          </a:p>
        </p:txBody>
      </p:sp>
      <p:sp>
        <p:nvSpPr>
          <p:cNvPr id="9219" name="Rectangle 3"/>
          <p:cNvSpPr>
            <a:spLocks noGrp="1" noChangeArrowheads="1"/>
          </p:cNvSpPr>
          <p:nvPr>
            <p:ph type="body" sz="half" idx="1"/>
          </p:nvPr>
        </p:nvSpPr>
        <p:spPr>
          <a:xfrm>
            <a:off x="4829175" y="1044575"/>
            <a:ext cx="4040188" cy="4881563"/>
          </a:xfrm>
        </p:spPr>
        <p:txBody>
          <a:bodyPr/>
          <a:lstStyle/>
          <a:p>
            <a:pPr eaLnBrk="1" hangingPunct="1"/>
            <a:r>
              <a:rPr lang="en-US" altLang="zh-CN" smtClean="0">
                <a:ea typeface="宋体" charset="-122"/>
              </a:rPr>
              <a:t>Accessibility Setup Assistant Configures the User Agent for Optimal Performance with Assistive Technology</a:t>
            </a:r>
          </a:p>
          <a:p>
            <a:pPr eaLnBrk="1" hangingPunct="1"/>
            <a:r>
              <a:rPr lang="en-US" altLang="zh-CN" smtClean="0">
                <a:ea typeface="宋体" charset="-122"/>
              </a:rPr>
              <a:t>Adobe Acrobat</a:t>
            </a:r>
            <a:br>
              <a:rPr lang="en-US" altLang="zh-CN" smtClean="0">
                <a:ea typeface="宋体" charset="-122"/>
              </a:rPr>
            </a:br>
            <a:r>
              <a:rPr lang="en-US" altLang="zh-CN" smtClean="0">
                <a:ea typeface="宋体" charset="-122"/>
              </a:rPr>
              <a:t/>
            </a:r>
            <a:br>
              <a:rPr lang="en-US" altLang="zh-CN" smtClean="0">
                <a:ea typeface="宋体" charset="-122"/>
              </a:rPr>
            </a:br>
            <a:r>
              <a:rPr lang="en-US" altLang="zh-CN" smtClean="0">
                <a:ea typeface="宋体" charset="-122"/>
              </a:rPr>
              <a:t>Advanced &gt; Accessibility&gt; Setup Assistant</a:t>
            </a:r>
          </a:p>
          <a:p>
            <a:pPr eaLnBrk="1" hangingPunct="1"/>
            <a:r>
              <a:rPr lang="en-US" altLang="zh-CN" smtClean="0">
                <a:ea typeface="宋体" charset="-122"/>
              </a:rPr>
              <a:t>Adobe Reader </a:t>
            </a:r>
            <a:br>
              <a:rPr lang="en-US" altLang="zh-CN" smtClean="0">
                <a:ea typeface="宋体" charset="-122"/>
              </a:rPr>
            </a:br>
            <a:r>
              <a:rPr lang="en-US" altLang="zh-CN" smtClean="0">
                <a:ea typeface="宋体" charset="-122"/>
              </a:rPr>
              <a:t/>
            </a:r>
            <a:br>
              <a:rPr lang="en-US" altLang="zh-CN" smtClean="0">
                <a:ea typeface="宋体" charset="-122"/>
              </a:rPr>
            </a:br>
            <a:r>
              <a:rPr lang="en-US" altLang="zh-CN" smtClean="0">
                <a:ea typeface="宋体" charset="-122"/>
              </a:rPr>
              <a:t>Help&gt;Accessibility Setup Assistant</a:t>
            </a:r>
          </a:p>
        </p:txBody>
      </p:sp>
      <p:pic>
        <p:nvPicPr>
          <p:cNvPr id="9220" name="Picture 4" descr="Screen capture of the Accessibility setup assistant in Acrobat 8 showing the location of the radio buttons for setting options for screen readers, screen magnifiers, or the entire set of accessibility option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2413" y="901700"/>
            <a:ext cx="4298950"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ea typeface="宋体" charset="-122"/>
              </a:rPr>
              <a:t>Adobe Acrobat Pro Versions  Additional Accessibility Support</a:t>
            </a:r>
          </a:p>
        </p:txBody>
      </p:sp>
      <p:sp>
        <p:nvSpPr>
          <p:cNvPr id="10243" name="Rectangle 3"/>
          <p:cNvSpPr>
            <a:spLocks noGrp="1" noChangeArrowheads="1"/>
          </p:cNvSpPr>
          <p:nvPr>
            <p:ph type="body" sz="half" idx="1"/>
          </p:nvPr>
        </p:nvSpPr>
        <p:spPr/>
        <p:txBody>
          <a:bodyPr/>
          <a:lstStyle/>
          <a:p>
            <a:pPr eaLnBrk="1" hangingPunct="1"/>
            <a:r>
              <a:rPr lang="en-US" altLang="zh-CN" sz="1800" smtClean="0">
                <a:ea typeface="宋体" charset="-122"/>
              </a:rPr>
              <a:t>Compatible with Conventional Assistive Technology</a:t>
            </a:r>
          </a:p>
          <a:p>
            <a:pPr eaLnBrk="1" hangingPunct="1"/>
            <a:r>
              <a:rPr lang="en-US" altLang="zh-CN" sz="1800" smtClean="0">
                <a:ea typeface="宋体" charset="-122"/>
              </a:rPr>
              <a:t>Has Built in Accessibility Accommodations</a:t>
            </a:r>
          </a:p>
          <a:p>
            <a:pPr marL="114300" lvl="1" indent="300038" eaLnBrk="1" hangingPunct="1"/>
            <a:r>
              <a:rPr lang="en-US" altLang="zh-CN" sz="1500" smtClean="0">
                <a:ea typeface="宋体" charset="-122"/>
              </a:rPr>
              <a:t>Read Out Loud</a:t>
            </a:r>
          </a:p>
          <a:p>
            <a:pPr marL="114300" lvl="1" indent="300038" eaLnBrk="1" hangingPunct="1"/>
            <a:r>
              <a:rPr lang="en-US" altLang="zh-CN" sz="1500" smtClean="0">
                <a:ea typeface="宋体" charset="-122"/>
              </a:rPr>
              <a:t>High Contrast</a:t>
            </a:r>
          </a:p>
          <a:p>
            <a:pPr marL="114300" lvl="1" indent="300038" eaLnBrk="1" hangingPunct="1"/>
            <a:r>
              <a:rPr lang="en-US" altLang="zh-CN" sz="1500" smtClean="0">
                <a:ea typeface="宋体" charset="-122"/>
              </a:rPr>
              <a:t>Reflow</a:t>
            </a:r>
          </a:p>
          <a:p>
            <a:pPr marL="114300" lvl="1" indent="300038" eaLnBrk="1" hangingPunct="1"/>
            <a:r>
              <a:rPr lang="en-US" altLang="zh-CN" sz="1500" smtClean="0">
                <a:ea typeface="宋体" charset="-122"/>
              </a:rPr>
              <a:t>Autoscroll</a:t>
            </a:r>
          </a:p>
          <a:p>
            <a:pPr marL="114300" lvl="1" indent="300038" eaLnBrk="1" hangingPunct="1"/>
            <a:r>
              <a:rPr lang="en-US" altLang="zh-CN" sz="1500" smtClean="0">
                <a:ea typeface="宋体" charset="-122"/>
              </a:rPr>
              <a:t>Accessibililty Setup Assistant</a:t>
            </a:r>
          </a:p>
        </p:txBody>
      </p:sp>
      <p:pic>
        <p:nvPicPr>
          <p:cNvPr id="10244" name="Picture 8" descr="Acrobat 9 Pro box "/>
          <p:cNvPicPr>
            <a:picLocks noGrp="1" noChangeAspect="1" noChangeArrowheads="1"/>
          </p:cNvPicPr>
          <p:nvPr>
            <p:ph sz="quarter" idx="2"/>
          </p:nvPr>
        </p:nvPicPr>
        <p:blipFill>
          <a:blip r:embed="rId2" cstate="email">
            <a:extLst>
              <a:ext uri="{28A0092B-C50C-407E-A947-70E740481C1C}">
                <a14:useLocalDpi xmlns:a14="http://schemas.microsoft.com/office/drawing/2010/main"/>
              </a:ext>
            </a:extLst>
          </a:blip>
          <a:srcRect/>
          <a:stretch>
            <a:fillRect/>
          </a:stretch>
        </p:blipFill>
        <p:spPr>
          <a:xfrm>
            <a:off x="5629275" y="1085850"/>
            <a:ext cx="2201863" cy="2343150"/>
          </a:xfrm>
        </p:spPr>
      </p:pic>
      <p:pic>
        <p:nvPicPr>
          <p:cNvPr id="10245" name="Picture 9" descr="Acrobat 9 Pro Extended box shot"/>
          <p:cNvPicPr>
            <a:picLocks noGrp="1" noChangeAspect="1" noChangeArrowheads="1"/>
          </p:cNvPicPr>
          <p:nvPr>
            <p:ph sz="quarter" idx="3"/>
          </p:nvPr>
        </p:nvPicPr>
        <p:blipFill>
          <a:blip r:embed="rId3" cstate="email">
            <a:extLst>
              <a:ext uri="{28A0092B-C50C-407E-A947-70E740481C1C}">
                <a14:useLocalDpi xmlns:a14="http://schemas.microsoft.com/office/drawing/2010/main"/>
              </a:ext>
            </a:extLst>
          </a:blip>
          <a:srcRect/>
          <a:stretch>
            <a:fillRect/>
          </a:stretch>
        </p:blipFill>
        <p:spPr>
          <a:xfrm>
            <a:off x="5618163" y="3581400"/>
            <a:ext cx="2222500" cy="2344738"/>
          </a:xfr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ea typeface="宋体" charset="-122"/>
              </a:rPr>
              <a:t>Adobe Acrobat Pro Versions  Additional Accessibility Support</a:t>
            </a:r>
          </a:p>
        </p:txBody>
      </p:sp>
      <p:sp>
        <p:nvSpPr>
          <p:cNvPr id="90115" name="Rectangle 3"/>
          <p:cNvSpPr>
            <a:spLocks noGrp="1" noChangeArrowheads="1"/>
          </p:cNvSpPr>
          <p:nvPr>
            <p:ph type="body" sz="half" idx="1"/>
          </p:nvPr>
        </p:nvSpPr>
        <p:spPr/>
        <p:txBody>
          <a:bodyPr/>
          <a:lstStyle/>
          <a:p>
            <a:pPr eaLnBrk="1" hangingPunct="1"/>
            <a:r>
              <a:rPr lang="en-US" altLang="zh-CN" sz="1800" smtClean="0">
                <a:ea typeface="宋体" charset="-122"/>
              </a:rPr>
              <a:t>Compatible with Conventional Assistive Technology</a:t>
            </a:r>
          </a:p>
          <a:p>
            <a:pPr eaLnBrk="1" hangingPunct="1"/>
            <a:r>
              <a:rPr lang="en-US" altLang="zh-CN" sz="1800" smtClean="0">
                <a:ea typeface="宋体" charset="-122"/>
              </a:rPr>
              <a:t>Has Built in Accessibility Accommodations</a:t>
            </a:r>
          </a:p>
          <a:p>
            <a:pPr marL="114300" lvl="1" indent="300038" eaLnBrk="1" hangingPunct="1"/>
            <a:r>
              <a:rPr lang="en-US" altLang="zh-CN" sz="1500" smtClean="0">
                <a:ea typeface="宋体" charset="-122"/>
              </a:rPr>
              <a:t>Read Out Loud</a:t>
            </a:r>
          </a:p>
          <a:p>
            <a:pPr marL="114300" lvl="1" indent="300038" eaLnBrk="1" hangingPunct="1"/>
            <a:r>
              <a:rPr lang="en-US" altLang="zh-CN" sz="1500" smtClean="0">
                <a:ea typeface="宋体" charset="-122"/>
              </a:rPr>
              <a:t>High Contrast</a:t>
            </a:r>
          </a:p>
          <a:p>
            <a:pPr marL="114300" lvl="1" indent="300038" eaLnBrk="1" hangingPunct="1"/>
            <a:r>
              <a:rPr lang="en-US" altLang="zh-CN" sz="1500" smtClean="0">
                <a:ea typeface="宋体" charset="-122"/>
              </a:rPr>
              <a:t>Reflow</a:t>
            </a:r>
          </a:p>
          <a:p>
            <a:pPr marL="114300" lvl="1" indent="300038" eaLnBrk="1" hangingPunct="1"/>
            <a:r>
              <a:rPr lang="en-US" altLang="zh-CN" sz="1500" smtClean="0">
                <a:ea typeface="宋体" charset="-122"/>
              </a:rPr>
              <a:t>Autoscroll</a:t>
            </a:r>
          </a:p>
          <a:p>
            <a:pPr marL="114300" lvl="1" indent="300038" eaLnBrk="1" hangingPunct="1"/>
            <a:r>
              <a:rPr lang="en-US" altLang="zh-CN" sz="1500" smtClean="0">
                <a:ea typeface="宋体" charset="-122"/>
              </a:rPr>
              <a:t>Accessibililty Setup Assistant</a:t>
            </a:r>
          </a:p>
          <a:p>
            <a:pPr eaLnBrk="1" hangingPunct="1"/>
            <a:r>
              <a:rPr lang="en-US" altLang="zh-CN" sz="1800" smtClean="0">
                <a:ea typeface="宋体" charset="-122"/>
              </a:rPr>
              <a:t>Facilitates Accessible Authoring</a:t>
            </a:r>
          </a:p>
          <a:p>
            <a:pPr marL="114300" lvl="1" indent="300038" eaLnBrk="1" hangingPunct="1"/>
            <a:r>
              <a:rPr lang="en-US" altLang="zh-CN" sz="1500" smtClean="0">
                <a:ea typeface="宋体" charset="-122"/>
              </a:rPr>
              <a:t>OCR</a:t>
            </a:r>
          </a:p>
          <a:p>
            <a:pPr marL="114300" lvl="1" indent="300038" eaLnBrk="1" hangingPunct="1"/>
            <a:r>
              <a:rPr lang="en-US" altLang="zh-CN" sz="1500" smtClean="0">
                <a:ea typeface="宋体" charset="-122"/>
              </a:rPr>
              <a:t>Add Tags</a:t>
            </a:r>
          </a:p>
          <a:p>
            <a:pPr marL="114300" lvl="1" indent="300038" eaLnBrk="1" hangingPunct="1"/>
            <a:r>
              <a:rPr lang="en-US" altLang="zh-CN" sz="1500" smtClean="0">
                <a:ea typeface="宋体" charset="-122"/>
              </a:rPr>
              <a:t>Touch Up Read Order Tool</a:t>
            </a:r>
          </a:p>
          <a:p>
            <a:pPr marL="114300" lvl="1" indent="300038" eaLnBrk="1" hangingPunct="1"/>
            <a:r>
              <a:rPr lang="en-US" altLang="zh-CN" sz="1500" smtClean="0">
                <a:ea typeface="宋体" charset="-122"/>
              </a:rPr>
              <a:t>Accessibility Checker </a:t>
            </a:r>
          </a:p>
        </p:txBody>
      </p:sp>
      <p:pic>
        <p:nvPicPr>
          <p:cNvPr id="11268" name="Picture 8" descr="Acrobat 9 Pro box "/>
          <p:cNvPicPr>
            <a:picLocks noGrp="1" noChangeAspect="1" noChangeArrowheads="1"/>
          </p:cNvPicPr>
          <p:nvPr>
            <p:ph sz="quarter" idx="2"/>
          </p:nvPr>
        </p:nvPicPr>
        <p:blipFill>
          <a:blip r:embed="rId2" cstate="email">
            <a:extLst>
              <a:ext uri="{28A0092B-C50C-407E-A947-70E740481C1C}">
                <a14:useLocalDpi xmlns:a14="http://schemas.microsoft.com/office/drawing/2010/main"/>
              </a:ext>
            </a:extLst>
          </a:blip>
          <a:srcRect/>
          <a:stretch>
            <a:fillRect/>
          </a:stretch>
        </p:blipFill>
        <p:spPr>
          <a:xfrm>
            <a:off x="5629275" y="1085850"/>
            <a:ext cx="2201863" cy="2343150"/>
          </a:xfrm>
        </p:spPr>
      </p:pic>
      <p:pic>
        <p:nvPicPr>
          <p:cNvPr id="11269" name="Picture 9" descr="Acrobat 9 Pro Extended box shot"/>
          <p:cNvPicPr>
            <a:picLocks noGrp="1" noChangeAspect="1" noChangeArrowheads="1"/>
          </p:cNvPicPr>
          <p:nvPr>
            <p:ph sz="quarter" idx="3"/>
          </p:nvPr>
        </p:nvPicPr>
        <p:blipFill>
          <a:blip r:embed="rId3" cstate="email">
            <a:extLst>
              <a:ext uri="{28A0092B-C50C-407E-A947-70E740481C1C}">
                <a14:useLocalDpi xmlns:a14="http://schemas.microsoft.com/office/drawing/2010/main"/>
              </a:ext>
            </a:extLst>
          </a:blip>
          <a:srcRect/>
          <a:stretch>
            <a:fillRect/>
          </a:stretch>
        </p:blipFill>
        <p:spPr>
          <a:xfrm>
            <a:off x="5618163" y="3581400"/>
            <a:ext cx="2222500" cy="2344738"/>
          </a:xfr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7" end="7"/>
                                            </p:txEl>
                                          </p:spTgt>
                                        </p:tgtEl>
                                        <p:attrNameLst>
                                          <p:attrName>style.visibility</p:attrName>
                                        </p:attrNameLst>
                                      </p:cBhvr>
                                      <p:to>
                                        <p:strVal val="visible"/>
                                      </p:to>
                                    </p:set>
                                    <p:anim calcmode="lin" valueType="num">
                                      <p:cBhvr additive="base">
                                        <p:cTn id="7" dur="500" fill="hold"/>
                                        <p:tgtEl>
                                          <p:spTgt spid="9011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5">
                                            <p:txEl>
                                              <p:pRg st="8" end="8"/>
                                            </p:txEl>
                                          </p:spTgt>
                                        </p:tgtEl>
                                        <p:attrNameLst>
                                          <p:attrName>style.visibility</p:attrName>
                                        </p:attrNameLst>
                                      </p:cBhvr>
                                      <p:to>
                                        <p:strVal val="visible"/>
                                      </p:to>
                                    </p:set>
                                    <p:anim calcmode="lin" valueType="num">
                                      <p:cBhvr additive="base">
                                        <p:cTn id="11" dur="500" fill="hold"/>
                                        <p:tgtEl>
                                          <p:spTgt spid="9011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115">
                                            <p:txEl>
                                              <p:pRg st="9" end="9"/>
                                            </p:txEl>
                                          </p:spTgt>
                                        </p:tgtEl>
                                        <p:attrNameLst>
                                          <p:attrName>style.visibility</p:attrName>
                                        </p:attrNameLst>
                                      </p:cBhvr>
                                      <p:to>
                                        <p:strVal val="visible"/>
                                      </p:to>
                                    </p:set>
                                    <p:anim calcmode="lin" valueType="num">
                                      <p:cBhvr additive="base">
                                        <p:cTn id="15" dur="500" fill="hold"/>
                                        <p:tgtEl>
                                          <p:spTgt spid="90115">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115">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0115">
                                            <p:txEl>
                                              <p:pRg st="10" end="10"/>
                                            </p:txEl>
                                          </p:spTgt>
                                        </p:tgtEl>
                                        <p:attrNameLst>
                                          <p:attrName>style.visibility</p:attrName>
                                        </p:attrNameLst>
                                      </p:cBhvr>
                                      <p:to>
                                        <p:strVal val="visible"/>
                                      </p:to>
                                    </p:set>
                                    <p:anim calcmode="lin" valueType="num">
                                      <p:cBhvr additive="base">
                                        <p:cTn id="19" dur="500" fill="hold"/>
                                        <p:tgtEl>
                                          <p:spTgt spid="90115">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5">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0115">
                                            <p:txEl>
                                              <p:pRg st="11" end="11"/>
                                            </p:txEl>
                                          </p:spTgt>
                                        </p:tgtEl>
                                        <p:attrNameLst>
                                          <p:attrName>style.visibility</p:attrName>
                                        </p:attrNameLst>
                                      </p:cBhvr>
                                      <p:to>
                                        <p:strVal val="visible"/>
                                      </p:to>
                                    </p:set>
                                    <p:anim calcmode="lin" valueType="num">
                                      <p:cBhvr additive="base">
                                        <p:cTn id="23" dur="500" fill="hold"/>
                                        <p:tgtEl>
                                          <p:spTgt spid="90115">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01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charset="-122"/>
              </a:rPr>
              <a:t>Product Feature: Acrobat  TouchUp Read Order Tool</a:t>
            </a:r>
          </a:p>
        </p:txBody>
      </p:sp>
      <p:sp>
        <p:nvSpPr>
          <p:cNvPr id="12291" name="Rectangle 3"/>
          <p:cNvSpPr>
            <a:spLocks noGrp="1" noChangeArrowheads="1"/>
          </p:cNvSpPr>
          <p:nvPr>
            <p:ph type="body" sz="half" idx="2"/>
          </p:nvPr>
        </p:nvSpPr>
        <p:spPr/>
        <p:txBody>
          <a:bodyPr/>
          <a:lstStyle/>
          <a:p>
            <a:pPr eaLnBrk="1" hangingPunct="1">
              <a:lnSpc>
                <a:spcPct val="75000"/>
              </a:lnSpc>
              <a:tabLst>
                <a:tab pos="341313" algn="l"/>
              </a:tabLst>
            </a:pPr>
            <a:r>
              <a:rPr lang="en-US" altLang="zh-CN" smtClean="0">
                <a:ea typeface="宋体" charset="-122"/>
              </a:rPr>
              <a:t>TouchUp Reading Order Tool in Acrobat 9 Professional for PDF Accessibility Repair</a:t>
            </a:r>
          </a:p>
          <a:p>
            <a:pPr marL="114300" lvl="1" indent="300038" eaLnBrk="1" hangingPunct="1">
              <a:lnSpc>
                <a:spcPct val="75000"/>
              </a:lnSpc>
              <a:tabLst>
                <a:tab pos="341313" algn="l"/>
              </a:tabLst>
            </a:pPr>
            <a:r>
              <a:rPr lang="en-US" altLang="zh-CN" smtClean="0">
                <a:ea typeface="宋体" charset="-122"/>
              </a:rPr>
              <a:t>Review and correct reading order</a:t>
            </a:r>
          </a:p>
          <a:p>
            <a:pPr marL="114300" lvl="1" indent="300038" eaLnBrk="1" hangingPunct="1">
              <a:lnSpc>
                <a:spcPct val="75000"/>
              </a:lnSpc>
              <a:tabLst>
                <a:tab pos="341313" algn="l"/>
              </a:tabLst>
            </a:pPr>
            <a:r>
              <a:rPr lang="en-US" altLang="zh-CN" smtClean="0">
                <a:ea typeface="宋体" charset="-122"/>
              </a:rPr>
              <a:t>Review and correct basic tagging issues</a:t>
            </a:r>
          </a:p>
          <a:p>
            <a:pPr marL="114300" lvl="1" indent="300038" eaLnBrk="1" hangingPunct="1">
              <a:lnSpc>
                <a:spcPct val="75000"/>
              </a:lnSpc>
              <a:tabLst>
                <a:tab pos="341313" algn="l"/>
              </a:tabLst>
            </a:pPr>
            <a:r>
              <a:rPr lang="en-US" altLang="zh-CN" smtClean="0">
                <a:ea typeface="宋体" charset="-122"/>
              </a:rPr>
              <a:t>Add Alternate Text to Figures</a:t>
            </a:r>
          </a:p>
          <a:p>
            <a:pPr marL="114300" lvl="1" indent="300038" eaLnBrk="1" hangingPunct="1">
              <a:lnSpc>
                <a:spcPct val="75000"/>
              </a:lnSpc>
              <a:tabLst>
                <a:tab pos="341313" algn="l"/>
              </a:tabLst>
            </a:pPr>
            <a:r>
              <a:rPr lang="en-US" altLang="zh-CN" smtClean="0">
                <a:ea typeface="宋体" charset="-122"/>
              </a:rPr>
              <a:t>Add Short Descriptions to Form Fields</a:t>
            </a:r>
          </a:p>
          <a:p>
            <a:pPr marL="114300" lvl="1" indent="300038" eaLnBrk="1" hangingPunct="1">
              <a:lnSpc>
                <a:spcPct val="75000"/>
              </a:lnSpc>
              <a:tabLst>
                <a:tab pos="341313" algn="l"/>
              </a:tabLst>
            </a:pPr>
            <a:r>
              <a:rPr lang="en-US" altLang="zh-CN" smtClean="0">
                <a:ea typeface="宋体" charset="-122"/>
              </a:rPr>
              <a:t>Tag simple tables quickly and easily</a:t>
            </a:r>
          </a:p>
          <a:p>
            <a:pPr eaLnBrk="1" hangingPunct="1">
              <a:lnSpc>
                <a:spcPct val="75000"/>
              </a:lnSpc>
              <a:tabLst>
                <a:tab pos="341313" algn="l"/>
              </a:tabLst>
            </a:pPr>
            <a:r>
              <a:rPr lang="en-US" altLang="zh-CN" smtClean="0">
                <a:ea typeface="宋体" charset="-122"/>
              </a:rPr>
              <a:t>Benefits</a:t>
            </a:r>
          </a:p>
          <a:p>
            <a:pPr marL="114300" lvl="1" indent="300038" eaLnBrk="1" hangingPunct="1">
              <a:lnSpc>
                <a:spcPct val="75000"/>
              </a:lnSpc>
              <a:buFontTx/>
              <a:buChar char="•"/>
              <a:tabLst>
                <a:tab pos="341313" algn="l"/>
              </a:tabLst>
            </a:pPr>
            <a:r>
              <a:rPr lang="en-US" altLang="zh-CN" smtClean="0">
                <a:ea typeface="宋体" charset="-122"/>
              </a:rPr>
              <a:t>Quick and easy to detect tagging errors</a:t>
            </a:r>
          </a:p>
          <a:p>
            <a:pPr marL="114300" lvl="1" indent="300038" eaLnBrk="1" hangingPunct="1">
              <a:lnSpc>
                <a:spcPct val="75000"/>
              </a:lnSpc>
              <a:tabLst>
                <a:tab pos="341313" algn="l"/>
              </a:tabLst>
            </a:pPr>
            <a:r>
              <a:rPr lang="en-US" altLang="zh-CN" smtClean="0">
                <a:ea typeface="宋体" charset="-122"/>
              </a:rPr>
              <a:t>Easy to fix most common errors</a:t>
            </a:r>
          </a:p>
          <a:p>
            <a:pPr eaLnBrk="1" hangingPunct="1">
              <a:lnSpc>
                <a:spcPct val="75000"/>
              </a:lnSpc>
              <a:buFont typeface="Wingdings" pitchFamily="2" charset="2"/>
              <a:buNone/>
              <a:tabLst>
                <a:tab pos="341313" algn="l"/>
              </a:tabLst>
            </a:pPr>
            <a:endParaRPr lang="en-US" altLang="zh-CN" sz="1600" smtClean="0">
              <a:ea typeface="宋体" charset="-122"/>
            </a:endParaRPr>
          </a:p>
          <a:p>
            <a:pPr eaLnBrk="1" hangingPunct="1">
              <a:lnSpc>
                <a:spcPct val="75000"/>
              </a:lnSpc>
              <a:tabLst>
                <a:tab pos="341313" algn="l"/>
              </a:tabLst>
            </a:pPr>
            <a:endParaRPr lang="en-US" altLang="zh-CN" sz="1600" smtClean="0">
              <a:ea typeface="宋体" charset="-122"/>
            </a:endParaRPr>
          </a:p>
        </p:txBody>
      </p:sp>
      <p:pic>
        <p:nvPicPr>
          <p:cNvPr id="12292" name="Picture 6" descr="Screen capture showing Acrobat 9 Touch Up Read Order Tool with page regions numbered "/>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279400" y="1093788"/>
            <a:ext cx="4198938" cy="3481387"/>
          </a:xfr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ea typeface="宋体" charset="-122"/>
              </a:rPr>
              <a:t>Accessible Authoring Workflow for PDF</a:t>
            </a:r>
          </a:p>
        </p:txBody>
      </p:sp>
      <p:sp>
        <p:nvSpPr>
          <p:cNvPr id="16387" name="Rectangle 3"/>
          <p:cNvSpPr>
            <a:spLocks noGrp="1" noChangeArrowheads="1"/>
          </p:cNvSpPr>
          <p:nvPr>
            <p:ph type="body" sz="half" idx="2"/>
          </p:nvPr>
        </p:nvSpPr>
        <p:spPr/>
        <p:txBody>
          <a:bodyPr/>
          <a:lstStyle/>
          <a:p>
            <a:pPr eaLnBrk="1" hangingPunct="1">
              <a:lnSpc>
                <a:spcPct val="85000"/>
              </a:lnSpc>
            </a:pPr>
            <a:r>
              <a:rPr lang="en-US" altLang="zh-CN" sz="1800" b="1" smtClean="0">
                <a:ea typeface="宋体" charset="-122"/>
              </a:rPr>
              <a:t>You  are now ready to Create an ACCESSIBLE  PDF File</a:t>
            </a:r>
          </a:p>
          <a:p>
            <a:pPr marL="114300" lvl="1" indent="300038" eaLnBrk="1" hangingPunct="1">
              <a:lnSpc>
                <a:spcPct val="85000"/>
              </a:lnSpc>
            </a:pPr>
            <a:r>
              <a:rPr lang="en-US" altLang="zh-CN" sz="1500" smtClean="0">
                <a:ea typeface="宋体" charset="-122"/>
              </a:rPr>
              <a:t>Applications that Create Tagged PDF</a:t>
            </a:r>
          </a:p>
          <a:p>
            <a:pPr marL="114300" lvl="1" indent="300038" eaLnBrk="1" hangingPunct="1">
              <a:lnSpc>
                <a:spcPct val="85000"/>
              </a:lnSpc>
            </a:pPr>
            <a:r>
              <a:rPr lang="en-US" altLang="zh-CN" sz="1500" smtClean="0">
                <a:ea typeface="宋体" charset="-122"/>
              </a:rPr>
              <a:t>PDF Maker (for Microsoft Office) – Windows Only)</a:t>
            </a:r>
          </a:p>
          <a:p>
            <a:pPr marL="114300" lvl="1" indent="300038" eaLnBrk="1" hangingPunct="1">
              <a:lnSpc>
                <a:spcPct val="85000"/>
              </a:lnSpc>
            </a:pPr>
            <a:r>
              <a:rPr lang="en-US" altLang="zh-CN" sz="1500" smtClean="0">
                <a:ea typeface="宋体" charset="-122"/>
              </a:rPr>
              <a:t>PDF Maker Plug-In for Internet Explorer</a:t>
            </a:r>
          </a:p>
          <a:p>
            <a:pPr marL="114300" lvl="1" indent="300038" eaLnBrk="1" hangingPunct="1">
              <a:lnSpc>
                <a:spcPct val="85000"/>
              </a:lnSpc>
            </a:pPr>
            <a:r>
              <a:rPr lang="en-US" altLang="zh-CN" sz="1500" smtClean="0">
                <a:ea typeface="宋体" charset="-122"/>
              </a:rPr>
              <a:t>OpenOffice Writer</a:t>
            </a:r>
          </a:p>
          <a:p>
            <a:pPr marL="114300" lvl="1" indent="300038" eaLnBrk="1" hangingPunct="1">
              <a:lnSpc>
                <a:spcPct val="85000"/>
              </a:lnSpc>
            </a:pPr>
            <a:r>
              <a:rPr lang="en-US" altLang="zh-CN" sz="1500" smtClean="0">
                <a:ea typeface="宋体" charset="-122"/>
              </a:rPr>
              <a:t>Adobe InDesign</a:t>
            </a:r>
          </a:p>
          <a:p>
            <a:pPr marL="114300" lvl="1" indent="300038" eaLnBrk="1" hangingPunct="1">
              <a:lnSpc>
                <a:spcPct val="85000"/>
              </a:lnSpc>
            </a:pPr>
            <a:r>
              <a:rPr lang="en-US" altLang="zh-CN" sz="1500" smtClean="0">
                <a:ea typeface="宋体" charset="-122"/>
              </a:rPr>
              <a:t>Adobe FrameMaker</a:t>
            </a:r>
          </a:p>
          <a:p>
            <a:pPr marL="114300" lvl="1" indent="300038" eaLnBrk="1" hangingPunct="1">
              <a:lnSpc>
                <a:spcPct val="85000"/>
              </a:lnSpc>
            </a:pPr>
            <a:r>
              <a:rPr lang="en-US" altLang="zh-CN" sz="1500" smtClean="0">
                <a:ea typeface="宋体" charset="-122"/>
              </a:rPr>
              <a:t>PDF Forms</a:t>
            </a:r>
          </a:p>
          <a:p>
            <a:pPr marL="114300" lvl="1" indent="300038" eaLnBrk="1" hangingPunct="1">
              <a:lnSpc>
                <a:spcPct val="85000"/>
              </a:lnSpc>
            </a:pPr>
            <a:r>
              <a:rPr lang="en-US" altLang="zh-CN" sz="1500" smtClean="0">
                <a:ea typeface="宋体" charset="-122"/>
              </a:rPr>
              <a:t>LiveCycle Designer </a:t>
            </a:r>
            <a:br>
              <a:rPr lang="en-US" altLang="zh-CN" sz="1500" smtClean="0">
                <a:ea typeface="宋体" charset="-122"/>
              </a:rPr>
            </a:br>
            <a:r>
              <a:rPr lang="en-US" altLang="zh-CN" sz="1500" smtClean="0">
                <a:ea typeface="宋体" charset="-122"/>
              </a:rPr>
              <a:t>(Application Distributed with </a:t>
            </a:r>
            <a:br>
              <a:rPr lang="en-US" altLang="zh-CN" sz="1500" smtClean="0">
                <a:ea typeface="宋体" charset="-122"/>
              </a:rPr>
            </a:br>
            <a:r>
              <a:rPr lang="en-US" altLang="zh-CN" sz="1500" smtClean="0">
                <a:ea typeface="宋体" charset="-122"/>
              </a:rPr>
              <a:t>Acrobat 9 Pro)</a:t>
            </a:r>
          </a:p>
          <a:p>
            <a:pPr eaLnBrk="1" hangingPunct="1">
              <a:lnSpc>
                <a:spcPct val="85000"/>
              </a:lnSpc>
            </a:pPr>
            <a:r>
              <a:rPr lang="en-US" altLang="zh-CN" sz="1900" smtClean="0">
                <a:ea typeface="宋体" charset="-122"/>
              </a:rPr>
              <a:t>Finishing Touches</a:t>
            </a:r>
          </a:p>
          <a:p>
            <a:pPr marL="114300" lvl="1" indent="300038" eaLnBrk="1" hangingPunct="1">
              <a:lnSpc>
                <a:spcPct val="85000"/>
              </a:lnSpc>
            </a:pPr>
            <a:r>
              <a:rPr lang="en-US" altLang="zh-CN" sz="1500" smtClean="0">
                <a:ea typeface="宋体" charset="-122"/>
              </a:rPr>
              <a:t>Adobe Acrobat 9 Pro  to  Validate and Fix Problems</a:t>
            </a:r>
          </a:p>
          <a:p>
            <a:pPr eaLnBrk="1" hangingPunct="1">
              <a:lnSpc>
                <a:spcPct val="85000"/>
              </a:lnSpc>
              <a:buFont typeface="Wingdings" pitchFamily="2" charset="2"/>
              <a:buNone/>
            </a:pPr>
            <a:endParaRPr lang="en-US" altLang="zh-CN" sz="1800" smtClean="0">
              <a:ea typeface="宋体" charset="-122"/>
            </a:endParaRPr>
          </a:p>
        </p:txBody>
      </p:sp>
      <p:pic>
        <p:nvPicPr>
          <p:cNvPr id="13316" name="Picture 6" descr="Adobe PDF logo"/>
          <p:cNvPicPr>
            <a:picLocks noGrp="1" noChangeAspect="1" noChangeArrowheads="1"/>
          </p:cNvPicPr>
          <p:nvPr>
            <p:ph sz="half" idx="1"/>
          </p:nvPr>
        </p:nvPicPr>
        <p:blipFill>
          <a:blip r:embed="rId3" cstate="email">
            <a:extLst>
              <a:ext uri="{28A0092B-C50C-407E-A947-70E740481C1C}">
                <a14:useLocalDpi xmlns:a14="http://schemas.microsoft.com/office/drawing/2010/main"/>
              </a:ext>
            </a:extLst>
          </a:blip>
          <a:srcRect/>
          <a:stretch>
            <a:fillRect/>
          </a:stretch>
        </p:blipFill>
        <p:spPr>
          <a:xfrm>
            <a:off x="279400" y="1098550"/>
            <a:ext cx="4198938" cy="4198938"/>
          </a:xfrm>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7.0&quot;&gt;&lt;object type=&quot;1&quot; unique_id=&quot;10001&quot;&gt;&lt;object type=&quot;8&quot; unique_id=&quot;10002&quot;&gt;&lt;/object&gt;&lt;object type=&quot;2&quot; unique_id=&quot;10003&quot;&gt;&lt;object type=&quot;3&quot; unique_id=&quot;12925&quot;&gt;&lt;property id=&quot;20148&quot; value=&quot;5&quot;/&gt;&lt;property id=&quot;20300&quot; value=&quot;Slide 1 - &amp;quot;PDF Accessibility – Best Practices for Authoring&amp;#x0D;&amp;#x0A;&amp;quot;&quot;/&gt;&lt;property id=&quot;20307&quot; value=&quot;283&quot;/&gt;&lt;/object&gt;&lt;object type=&quot;3&quot; unique_id=&quot;12926&quot;&gt;&lt;property id=&quot;20148&quot; value=&quot;5&quot;/&gt;&lt;property id=&quot;20300&quot; value=&quot;Slide 4 - &amp;quot;Viewer Features: Lowering Barriers to Accessibility&amp;quot;&quot;/&gt;&lt;property id=&quot;20307&quot; value=&quot;284&quot;/&gt;&lt;/object&gt;&lt;object type=&quot;3&quot; unique_id=&quot;12928&quot;&gt;&lt;property id=&quot;20148&quot; value=&quot;5&quot;/&gt;&lt;property id=&quot;20300&quot; value=&quot;Slide 6 - &amp;quot;Adobe Acrobat Pro Versions  Additional Accessibility Support&amp;quot;&quot;/&gt;&lt;property id=&quot;20307&quot; value=&quot;286&quot;/&gt;&lt;/object&gt;&lt;object type=&quot;3&quot; unique_id=&quot;12930&quot;&gt;&lt;property id=&quot;20148&quot; value=&quot;5&quot;/&gt;&lt;property id=&quot;20300&quot; value=&quot;Slide 5 - &amp;quot;Viewer Feature: Optimize Adobe Acrobat  / Adobe Reader for Best Results&amp;quot;&quot;/&gt;&lt;property id=&quot;20307&quot; value=&quot;288&quot;/&gt;&lt;/object&gt;&lt;object type=&quot;3&quot; unique_id=&quot;12931&quot;&gt;&lt;property id=&quot;20148&quot; value=&quot;5&quot;/&gt;&lt;property id=&quot;20300&quot; value=&quot;Slide 3 - &amp;quot;The File Format: Accessibility Requirements&amp;quot;&quot;/&gt;&lt;property id=&quot;20307&quot; value=&quot;289&quot;/&gt;&lt;/object&gt;&lt;object type=&quot;3&quot; unique_id=&quot;12932&quot;&gt;&lt;property id=&quot;20148&quot; value=&quot;5&quot;/&gt;&lt;property id=&quot;20300&quot; value=&quot;Slide 8 - &amp;quot;Product Feature: Acrobat  TouchUp Read Order Tool&amp;quot;&quot;/&gt;&lt;property id=&quot;20307&quot; value=&quot;290&quot;/&gt;&lt;/object&gt;&lt;object type=&quot;3&quot; unique_id=&quot;12933&quot;&gt;&lt;property id=&quot;20148&quot; value=&quot;5&quot;/&gt;&lt;property id=&quot;20300&quot; value=&quot;Slide 9 - &amp;quot;Accessible Authoring Workflow for PDF&amp;quot;&quot;/&gt;&lt;property id=&quot;20307&quot; value=&quot;291&quot;/&gt;&lt;/object&gt;&lt;object type=&quot;3&quot; unique_id=&quot;12934&quot;&gt;&lt;property id=&quot;20148&quot; value=&quot;5&quot;/&gt;&lt;property id=&quot;20300&quot; value=&quot;Slide 10 - &amp;quot;The PDF Accessible Authoring Workflow: Common Themes&amp;quot;&quot;/&gt;&lt;property id=&quot;20307&quot; value=&quot;292&quot;/&gt;&lt;/object&gt;&lt;object type=&quot;3&quot; unique_id=&quot;12952&quot;&gt;&lt;property id=&quot;20148&quot; value=&quot;5&quot;/&gt;&lt;property id=&quot;20300&quot; value=&quot;Slide 16 - &amp;quot;Check the Newborn PDF - Make Sure You Have Not Missed Anything&amp;quot;&quot;/&gt;&lt;property id=&quot;20307&quot; value=&quot;310&quot;/&gt;&lt;/object&gt;&lt;object type=&quot;3&quot; unique_id=&quot;12953&quot;&gt;&lt;property id=&quot;20148&quot; value=&quot;5&quot;/&gt;&lt;property id=&quot;20300&quot; value=&quot;Slide 11 - &amp;quot;Use Styles&amp;quot;&quot;/&gt;&lt;property id=&quot;20307&quot; value=&quot;311&quot;/&gt;&lt;/object&gt;&lt;object type=&quot;3&quot; unique_id=&quot;12954&quot;&gt;&lt;property id=&quot;20148&quot; value=&quot;5&quot;/&gt;&lt;property id=&quot;20300&quot; value=&quot;Slide 19 - &amp;quot;For More Information&amp;quot;&quot;/&gt;&lt;property id=&quot;20307&quot; value=&quot;312&quot;/&gt;&lt;/object&gt;&lt;object type=&quot;3&quot; unique_id=&quot;12955&quot;&gt;&lt;property id=&quot;20148&quot; value=&quot;5&quot;/&gt;&lt;property id=&quot;20300&quot; value=&quot;Slide 20&quot;/&gt;&lt;property id=&quot;20307&quot; value=&quot;313&quot;/&gt;&lt;/object&gt;&lt;object type=&quot;3&quot; unique_id=&quot;13094&quot;&gt;&lt;property id=&quot;20148&quot; value=&quot;5&quot;/&gt;&lt;property id=&quot;20300&quot; value=&quot;Slide 18 - &amp;quot;A Caution Regarding Automated Checking&amp;quot;&quot;/&gt;&lt;property id=&quot;20307&quot; value=&quot;317&quot;/&gt;&lt;/object&gt;&lt;object type=&quot;3&quot; unique_id=&quot;13095&quot;&gt;&lt;property id=&quot;20148&quot; value=&quot;5&quot;/&gt;&lt;property id=&quot;20300&quot; value=&quot;Slide 17 - &amp;quot;Loose Ends (Some Common Errors That Crop Up)&amp;quot;&quot;/&gt;&lt;property id=&quot;20307&quot; value=&quot;316&quot;/&gt;&lt;/object&gt;&lt;object type=&quot;3&quot; unique_id=&quot;13096&quot;&gt;&lt;property id=&quot;20148&quot; value=&quot;5&quot;/&gt;&lt;property id=&quot;20300&quot; value=&quot;Slide 2 - &amp;quot;Agenda&amp;quot;&quot;/&gt;&lt;property id=&quot;20307&quot; value=&quot;318&quot;/&gt;&lt;/object&gt;&lt;object type=&quot;3&quot; unique_id=&quot;13328&quot;&gt;&lt;property id=&quot;20148&quot; value=&quot;5&quot;/&gt;&lt;property id=&quot;20300&quot; value=&quot;Slide 7 - &amp;quot;Adobe Acrobat Pro Versions  Additional Accessibility Support&amp;quot;&quot;/&gt;&lt;property id=&quot;20307&quot; value=&quot;319&quot;/&gt;&lt;/object&gt;&lt;object type=&quot;3&quot; unique_id=&quot;13591&quot;&gt;&lt;property id=&quot;20148&quot; value=&quot;5&quot;/&gt;&lt;property id=&quot;20300&quot; value=&quot;Slide 12 - &amp;quot;Establish the Read Order&amp;quot;&quot;/&gt;&lt;property id=&quot;20307&quot; value=&quot;320&quot;/&gt;&lt;/object&gt;&lt;object type=&quot;3&quot; unique_id=&quot;13592&quot;&gt;&lt;property id=&quot;20148&quot; value=&quot;5&quot;/&gt;&lt;property id=&quot;20300&quot; value=&quot;Slide 13 - &amp;quot;Use Table Editing Tools&amp;quot;&quot;/&gt;&lt;property id=&quot;20307&quot; value=&quot;322&quot;/&gt;&lt;/object&gt;&lt;object type=&quot;3&quot; unique_id=&quot;13593&quot;&gt;&lt;property id=&quot;20148&quot; value=&quot;5&quot;/&gt;&lt;property id=&quot;20300&quot; value=&quot;Slide 14 - &amp;quot;Add Alternative Text Descriptions&amp;quot;&quot;/&gt;&lt;property id=&quot;20307&quot; value=&quot;321&quot;/&gt;&lt;/object&gt;&lt;object type=&quot;3&quot; unique_id=&quot;13594&quot;&gt;&lt;property id=&quot;20148&quot; value=&quot;5&quot;/&gt;&lt;property id=&quot;20300&quot; value=&quot;Slide 15 - &amp;quot;Configure the Application&amp;quot;&quot;/&gt;&lt;property id=&quot;20307&quot; value=&quot;323&quot;/&gt;&lt;/object&gt;&lt;/object&gt;&lt;/object&gt;&lt;/database&gt;"/>
  <p:tag name="SECTOMILLISECCONVERTED" val="1"/>
</p:tagLst>
</file>

<file path=ppt/theme/theme1.xml><?xml version="1.0" encoding="utf-8"?>
<a:theme xmlns:a="http://schemas.openxmlformats.org/drawingml/2006/main" name="61_Layers">
  <a:themeElements>
    <a:clrScheme name="">
      <a:dk1>
        <a:srgbClr val="000000"/>
      </a:dk1>
      <a:lt1>
        <a:srgbClr val="FFFFFF"/>
      </a:lt1>
      <a:dk2>
        <a:srgbClr val="330033"/>
      </a:dk2>
      <a:lt2>
        <a:srgbClr val="000000"/>
      </a:lt2>
      <a:accent1>
        <a:srgbClr val="C0C0C0"/>
      </a:accent1>
      <a:accent2>
        <a:srgbClr val="C88350"/>
      </a:accent2>
      <a:accent3>
        <a:srgbClr val="FFFFFF"/>
      </a:accent3>
      <a:accent4>
        <a:srgbClr val="000000"/>
      </a:accent4>
      <a:accent5>
        <a:srgbClr val="DCDCDC"/>
      </a:accent5>
      <a:accent6>
        <a:srgbClr val="B57648"/>
      </a:accent6>
      <a:hlink>
        <a:srgbClr val="6494AC"/>
      </a:hlink>
      <a:folHlink>
        <a:srgbClr val="6C8E3E"/>
      </a:folHlink>
    </a:clrScheme>
    <a:fontScheme name="61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61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61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61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61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61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61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61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61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61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61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61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61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61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61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61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2_Layers">
  <a:themeElements>
    <a:clrScheme name="">
      <a:dk1>
        <a:srgbClr val="000000"/>
      </a:dk1>
      <a:lt1>
        <a:srgbClr val="F8F8F8"/>
      </a:lt1>
      <a:dk2>
        <a:srgbClr val="000000"/>
      </a:dk2>
      <a:lt2>
        <a:srgbClr val="F8F8F8"/>
      </a:lt2>
      <a:accent1>
        <a:srgbClr val="C0C0C0"/>
      </a:accent1>
      <a:accent2>
        <a:srgbClr val="C88350"/>
      </a:accent2>
      <a:accent3>
        <a:srgbClr val="FBFBFB"/>
      </a:accent3>
      <a:accent4>
        <a:srgbClr val="000000"/>
      </a:accent4>
      <a:accent5>
        <a:srgbClr val="DCDCDC"/>
      </a:accent5>
      <a:accent6>
        <a:srgbClr val="B57648"/>
      </a:accent6>
      <a:hlink>
        <a:srgbClr val="6494AC"/>
      </a:hlink>
      <a:folHlink>
        <a:srgbClr val="6C8E3E"/>
      </a:folHlink>
    </a:clrScheme>
    <a:fontScheme name="62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62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62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62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62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62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62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62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62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62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62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62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62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62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62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62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4239</TotalTime>
  <Words>3364</Words>
  <Application>Microsoft Office PowerPoint</Application>
  <PresentationFormat>全屏显示(4:3)</PresentationFormat>
  <Paragraphs>252</Paragraphs>
  <Slides>21</Slides>
  <Notes>16</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61_Layers</vt:lpstr>
      <vt:lpstr>62_Layers</vt:lpstr>
      <vt:lpstr>Default Theme</vt:lpstr>
      <vt:lpstr>PDF Accessibility – Best Practices for Authoring </vt:lpstr>
      <vt:lpstr>Agenda</vt:lpstr>
      <vt:lpstr>The File Format: Accessibility Requirements</vt:lpstr>
      <vt:lpstr>Viewer Features: Lowering Barriers to Accessibility</vt:lpstr>
      <vt:lpstr>Viewer Feature: Optimize Adobe Acrobat  / Adobe Reader for Best Results</vt:lpstr>
      <vt:lpstr>Adobe Acrobat Pro Versions  Additional Accessibility Support</vt:lpstr>
      <vt:lpstr>Adobe Acrobat Pro Versions  Additional Accessibility Support</vt:lpstr>
      <vt:lpstr>Product Feature: Acrobat  TouchUp Read Order Tool</vt:lpstr>
      <vt:lpstr>Accessible Authoring Workflow for PDF</vt:lpstr>
      <vt:lpstr>The PDF Accessible Authoring Workflow: Common Themes</vt:lpstr>
      <vt:lpstr>Use Styles</vt:lpstr>
      <vt:lpstr>Establish the Read Order</vt:lpstr>
      <vt:lpstr>Use Table Editing Tools</vt:lpstr>
      <vt:lpstr>Add Alternative Text Descriptions</vt:lpstr>
      <vt:lpstr>Configure the Application</vt:lpstr>
      <vt:lpstr>Check the Newborn PDF - Make Sure You Have Not Missed Anything</vt:lpstr>
      <vt:lpstr>Loose Ends (Some Common Errors That Crop Up)</vt:lpstr>
      <vt:lpstr>A Caution Regarding Automated Checking</vt:lpstr>
      <vt:lpstr>For More Information</vt:lpstr>
      <vt:lpstr>PowerPoint 演示文稿</vt:lpstr>
      <vt:lpstr>声明：</vt:lpstr>
    </vt:vector>
  </TitlesOfParts>
  <Company>Adobe Systems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dc:creator>
  <cp:lastModifiedBy>Microsoft</cp:lastModifiedBy>
  <cp:revision>58</cp:revision>
  <dcterms:created xsi:type="dcterms:W3CDTF">2008-06-04T21:18:01Z</dcterms:created>
  <dcterms:modified xsi:type="dcterms:W3CDTF">2018-01-05T05:11:30Z</dcterms:modified>
</cp:coreProperties>
</file>