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3.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7" r:id="rId1"/>
    <p:sldMasterId id="2147483939" r:id="rId2"/>
    <p:sldMasterId id="2147483958" r:id="rId3"/>
    <p:sldMasterId id="2147483992" r:id="rId4"/>
  </p:sldMasterIdLst>
  <p:notesMasterIdLst>
    <p:notesMasterId r:id="rId30"/>
  </p:notesMasterIdLst>
  <p:sldIdLst>
    <p:sldId id="436" r:id="rId5"/>
    <p:sldId id="598" r:id="rId6"/>
    <p:sldId id="599" r:id="rId7"/>
    <p:sldId id="602" r:id="rId8"/>
    <p:sldId id="603" r:id="rId9"/>
    <p:sldId id="592" r:id="rId10"/>
    <p:sldId id="568" r:id="rId11"/>
    <p:sldId id="587" r:id="rId12"/>
    <p:sldId id="529" r:id="rId13"/>
    <p:sldId id="605" r:id="rId14"/>
    <p:sldId id="607" r:id="rId15"/>
    <p:sldId id="560" r:id="rId16"/>
    <p:sldId id="588" r:id="rId17"/>
    <p:sldId id="589" r:id="rId18"/>
    <p:sldId id="590" r:id="rId19"/>
    <p:sldId id="572" r:id="rId20"/>
    <p:sldId id="609" r:id="rId21"/>
    <p:sldId id="615" r:id="rId22"/>
    <p:sldId id="606" r:id="rId23"/>
    <p:sldId id="613" r:id="rId24"/>
    <p:sldId id="440" r:id="rId25"/>
    <p:sldId id="612" r:id="rId26"/>
    <p:sldId id="611" r:id="rId27"/>
    <p:sldId id="614" r:id="rId28"/>
    <p:sldId id="616" r:id="rId29"/>
  </p:sldIdLst>
  <p:sldSz cx="12188825" cy="6858000"/>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68B1F"/>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060" autoAdjust="0"/>
    <p:restoredTop sz="84874" autoAdjust="0"/>
  </p:normalViewPr>
  <p:slideViewPr>
    <p:cSldViewPr snapToGrid="0" snapToObjects="1">
      <p:cViewPr>
        <p:scale>
          <a:sx n="71" d="100"/>
          <a:sy n="71" d="100"/>
        </p:scale>
        <p:origin x="-484" y="-48"/>
      </p:cViewPr>
      <p:guideLst>
        <p:guide orient="horz" pos="429"/>
        <p:guide pos="279"/>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5">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162BBD-010F-4C6A-BC41-073C5D2A6FFC}" type="doc">
      <dgm:prSet loTypeId="urn:microsoft.com/office/officeart/2005/8/layout/cycle8" loCatId="cycle" qsTypeId="urn:microsoft.com/office/officeart/2005/8/quickstyle/3d2" qsCatId="3D" csTypeId="urn:microsoft.com/office/officeart/2005/8/colors/colorful1#5" csCatId="colorful" phldr="1"/>
      <dgm:spPr/>
    </dgm:pt>
    <dgm:pt modelId="{1AB783F2-BDCE-4AF3-928A-6FC63D7900AA}">
      <dgm:prSet phldrT="[Text]" custT="1"/>
      <dgm:spPr>
        <a:gradFill rotWithShape="0">
          <a:gsLst>
            <a:gs pos="44000">
              <a:srgbClr val="F67B00"/>
            </a:gs>
            <a:gs pos="100000">
              <a:srgbClr val="FFC000"/>
            </a:gs>
          </a:gsLst>
          <a:lin ang="13800000" scaled="0"/>
        </a:gradFill>
        <a:scene3d>
          <a:camera prst="orthographicFront"/>
          <a:lightRig rig="threePt" dir="t">
            <a:rot lat="0" lon="0" rev="7500000"/>
          </a:lightRig>
        </a:scene3d>
        <a:sp3d prstMaterial="plastic"/>
      </dgm:spPr>
      <dgm:t>
        <a:bodyPr/>
        <a:lstStyle/>
        <a:p>
          <a:r>
            <a:rPr lang="en-GB" sz="1200" dirty="0" smtClean="0">
              <a:effectLst>
                <a:outerShdw blurRad="38100" dist="38100" dir="2700000" algn="tl">
                  <a:srgbClr val="000000">
                    <a:alpha val="43137"/>
                  </a:srgbClr>
                </a:outerShdw>
              </a:effectLst>
            </a:rPr>
            <a:t>Organizational </a:t>
          </a:r>
          <a:r>
            <a:rPr lang="en-GB" sz="1200" dirty="0" err="1" smtClean="0">
              <a:effectLst>
                <a:outerShdw blurRad="38100" dist="38100" dir="2700000" algn="tl">
                  <a:srgbClr val="000000">
                    <a:alpha val="43137"/>
                  </a:srgbClr>
                </a:outerShdw>
              </a:effectLst>
            </a:rPr>
            <a:t>Comms</a:t>
          </a:r>
          <a:endParaRPr lang="en-GB" sz="1200" dirty="0">
            <a:effectLst>
              <a:outerShdw blurRad="38100" dist="38100" dir="2700000" algn="tl">
                <a:srgbClr val="000000">
                  <a:alpha val="43137"/>
                </a:srgbClr>
              </a:outerShdw>
            </a:effectLst>
          </a:endParaRPr>
        </a:p>
      </dgm:t>
    </dgm:pt>
    <dgm:pt modelId="{36593DFB-A076-4665-99FE-B5824FE11281}" type="parTrans" cxnId="{9C07E9C0-D88D-4550-BBEB-9EA6CB3785C4}">
      <dgm:prSet/>
      <dgm:spPr/>
      <dgm:t>
        <a:bodyPr/>
        <a:lstStyle/>
        <a:p>
          <a:endParaRPr lang="en-GB"/>
        </a:p>
      </dgm:t>
    </dgm:pt>
    <dgm:pt modelId="{65D58004-E02F-4393-A167-6129ABC8CF5F}" type="sibTrans" cxnId="{9C07E9C0-D88D-4550-BBEB-9EA6CB3785C4}">
      <dgm:prSet/>
      <dgm:spPr/>
      <dgm:t>
        <a:bodyPr/>
        <a:lstStyle/>
        <a:p>
          <a:endParaRPr lang="en-GB"/>
        </a:p>
      </dgm:t>
    </dgm:pt>
    <dgm:pt modelId="{203E22FC-8D4F-4612-8112-2C8AC5499593}">
      <dgm:prSet phldrT="[Text]" custT="1"/>
      <dgm:spPr>
        <a:gradFill rotWithShape="0">
          <a:gsLst>
            <a:gs pos="38000">
              <a:schemeClr val="accent5">
                <a:lumMod val="50000"/>
              </a:schemeClr>
            </a:gs>
            <a:gs pos="100000">
              <a:schemeClr val="accent5"/>
            </a:gs>
          </a:gsLst>
          <a:lin ang="15600000" scaled="0"/>
        </a:gradFill>
        <a:scene3d>
          <a:camera prst="orthographicFront"/>
          <a:lightRig rig="threePt" dir="t">
            <a:rot lat="0" lon="0" rev="7500000"/>
          </a:lightRig>
        </a:scene3d>
        <a:sp3d prstMaterial="plastic"/>
      </dgm:spPr>
      <dgm:t>
        <a:bodyPr/>
        <a:lstStyle/>
        <a:p>
          <a:r>
            <a:rPr lang="en-GB" sz="1200" dirty="0" smtClean="0">
              <a:effectLst>
                <a:outerShdw blurRad="38100" dist="38100" dir="2700000" algn="tl">
                  <a:srgbClr val="000000">
                    <a:alpha val="43137"/>
                  </a:srgbClr>
                </a:outerShdw>
              </a:effectLst>
            </a:rPr>
            <a:t>Mobile Productivity</a:t>
          </a:r>
          <a:endParaRPr lang="en-GB" sz="1200" dirty="0">
            <a:effectLst>
              <a:outerShdw blurRad="38100" dist="38100" dir="2700000" algn="tl">
                <a:srgbClr val="000000">
                  <a:alpha val="43137"/>
                </a:srgbClr>
              </a:outerShdw>
            </a:effectLst>
          </a:endParaRPr>
        </a:p>
      </dgm:t>
    </dgm:pt>
    <dgm:pt modelId="{35662E84-8982-434E-B1FC-089D6C93353E}" type="parTrans" cxnId="{F4A68775-408A-48FC-AFC2-644E4AAC15C8}">
      <dgm:prSet/>
      <dgm:spPr/>
      <dgm:t>
        <a:bodyPr/>
        <a:lstStyle/>
        <a:p>
          <a:endParaRPr lang="en-GB"/>
        </a:p>
      </dgm:t>
    </dgm:pt>
    <dgm:pt modelId="{C65013AD-FB2A-4A7F-B8A2-38965CABEC65}" type="sibTrans" cxnId="{F4A68775-408A-48FC-AFC2-644E4AAC15C8}">
      <dgm:prSet/>
      <dgm:spPr/>
      <dgm:t>
        <a:bodyPr/>
        <a:lstStyle/>
        <a:p>
          <a:endParaRPr lang="en-GB"/>
        </a:p>
      </dgm:t>
    </dgm:pt>
    <dgm:pt modelId="{BF6FC46C-2908-4E13-AECA-66722E23ADD3}">
      <dgm:prSet phldrT="[Text]" custT="1"/>
      <dgm:spPr>
        <a:gradFill rotWithShape="0">
          <a:gsLst>
            <a:gs pos="0">
              <a:schemeClr val="accent3">
                <a:lumMod val="25000"/>
              </a:schemeClr>
            </a:gs>
            <a:gs pos="100000">
              <a:schemeClr val="tx1"/>
            </a:gs>
          </a:gsLst>
          <a:lin ang="1800000" scaled="0"/>
        </a:gradFill>
        <a:scene3d>
          <a:camera prst="orthographicFront"/>
          <a:lightRig rig="threePt" dir="t">
            <a:rot lat="0" lon="0" rev="7500000"/>
          </a:lightRig>
        </a:scene3d>
        <a:sp3d prstMaterial="plastic"/>
      </dgm:spPr>
      <dgm:t>
        <a:bodyPr/>
        <a:lstStyle/>
        <a:p>
          <a:r>
            <a:rPr lang="en-GB" sz="1200" dirty="0" smtClean="0">
              <a:effectLst>
                <a:outerShdw blurRad="38100" dist="38100" dir="2700000" algn="tl">
                  <a:srgbClr val="000000">
                    <a:alpha val="43137"/>
                  </a:srgbClr>
                </a:outerShdw>
              </a:effectLst>
            </a:rPr>
            <a:t>Customer Satisfaction</a:t>
          </a:r>
          <a:endParaRPr lang="en-GB" sz="1200" dirty="0">
            <a:effectLst>
              <a:outerShdw blurRad="38100" dist="38100" dir="2700000" algn="tl">
                <a:srgbClr val="000000">
                  <a:alpha val="43137"/>
                </a:srgbClr>
              </a:outerShdw>
            </a:effectLst>
          </a:endParaRPr>
        </a:p>
      </dgm:t>
    </dgm:pt>
    <dgm:pt modelId="{E6FD14D5-2CE8-4E01-A3CC-A7D84A0E28F8}" type="parTrans" cxnId="{5928814D-E83E-4BDD-BF6F-AE95C363266B}">
      <dgm:prSet/>
      <dgm:spPr/>
      <dgm:t>
        <a:bodyPr/>
        <a:lstStyle/>
        <a:p>
          <a:endParaRPr lang="en-GB"/>
        </a:p>
      </dgm:t>
    </dgm:pt>
    <dgm:pt modelId="{B0066261-C7EB-4DBB-B14D-B935C04F6DDB}" type="sibTrans" cxnId="{5928814D-E83E-4BDD-BF6F-AE95C363266B}">
      <dgm:prSet/>
      <dgm:spPr/>
      <dgm:t>
        <a:bodyPr/>
        <a:lstStyle/>
        <a:p>
          <a:endParaRPr lang="en-GB"/>
        </a:p>
      </dgm:t>
    </dgm:pt>
    <dgm:pt modelId="{1CA54D67-0537-444C-B1F5-BCB16755996A}">
      <dgm:prSet phldrT="[Text]" custT="1"/>
      <dgm:spPr>
        <a:solidFill>
          <a:schemeClr val="accent1"/>
        </a:solidFill>
        <a:scene3d>
          <a:camera prst="orthographicFront"/>
          <a:lightRig rig="threePt" dir="t">
            <a:rot lat="0" lon="0" rev="7500000"/>
          </a:lightRig>
        </a:scene3d>
        <a:sp3d prstMaterial="plastic"/>
      </dgm:spPr>
      <dgm:t>
        <a:bodyPr/>
        <a:lstStyle/>
        <a:p>
          <a:r>
            <a:rPr lang="en-GB" sz="1200" dirty="0" smtClean="0">
              <a:effectLst>
                <a:outerShdw blurRad="38100" dist="38100" dir="2700000" algn="tl">
                  <a:srgbClr val="000000">
                    <a:alpha val="43137"/>
                  </a:srgbClr>
                </a:outerShdw>
              </a:effectLst>
            </a:rPr>
            <a:t>Optimizing IT</a:t>
          </a:r>
          <a:endParaRPr lang="en-GB" sz="1200" dirty="0">
            <a:effectLst>
              <a:outerShdw blurRad="38100" dist="38100" dir="2700000" algn="tl">
                <a:srgbClr val="000000">
                  <a:alpha val="43137"/>
                </a:srgbClr>
              </a:outerShdw>
            </a:effectLst>
          </a:endParaRPr>
        </a:p>
      </dgm:t>
    </dgm:pt>
    <dgm:pt modelId="{E3F03606-9FB5-4C91-A443-6F2E392436F5}" type="parTrans" cxnId="{1D5338CE-CA17-4BDC-9D6C-8A66CC170797}">
      <dgm:prSet/>
      <dgm:spPr/>
      <dgm:t>
        <a:bodyPr/>
        <a:lstStyle/>
        <a:p>
          <a:endParaRPr lang="en-GB"/>
        </a:p>
      </dgm:t>
    </dgm:pt>
    <dgm:pt modelId="{045FA20C-F40C-48C8-B16D-BEE6DC859E03}" type="sibTrans" cxnId="{1D5338CE-CA17-4BDC-9D6C-8A66CC170797}">
      <dgm:prSet/>
      <dgm:spPr/>
      <dgm:t>
        <a:bodyPr/>
        <a:lstStyle/>
        <a:p>
          <a:endParaRPr lang="en-GB"/>
        </a:p>
      </dgm:t>
    </dgm:pt>
    <dgm:pt modelId="{1D77CC50-DECF-4CE6-9902-6BBF662999BC}">
      <dgm:prSet phldrT="[Text]" custT="1"/>
      <dgm:spPr>
        <a:gradFill rotWithShape="0">
          <a:gsLst>
            <a:gs pos="0">
              <a:schemeClr val="accent6"/>
            </a:gs>
            <a:gs pos="100000">
              <a:schemeClr val="accent6">
                <a:lumMod val="60000"/>
                <a:lumOff val="40000"/>
              </a:schemeClr>
            </a:gs>
          </a:gsLst>
          <a:lin ang="5400000" scaled="0"/>
        </a:gradFill>
        <a:scene3d>
          <a:camera prst="orthographicFront"/>
          <a:lightRig rig="threePt" dir="t">
            <a:rot lat="0" lon="0" rev="7500000"/>
          </a:lightRig>
        </a:scene3d>
        <a:sp3d prstMaterial="plastic"/>
      </dgm:spPr>
      <dgm:t>
        <a:bodyPr/>
        <a:lstStyle/>
        <a:p>
          <a:r>
            <a:rPr lang="en-GB" sz="1200" dirty="0" smtClean="0">
              <a:effectLst>
                <a:outerShdw blurRad="38100" dist="38100" dir="2700000" algn="tl">
                  <a:srgbClr val="000000">
                    <a:alpha val="43137"/>
                  </a:srgbClr>
                </a:outerShdw>
              </a:effectLst>
            </a:rPr>
            <a:t>Team Performance</a:t>
          </a:r>
          <a:endParaRPr lang="en-GB" sz="1200" dirty="0">
            <a:effectLst>
              <a:outerShdw blurRad="38100" dist="38100" dir="2700000" algn="tl">
                <a:srgbClr val="000000">
                  <a:alpha val="43137"/>
                </a:srgbClr>
              </a:outerShdw>
            </a:effectLst>
          </a:endParaRPr>
        </a:p>
      </dgm:t>
    </dgm:pt>
    <dgm:pt modelId="{7B36BB5E-63CC-485D-9353-EA0D93E022AA}" type="parTrans" cxnId="{1DBB4ADC-53C8-42C9-8B6A-0963232320DA}">
      <dgm:prSet/>
      <dgm:spPr/>
      <dgm:t>
        <a:bodyPr/>
        <a:lstStyle/>
        <a:p>
          <a:endParaRPr lang="en-GB"/>
        </a:p>
      </dgm:t>
    </dgm:pt>
    <dgm:pt modelId="{5B3A3043-B927-414F-8650-0D57ABD0AA18}" type="sibTrans" cxnId="{1DBB4ADC-53C8-42C9-8B6A-0963232320DA}">
      <dgm:prSet/>
      <dgm:spPr/>
      <dgm:t>
        <a:bodyPr/>
        <a:lstStyle/>
        <a:p>
          <a:endParaRPr lang="en-GB"/>
        </a:p>
      </dgm:t>
    </dgm:pt>
    <dgm:pt modelId="{89F3C83D-3B27-4928-8CFB-60630BDB9992}" type="pres">
      <dgm:prSet presAssocID="{B2162BBD-010F-4C6A-BC41-073C5D2A6FFC}" presName="compositeShape" presStyleCnt="0">
        <dgm:presLayoutVars>
          <dgm:chMax val="7"/>
          <dgm:dir/>
          <dgm:resizeHandles val="exact"/>
        </dgm:presLayoutVars>
      </dgm:prSet>
      <dgm:spPr/>
    </dgm:pt>
    <dgm:pt modelId="{D7260DBE-369F-47E3-A3C5-6261AB415FA4}" type="pres">
      <dgm:prSet presAssocID="{B2162BBD-010F-4C6A-BC41-073C5D2A6FFC}" presName="wedge1" presStyleLbl="node1" presStyleIdx="0" presStyleCnt="5"/>
      <dgm:spPr/>
      <dgm:t>
        <a:bodyPr/>
        <a:lstStyle/>
        <a:p>
          <a:endParaRPr lang="en-GB"/>
        </a:p>
      </dgm:t>
    </dgm:pt>
    <dgm:pt modelId="{1E42D5BD-7A67-4C5F-8299-D497F08A098F}" type="pres">
      <dgm:prSet presAssocID="{B2162BBD-010F-4C6A-BC41-073C5D2A6FFC}" presName="dummy1a" presStyleCnt="0"/>
      <dgm:spPr/>
    </dgm:pt>
    <dgm:pt modelId="{932C1E67-95C7-424B-AEE6-919153BB65D3}" type="pres">
      <dgm:prSet presAssocID="{B2162BBD-010F-4C6A-BC41-073C5D2A6FFC}" presName="dummy1b" presStyleCnt="0"/>
      <dgm:spPr/>
    </dgm:pt>
    <dgm:pt modelId="{2299F8D4-7AE5-4735-822D-6D68BA14A4BE}" type="pres">
      <dgm:prSet presAssocID="{B2162BBD-010F-4C6A-BC41-073C5D2A6FFC}" presName="wedge1Tx" presStyleLbl="node1" presStyleIdx="0" presStyleCnt="5">
        <dgm:presLayoutVars>
          <dgm:chMax val="0"/>
          <dgm:chPref val="0"/>
          <dgm:bulletEnabled val="1"/>
        </dgm:presLayoutVars>
      </dgm:prSet>
      <dgm:spPr/>
      <dgm:t>
        <a:bodyPr/>
        <a:lstStyle/>
        <a:p>
          <a:endParaRPr lang="en-GB"/>
        </a:p>
      </dgm:t>
    </dgm:pt>
    <dgm:pt modelId="{4763ACA4-0239-4840-8F14-BD7BFC53F37C}" type="pres">
      <dgm:prSet presAssocID="{B2162BBD-010F-4C6A-BC41-073C5D2A6FFC}" presName="wedge2" presStyleLbl="node1" presStyleIdx="1" presStyleCnt="5"/>
      <dgm:spPr/>
      <dgm:t>
        <a:bodyPr/>
        <a:lstStyle/>
        <a:p>
          <a:endParaRPr lang="en-GB"/>
        </a:p>
      </dgm:t>
    </dgm:pt>
    <dgm:pt modelId="{2A19DAB0-1075-4D72-A14C-3AB060679293}" type="pres">
      <dgm:prSet presAssocID="{B2162BBD-010F-4C6A-BC41-073C5D2A6FFC}" presName="dummy2a" presStyleCnt="0"/>
      <dgm:spPr/>
    </dgm:pt>
    <dgm:pt modelId="{86AFCC13-EE5E-4981-95F5-AAE7AF0F043D}" type="pres">
      <dgm:prSet presAssocID="{B2162BBD-010F-4C6A-BC41-073C5D2A6FFC}" presName="dummy2b" presStyleCnt="0"/>
      <dgm:spPr/>
    </dgm:pt>
    <dgm:pt modelId="{197A3E99-DBB1-476C-85D9-F809DF727352}" type="pres">
      <dgm:prSet presAssocID="{B2162BBD-010F-4C6A-BC41-073C5D2A6FFC}" presName="wedge2Tx" presStyleLbl="node1" presStyleIdx="1" presStyleCnt="5">
        <dgm:presLayoutVars>
          <dgm:chMax val="0"/>
          <dgm:chPref val="0"/>
          <dgm:bulletEnabled val="1"/>
        </dgm:presLayoutVars>
      </dgm:prSet>
      <dgm:spPr/>
      <dgm:t>
        <a:bodyPr/>
        <a:lstStyle/>
        <a:p>
          <a:endParaRPr lang="en-GB"/>
        </a:p>
      </dgm:t>
    </dgm:pt>
    <dgm:pt modelId="{B3F1F711-8D6B-4658-A28D-3D8CA4FB8EE2}" type="pres">
      <dgm:prSet presAssocID="{B2162BBD-010F-4C6A-BC41-073C5D2A6FFC}" presName="wedge3" presStyleLbl="node1" presStyleIdx="2" presStyleCnt="5"/>
      <dgm:spPr/>
      <dgm:t>
        <a:bodyPr/>
        <a:lstStyle/>
        <a:p>
          <a:endParaRPr lang="en-GB"/>
        </a:p>
      </dgm:t>
    </dgm:pt>
    <dgm:pt modelId="{468839A2-12B9-4D5E-9B03-CF5638C7C858}" type="pres">
      <dgm:prSet presAssocID="{B2162BBD-010F-4C6A-BC41-073C5D2A6FFC}" presName="dummy3a" presStyleCnt="0"/>
      <dgm:spPr/>
    </dgm:pt>
    <dgm:pt modelId="{59F1648D-3259-479D-B1EA-41F3D9416620}" type="pres">
      <dgm:prSet presAssocID="{B2162BBD-010F-4C6A-BC41-073C5D2A6FFC}" presName="dummy3b" presStyleCnt="0"/>
      <dgm:spPr/>
    </dgm:pt>
    <dgm:pt modelId="{BD1E9BBA-23FC-404C-ADE9-FB3FE694B5A8}" type="pres">
      <dgm:prSet presAssocID="{B2162BBD-010F-4C6A-BC41-073C5D2A6FFC}" presName="wedge3Tx" presStyleLbl="node1" presStyleIdx="2" presStyleCnt="5">
        <dgm:presLayoutVars>
          <dgm:chMax val="0"/>
          <dgm:chPref val="0"/>
          <dgm:bulletEnabled val="1"/>
        </dgm:presLayoutVars>
      </dgm:prSet>
      <dgm:spPr/>
      <dgm:t>
        <a:bodyPr/>
        <a:lstStyle/>
        <a:p>
          <a:endParaRPr lang="en-GB"/>
        </a:p>
      </dgm:t>
    </dgm:pt>
    <dgm:pt modelId="{51EDB7CD-1B9E-494A-B320-4A5273274132}" type="pres">
      <dgm:prSet presAssocID="{B2162BBD-010F-4C6A-BC41-073C5D2A6FFC}" presName="wedge4" presStyleLbl="node1" presStyleIdx="3" presStyleCnt="5"/>
      <dgm:spPr/>
      <dgm:t>
        <a:bodyPr/>
        <a:lstStyle/>
        <a:p>
          <a:endParaRPr lang="en-GB"/>
        </a:p>
      </dgm:t>
    </dgm:pt>
    <dgm:pt modelId="{4DD2B014-A659-43AB-A7E0-FF3C7272001F}" type="pres">
      <dgm:prSet presAssocID="{B2162BBD-010F-4C6A-BC41-073C5D2A6FFC}" presName="dummy4a" presStyleCnt="0"/>
      <dgm:spPr/>
    </dgm:pt>
    <dgm:pt modelId="{1872FFB9-B247-4BC4-AF71-5FB411674997}" type="pres">
      <dgm:prSet presAssocID="{B2162BBD-010F-4C6A-BC41-073C5D2A6FFC}" presName="dummy4b" presStyleCnt="0"/>
      <dgm:spPr/>
    </dgm:pt>
    <dgm:pt modelId="{E1713521-7F27-4723-8F3F-F384E5E6FC51}" type="pres">
      <dgm:prSet presAssocID="{B2162BBD-010F-4C6A-BC41-073C5D2A6FFC}" presName="wedge4Tx" presStyleLbl="node1" presStyleIdx="3" presStyleCnt="5">
        <dgm:presLayoutVars>
          <dgm:chMax val="0"/>
          <dgm:chPref val="0"/>
          <dgm:bulletEnabled val="1"/>
        </dgm:presLayoutVars>
      </dgm:prSet>
      <dgm:spPr/>
      <dgm:t>
        <a:bodyPr/>
        <a:lstStyle/>
        <a:p>
          <a:endParaRPr lang="en-GB"/>
        </a:p>
      </dgm:t>
    </dgm:pt>
    <dgm:pt modelId="{36073975-5BBA-4C59-A899-B979DC08A016}" type="pres">
      <dgm:prSet presAssocID="{B2162BBD-010F-4C6A-BC41-073C5D2A6FFC}" presName="wedge5" presStyleLbl="node1" presStyleIdx="4" presStyleCnt="5"/>
      <dgm:spPr/>
      <dgm:t>
        <a:bodyPr/>
        <a:lstStyle/>
        <a:p>
          <a:endParaRPr lang="en-GB"/>
        </a:p>
      </dgm:t>
    </dgm:pt>
    <dgm:pt modelId="{E73708E6-A1C9-41D4-9875-F4297D45F3EE}" type="pres">
      <dgm:prSet presAssocID="{B2162BBD-010F-4C6A-BC41-073C5D2A6FFC}" presName="dummy5a" presStyleCnt="0"/>
      <dgm:spPr/>
    </dgm:pt>
    <dgm:pt modelId="{CF3F6908-BCDE-4A87-BF0B-24B88EDEF4AB}" type="pres">
      <dgm:prSet presAssocID="{B2162BBD-010F-4C6A-BC41-073C5D2A6FFC}" presName="dummy5b" presStyleCnt="0"/>
      <dgm:spPr/>
    </dgm:pt>
    <dgm:pt modelId="{731DF47A-2558-42AF-B27C-E2BD01F1DB87}" type="pres">
      <dgm:prSet presAssocID="{B2162BBD-010F-4C6A-BC41-073C5D2A6FFC}" presName="wedge5Tx" presStyleLbl="node1" presStyleIdx="4" presStyleCnt="5">
        <dgm:presLayoutVars>
          <dgm:chMax val="0"/>
          <dgm:chPref val="0"/>
          <dgm:bulletEnabled val="1"/>
        </dgm:presLayoutVars>
      </dgm:prSet>
      <dgm:spPr/>
      <dgm:t>
        <a:bodyPr/>
        <a:lstStyle/>
        <a:p>
          <a:endParaRPr lang="en-GB"/>
        </a:p>
      </dgm:t>
    </dgm:pt>
    <dgm:pt modelId="{1C356BC8-5474-4F02-87E9-9282C45B4E2B}" type="pres">
      <dgm:prSet presAssocID="{65D58004-E02F-4393-A167-6129ABC8CF5F}" presName="arrowWedge1" presStyleLbl="fgSibTrans2D1" presStyleIdx="0" presStyleCnt="5"/>
      <dgm:spPr>
        <a:gradFill rotWithShape="0">
          <a:gsLst>
            <a:gs pos="0">
              <a:srgbClr val="F67B00"/>
            </a:gs>
            <a:gs pos="100000">
              <a:srgbClr val="FFC000"/>
            </a:gs>
          </a:gsLst>
          <a:lin ang="13200000" scaled="0"/>
        </a:gradFill>
        <a:effectLst>
          <a:outerShdw blurRad="50800" dist="38100" dir="6000000" algn="tl" rotWithShape="0">
            <a:prstClr val="black">
              <a:alpha val="40000"/>
            </a:prstClr>
          </a:outerShdw>
        </a:effectLst>
      </dgm:spPr>
    </dgm:pt>
    <dgm:pt modelId="{34CFA7FA-2568-4733-83FB-6E7A6CD82F1B}" type="pres">
      <dgm:prSet presAssocID="{C65013AD-FB2A-4A7F-B8A2-38965CABEC65}" presName="arrowWedge2" presStyleLbl="fgSibTrans2D1" presStyleIdx="1" presStyleCnt="5"/>
      <dgm:spPr>
        <a:gradFill rotWithShape="0">
          <a:gsLst>
            <a:gs pos="0">
              <a:schemeClr val="accent5">
                <a:lumMod val="50000"/>
              </a:schemeClr>
            </a:gs>
            <a:gs pos="100000">
              <a:schemeClr val="accent5"/>
            </a:gs>
          </a:gsLst>
          <a:lin ang="13200000" scaled="0"/>
        </a:gradFill>
        <a:effectLst>
          <a:outerShdw blurRad="50800" dist="38100" dir="13800000" algn="tl" rotWithShape="0">
            <a:prstClr val="black">
              <a:alpha val="40000"/>
            </a:prstClr>
          </a:outerShdw>
        </a:effectLst>
      </dgm:spPr>
    </dgm:pt>
    <dgm:pt modelId="{14343E21-75FE-4F97-95EF-D97A4249C61C}" type="pres">
      <dgm:prSet presAssocID="{B0066261-C7EB-4DBB-B14D-B935C04F6DDB}" presName="arrowWedge3" presStyleLbl="fgSibTrans2D1" presStyleIdx="2" presStyleCnt="5"/>
      <dgm:spPr>
        <a:gradFill rotWithShape="0">
          <a:gsLst>
            <a:gs pos="0">
              <a:schemeClr val="accent3">
                <a:lumMod val="25000"/>
              </a:schemeClr>
            </a:gs>
            <a:gs pos="100000">
              <a:schemeClr val="tx1"/>
            </a:gs>
          </a:gsLst>
          <a:lin ang="1200000" scaled="0"/>
        </a:gradFill>
        <a:effectLst>
          <a:outerShdw blurRad="50800" dist="38100" dir="14400000" algn="tl" rotWithShape="0">
            <a:prstClr val="black">
              <a:alpha val="40000"/>
            </a:prstClr>
          </a:outerShdw>
        </a:effectLst>
      </dgm:spPr>
    </dgm:pt>
    <dgm:pt modelId="{5E5760AC-5E9C-477B-AB08-8E3216671754}" type="pres">
      <dgm:prSet presAssocID="{045FA20C-F40C-48C8-B16D-BEE6DC859E03}" presName="arrowWedge4" presStyleLbl="fgSibTrans2D1" presStyleIdx="3" presStyleCnt="5"/>
      <dgm:spPr>
        <a:gradFill rotWithShape="0">
          <a:gsLst>
            <a:gs pos="0">
              <a:schemeClr val="tx1"/>
            </a:gs>
            <a:gs pos="100000">
              <a:schemeClr val="tx2"/>
            </a:gs>
          </a:gsLst>
          <a:lin ang="1800000" scaled="0"/>
        </a:gradFill>
        <a:effectLst>
          <a:outerShdw blurRad="50800" dist="38100" dir="600000" algn="tl" rotWithShape="0">
            <a:prstClr val="black">
              <a:alpha val="40000"/>
            </a:prstClr>
          </a:outerShdw>
        </a:effectLst>
      </dgm:spPr>
    </dgm:pt>
    <dgm:pt modelId="{04EBCDB7-1BAD-4CB0-BC2B-8159BC2B5936}" type="pres">
      <dgm:prSet presAssocID="{5B3A3043-B927-414F-8650-0D57ABD0AA18}" presName="arrowWedge5" presStyleLbl="fgSibTrans2D1" presStyleIdx="4" presStyleCnt="5"/>
      <dgm:spPr>
        <a:gradFill rotWithShape="0">
          <a:gsLst>
            <a:gs pos="0">
              <a:schemeClr val="accent6"/>
            </a:gs>
            <a:gs pos="100000">
              <a:schemeClr val="accent6">
                <a:lumMod val="60000"/>
                <a:lumOff val="40000"/>
              </a:schemeClr>
            </a:gs>
          </a:gsLst>
          <a:lin ang="5400000" scaled="0"/>
        </a:gradFill>
        <a:effectLst>
          <a:outerShdw blurRad="50800" dist="38100" dir="2700000" algn="tl" rotWithShape="0">
            <a:prstClr val="black">
              <a:alpha val="40000"/>
            </a:prstClr>
          </a:outerShdw>
        </a:effectLst>
      </dgm:spPr>
    </dgm:pt>
  </dgm:ptLst>
  <dgm:cxnLst>
    <dgm:cxn modelId="{AF9EF77E-A0A8-49F1-8EC4-FE65374F980E}" type="presOf" srcId="{BF6FC46C-2908-4E13-AECA-66722E23ADD3}" destId="{B3F1F711-8D6B-4658-A28D-3D8CA4FB8EE2}" srcOrd="0" destOrd="0" presId="urn:microsoft.com/office/officeart/2005/8/layout/cycle8"/>
    <dgm:cxn modelId="{1D5338CE-CA17-4BDC-9D6C-8A66CC170797}" srcId="{B2162BBD-010F-4C6A-BC41-073C5D2A6FFC}" destId="{1CA54D67-0537-444C-B1F5-BCB16755996A}" srcOrd="3" destOrd="0" parTransId="{E3F03606-9FB5-4C91-A443-6F2E392436F5}" sibTransId="{045FA20C-F40C-48C8-B16D-BEE6DC859E03}"/>
    <dgm:cxn modelId="{E122034E-2B02-4A1D-BB56-D8133D30B9C2}" type="presOf" srcId="{203E22FC-8D4F-4612-8112-2C8AC5499593}" destId="{197A3E99-DBB1-476C-85D9-F809DF727352}" srcOrd="1" destOrd="0" presId="urn:microsoft.com/office/officeart/2005/8/layout/cycle8"/>
    <dgm:cxn modelId="{D2EDC05E-095B-4F34-A70D-CF01C61B2C33}" type="presOf" srcId="{203E22FC-8D4F-4612-8112-2C8AC5499593}" destId="{4763ACA4-0239-4840-8F14-BD7BFC53F37C}" srcOrd="0" destOrd="0" presId="urn:microsoft.com/office/officeart/2005/8/layout/cycle8"/>
    <dgm:cxn modelId="{C396722E-A192-4C23-B129-F9759369BBB4}" type="presOf" srcId="{1D77CC50-DECF-4CE6-9902-6BBF662999BC}" destId="{731DF47A-2558-42AF-B27C-E2BD01F1DB87}" srcOrd="1" destOrd="0" presId="urn:microsoft.com/office/officeart/2005/8/layout/cycle8"/>
    <dgm:cxn modelId="{1E75D3DD-30BF-4A06-A0C3-3FAC41490F20}" type="presOf" srcId="{1AB783F2-BDCE-4AF3-928A-6FC63D7900AA}" destId="{D7260DBE-369F-47E3-A3C5-6261AB415FA4}" srcOrd="0" destOrd="0" presId="urn:microsoft.com/office/officeart/2005/8/layout/cycle8"/>
    <dgm:cxn modelId="{1DBB4ADC-53C8-42C9-8B6A-0963232320DA}" srcId="{B2162BBD-010F-4C6A-BC41-073C5D2A6FFC}" destId="{1D77CC50-DECF-4CE6-9902-6BBF662999BC}" srcOrd="4" destOrd="0" parTransId="{7B36BB5E-63CC-485D-9353-EA0D93E022AA}" sibTransId="{5B3A3043-B927-414F-8650-0D57ABD0AA18}"/>
    <dgm:cxn modelId="{C866529C-F25A-4071-8447-8E5ED8A2017E}" type="presOf" srcId="{B2162BBD-010F-4C6A-BC41-073C5D2A6FFC}" destId="{89F3C83D-3B27-4928-8CFB-60630BDB9992}" srcOrd="0" destOrd="0" presId="urn:microsoft.com/office/officeart/2005/8/layout/cycle8"/>
    <dgm:cxn modelId="{F6F636B1-70A3-4853-B0AD-F71EAAF221FA}" type="presOf" srcId="{1D77CC50-DECF-4CE6-9902-6BBF662999BC}" destId="{36073975-5BBA-4C59-A899-B979DC08A016}" srcOrd="0" destOrd="0" presId="urn:microsoft.com/office/officeart/2005/8/layout/cycle8"/>
    <dgm:cxn modelId="{9C07E9C0-D88D-4550-BBEB-9EA6CB3785C4}" srcId="{B2162BBD-010F-4C6A-BC41-073C5D2A6FFC}" destId="{1AB783F2-BDCE-4AF3-928A-6FC63D7900AA}" srcOrd="0" destOrd="0" parTransId="{36593DFB-A076-4665-99FE-B5824FE11281}" sibTransId="{65D58004-E02F-4393-A167-6129ABC8CF5F}"/>
    <dgm:cxn modelId="{5928814D-E83E-4BDD-BF6F-AE95C363266B}" srcId="{B2162BBD-010F-4C6A-BC41-073C5D2A6FFC}" destId="{BF6FC46C-2908-4E13-AECA-66722E23ADD3}" srcOrd="2" destOrd="0" parTransId="{E6FD14D5-2CE8-4E01-A3CC-A7D84A0E28F8}" sibTransId="{B0066261-C7EB-4DBB-B14D-B935C04F6DDB}"/>
    <dgm:cxn modelId="{D5590730-D90D-42A4-B9A9-D7023180A197}" type="presOf" srcId="{1AB783F2-BDCE-4AF3-928A-6FC63D7900AA}" destId="{2299F8D4-7AE5-4735-822D-6D68BA14A4BE}" srcOrd="1" destOrd="0" presId="urn:microsoft.com/office/officeart/2005/8/layout/cycle8"/>
    <dgm:cxn modelId="{F4A68775-408A-48FC-AFC2-644E4AAC15C8}" srcId="{B2162BBD-010F-4C6A-BC41-073C5D2A6FFC}" destId="{203E22FC-8D4F-4612-8112-2C8AC5499593}" srcOrd="1" destOrd="0" parTransId="{35662E84-8982-434E-B1FC-089D6C93353E}" sibTransId="{C65013AD-FB2A-4A7F-B8A2-38965CABEC65}"/>
    <dgm:cxn modelId="{D46E5E04-8A67-48BD-9C62-3F4D7A9E4992}" type="presOf" srcId="{BF6FC46C-2908-4E13-AECA-66722E23ADD3}" destId="{BD1E9BBA-23FC-404C-ADE9-FB3FE694B5A8}" srcOrd="1" destOrd="0" presId="urn:microsoft.com/office/officeart/2005/8/layout/cycle8"/>
    <dgm:cxn modelId="{24A12DF0-069F-49B6-A3B4-60E1FB303576}" type="presOf" srcId="{1CA54D67-0537-444C-B1F5-BCB16755996A}" destId="{51EDB7CD-1B9E-494A-B320-4A5273274132}" srcOrd="0" destOrd="0" presId="urn:microsoft.com/office/officeart/2005/8/layout/cycle8"/>
    <dgm:cxn modelId="{AC71FC92-0567-4EA8-B907-705BCB20660B}" type="presOf" srcId="{1CA54D67-0537-444C-B1F5-BCB16755996A}" destId="{E1713521-7F27-4723-8F3F-F384E5E6FC51}" srcOrd="1" destOrd="0" presId="urn:microsoft.com/office/officeart/2005/8/layout/cycle8"/>
    <dgm:cxn modelId="{423B8F5F-EEF2-4FE3-A4C4-1BF8F3DEC76D}" type="presParOf" srcId="{89F3C83D-3B27-4928-8CFB-60630BDB9992}" destId="{D7260DBE-369F-47E3-A3C5-6261AB415FA4}" srcOrd="0" destOrd="0" presId="urn:microsoft.com/office/officeart/2005/8/layout/cycle8"/>
    <dgm:cxn modelId="{37CB3FD6-91EB-459E-A669-736928405BDB}" type="presParOf" srcId="{89F3C83D-3B27-4928-8CFB-60630BDB9992}" destId="{1E42D5BD-7A67-4C5F-8299-D497F08A098F}" srcOrd="1" destOrd="0" presId="urn:microsoft.com/office/officeart/2005/8/layout/cycle8"/>
    <dgm:cxn modelId="{33E7207E-86A2-4174-A654-A4CE3B140F34}" type="presParOf" srcId="{89F3C83D-3B27-4928-8CFB-60630BDB9992}" destId="{932C1E67-95C7-424B-AEE6-919153BB65D3}" srcOrd="2" destOrd="0" presId="urn:microsoft.com/office/officeart/2005/8/layout/cycle8"/>
    <dgm:cxn modelId="{C85D217A-B6B3-4E53-BEAC-754FE93EF764}" type="presParOf" srcId="{89F3C83D-3B27-4928-8CFB-60630BDB9992}" destId="{2299F8D4-7AE5-4735-822D-6D68BA14A4BE}" srcOrd="3" destOrd="0" presId="urn:microsoft.com/office/officeart/2005/8/layout/cycle8"/>
    <dgm:cxn modelId="{9DCE3D7D-E930-4FC8-812C-490B0840E35B}" type="presParOf" srcId="{89F3C83D-3B27-4928-8CFB-60630BDB9992}" destId="{4763ACA4-0239-4840-8F14-BD7BFC53F37C}" srcOrd="4" destOrd="0" presId="urn:microsoft.com/office/officeart/2005/8/layout/cycle8"/>
    <dgm:cxn modelId="{7C37EF11-40D8-455D-82F6-B798E0C8B753}" type="presParOf" srcId="{89F3C83D-3B27-4928-8CFB-60630BDB9992}" destId="{2A19DAB0-1075-4D72-A14C-3AB060679293}" srcOrd="5" destOrd="0" presId="urn:microsoft.com/office/officeart/2005/8/layout/cycle8"/>
    <dgm:cxn modelId="{126633C6-7449-404C-8599-22ACFE21D853}" type="presParOf" srcId="{89F3C83D-3B27-4928-8CFB-60630BDB9992}" destId="{86AFCC13-EE5E-4981-95F5-AAE7AF0F043D}" srcOrd="6" destOrd="0" presId="urn:microsoft.com/office/officeart/2005/8/layout/cycle8"/>
    <dgm:cxn modelId="{5AD549E1-A295-4CF5-98FA-86FEC4933B22}" type="presParOf" srcId="{89F3C83D-3B27-4928-8CFB-60630BDB9992}" destId="{197A3E99-DBB1-476C-85D9-F809DF727352}" srcOrd="7" destOrd="0" presId="urn:microsoft.com/office/officeart/2005/8/layout/cycle8"/>
    <dgm:cxn modelId="{B42443A5-E9FC-4DD8-B13B-89BFC2E79DAA}" type="presParOf" srcId="{89F3C83D-3B27-4928-8CFB-60630BDB9992}" destId="{B3F1F711-8D6B-4658-A28D-3D8CA4FB8EE2}" srcOrd="8" destOrd="0" presId="urn:microsoft.com/office/officeart/2005/8/layout/cycle8"/>
    <dgm:cxn modelId="{5606D81E-05FC-4986-AA94-B255FBD4C250}" type="presParOf" srcId="{89F3C83D-3B27-4928-8CFB-60630BDB9992}" destId="{468839A2-12B9-4D5E-9B03-CF5638C7C858}" srcOrd="9" destOrd="0" presId="urn:microsoft.com/office/officeart/2005/8/layout/cycle8"/>
    <dgm:cxn modelId="{CFDA33BB-F358-421B-9A72-511960351F2A}" type="presParOf" srcId="{89F3C83D-3B27-4928-8CFB-60630BDB9992}" destId="{59F1648D-3259-479D-B1EA-41F3D9416620}" srcOrd="10" destOrd="0" presId="urn:microsoft.com/office/officeart/2005/8/layout/cycle8"/>
    <dgm:cxn modelId="{96B4A7E4-61BA-4D5B-B3B0-B66366A3C388}" type="presParOf" srcId="{89F3C83D-3B27-4928-8CFB-60630BDB9992}" destId="{BD1E9BBA-23FC-404C-ADE9-FB3FE694B5A8}" srcOrd="11" destOrd="0" presId="urn:microsoft.com/office/officeart/2005/8/layout/cycle8"/>
    <dgm:cxn modelId="{EE8FED91-51FF-4E8B-9010-6B634F44C16D}" type="presParOf" srcId="{89F3C83D-3B27-4928-8CFB-60630BDB9992}" destId="{51EDB7CD-1B9E-494A-B320-4A5273274132}" srcOrd="12" destOrd="0" presId="urn:microsoft.com/office/officeart/2005/8/layout/cycle8"/>
    <dgm:cxn modelId="{2F88F884-4F3B-4DD2-ACBA-270A9802283E}" type="presParOf" srcId="{89F3C83D-3B27-4928-8CFB-60630BDB9992}" destId="{4DD2B014-A659-43AB-A7E0-FF3C7272001F}" srcOrd="13" destOrd="0" presId="urn:microsoft.com/office/officeart/2005/8/layout/cycle8"/>
    <dgm:cxn modelId="{65C15C7D-F663-421A-B18E-C9B970F98309}" type="presParOf" srcId="{89F3C83D-3B27-4928-8CFB-60630BDB9992}" destId="{1872FFB9-B247-4BC4-AF71-5FB411674997}" srcOrd="14" destOrd="0" presId="urn:microsoft.com/office/officeart/2005/8/layout/cycle8"/>
    <dgm:cxn modelId="{824A8BE9-A147-45B2-B20E-7CFA8EC44AA8}" type="presParOf" srcId="{89F3C83D-3B27-4928-8CFB-60630BDB9992}" destId="{E1713521-7F27-4723-8F3F-F384E5E6FC51}" srcOrd="15" destOrd="0" presId="urn:microsoft.com/office/officeart/2005/8/layout/cycle8"/>
    <dgm:cxn modelId="{DBA6EF00-0883-44BA-8EEC-F814074DA239}" type="presParOf" srcId="{89F3C83D-3B27-4928-8CFB-60630BDB9992}" destId="{36073975-5BBA-4C59-A899-B979DC08A016}" srcOrd="16" destOrd="0" presId="urn:microsoft.com/office/officeart/2005/8/layout/cycle8"/>
    <dgm:cxn modelId="{A17C5ADF-ED0F-4052-B1E2-F9DC55B50AFD}" type="presParOf" srcId="{89F3C83D-3B27-4928-8CFB-60630BDB9992}" destId="{E73708E6-A1C9-41D4-9875-F4297D45F3EE}" srcOrd="17" destOrd="0" presId="urn:microsoft.com/office/officeart/2005/8/layout/cycle8"/>
    <dgm:cxn modelId="{6833C5D0-215E-49DD-AE51-44E015D8B58B}" type="presParOf" srcId="{89F3C83D-3B27-4928-8CFB-60630BDB9992}" destId="{CF3F6908-BCDE-4A87-BF0B-24B88EDEF4AB}" srcOrd="18" destOrd="0" presId="urn:microsoft.com/office/officeart/2005/8/layout/cycle8"/>
    <dgm:cxn modelId="{C407AD59-EC07-49D9-A272-C1EEDFB015B4}" type="presParOf" srcId="{89F3C83D-3B27-4928-8CFB-60630BDB9992}" destId="{731DF47A-2558-42AF-B27C-E2BD01F1DB87}" srcOrd="19" destOrd="0" presId="urn:microsoft.com/office/officeart/2005/8/layout/cycle8"/>
    <dgm:cxn modelId="{F3C5295D-35EB-4F07-A158-E8EE0510E815}" type="presParOf" srcId="{89F3C83D-3B27-4928-8CFB-60630BDB9992}" destId="{1C356BC8-5474-4F02-87E9-9282C45B4E2B}" srcOrd="20" destOrd="0" presId="urn:microsoft.com/office/officeart/2005/8/layout/cycle8"/>
    <dgm:cxn modelId="{FF06E41D-64DF-4756-B79A-6D8ABA493C98}" type="presParOf" srcId="{89F3C83D-3B27-4928-8CFB-60630BDB9992}" destId="{34CFA7FA-2568-4733-83FB-6E7A6CD82F1B}" srcOrd="21" destOrd="0" presId="urn:microsoft.com/office/officeart/2005/8/layout/cycle8"/>
    <dgm:cxn modelId="{BADD1094-C6CD-482A-91B7-965A2F6BF573}" type="presParOf" srcId="{89F3C83D-3B27-4928-8CFB-60630BDB9992}" destId="{14343E21-75FE-4F97-95EF-D97A4249C61C}" srcOrd="22" destOrd="0" presId="urn:microsoft.com/office/officeart/2005/8/layout/cycle8"/>
    <dgm:cxn modelId="{3280A4D3-EEA4-4A2F-94E5-D8BA5DDCE3D7}" type="presParOf" srcId="{89F3C83D-3B27-4928-8CFB-60630BDB9992}" destId="{5E5760AC-5E9C-477B-AB08-8E3216671754}" srcOrd="23" destOrd="0" presId="urn:microsoft.com/office/officeart/2005/8/layout/cycle8"/>
    <dgm:cxn modelId="{0EFE3458-94E6-4011-B0B4-9853BC75EDBE}" type="presParOf" srcId="{89F3C83D-3B27-4928-8CFB-60630BDB9992}" destId="{04EBCDB7-1BAD-4CB0-BC2B-8159BC2B5936}" srcOrd="2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6CA38A4-55BA-42EE-AB72-A431301F7096}" type="doc">
      <dgm:prSet loTypeId="urn:microsoft.com/office/officeart/2005/8/layout/pyramid1" loCatId="pyramid" qsTypeId="urn:microsoft.com/office/officeart/2005/8/quickstyle/simple1" qsCatId="simple" csTypeId="urn:microsoft.com/office/officeart/2005/8/colors/accent6_2" csCatId="accent6" phldr="1"/>
      <dgm:spPr/>
    </dgm:pt>
    <dgm:pt modelId="{60A5A0B9-480B-4C17-BC9C-72BED533A060}">
      <dgm:prSet phldrT="[Text]"/>
      <dgm:spPr/>
      <dgm:t>
        <a:bodyPr/>
        <a:lstStyle/>
        <a:p>
          <a:endParaRPr lang="en-US" dirty="0"/>
        </a:p>
      </dgm:t>
    </dgm:pt>
    <dgm:pt modelId="{92631943-134E-4860-ADB8-AF40F2EF590C}" type="parTrans" cxnId="{4EF67FB1-1A63-4C8B-ABB5-97955F934610}">
      <dgm:prSet/>
      <dgm:spPr/>
      <dgm:t>
        <a:bodyPr/>
        <a:lstStyle/>
        <a:p>
          <a:endParaRPr lang="en-US"/>
        </a:p>
      </dgm:t>
    </dgm:pt>
    <dgm:pt modelId="{9E89E6DF-A806-4A9C-8641-D35CC93B9D6D}" type="sibTrans" cxnId="{4EF67FB1-1A63-4C8B-ABB5-97955F934610}">
      <dgm:prSet/>
      <dgm:spPr/>
      <dgm:t>
        <a:bodyPr/>
        <a:lstStyle/>
        <a:p>
          <a:endParaRPr lang="en-US"/>
        </a:p>
      </dgm:t>
    </dgm:pt>
    <dgm:pt modelId="{F2338794-65DD-4166-B255-AE46B4AB77CE}">
      <dgm:prSet phldrT="[Text]"/>
      <dgm:spPr>
        <a:gradFill rotWithShape="0">
          <a:gsLst>
            <a:gs pos="0">
              <a:schemeClr val="tx2">
                <a:lumMod val="50000"/>
              </a:schemeClr>
            </a:gs>
            <a:gs pos="100000">
              <a:schemeClr val="tx2"/>
            </a:gs>
          </a:gsLst>
          <a:lin ang="5400000" scaled="0"/>
        </a:gradFill>
      </dgm:spPr>
      <dgm:t>
        <a:bodyPr/>
        <a:lstStyle/>
        <a:p>
          <a:endParaRPr lang="en-US" dirty="0"/>
        </a:p>
      </dgm:t>
    </dgm:pt>
    <dgm:pt modelId="{2F2E897A-F38D-4AC2-BD63-6AAA266E86AB}" type="parTrans" cxnId="{B187F4CB-BF71-4E4B-986A-B157CD80B594}">
      <dgm:prSet/>
      <dgm:spPr/>
      <dgm:t>
        <a:bodyPr/>
        <a:lstStyle/>
        <a:p>
          <a:endParaRPr lang="en-US"/>
        </a:p>
      </dgm:t>
    </dgm:pt>
    <dgm:pt modelId="{C302A3D8-2A0D-4446-A9D8-1F2BE775ED80}" type="sibTrans" cxnId="{B187F4CB-BF71-4E4B-986A-B157CD80B594}">
      <dgm:prSet/>
      <dgm:spPr/>
      <dgm:t>
        <a:bodyPr/>
        <a:lstStyle/>
        <a:p>
          <a:endParaRPr lang="en-US"/>
        </a:p>
      </dgm:t>
    </dgm:pt>
    <dgm:pt modelId="{8245BE3B-4622-4115-9914-D9FDB1193B9D}">
      <dgm:prSet phldrT="[Text]"/>
      <dgm:spPr>
        <a:gradFill rotWithShape="0">
          <a:gsLst>
            <a:gs pos="0">
              <a:schemeClr val="tx1">
                <a:lumMod val="50000"/>
              </a:schemeClr>
            </a:gs>
            <a:gs pos="100000">
              <a:schemeClr val="tx1">
                <a:alpha val="88000"/>
              </a:schemeClr>
            </a:gs>
          </a:gsLst>
          <a:lin ang="5400000" scaled="0"/>
        </a:gradFill>
      </dgm:spPr>
      <dgm:t>
        <a:bodyPr/>
        <a:lstStyle/>
        <a:p>
          <a:endParaRPr lang="en-US" dirty="0"/>
        </a:p>
      </dgm:t>
    </dgm:pt>
    <dgm:pt modelId="{02C070ED-8176-4EDA-80D8-0E08EA8BDE58}" type="sibTrans" cxnId="{2661E7A9-46F4-464E-BAF7-542FEF97DAA8}">
      <dgm:prSet/>
      <dgm:spPr/>
      <dgm:t>
        <a:bodyPr/>
        <a:lstStyle/>
        <a:p>
          <a:endParaRPr lang="en-US"/>
        </a:p>
      </dgm:t>
    </dgm:pt>
    <dgm:pt modelId="{8321A9E5-D136-447D-8FF0-5CE57FCC298D}" type="parTrans" cxnId="{2661E7A9-46F4-464E-BAF7-542FEF97DAA8}">
      <dgm:prSet/>
      <dgm:spPr/>
      <dgm:t>
        <a:bodyPr/>
        <a:lstStyle/>
        <a:p>
          <a:endParaRPr lang="en-US"/>
        </a:p>
      </dgm:t>
    </dgm:pt>
    <dgm:pt modelId="{B8CEDE62-5FAD-4C5C-94FD-CD49C4A79851}" type="pres">
      <dgm:prSet presAssocID="{E6CA38A4-55BA-42EE-AB72-A431301F7096}" presName="Name0" presStyleCnt="0">
        <dgm:presLayoutVars>
          <dgm:dir/>
          <dgm:animLvl val="lvl"/>
          <dgm:resizeHandles val="exact"/>
        </dgm:presLayoutVars>
      </dgm:prSet>
      <dgm:spPr/>
    </dgm:pt>
    <dgm:pt modelId="{54EAED1C-15E8-41DD-886D-4B9BF95838BF}" type="pres">
      <dgm:prSet presAssocID="{8245BE3B-4622-4115-9914-D9FDB1193B9D}" presName="Name8" presStyleCnt="0"/>
      <dgm:spPr/>
    </dgm:pt>
    <dgm:pt modelId="{A6E0A0D6-CB1A-4187-B4EF-3A56BB36BE89}" type="pres">
      <dgm:prSet presAssocID="{8245BE3B-4622-4115-9914-D9FDB1193B9D}" presName="level" presStyleLbl="node1" presStyleIdx="0" presStyleCnt="3">
        <dgm:presLayoutVars>
          <dgm:chMax val="1"/>
          <dgm:bulletEnabled val="1"/>
        </dgm:presLayoutVars>
      </dgm:prSet>
      <dgm:spPr/>
      <dgm:t>
        <a:bodyPr/>
        <a:lstStyle/>
        <a:p>
          <a:endParaRPr lang="en-US"/>
        </a:p>
      </dgm:t>
    </dgm:pt>
    <dgm:pt modelId="{2ABD8AF1-6E88-4EC4-B1B2-6AB82FAC3D61}" type="pres">
      <dgm:prSet presAssocID="{8245BE3B-4622-4115-9914-D9FDB1193B9D}" presName="levelTx" presStyleLbl="revTx" presStyleIdx="0" presStyleCnt="0">
        <dgm:presLayoutVars>
          <dgm:chMax val="1"/>
          <dgm:bulletEnabled val="1"/>
        </dgm:presLayoutVars>
      </dgm:prSet>
      <dgm:spPr/>
      <dgm:t>
        <a:bodyPr/>
        <a:lstStyle/>
        <a:p>
          <a:endParaRPr lang="en-US"/>
        </a:p>
      </dgm:t>
    </dgm:pt>
    <dgm:pt modelId="{3385E345-E53E-4458-B7C7-F19BD6C44E05}" type="pres">
      <dgm:prSet presAssocID="{F2338794-65DD-4166-B255-AE46B4AB77CE}" presName="Name8" presStyleCnt="0"/>
      <dgm:spPr/>
    </dgm:pt>
    <dgm:pt modelId="{E28240C2-5D9F-456A-90E4-4ABC37DA9CC2}" type="pres">
      <dgm:prSet presAssocID="{F2338794-65DD-4166-B255-AE46B4AB77CE}" presName="level" presStyleLbl="node1" presStyleIdx="1" presStyleCnt="3">
        <dgm:presLayoutVars>
          <dgm:chMax val="1"/>
          <dgm:bulletEnabled val="1"/>
        </dgm:presLayoutVars>
      </dgm:prSet>
      <dgm:spPr/>
      <dgm:t>
        <a:bodyPr/>
        <a:lstStyle/>
        <a:p>
          <a:endParaRPr lang="en-US"/>
        </a:p>
      </dgm:t>
    </dgm:pt>
    <dgm:pt modelId="{5BF8F2CD-002B-439F-A335-BC501F07C1FB}" type="pres">
      <dgm:prSet presAssocID="{F2338794-65DD-4166-B255-AE46B4AB77CE}" presName="levelTx" presStyleLbl="revTx" presStyleIdx="0" presStyleCnt="0">
        <dgm:presLayoutVars>
          <dgm:chMax val="1"/>
          <dgm:bulletEnabled val="1"/>
        </dgm:presLayoutVars>
      </dgm:prSet>
      <dgm:spPr/>
      <dgm:t>
        <a:bodyPr/>
        <a:lstStyle/>
        <a:p>
          <a:endParaRPr lang="en-US"/>
        </a:p>
      </dgm:t>
    </dgm:pt>
    <dgm:pt modelId="{67140B9B-D2AC-4001-A488-8B518708EC6E}" type="pres">
      <dgm:prSet presAssocID="{60A5A0B9-480B-4C17-BC9C-72BED533A060}" presName="Name8" presStyleCnt="0"/>
      <dgm:spPr/>
    </dgm:pt>
    <dgm:pt modelId="{DC776FE1-749E-43EF-8E81-FC1ECBDB4626}" type="pres">
      <dgm:prSet presAssocID="{60A5A0B9-480B-4C17-BC9C-72BED533A060}" presName="level" presStyleLbl="node1" presStyleIdx="2" presStyleCnt="3" custLinFactNeighborX="5957" custLinFactNeighborY="-4348">
        <dgm:presLayoutVars>
          <dgm:chMax val="1"/>
          <dgm:bulletEnabled val="1"/>
        </dgm:presLayoutVars>
      </dgm:prSet>
      <dgm:spPr/>
      <dgm:t>
        <a:bodyPr/>
        <a:lstStyle/>
        <a:p>
          <a:endParaRPr lang="en-US"/>
        </a:p>
      </dgm:t>
    </dgm:pt>
    <dgm:pt modelId="{7CE4862C-D6B2-4817-B96D-E65E17C03432}" type="pres">
      <dgm:prSet presAssocID="{60A5A0B9-480B-4C17-BC9C-72BED533A060}" presName="levelTx" presStyleLbl="revTx" presStyleIdx="0" presStyleCnt="0">
        <dgm:presLayoutVars>
          <dgm:chMax val="1"/>
          <dgm:bulletEnabled val="1"/>
        </dgm:presLayoutVars>
      </dgm:prSet>
      <dgm:spPr/>
      <dgm:t>
        <a:bodyPr/>
        <a:lstStyle/>
        <a:p>
          <a:endParaRPr lang="en-US"/>
        </a:p>
      </dgm:t>
    </dgm:pt>
  </dgm:ptLst>
  <dgm:cxnLst>
    <dgm:cxn modelId="{93E951C4-7491-409F-8531-6B0609D50983}" type="presOf" srcId="{8245BE3B-4622-4115-9914-D9FDB1193B9D}" destId="{A6E0A0D6-CB1A-4187-B4EF-3A56BB36BE89}" srcOrd="0" destOrd="0" presId="urn:microsoft.com/office/officeart/2005/8/layout/pyramid1"/>
    <dgm:cxn modelId="{4EF67FB1-1A63-4C8B-ABB5-97955F934610}" srcId="{E6CA38A4-55BA-42EE-AB72-A431301F7096}" destId="{60A5A0B9-480B-4C17-BC9C-72BED533A060}" srcOrd="2" destOrd="0" parTransId="{92631943-134E-4860-ADB8-AF40F2EF590C}" sibTransId="{9E89E6DF-A806-4A9C-8641-D35CC93B9D6D}"/>
    <dgm:cxn modelId="{45AD1E68-E30E-4596-8B29-9B529226EC20}" type="presOf" srcId="{E6CA38A4-55BA-42EE-AB72-A431301F7096}" destId="{B8CEDE62-5FAD-4C5C-94FD-CD49C4A79851}" srcOrd="0" destOrd="0" presId="urn:microsoft.com/office/officeart/2005/8/layout/pyramid1"/>
    <dgm:cxn modelId="{1BF3A633-CF9E-48A3-BF2B-6B43D41B01FE}" type="presOf" srcId="{8245BE3B-4622-4115-9914-D9FDB1193B9D}" destId="{2ABD8AF1-6E88-4EC4-B1B2-6AB82FAC3D61}" srcOrd="1" destOrd="0" presId="urn:microsoft.com/office/officeart/2005/8/layout/pyramid1"/>
    <dgm:cxn modelId="{B187F4CB-BF71-4E4B-986A-B157CD80B594}" srcId="{E6CA38A4-55BA-42EE-AB72-A431301F7096}" destId="{F2338794-65DD-4166-B255-AE46B4AB77CE}" srcOrd="1" destOrd="0" parTransId="{2F2E897A-F38D-4AC2-BD63-6AAA266E86AB}" sibTransId="{C302A3D8-2A0D-4446-A9D8-1F2BE775ED80}"/>
    <dgm:cxn modelId="{EE7A71E1-08DC-4C27-8D40-22EBB047FCBB}" type="presOf" srcId="{60A5A0B9-480B-4C17-BC9C-72BED533A060}" destId="{7CE4862C-D6B2-4817-B96D-E65E17C03432}" srcOrd="1" destOrd="0" presId="urn:microsoft.com/office/officeart/2005/8/layout/pyramid1"/>
    <dgm:cxn modelId="{638CA783-728E-4FBA-9CF7-CC2CD32EF9AA}" type="presOf" srcId="{F2338794-65DD-4166-B255-AE46B4AB77CE}" destId="{E28240C2-5D9F-456A-90E4-4ABC37DA9CC2}" srcOrd="0" destOrd="0" presId="urn:microsoft.com/office/officeart/2005/8/layout/pyramid1"/>
    <dgm:cxn modelId="{2661E7A9-46F4-464E-BAF7-542FEF97DAA8}" srcId="{E6CA38A4-55BA-42EE-AB72-A431301F7096}" destId="{8245BE3B-4622-4115-9914-D9FDB1193B9D}" srcOrd="0" destOrd="0" parTransId="{8321A9E5-D136-447D-8FF0-5CE57FCC298D}" sibTransId="{02C070ED-8176-4EDA-80D8-0E08EA8BDE58}"/>
    <dgm:cxn modelId="{44C17C1C-D017-4D45-9E83-BE98BC3B6E83}" type="presOf" srcId="{60A5A0B9-480B-4C17-BC9C-72BED533A060}" destId="{DC776FE1-749E-43EF-8E81-FC1ECBDB4626}" srcOrd="0" destOrd="0" presId="urn:microsoft.com/office/officeart/2005/8/layout/pyramid1"/>
    <dgm:cxn modelId="{15853C04-095A-45B4-92D8-30EAA556B8AA}" type="presOf" srcId="{F2338794-65DD-4166-B255-AE46B4AB77CE}" destId="{5BF8F2CD-002B-439F-A335-BC501F07C1FB}" srcOrd="1" destOrd="0" presId="urn:microsoft.com/office/officeart/2005/8/layout/pyramid1"/>
    <dgm:cxn modelId="{57DDB5B8-81CD-4087-B743-0108D34565A1}" type="presParOf" srcId="{B8CEDE62-5FAD-4C5C-94FD-CD49C4A79851}" destId="{54EAED1C-15E8-41DD-886D-4B9BF95838BF}" srcOrd="0" destOrd="0" presId="urn:microsoft.com/office/officeart/2005/8/layout/pyramid1"/>
    <dgm:cxn modelId="{8532CD4C-6B6F-4358-BA1E-E22399C4E10F}" type="presParOf" srcId="{54EAED1C-15E8-41DD-886D-4B9BF95838BF}" destId="{A6E0A0D6-CB1A-4187-B4EF-3A56BB36BE89}" srcOrd="0" destOrd="0" presId="urn:microsoft.com/office/officeart/2005/8/layout/pyramid1"/>
    <dgm:cxn modelId="{AE787E7B-FE21-4DC2-9EDE-B2D62E41DFD9}" type="presParOf" srcId="{54EAED1C-15E8-41DD-886D-4B9BF95838BF}" destId="{2ABD8AF1-6E88-4EC4-B1B2-6AB82FAC3D61}" srcOrd="1" destOrd="0" presId="urn:microsoft.com/office/officeart/2005/8/layout/pyramid1"/>
    <dgm:cxn modelId="{0E6DF6EE-2BC1-4794-AB75-51A8D508A92F}" type="presParOf" srcId="{B8CEDE62-5FAD-4C5C-94FD-CD49C4A79851}" destId="{3385E345-E53E-4458-B7C7-F19BD6C44E05}" srcOrd="1" destOrd="0" presId="urn:microsoft.com/office/officeart/2005/8/layout/pyramid1"/>
    <dgm:cxn modelId="{2FFE7756-8AD1-4B98-964D-D28B7672FD9B}" type="presParOf" srcId="{3385E345-E53E-4458-B7C7-F19BD6C44E05}" destId="{E28240C2-5D9F-456A-90E4-4ABC37DA9CC2}" srcOrd="0" destOrd="0" presId="urn:microsoft.com/office/officeart/2005/8/layout/pyramid1"/>
    <dgm:cxn modelId="{3223BBF3-6996-4FE1-BDDA-0F15EDD3919D}" type="presParOf" srcId="{3385E345-E53E-4458-B7C7-F19BD6C44E05}" destId="{5BF8F2CD-002B-439F-A335-BC501F07C1FB}" srcOrd="1" destOrd="0" presId="urn:microsoft.com/office/officeart/2005/8/layout/pyramid1"/>
    <dgm:cxn modelId="{0ECEB3F7-32E3-46E3-B470-F4E281E885D6}" type="presParOf" srcId="{B8CEDE62-5FAD-4C5C-94FD-CD49C4A79851}" destId="{67140B9B-D2AC-4001-A488-8B518708EC6E}" srcOrd="2" destOrd="0" presId="urn:microsoft.com/office/officeart/2005/8/layout/pyramid1"/>
    <dgm:cxn modelId="{CA75B3E8-77C1-4DD0-9AD1-D43966895A27}" type="presParOf" srcId="{67140B9B-D2AC-4001-A488-8B518708EC6E}" destId="{DC776FE1-749E-43EF-8E81-FC1ECBDB4626}" srcOrd="0" destOrd="0" presId="urn:microsoft.com/office/officeart/2005/8/layout/pyramid1"/>
    <dgm:cxn modelId="{99F27965-659D-4255-A4F7-5B1314B10181}" type="presParOf" srcId="{67140B9B-D2AC-4001-A488-8B518708EC6E}" destId="{7CE4862C-D6B2-4817-B96D-E65E17C03432}"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260DBE-369F-47E3-A3C5-6261AB415FA4}">
      <dsp:nvSpPr>
        <dsp:cNvPr id="0" name=""/>
        <dsp:cNvSpPr/>
      </dsp:nvSpPr>
      <dsp:spPr>
        <a:xfrm>
          <a:off x="2600737" y="289724"/>
          <a:ext cx="3931636" cy="3931636"/>
        </a:xfrm>
        <a:prstGeom prst="pie">
          <a:avLst>
            <a:gd name="adj1" fmla="val 16200000"/>
            <a:gd name="adj2" fmla="val 20520000"/>
          </a:avLst>
        </a:prstGeom>
        <a:gradFill rotWithShape="0">
          <a:gsLst>
            <a:gs pos="44000">
              <a:srgbClr val="F67B00"/>
            </a:gs>
            <a:gs pos="100000">
              <a:srgbClr val="FFC000"/>
            </a:gs>
          </a:gsLst>
          <a:lin ang="138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GB" sz="1200" kern="1200" dirty="0" smtClean="0">
              <a:effectLst>
                <a:outerShdw blurRad="38100" dist="38100" dir="2700000" algn="tl">
                  <a:srgbClr val="000000">
                    <a:alpha val="43137"/>
                  </a:srgbClr>
                </a:outerShdw>
              </a:effectLst>
            </a:rPr>
            <a:t>Organizational </a:t>
          </a:r>
          <a:r>
            <a:rPr lang="en-GB" sz="1200" kern="1200" dirty="0" err="1" smtClean="0">
              <a:effectLst>
                <a:outerShdw blurRad="38100" dist="38100" dir="2700000" algn="tl">
                  <a:srgbClr val="000000">
                    <a:alpha val="43137"/>
                  </a:srgbClr>
                </a:outerShdw>
              </a:effectLst>
            </a:rPr>
            <a:t>Comms</a:t>
          </a:r>
          <a:endParaRPr lang="en-GB" sz="1200" kern="1200" dirty="0">
            <a:effectLst>
              <a:outerShdw blurRad="38100" dist="38100" dir="2700000" algn="tl">
                <a:srgbClr val="000000">
                  <a:alpha val="43137"/>
                </a:srgbClr>
              </a:outerShdw>
            </a:effectLst>
          </a:endParaRPr>
        </a:p>
      </dsp:txBody>
      <dsp:txXfrm>
        <a:off x="4651741" y="950613"/>
        <a:ext cx="1263740" cy="842493"/>
      </dsp:txXfrm>
    </dsp:sp>
    <dsp:sp modelId="{4763ACA4-0239-4840-8F14-BD7BFC53F37C}">
      <dsp:nvSpPr>
        <dsp:cNvPr id="0" name=""/>
        <dsp:cNvSpPr/>
      </dsp:nvSpPr>
      <dsp:spPr>
        <a:xfrm>
          <a:off x="2634437" y="394567"/>
          <a:ext cx="3931636" cy="3931636"/>
        </a:xfrm>
        <a:prstGeom prst="pie">
          <a:avLst>
            <a:gd name="adj1" fmla="val 20520000"/>
            <a:gd name="adj2" fmla="val 3240000"/>
          </a:avLst>
        </a:prstGeom>
        <a:gradFill rotWithShape="0">
          <a:gsLst>
            <a:gs pos="38000">
              <a:schemeClr val="accent5">
                <a:lumMod val="50000"/>
              </a:schemeClr>
            </a:gs>
            <a:gs pos="100000">
              <a:schemeClr val="accent5"/>
            </a:gs>
          </a:gsLst>
          <a:lin ang="156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GB" sz="1200" kern="1200" dirty="0" smtClean="0">
              <a:effectLst>
                <a:outerShdw blurRad="38100" dist="38100" dir="2700000" algn="tl">
                  <a:srgbClr val="000000">
                    <a:alpha val="43137"/>
                  </a:srgbClr>
                </a:outerShdw>
              </a:effectLst>
            </a:rPr>
            <a:t>Mobile Productivity</a:t>
          </a:r>
          <a:endParaRPr lang="en-GB" sz="1200" kern="1200" dirty="0">
            <a:effectLst>
              <a:outerShdw blurRad="38100" dist="38100" dir="2700000" algn="tl">
                <a:srgbClr val="000000">
                  <a:alpha val="43137"/>
                </a:srgbClr>
              </a:outerShdw>
            </a:effectLst>
          </a:endParaRPr>
        </a:p>
      </dsp:txBody>
      <dsp:txXfrm>
        <a:off x="5166598" y="2190951"/>
        <a:ext cx="1170130" cy="936104"/>
      </dsp:txXfrm>
    </dsp:sp>
    <dsp:sp modelId="{B3F1F711-8D6B-4658-A28D-3D8CA4FB8EE2}">
      <dsp:nvSpPr>
        <dsp:cNvPr id="0" name=""/>
        <dsp:cNvSpPr/>
      </dsp:nvSpPr>
      <dsp:spPr>
        <a:xfrm>
          <a:off x="2545507" y="459159"/>
          <a:ext cx="3931636" cy="3931636"/>
        </a:xfrm>
        <a:prstGeom prst="pie">
          <a:avLst>
            <a:gd name="adj1" fmla="val 3240000"/>
            <a:gd name="adj2" fmla="val 7560000"/>
          </a:avLst>
        </a:prstGeom>
        <a:gradFill rotWithShape="0">
          <a:gsLst>
            <a:gs pos="0">
              <a:schemeClr val="accent3">
                <a:lumMod val="25000"/>
              </a:schemeClr>
            </a:gs>
            <a:gs pos="100000">
              <a:schemeClr val="tx1"/>
            </a:gs>
          </a:gsLst>
          <a:lin ang="18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GB" sz="1200" kern="1200" dirty="0" smtClean="0">
              <a:effectLst>
                <a:outerShdw blurRad="38100" dist="38100" dir="2700000" algn="tl">
                  <a:srgbClr val="000000">
                    <a:alpha val="43137"/>
                  </a:srgbClr>
                </a:outerShdw>
              </a:effectLst>
            </a:rPr>
            <a:t>Customer Satisfaction</a:t>
          </a:r>
          <a:endParaRPr lang="en-GB" sz="1200" kern="1200" dirty="0">
            <a:effectLst>
              <a:outerShdw blurRad="38100" dist="38100" dir="2700000" algn="tl">
                <a:srgbClr val="000000">
                  <a:alpha val="43137"/>
                </a:srgbClr>
              </a:outerShdw>
            </a:effectLst>
          </a:endParaRPr>
        </a:p>
      </dsp:txBody>
      <dsp:txXfrm>
        <a:off x="3949663" y="3220665"/>
        <a:ext cx="1123324" cy="1029714"/>
      </dsp:txXfrm>
    </dsp:sp>
    <dsp:sp modelId="{51EDB7CD-1B9E-494A-B320-4A5273274132}">
      <dsp:nvSpPr>
        <dsp:cNvPr id="0" name=""/>
        <dsp:cNvSpPr/>
      </dsp:nvSpPr>
      <dsp:spPr>
        <a:xfrm>
          <a:off x="2456577" y="394567"/>
          <a:ext cx="3931636" cy="3931636"/>
        </a:xfrm>
        <a:prstGeom prst="pie">
          <a:avLst>
            <a:gd name="adj1" fmla="val 7560000"/>
            <a:gd name="adj2" fmla="val 11880000"/>
          </a:avLst>
        </a:prstGeom>
        <a:solidFill>
          <a:schemeClr val="accent1"/>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GB" sz="1200" kern="1200" dirty="0" smtClean="0">
              <a:effectLst>
                <a:outerShdw blurRad="38100" dist="38100" dir="2700000" algn="tl">
                  <a:srgbClr val="000000">
                    <a:alpha val="43137"/>
                  </a:srgbClr>
                </a:outerShdw>
              </a:effectLst>
            </a:rPr>
            <a:t>Optimizing IT</a:t>
          </a:r>
          <a:endParaRPr lang="en-GB" sz="1200" kern="1200" dirty="0">
            <a:effectLst>
              <a:outerShdw blurRad="38100" dist="38100" dir="2700000" algn="tl">
                <a:srgbClr val="000000">
                  <a:alpha val="43137"/>
                </a:srgbClr>
              </a:outerShdw>
            </a:effectLst>
          </a:endParaRPr>
        </a:p>
      </dsp:txBody>
      <dsp:txXfrm>
        <a:off x="2685923" y="2190951"/>
        <a:ext cx="1170130" cy="936104"/>
      </dsp:txXfrm>
    </dsp:sp>
    <dsp:sp modelId="{36073975-5BBA-4C59-A899-B979DC08A016}">
      <dsp:nvSpPr>
        <dsp:cNvPr id="0" name=""/>
        <dsp:cNvSpPr/>
      </dsp:nvSpPr>
      <dsp:spPr>
        <a:xfrm>
          <a:off x="2490277" y="289724"/>
          <a:ext cx="3931636" cy="3931636"/>
        </a:xfrm>
        <a:prstGeom prst="pie">
          <a:avLst>
            <a:gd name="adj1" fmla="val 11880000"/>
            <a:gd name="adj2" fmla="val 16200000"/>
          </a:avLst>
        </a:prstGeom>
        <a:gradFill rotWithShape="0">
          <a:gsLst>
            <a:gs pos="0">
              <a:schemeClr val="accent6"/>
            </a:gs>
            <a:gs pos="100000">
              <a:schemeClr val="accent6">
                <a:lumMod val="60000"/>
                <a:lumOff val="40000"/>
              </a:schemeClr>
            </a:gs>
          </a:gsLst>
          <a:lin ang="54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GB" sz="1200" kern="1200" dirty="0" smtClean="0">
              <a:effectLst>
                <a:outerShdw blurRad="38100" dist="38100" dir="2700000" algn="tl">
                  <a:srgbClr val="000000">
                    <a:alpha val="43137"/>
                  </a:srgbClr>
                </a:outerShdw>
              </a:effectLst>
            </a:rPr>
            <a:t>Team Performance</a:t>
          </a:r>
          <a:endParaRPr lang="en-GB" sz="1200" kern="1200" dirty="0">
            <a:effectLst>
              <a:outerShdw blurRad="38100" dist="38100" dir="2700000" algn="tl">
                <a:srgbClr val="000000">
                  <a:alpha val="43137"/>
                </a:srgbClr>
              </a:outerShdw>
            </a:effectLst>
          </a:endParaRPr>
        </a:p>
      </dsp:txBody>
      <dsp:txXfrm>
        <a:off x="3107169" y="950613"/>
        <a:ext cx="1263740" cy="842493"/>
      </dsp:txXfrm>
    </dsp:sp>
    <dsp:sp modelId="{1C356BC8-5474-4F02-87E9-9282C45B4E2B}">
      <dsp:nvSpPr>
        <dsp:cNvPr id="0" name=""/>
        <dsp:cNvSpPr/>
      </dsp:nvSpPr>
      <dsp:spPr>
        <a:xfrm>
          <a:off x="2357165" y="46337"/>
          <a:ext cx="4418410" cy="4418410"/>
        </a:xfrm>
        <a:prstGeom prst="circularArrow">
          <a:avLst>
            <a:gd name="adj1" fmla="val 5085"/>
            <a:gd name="adj2" fmla="val 327528"/>
            <a:gd name="adj3" fmla="val 20192361"/>
            <a:gd name="adj4" fmla="val 16200324"/>
            <a:gd name="adj5" fmla="val 5932"/>
          </a:avLst>
        </a:prstGeom>
        <a:gradFill rotWithShape="0">
          <a:gsLst>
            <a:gs pos="0">
              <a:srgbClr val="F67B00"/>
            </a:gs>
            <a:gs pos="100000">
              <a:srgbClr val="FFC000"/>
            </a:gs>
          </a:gsLst>
          <a:lin ang="13200000" scaled="0"/>
        </a:gradFill>
        <a:ln>
          <a:noFill/>
        </a:ln>
        <a:effectLst>
          <a:outerShdw blurRad="50800" dist="38100" dir="6000000" algn="tl" rotWithShape="0">
            <a:prstClr val="black">
              <a:alpha val="40000"/>
            </a:prst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34CFA7FA-2568-4733-83FB-6E7A6CD82F1B}">
      <dsp:nvSpPr>
        <dsp:cNvPr id="0" name=""/>
        <dsp:cNvSpPr/>
      </dsp:nvSpPr>
      <dsp:spPr>
        <a:xfrm>
          <a:off x="2391322" y="151146"/>
          <a:ext cx="4418410" cy="4418410"/>
        </a:xfrm>
        <a:prstGeom prst="circularArrow">
          <a:avLst>
            <a:gd name="adj1" fmla="val 5085"/>
            <a:gd name="adj2" fmla="val 327528"/>
            <a:gd name="adj3" fmla="val 2912753"/>
            <a:gd name="adj4" fmla="val 20519953"/>
            <a:gd name="adj5" fmla="val 5932"/>
          </a:avLst>
        </a:prstGeom>
        <a:gradFill rotWithShape="0">
          <a:gsLst>
            <a:gs pos="0">
              <a:schemeClr val="accent5">
                <a:lumMod val="50000"/>
              </a:schemeClr>
            </a:gs>
            <a:gs pos="100000">
              <a:schemeClr val="accent5"/>
            </a:gs>
          </a:gsLst>
          <a:lin ang="13200000" scaled="0"/>
        </a:gradFill>
        <a:ln>
          <a:noFill/>
        </a:ln>
        <a:effectLst>
          <a:outerShdw blurRad="50800" dist="38100" dir="13800000" algn="tl" rotWithShape="0">
            <a:prstClr val="black">
              <a:alpha val="40000"/>
            </a:prst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14343E21-75FE-4F97-95EF-D97A4249C61C}">
      <dsp:nvSpPr>
        <dsp:cNvPr id="0" name=""/>
        <dsp:cNvSpPr/>
      </dsp:nvSpPr>
      <dsp:spPr>
        <a:xfrm>
          <a:off x="2302120" y="215934"/>
          <a:ext cx="4418410" cy="4418410"/>
        </a:xfrm>
        <a:prstGeom prst="circularArrow">
          <a:avLst>
            <a:gd name="adj1" fmla="val 5085"/>
            <a:gd name="adj2" fmla="val 327528"/>
            <a:gd name="adj3" fmla="val 7232777"/>
            <a:gd name="adj4" fmla="val 3239695"/>
            <a:gd name="adj5" fmla="val 5932"/>
          </a:avLst>
        </a:prstGeom>
        <a:gradFill rotWithShape="0">
          <a:gsLst>
            <a:gs pos="0">
              <a:schemeClr val="accent3">
                <a:lumMod val="25000"/>
              </a:schemeClr>
            </a:gs>
            <a:gs pos="100000">
              <a:schemeClr val="tx1"/>
            </a:gs>
          </a:gsLst>
          <a:lin ang="1200000" scaled="0"/>
        </a:gradFill>
        <a:ln>
          <a:noFill/>
        </a:ln>
        <a:effectLst>
          <a:outerShdw blurRad="50800" dist="38100" dir="14400000" algn="tl" rotWithShape="0">
            <a:prstClr val="black">
              <a:alpha val="40000"/>
            </a:prst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5E5760AC-5E9C-477B-AB08-8E3216671754}">
      <dsp:nvSpPr>
        <dsp:cNvPr id="0" name=""/>
        <dsp:cNvSpPr/>
      </dsp:nvSpPr>
      <dsp:spPr>
        <a:xfrm>
          <a:off x="2212918" y="151146"/>
          <a:ext cx="4418410" cy="4418410"/>
        </a:xfrm>
        <a:prstGeom prst="circularArrow">
          <a:avLst>
            <a:gd name="adj1" fmla="val 5085"/>
            <a:gd name="adj2" fmla="val 327528"/>
            <a:gd name="adj3" fmla="val 11552519"/>
            <a:gd name="adj4" fmla="val 7559718"/>
            <a:gd name="adj5" fmla="val 5932"/>
          </a:avLst>
        </a:prstGeom>
        <a:gradFill rotWithShape="0">
          <a:gsLst>
            <a:gs pos="0">
              <a:schemeClr val="tx1"/>
            </a:gs>
            <a:gs pos="100000">
              <a:schemeClr val="tx2"/>
            </a:gs>
          </a:gsLst>
          <a:lin ang="1800000" scaled="0"/>
        </a:gradFill>
        <a:ln>
          <a:noFill/>
        </a:ln>
        <a:effectLst>
          <a:outerShdw blurRad="50800" dist="38100" dir="600000" algn="tl" rotWithShape="0">
            <a:prstClr val="black">
              <a:alpha val="40000"/>
            </a:prst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04EBCDB7-1BAD-4CB0-BC2B-8159BC2B5936}">
      <dsp:nvSpPr>
        <dsp:cNvPr id="0" name=""/>
        <dsp:cNvSpPr/>
      </dsp:nvSpPr>
      <dsp:spPr>
        <a:xfrm>
          <a:off x="2247075" y="46337"/>
          <a:ext cx="4418410" cy="4418410"/>
        </a:xfrm>
        <a:prstGeom prst="circularArrow">
          <a:avLst>
            <a:gd name="adj1" fmla="val 5085"/>
            <a:gd name="adj2" fmla="val 327528"/>
            <a:gd name="adj3" fmla="val 15872148"/>
            <a:gd name="adj4" fmla="val 11880111"/>
            <a:gd name="adj5" fmla="val 5932"/>
          </a:avLst>
        </a:prstGeom>
        <a:gradFill rotWithShape="0">
          <a:gsLst>
            <a:gs pos="0">
              <a:schemeClr val="accent6"/>
            </a:gs>
            <a:gs pos="100000">
              <a:schemeClr val="accent6">
                <a:lumMod val="60000"/>
                <a:lumOff val="40000"/>
              </a:schemeClr>
            </a:gs>
          </a:gsLst>
          <a:lin ang="5400000" scaled="0"/>
        </a:gradFill>
        <a:ln>
          <a:noFill/>
        </a:ln>
        <a:effectLst>
          <a:outerShdw blurRad="50800" dist="38100" dir="2700000" algn="tl" rotWithShape="0">
            <a:prstClr val="black">
              <a:alpha val="40000"/>
            </a:prst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E0A0D6-CB1A-4187-B4EF-3A56BB36BE89}">
      <dsp:nvSpPr>
        <dsp:cNvPr id="0" name=""/>
        <dsp:cNvSpPr/>
      </dsp:nvSpPr>
      <dsp:spPr>
        <a:xfrm>
          <a:off x="2415413" y="0"/>
          <a:ext cx="2415413" cy="1536170"/>
        </a:xfrm>
        <a:prstGeom prst="trapezoid">
          <a:avLst>
            <a:gd name="adj" fmla="val 78618"/>
          </a:avLst>
        </a:prstGeom>
        <a:gradFill rotWithShape="0">
          <a:gsLst>
            <a:gs pos="0">
              <a:schemeClr val="tx1">
                <a:lumMod val="50000"/>
              </a:schemeClr>
            </a:gs>
            <a:gs pos="100000">
              <a:schemeClr val="tx1">
                <a:alpha val="88000"/>
              </a:schemeClr>
            </a:gs>
          </a:gsLst>
          <a:lin ang="5400000" scaled="0"/>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endParaRPr lang="en-US" sz="6500" kern="1200" dirty="0"/>
        </a:p>
      </dsp:txBody>
      <dsp:txXfrm>
        <a:off x="2415413" y="0"/>
        <a:ext cx="2415413" cy="1536170"/>
      </dsp:txXfrm>
    </dsp:sp>
    <dsp:sp modelId="{E28240C2-5D9F-456A-90E4-4ABC37DA9CC2}">
      <dsp:nvSpPr>
        <dsp:cNvPr id="0" name=""/>
        <dsp:cNvSpPr/>
      </dsp:nvSpPr>
      <dsp:spPr>
        <a:xfrm>
          <a:off x="1207706" y="1536170"/>
          <a:ext cx="4830826" cy="1536170"/>
        </a:xfrm>
        <a:prstGeom prst="trapezoid">
          <a:avLst>
            <a:gd name="adj" fmla="val 78618"/>
          </a:avLst>
        </a:prstGeom>
        <a:gradFill rotWithShape="0">
          <a:gsLst>
            <a:gs pos="0">
              <a:schemeClr val="tx2">
                <a:lumMod val="50000"/>
              </a:schemeClr>
            </a:gs>
            <a:gs pos="100000">
              <a:schemeClr val="tx2"/>
            </a:gs>
          </a:gsLst>
          <a:lin ang="5400000" scaled="0"/>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endParaRPr lang="en-US" sz="6500" kern="1200" dirty="0"/>
        </a:p>
      </dsp:txBody>
      <dsp:txXfrm>
        <a:off x="2053101" y="1536170"/>
        <a:ext cx="3140037" cy="1536170"/>
      </dsp:txXfrm>
    </dsp:sp>
    <dsp:sp modelId="{DC776FE1-749E-43EF-8E81-FC1ECBDB4626}">
      <dsp:nvSpPr>
        <dsp:cNvPr id="0" name=""/>
        <dsp:cNvSpPr/>
      </dsp:nvSpPr>
      <dsp:spPr>
        <a:xfrm>
          <a:off x="0" y="3005548"/>
          <a:ext cx="7246240" cy="1536170"/>
        </a:xfrm>
        <a:prstGeom prst="trapezoid">
          <a:avLst>
            <a:gd name="adj" fmla="val 78618"/>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endParaRPr lang="en-US" sz="6500" kern="1200" dirty="0"/>
        </a:p>
      </dsp:txBody>
      <dsp:txXfrm>
        <a:off x="1268091" y="3005548"/>
        <a:ext cx="4710056" cy="1536170"/>
      </dsp:txXfrm>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5138"/>
          </a:xfrm>
          <a:prstGeom prst="rect">
            <a:avLst/>
          </a:prstGeom>
        </p:spPr>
        <p:txBody>
          <a:bodyPr vert="horz" lIns="91440" tIns="45720" rIns="91440" bIns="45720" rtlCol="0"/>
          <a:lstStyle>
            <a:lvl1pPr algn="r">
              <a:defRPr sz="1200"/>
            </a:lvl1pPr>
          </a:lstStyle>
          <a:p>
            <a:fld id="{C5C68690-607F-4F93-AF29-45199DDFF2F4}" type="datetimeFigureOut">
              <a:rPr lang="en-US" smtClean="0"/>
              <a:pPr/>
              <a:t>1/5/2018</a:t>
            </a:fld>
            <a:endParaRPr lang="en-US"/>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16425"/>
            <a:ext cx="5486400" cy="41830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675"/>
            <a:ext cx="2971800" cy="465138"/>
          </a:xfrm>
          <a:prstGeom prst="rect">
            <a:avLst/>
          </a:prstGeom>
        </p:spPr>
        <p:txBody>
          <a:bodyPr vert="horz" lIns="91440" tIns="45720" rIns="91440" bIns="45720" rtlCol="0" anchor="b"/>
          <a:lstStyle>
            <a:lvl1pPr algn="r">
              <a:defRPr sz="1200"/>
            </a:lvl1pPr>
          </a:lstStyle>
          <a:p>
            <a:fld id="{95B6A61A-6D20-4B2C-9F6E-4F664568926C}" type="slidenum">
              <a:rPr lang="en-US" smtClean="0"/>
              <a:pPr/>
              <a:t>‹#›</a:t>
            </a:fld>
            <a:endParaRPr lang="en-US"/>
          </a:p>
        </p:txBody>
      </p:sp>
    </p:spTree>
    <p:extLst>
      <p:ext uri="{BB962C8B-B14F-4D97-AF65-F5344CB8AC3E}">
        <p14:creationId xmlns:p14="http://schemas.microsoft.com/office/powerpoint/2010/main" val="922992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US" sz="1100" kern="1200" dirty="0" smtClean="0">
                <a:solidFill>
                  <a:schemeClr val="tx1"/>
                </a:solidFill>
                <a:latin typeface="+mn-lt"/>
                <a:ea typeface="+mn-ea"/>
                <a:cs typeface="+mn-cs"/>
              </a:rPr>
              <a:t> </a:t>
            </a:r>
          </a:p>
          <a:p>
            <a:r>
              <a:rPr lang="en-US" sz="1100" kern="1200" dirty="0" smtClean="0">
                <a:solidFill>
                  <a:schemeClr val="tx1"/>
                </a:solidFill>
                <a:latin typeface="+mn-lt"/>
                <a:ea typeface="+mn-ea"/>
                <a:cs typeface="+mn-cs"/>
              </a:rPr>
              <a:t>Cisco has market-leading components in each category, but the compelling story is in how they work together. Increasingly, leading industry analysts recommend that their clients take this sort of integrated portfolio approach when making strategic purchasing decisions.</a:t>
            </a:r>
          </a:p>
          <a:p>
            <a:r>
              <a:rPr lang="en-US" sz="1100" kern="1200" dirty="0" smtClean="0">
                <a:solidFill>
                  <a:schemeClr val="tx1"/>
                </a:solidFill>
                <a:latin typeface="+mn-lt"/>
                <a:ea typeface="+mn-ea"/>
                <a:cs typeface="+mn-cs"/>
              </a:rPr>
              <a:t> </a:t>
            </a:r>
          </a:p>
          <a:p>
            <a:r>
              <a:rPr lang="en-US" sz="1100" b="1" u="sng" kern="1200" dirty="0" smtClean="0">
                <a:solidFill>
                  <a:schemeClr val="tx1"/>
                </a:solidFill>
                <a:latin typeface="+mn-lt"/>
                <a:ea typeface="+mn-ea"/>
                <a:cs typeface="+mn-cs"/>
              </a:rPr>
              <a:t>Transition:</a:t>
            </a:r>
            <a:r>
              <a:rPr lang="en-US" sz="1100" kern="1200" dirty="0" smtClean="0">
                <a:solidFill>
                  <a:schemeClr val="tx1"/>
                </a:solidFill>
                <a:latin typeface="+mn-lt"/>
                <a:ea typeface="+mn-ea"/>
                <a:cs typeface="+mn-cs"/>
              </a:rPr>
              <a:t> I hope you now have a good sense of the breadth and range of the collaboration portfolio. I’d like to turn now to what makes it so cohesive, and that’s our collaboration architecture.</a:t>
            </a:r>
          </a:p>
          <a:p>
            <a:pPr defTabSz="912813">
              <a:spcBef>
                <a:spcPct val="0"/>
              </a:spcBef>
              <a:buNone/>
            </a:pPr>
            <a:endParaRPr lang="en-US" sz="1100" dirty="0" smtClean="0">
              <a:latin typeface="Times New Roman" pitchFamily="18" charset="0"/>
              <a:ea typeface="ＭＳ Ｐゴシック" pitchFamily="-106" charset="-128"/>
            </a:endParaRPr>
          </a:p>
        </p:txBody>
      </p:sp>
      <p:sp>
        <p:nvSpPr>
          <p:cNvPr id="4" name="Slide Number Placeholder 3"/>
          <p:cNvSpPr>
            <a:spLocks noGrp="1"/>
          </p:cNvSpPr>
          <p:nvPr>
            <p:ph type="sldNum" sz="quarter" idx="10"/>
          </p:nvPr>
        </p:nvSpPr>
        <p:spPr>
          <a:xfrm>
            <a:off x="3884122" y="8830627"/>
            <a:ext cx="2972320" cy="464184"/>
          </a:xfrm>
          <a:prstGeom prst="rect">
            <a:avLst/>
          </a:prstGeom>
        </p:spPr>
        <p:txBody>
          <a:bodyPr/>
          <a:lstStyle/>
          <a:p>
            <a:fld id="{5876B895-5FFE-434B-978E-B9447D6E27B9}" type="slidenum">
              <a:rPr lang="en-US" smtClean="0"/>
              <a:pPr/>
              <a:t>4</a:t>
            </a:fld>
            <a:endParaRPr lang="en-US" dirty="0"/>
          </a:p>
        </p:txBody>
      </p:sp>
    </p:spTree>
    <p:extLst>
      <p:ext uri="{BB962C8B-B14F-4D97-AF65-F5344CB8AC3E}">
        <p14:creationId xmlns:p14="http://schemas.microsoft.com/office/powerpoint/2010/main" val="29809689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55424" y="696913"/>
            <a:ext cx="4547152" cy="34861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buClr>
                <a:srgbClr val="1F497D"/>
              </a:buClr>
            </a:pPr>
            <a:fld id="{35709A46-4ADB-4D2E-835C-D70DEB913FB9}" type="slidenum">
              <a:rPr lang="zh-CN" altLang="en-US" smtClean="0">
                <a:solidFill>
                  <a:prstClr val="black"/>
                </a:solidFill>
              </a:rPr>
              <a:pPr>
                <a:buClr>
                  <a:srgbClr val="1F497D"/>
                </a:buClr>
              </a:pPr>
              <a:t>25</a:t>
            </a:fld>
            <a:endParaRPr lang="zh-CN" altLang="en-US">
              <a:solidFill>
                <a:prstClr val="black"/>
              </a:solidFill>
            </a:endParaRPr>
          </a:p>
        </p:txBody>
      </p:sp>
    </p:spTree>
    <p:extLst>
      <p:ext uri="{BB962C8B-B14F-4D97-AF65-F5344CB8AC3E}">
        <p14:creationId xmlns:p14="http://schemas.microsoft.com/office/powerpoint/2010/main" val="1679790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5B6A61A-6D20-4B2C-9F6E-4F664568926C}" type="slidenum">
              <a:rPr lang="en-US" smtClean="0"/>
              <a:pPr/>
              <a:t>9</a:t>
            </a:fld>
            <a:endParaRPr lang="en-US"/>
          </a:p>
        </p:txBody>
      </p:sp>
    </p:spTree>
    <p:extLst>
      <p:ext uri="{BB962C8B-B14F-4D97-AF65-F5344CB8AC3E}">
        <p14:creationId xmlns:p14="http://schemas.microsoft.com/office/powerpoint/2010/main" val="3734781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One virtualized</a:t>
            </a:r>
            <a:r>
              <a:rPr lang="en-GB" baseline="0" dirty="0" smtClean="0"/>
              <a:t> box with applications</a:t>
            </a:r>
            <a:endParaRPr lang="en-GB" dirty="0"/>
          </a:p>
        </p:txBody>
      </p:sp>
      <p:sp>
        <p:nvSpPr>
          <p:cNvPr id="4" name="Slide Number Placeholder 3"/>
          <p:cNvSpPr>
            <a:spLocks noGrp="1"/>
          </p:cNvSpPr>
          <p:nvPr>
            <p:ph type="sldNum" sz="quarter" idx="10"/>
          </p:nvPr>
        </p:nvSpPr>
        <p:spPr/>
        <p:txBody>
          <a:bodyPr/>
          <a:lstStyle/>
          <a:p>
            <a:fld id="{95B6A61A-6D20-4B2C-9F6E-4F664568926C}" type="slidenum">
              <a:rPr lang="en-US" smtClean="0"/>
              <a:pPr/>
              <a:t>10</a:t>
            </a:fld>
            <a:endParaRPr lang="en-US"/>
          </a:p>
        </p:txBody>
      </p:sp>
    </p:spTree>
    <p:extLst>
      <p:ext uri="{BB962C8B-B14F-4D97-AF65-F5344CB8AC3E}">
        <p14:creationId xmlns:p14="http://schemas.microsoft.com/office/powerpoint/2010/main" val="780267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1382" indent="-151382">
              <a:buClr>
                <a:schemeClr val="bg1"/>
              </a:buClr>
              <a:buFont typeface="Wingdings" pitchFamily="2" charset="2"/>
              <a:buChar char="§"/>
            </a:pPr>
            <a:r>
              <a:rPr lang="en-GB" b="1" u="sng" dirty="0" smtClean="0"/>
              <a:t>Jabber for</a:t>
            </a:r>
            <a:r>
              <a:rPr lang="en-GB" b="1" u="sng" baseline="0" dirty="0" smtClean="0"/>
              <a:t> Everyone </a:t>
            </a:r>
            <a:r>
              <a:rPr lang="en-GB" baseline="0" dirty="0" smtClean="0"/>
              <a:t>- </a:t>
            </a:r>
            <a:r>
              <a:rPr lang="en-US" sz="1200" dirty="0" smtClean="0">
                <a:solidFill>
                  <a:srgbClr val="000000"/>
                </a:solidFill>
              </a:rPr>
              <a:t>Enrich productivity with anytime, anywhere, on any device</a:t>
            </a:r>
          </a:p>
          <a:p>
            <a:pPr marL="151382" indent="-151382">
              <a:buClr>
                <a:schemeClr val="bg1"/>
              </a:buClr>
              <a:buFont typeface="Wingdings" pitchFamily="2" charset="2"/>
              <a:buChar char="§"/>
            </a:pPr>
            <a:r>
              <a:rPr lang="en-US" sz="1200" dirty="0" smtClean="0">
                <a:solidFill>
                  <a:srgbClr val="000000"/>
                </a:solidFill>
              </a:rPr>
              <a:t>Deliver the best user experience across PC, Mac, Tablet, Phone </a:t>
            </a:r>
          </a:p>
          <a:p>
            <a:pPr marL="151382" indent="-151382">
              <a:buClr>
                <a:schemeClr val="bg1"/>
              </a:buClr>
              <a:buFont typeface="Wingdings" pitchFamily="2" charset="2"/>
              <a:buChar char="§"/>
            </a:pPr>
            <a:r>
              <a:rPr lang="en-US" sz="1200" dirty="0" smtClean="0">
                <a:solidFill>
                  <a:srgbClr val="000000"/>
                </a:solidFill>
              </a:rPr>
              <a:t>Maximize cost savings through mobility, reducing travel/physical office space</a:t>
            </a:r>
          </a:p>
          <a:p>
            <a:endParaRPr lang="en-GB" dirty="0" smtClean="0"/>
          </a:p>
          <a:p>
            <a:r>
              <a:rPr lang="en-US" sz="2000" b="1" dirty="0" smtClean="0">
                <a:solidFill>
                  <a:srgbClr val="000000"/>
                </a:solidFill>
                <a:effectLst>
                  <a:outerShdw blurRad="50800" dist="38100" dir="2700000" algn="tl" rotWithShape="0">
                    <a:prstClr val="black">
                      <a:alpha val="40000"/>
                    </a:prstClr>
                  </a:outerShdw>
                </a:effectLst>
              </a:rPr>
              <a:t>Jabber </a:t>
            </a:r>
            <a:r>
              <a:rPr lang="en-US" sz="2000" b="1" u="sng" dirty="0" smtClean="0">
                <a:solidFill>
                  <a:srgbClr val="000000"/>
                </a:solidFill>
                <a:effectLst>
                  <a:outerShdw blurRad="50800" dist="38100" dir="2700000" algn="tl" rotWithShape="0">
                    <a:prstClr val="black">
                      <a:alpha val="40000"/>
                    </a:prstClr>
                  </a:outerShdw>
                </a:effectLst>
              </a:rPr>
              <a:t>Cisco vs. Microsoft</a:t>
            </a:r>
          </a:p>
          <a:p>
            <a:pPr marL="151382" indent="-151382">
              <a:buClr>
                <a:schemeClr val="bg1"/>
              </a:buClr>
              <a:buFont typeface="Wingdings" pitchFamily="2" charset="2"/>
              <a:buChar char="§"/>
            </a:pPr>
            <a:r>
              <a:rPr lang="en-US" sz="1200" dirty="0" smtClean="0">
                <a:solidFill>
                  <a:srgbClr val="000000"/>
                </a:solidFill>
              </a:rPr>
              <a:t>Investment protection: Office, SharePoint, etc. familiar app</a:t>
            </a:r>
          </a:p>
          <a:p>
            <a:pPr marL="151382" indent="-151382">
              <a:buClr>
                <a:schemeClr val="bg1"/>
              </a:buClr>
              <a:buFont typeface="Wingdings" pitchFamily="2" charset="2"/>
              <a:buChar char="§"/>
            </a:pPr>
            <a:r>
              <a:rPr lang="en-US" sz="1200" dirty="0" smtClean="0">
                <a:solidFill>
                  <a:srgbClr val="000000"/>
                </a:solidFill>
              </a:rPr>
              <a:t>Extend existing investments in standards based video </a:t>
            </a:r>
          </a:p>
          <a:p>
            <a:pPr marL="151382" indent="-151382">
              <a:buClr>
                <a:schemeClr val="bg1"/>
              </a:buClr>
              <a:buFont typeface="Wingdings" pitchFamily="2" charset="2"/>
              <a:buChar char="§"/>
            </a:pPr>
            <a:r>
              <a:rPr lang="en-US" sz="1200" dirty="0" smtClean="0">
                <a:solidFill>
                  <a:srgbClr val="000000"/>
                </a:solidFill>
              </a:rPr>
              <a:t>Achieve secure, reliable, communications across desktop and mobile devices</a:t>
            </a:r>
          </a:p>
          <a:p>
            <a:pPr marL="151382" indent="-151382">
              <a:buClr>
                <a:schemeClr val="bg1"/>
              </a:buClr>
              <a:buFont typeface="Wingdings" pitchFamily="2" charset="2"/>
              <a:buChar char="§"/>
            </a:pPr>
            <a:r>
              <a:rPr lang="en-US" sz="1200" dirty="0" smtClean="0">
                <a:solidFill>
                  <a:srgbClr val="000000"/>
                </a:solidFill>
              </a:rPr>
              <a:t>Save money/resources with a flexible architecture &amp; choice of deployment models </a:t>
            </a:r>
          </a:p>
          <a:p>
            <a:pPr marL="151382" indent="-151382">
              <a:buClr>
                <a:schemeClr val="bg1"/>
              </a:buClr>
              <a:buFont typeface="Wingdings" pitchFamily="2" charset="2"/>
              <a:buChar char="§"/>
            </a:pPr>
            <a:endParaRPr lang="en-US" sz="1200" dirty="0" smtClean="0">
              <a:solidFill>
                <a:srgbClr val="000000"/>
              </a:solidFill>
            </a:endParaRPr>
          </a:p>
          <a:p>
            <a:r>
              <a:rPr lang="en-US" sz="2000" b="1" dirty="0" smtClean="0">
                <a:solidFill>
                  <a:srgbClr val="000000"/>
                </a:solidFill>
                <a:effectLst>
                  <a:outerShdw blurRad="50800" dist="38100" dir="2700000" algn="tl" rotWithShape="0">
                    <a:prstClr val="black">
                      <a:alpha val="40000"/>
                    </a:prstClr>
                  </a:outerShdw>
                </a:effectLst>
              </a:rPr>
              <a:t>Jabber </a:t>
            </a:r>
            <a:r>
              <a:rPr lang="en-US" sz="2000" b="1" u="sng" dirty="0" smtClean="0">
                <a:solidFill>
                  <a:srgbClr val="000000"/>
                </a:solidFill>
                <a:effectLst>
                  <a:outerShdw blurRad="50800" dist="38100" dir="2700000" algn="tl" rotWithShape="0">
                    <a:prstClr val="black">
                      <a:alpha val="40000"/>
                    </a:prstClr>
                  </a:outerShdw>
                </a:effectLst>
              </a:rPr>
              <a:t>Work Your Way</a:t>
            </a:r>
          </a:p>
          <a:p>
            <a:pPr marL="151382" indent="-151382">
              <a:buClr>
                <a:schemeClr val="bg1"/>
              </a:buClr>
              <a:buFont typeface="Wingdings" pitchFamily="2" charset="2"/>
              <a:buChar char="§"/>
            </a:pPr>
            <a:r>
              <a:rPr lang="en-US" sz="1200" dirty="0" smtClean="0">
                <a:solidFill>
                  <a:srgbClr val="000000"/>
                </a:solidFill>
              </a:rPr>
              <a:t>Increase productivity and flexibility: All the Places You Go: in the office, at home, on the road</a:t>
            </a:r>
          </a:p>
          <a:p>
            <a:pPr marL="151382" lvl="0" indent="-151382">
              <a:buClr>
                <a:schemeClr val="bg1"/>
              </a:buClr>
              <a:buFont typeface="Wingdings" pitchFamily="2" charset="2"/>
              <a:buChar char="§"/>
            </a:pPr>
            <a:r>
              <a:rPr lang="en-US" sz="1200" dirty="0" smtClean="0">
                <a:solidFill>
                  <a:srgbClr val="000000"/>
                </a:solidFill>
              </a:rPr>
              <a:t>Eliminate compromise on productivity- same experience from your mobile device to your desktop</a:t>
            </a:r>
          </a:p>
          <a:p>
            <a:pPr marL="151382" lvl="0" indent="-151382">
              <a:buClr>
                <a:schemeClr val="bg1"/>
              </a:buClr>
              <a:buFont typeface="Wingdings" pitchFamily="2" charset="2"/>
              <a:buChar char="§"/>
            </a:pPr>
            <a:r>
              <a:rPr lang="en-US" sz="1200" dirty="0" smtClean="0">
                <a:solidFill>
                  <a:srgbClr val="000000"/>
                </a:solidFill>
              </a:rPr>
              <a:t>Communicate from within familiar applications and business processes  </a:t>
            </a:r>
          </a:p>
          <a:p>
            <a:pPr marL="0" indent="0">
              <a:buClr>
                <a:schemeClr val="bg1"/>
              </a:buClr>
              <a:buFont typeface="Wingdings" pitchFamily="2" charset="2"/>
              <a:buNone/>
            </a:pPr>
            <a:endParaRPr lang="en-GB" dirty="0"/>
          </a:p>
        </p:txBody>
      </p:sp>
      <p:sp>
        <p:nvSpPr>
          <p:cNvPr id="4" name="Slide Number Placeholder 3"/>
          <p:cNvSpPr>
            <a:spLocks noGrp="1"/>
          </p:cNvSpPr>
          <p:nvPr>
            <p:ph type="sldNum" sz="quarter" idx="10"/>
          </p:nvPr>
        </p:nvSpPr>
        <p:spPr/>
        <p:txBody>
          <a:bodyPr/>
          <a:lstStyle/>
          <a:p>
            <a:fld id="{95B6A61A-6D20-4B2C-9F6E-4F664568926C}" type="slidenum">
              <a:rPr lang="en-US" smtClean="0"/>
              <a:pPr/>
              <a:t>11</a:t>
            </a:fld>
            <a:endParaRPr lang="en-US"/>
          </a:p>
        </p:txBody>
      </p:sp>
    </p:spTree>
    <p:extLst>
      <p:ext uri="{BB962C8B-B14F-4D97-AF65-F5344CB8AC3E}">
        <p14:creationId xmlns:p14="http://schemas.microsoft.com/office/powerpoint/2010/main" val="754324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221E4D1-3805-4F64-851E-3B51E97F6779}" type="slidenum">
              <a:rPr lang="en-GB" smtClean="0"/>
              <a:pPr/>
              <a:t>13</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584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dirty="0">
              <a:latin typeface="Calibri" charset="0"/>
            </a:endParaRPr>
          </a:p>
        </p:txBody>
      </p:sp>
      <p:sp>
        <p:nvSpPr>
          <p:cNvPr id="3584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54090BC-D452-D943-A612-D1B2B5616CCB}" type="slidenum">
              <a:rPr lang="en-US" sz="1200">
                <a:latin typeface="Calibri" charset="0"/>
              </a:rPr>
              <a:pPr eaLnBrk="1" hangingPunct="1"/>
              <a:t>16</a:t>
            </a:fld>
            <a:endParaRPr lang="en-US" sz="1200">
              <a:latin typeface="Calibri"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p:cNvSpPr>
          <p:nvPr>
            <p:ph type="sldImg"/>
          </p:nvPr>
        </p:nvSpPr>
        <p:spPr bwMode="auto">
          <a:xfrm>
            <a:off x="91185" y="697527"/>
            <a:ext cx="6675631" cy="34861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B5CF006-8AF6-1B42-83BD-8350BE053A17}" type="slidenum">
              <a:rPr lang="en-US" sz="1200">
                <a:solidFill>
                  <a:srgbClr val="000000"/>
                </a:solidFill>
              </a:rPr>
              <a:pPr eaLnBrk="1" hangingPunct="1"/>
              <a:t>18</a:t>
            </a:fld>
            <a:endParaRPr lang="en-US" sz="1200">
              <a:solidFill>
                <a:srgbClr val="00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11"/>
          <p:cNvSpPr txBox="1">
            <a:spLocks noGrp="1" noChangeArrowheads="1"/>
          </p:cNvSpPr>
          <p:nvPr/>
        </p:nvSpPr>
        <p:spPr bwMode="auto">
          <a:xfrm>
            <a:off x="5800415" y="8680450"/>
            <a:ext cx="795130" cy="287338"/>
          </a:xfrm>
          <a:prstGeom prst="rect">
            <a:avLst/>
          </a:prstGeom>
          <a:noFill/>
          <a:ln w="9525">
            <a:noFill/>
            <a:miter lim="800000"/>
            <a:headEnd/>
            <a:tailEnd/>
          </a:ln>
        </p:spPr>
        <p:txBody>
          <a:bodyPr lIns="18819" tIns="0" rIns="18819" bIns="0" anchor="b"/>
          <a:lstStyle/>
          <a:p>
            <a:pPr algn="r" defTabSz="903288" eaLnBrk="0" hangingPunct="0"/>
            <a:fld id="{0C026C0D-4ABF-4732-9C96-34F5BA220792}" type="slidenum">
              <a:rPr lang="en-US" sz="800">
                <a:latin typeface="Calibri" charset="0"/>
              </a:rPr>
              <a:pPr algn="r" defTabSz="903288" eaLnBrk="0" hangingPunct="0"/>
              <a:t>19</a:t>
            </a:fld>
            <a:endParaRPr lang="en-US" sz="800" dirty="0">
              <a:latin typeface="Calibri" charset="0"/>
            </a:endParaRPr>
          </a:p>
        </p:txBody>
      </p:sp>
      <p:sp>
        <p:nvSpPr>
          <p:cNvPr id="90115" name="Slide Image Placeholder 1"/>
          <p:cNvSpPr>
            <a:spLocks noGrp="1" noRot="1" noChangeAspect="1" noTextEdit="1"/>
          </p:cNvSpPr>
          <p:nvPr>
            <p:ph type="sldImg"/>
          </p:nvPr>
        </p:nvSpPr>
        <p:spPr bwMode="auto">
          <a:xfrm>
            <a:off x="333375" y="698500"/>
            <a:ext cx="6194425" cy="3486150"/>
          </a:xfrm>
          <a:noFill/>
          <a:ln>
            <a:solidFill>
              <a:srgbClr val="000000"/>
            </a:solidFill>
            <a:miter lim="800000"/>
            <a:headEnd/>
            <a:tailEnd/>
          </a:ln>
        </p:spPr>
      </p:sp>
      <p:sp>
        <p:nvSpPr>
          <p:cNvPr id="90116" name="Notes Placeholder 2"/>
          <p:cNvSpPr>
            <a:spLocks noGrp="1"/>
          </p:cNvSpPr>
          <p:nvPr>
            <p:ph type="body" idx="1"/>
          </p:nvPr>
        </p:nvSpPr>
        <p:spPr bwMode="auto">
          <a:xfrm>
            <a:off x="686421" y="4416426"/>
            <a:ext cx="5485158" cy="4181475"/>
          </a:xfrm>
          <a:noFill/>
        </p:spPr>
        <p:txBody>
          <a:bodyPr wrap="square" lIns="91577" tIns="45789" rIns="91577" bIns="45789" numCol="1" anchor="t" anchorCtr="0" compatLnSpc="1">
            <a:prstTxWarp prst="textNoShape">
              <a:avLst/>
            </a:prstTxWarp>
          </a:bodyPr>
          <a:lstStyle/>
          <a:p>
            <a:pPr defTabSz="463550" eaLnBrk="1" hangingPunct="1">
              <a:spcBef>
                <a:spcPct val="0"/>
              </a:spcBef>
            </a:pPr>
            <a:endParaRPr lang="en-US" dirty="0" smtClean="0"/>
          </a:p>
        </p:txBody>
      </p:sp>
      <p:sp>
        <p:nvSpPr>
          <p:cNvPr id="90117" name="Slide Number Placeholder 3"/>
          <p:cNvSpPr txBox="1">
            <a:spLocks noGrp="1"/>
          </p:cNvSpPr>
          <p:nvPr/>
        </p:nvSpPr>
        <p:spPr bwMode="auto">
          <a:xfrm>
            <a:off x="3885579" y="8831263"/>
            <a:ext cx="2970869" cy="463550"/>
          </a:xfrm>
          <a:prstGeom prst="rect">
            <a:avLst/>
          </a:prstGeom>
          <a:noFill/>
          <a:ln w="9525">
            <a:noFill/>
            <a:miter lim="800000"/>
            <a:headEnd/>
            <a:tailEnd/>
          </a:ln>
        </p:spPr>
        <p:txBody>
          <a:bodyPr lIns="93097" tIns="46549" rIns="93097" bIns="46549" anchor="b"/>
          <a:lstStyle/>
          <a:p>
            <a:pPr algn="r" defTabSz="463550"/>
            <a:fld id="{CB64030E-0E78-4DF1-ACEC-7F4FF4E5770D}" type="slidenum">
              <a:rPr lang="en-US" sz="1200">
                <a:latin typeface="Calibri" charset="0"/>
              </a:rPr>
              <a:pPr algn="r" defTabSz="463550"/>
              <a:t>19</a:t>
            </a:fld>
            <a:endParaRPr lang="en-US" sz="1200" dirty="0">
              <a:latin typeface="Calibri"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5B6A61A-6D20-4B2C-9F6E-4F664568926C}" type="slidenum">
              <a:rPr lang="en-US" smtClean="0"/>
              <a:pPr/>
              <a:t>22</a:t>
            </a:fld>
            <a:endParaRPr lang="en-US"/>
          </a:p>
        </p:txBody>
      </p:sp>
    </p:spTree>
    <p:extLst>
      <p:ext uri="{BB962C8B-B14F-4D97-AF65-F5344CB8AC3E}">
        <p14:creationId xmlns:p14="http://schemas.microsoft.com/office/powerpoint/2010/main" val="30358268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Segue">
    <p:spTree>
      <p:nvGrpSpPr>
        <p:cNvPr id="1" name=""/>
        <p:cNvGrpSpPr/>
        <p:nvPr/>
      </p:nvGrpSpPr>
      <p:grpSpPr>
        <a:xfrm>
          <a:off x="0" y="0"/>
          <a:ext cx="0" cy="0"/>
          <a:chOff x="0" y="0"/>
          <a:chExt cx="0" cy="0"/>
        </a:xfrm>
      </p:grpSpPr>
      <p:pic>
        <p:nvPicPr>
          <p:cNvPr id="11" name="Picture 10" descr="segue texture.jpg"/>
          <p:cNvPicPr>
            <a:picLocks noChangeAspect="1"/>
          </p:cNvPicPr>
          <p:nvPr userDrawn="1"/>
        </p:nvPicPr>
        <p:blipFill>
          <a:blip r:embed="rId2" cstate="screen"/>
          <a:srcRect/>
          <a:stretch>
            <a:fillRect/>
          </a:stretch>
        </p:blipFill>
        <p:spPr>
          <a:xfrm>
            <a:off x="444384" y="3106741"/>
            <a:ext cx="11300057" cy="3438525"/>
          </a:xfrm>
          <a:prstGeom prst="rect">
            <a:avLst/>
          </a:prstGeom>
        </p:spPr>
      </p:pic>
      <p:sp>
        <p:nvSpPr>
          <p:cNvPr id="27" name="Rectangle 3"/>
          <p:cNvSpPr>
            <a:spLocks noChangeArrowheads="1"/>
          </p:cNvSpPr>
          <p:nvPr userDrawn="1"/>
        </p:nvSpPr>
        <p:spPr bwMode="white">
          <a:xfrm>
            <a:off x="0" y="0"/>
            <a:ext cx="12188825"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47" name="Rectangle 3"/>
          <p:cNvSpPr>
            <a:spLocks noChangeArrowheads="1"/>
          </p:cNvSpPr>
          <p:nvPr userDrawn="1"/>
        </p:nvSpPr>
        <p:spPr bwMode="hidden">
          <a:xfrm>
            <a:off x="0" y="0"/>
            <a:ext cx="12188825"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4" name="Rectangle 5"/>
          <p:cNvSpPr>
            <a:spLocks noChangeArrowheads="1"/>
          </p:cNvSpPr>
          <p:nvPr userDrawn="1"/>
        </p:nvSpPr>
        <p:spPr bwMode="ltGray">
          <a:xfrm>
            <a:off x="10645235" y="6584515"/>
            <a:ext cx="785989"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a:solidFill>
                  <a:srgbClr val="C0C0C0"/>
                </a:solidFill>
                <a:latin typeface="+mj-lt"/>
              </a:rPr>
              <a:t>Cisco Confidential</a:t>
            </a:r>
          </a:p>
        </p:txBody>
      </p:sp>
      <p:sp>
        <p:nvSpPr>
          <p:cNvPr id="12" name="Rectangle 4"/>
          <p:cNvSpPr>
            <a:spLocks noChangeArrowheads="1"/>
          </p:cNvSpPr>
          <p:nvPr userDrawn="1"/>
        </p:nvSpPr>
        <p:spPr bwMode="ltGray">
          <a:xfrm>
            <a:off x="354130" y="6586249"/>
            <a:ext cx="4559499"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C0C0C0"/>
                </a:solidFill>
                <a:latin typeface="+mj-lt"/>
              </a:rPr>
              <a:t>© 2010 Cisco and/or its affiliates. All rights reserved.</a:t>
            </a:r>
            <a:endParaRPr lang="en-US" sz="600" dirty="0">
              <a:solidFill>
                <a:srgbClr val="C0C0C0"/>
              </a:solidFill>
              <a:latin typeface="+mj-lt"/>
            </a:endParaRPr>
          </a:p>
        </p:txBody>
      </p:sp>
      <p:sp>
        <p:nvSpPr>
          <p:cNvPr id="13" name="Rectangle 7"/>
          <p:cNvSpPr>
            <a:spLocks noChangeArrowheads="1"/>
          </p:cNvSpPr>
          <p:nvPr userDrawn="1"/>
        </p:nvSpPr>
        <p:spPr bwMode="ltGray">
          <a:xfrm>
            <a:off x="11578851" y="6580411"/>
            <a:ext cx="259891"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pic>
        <p:nvPicPr>
          <p:cNvPr id="16" name="Picture 15" descr="segue texture.jpg"/>
          <p:cNvPicPr>
            <a:picLocks noChangeAspect="1"/>
          </p:cNvPicPr>
          <p:nvPr userDrawn="1"/>
        </p:nvPicPr>
        <p:blipFill>
          <a:blip r:embed="rId3" cstate="screen"/>
          <a:srcRect/>
          <a:stretch>
            <a:fillRect/>
          </a:stretch>
        </p:blipFill>
        <p:spPr>
          <a:xfrm>
            <a:off x="444384" y="6381456"/>
            <a:ext cx="11300057" cy="163808"/>
          </a:xfrm>
          <a:prstGeom prst="rect">
            <a:avLst/>
          </a:prstGeom>
        </p:spPr>
      </p:pic>
      <p:sp>
        <p:nvSpPr>
          <p:cNvPr id="31" name="Rectangle 30"/>
          <p:cNvSpPr/>
          <p:nvPr userDrawn="1"/>
        </p:nvSpPr>
        <p:spPr>
          <a:xfrm>
            <a:off x="289736" y="3022902"/>
            <a:ext cx="11589374" cy="33577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ctrTitle" hasCustomPrompt="1"/>
          </p:nvPr>
        </p:nvSpPr>
        <p:spPr>
          <a:xfrm>
            <a:off x="295114" y="417121"/>
            <a:ext cx="10813350" cy="2407042"/>
          </a:xfrm>
        </p:spPr>
        <p:txBody>
          <a:bodyPr/>
          <a:lstStyle>
            <a:lvl1pPr algn="l" defTabSz="914400" rtl="0" eaLnBrk="1" latinLnBrk="0" hangingPunct="1">
              <a:lnSpc>
                <a:spcPct val="85000"/>
              </a:lnSpc>
              <a:spcBef>
                <a:spcPct val="0"/>
              </a:spcBef>
              <a:buNone/>
              <a:defRPr lang="en-US" sz="5400" b="0" kern="1200" spc="0" baseline="0" dirty="0">
                <a:gradFill flip="none" rotWithShape="1">
                  <a:gsLst>
                    <a:gs pos="0">
                      <a:srgbClr val="55E6ED"/>
                    </a:gs>
                    <a:gs pos="80000">
                      <a:srgbClr val="009249"/>
                    </a:gs>
                  </a:gsLst>
                  <a:lin ang="12000000" scaled="0"/>
                  <a:tileRect/>
                </a:gradFill>
                <a:latin typeface="+mj-lt"/>
                <a:ea typeface="+mj-ea"/>
                <a:cs typeface="+mj-cs"/>
              </a:defRPr>
            </a:lvl1pPr>
          </a:lstStyle>
          <a:p>
            <a:r>
              <a:rPr lang="en-US" dirty="0" smtClean="0"/>
              <a:t>Presentation Title Goes Here</a:t>
            </a:r>
            <a:endParaRPr lang="en-US"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1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64" presetClass="path" presetSubtype="0" accel="50000" decel="50000" fill="hold" grpId="0" nodeType="withEffect">
                                  <p:stCondLst>
                                    <p:cond delay="0"/>
                                  </p:stCondLst>
                                  <p:childTnLst>
                                    <p:animMotion origin="layout" path="M -1.94444E-6 4.81481E-6 L -1.94444E-6 -0.48102 " pathEditMode="relative" rAng="0" ptsTypes="AA">
                                      <p:cBhvr>
                                        <p:cTn id="9" dur="1600" fill="hold"/>
                                        <p:tgtEl>
                                          <p:spTgt spid="31"/>
                                        </p:tgtEl>
                                        <p:attrNameLst>
                                          <p:attrName>ppt_x</p:attrName>
                                          <p:attrName>ppt_y</p:attrName>
                                        </p:attrNameLst>
                                      </p:cBhvr>
                                      <p:rCtr x="0" y="-24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2"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cSld name="1_Segue">
    <p:spTree>
      <p:nvGrpSpPr>
        <p:cNvPr id="1" name=""/>
        <p:cNvGrpSpPr/>
        <p:nvPr/>
      </p:nvGrpSpPr>
      <p:grpSpPr>
        <a:xfrm>
          <a:off x="0" y="0"/>
          <a:ext cx="0" cy="0"/>
          <a:chOff x="0" y="0"/>
          <a:chExt cx="0" cy="0"/>
        </a:xfrm>
      </p:grpSpPr>
      <p:pic>
        <p:nvPicPr>
          <p:cNvPr id="11" name="Picture 10" descr="segue texture.jp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444384" y="3106741"/>
            <a:ext cx="11300057" cy="3438525"/>
          </a:xfrm>
          <a:prstGeom prst="rect">
            <a:avLst/>
          </a:prstGeom>
        </p:spPr>
      </p:pic>
      <p:sp>
        <p:nvSpPr>
          <p:cNvPr id="27" name="Rectangle 3"/>
          <p:cNvSpPr>
            <a:spLocks noChangeArrowheads="1"/>
          </p:cNvSpPr>
          <p:nvPr userDrawn="1"/>
        </p:nvSpPr>
        <p:spPr bwMode="white">
          <a:xfrm>
            <a:off x="0" y="0"/>
            <a:ext cx="12188825"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47" name="Rectangle 3"/>
          <p:cNvSpPr>
            <a:spLocks noChangeArrowheads="1"/>
          </p:cNvSpPr>
          <p:nvPr userDrawn="1"/>
        </p:nvSpPr>
        <p:spPr bwMode="hidden">
          <a:xfrm>
            <a:off x="0" y="0"/>
            <a:ext cx="12188825"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4" name="Rectangle 5"/>
          <p:cNvSpPr>
            <a:spLocks noChangeArrowheads="1"/>
          </p:cNvSpPr>
          <p:nvPr userDrawn="1"/>
        </p:nvSpPr>
        <p:spPr bwMode="ltGray">
          <a:xfrm>
            <a:off x="10645235" y="6584515"/>
            <a:ext cx="785989"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a:solidFill>
                  <a:srgbClr val="C0C0C0"/>
                </a:solidFill>
                <a:latin typeface="+mj-lt"/>
              </a:rPr>
              <a:t>Cisco Confidential</a:t>
            </a:r>
          </a:p>
        </p:txBody>
      </p:sp>
      <p:sp>
        <p:nvSpPr>
          <p:cNvPr id="12" name="Rectangle 4"/>
          <p:cNvSpPr>
            <a:spLocks noChangeArrowheads="1"/>
          </p:cNvSpPr>
          <p:nvPr userDrawn="1"/>
        </p:nvSpPr>
        <p:spPr bwMode="ltGray">
          <a:xfrm>
            <a:off x="354130" y="6586249"/>
            <a:ext cx="4559499"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C0C0C0"/>
                </a:solidFill>
                <a:latin typeface="+mj-lt"/>
              </a:rPr>
              <a:t>© 2010 Cisco and/or its affiliates. All rights reserved.</a:t>
            </a:r>
            <a:endParaRPr lang="en-US" sz="600" dirty="0">
              <a:solidFill>
                <a:srgbClr val="C0C0C0"/>
              </a:solidFill>
              <a:latin typeface="+mj-lt"/>
            </a:endParaRPr>
          </a:p>
        </p:txBody>
      </p:sp>
      <p:sp>
        <p:nvSpPr>
          <p:cNvPr id="13" name="Rectangle 7"/>
          <p:cNvSpPr>
            <a:spLocks noChangeArrowheads="1"/>
          </p:cNvSpPr>
          <p:nvPr userDrawn="1"/>
        </p:nvSpPr>
        <p:spPr bwMode="ltGray">
          <a:xfrm>
            <a:off x="11578851" y="6580411"/>
            <a:ext cx="259891"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pic>
        <p:nvPicPr>
          <p:cNvPr id="16" name="Picture 15" descr="segue texture.jpg"/>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a:xfrm>
            <a:off x="444384" y="6381456"/>
            <a:ext cx="11300057" cy="163808"/>
          </a:xfrm>
          <a:prstGeom prst="rect">
            <a:avLst/>
          </a:prstGeom>
        </p:spPr>
      </p:pic>
      <p:sp>
        <p:nvSpPr>
          <p:cNvPr id="31" name="Rectangle 30"/>
          <p:cNvSpPr/>
          <p:nvPr userDrawn="1"/>
        </p:nvSpPr>
        <p:spPr>
          <a:xfrm>
            <a:off x="289736" y="3022900"/>
            <a:ext cx="11589374" cy="1720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ctrTitle" hasCustomPrompt="1"/>
          </p:nvPr>
        </p:nvSpPr>
        <p:spPr>
          <a:xfrm>
            <a:off x="295114" y="1774540"/>
            <a:ext cx="10813350" cy="2407042"/>
          </a:xfrm>
        </p:spPr>
        <p:txBody>
          <a:bodyPr/>
          <a:lstStyle>
            <a:lvl1pPr algn="l" defTabSz="914400" rtl="0" eaLnBrk="1" latinLnBrk="0" hangingPunct="1">
              <a:lnSpc>
                <a:spcPct val="85000"/>
              </a:lnSpc>
              <a:spcBef>
                <a:spcPct val="0"/>
              </a:spcBef>
              <a:buNone/>
              <a:defRPr lang="en-US" sz="5400" b="0" kern="1200" spc="0" baseline="0" dirty="0">
                <a:gradFill flip="none" rotWithShape="1">
                  <a:gsLst>
                    <a:gs pos="0">
                      <a:srgbClr val="55E6ED"/>
                    </a:gs>
                    <a:gs pos="80000">
                      <a:srgbClr val="009249"/>
                    </a:gs>
                  </a:gsLst>
                  <a:lin ang="12000000" scaled="0"/>
                  <a:tileRect/>
                </a:gradFill>
                <a:latin typeface="+mj-lt"/>
                <a:ea typeface="+mj-ea"/>
                <a:cs typeface="+mj-cs"/>
              </a:defRPr>
            </a:lvl1pPr>
          </a:lstStyle>
          <a:p>
            <a:r>
              <a:rPr lang="en-US" dirty="0" smtClean="0"/>
              <a:t>Presentation Title Goes Here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5635385"/>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Segue">
    <p:spTree>
      <p:nvGrpSpPr>
        <p:cNvPr id="1" name=""/>
        <p:cNvGrpSpPr/>
        <p:nvPr/>
      </p:nvGrpSpPr>
      <p:grpSpPr>
        <a:xfrm>
          <a:off x="0" y="0"/>
          <a:ext cx="0" cy="0"/>
          <a:chOff x="0" y="0"/>
          <a:chExt cx="0" cy="0"/>
        </a:xfrm>
      </p:grpSpPr>
      <p:pic>
        <p:nvPicPr>
          <p:cNvPr id="11" name="Picture 10" descr="segue texture.jpg"/>
          <p:cNvPicPr>
            <a:picLocks noChangeAspect="1"/>
          </p:cNvPicPr>
          <p:nvPr userDrawn="1"/>
        </p:nvPicPr>
        <p:blipFill>
          <a:blip r:embed="rId2" cstate="screen"/>
          <a:srcRect/>
          <a:stretch>
            <a:fillRect/>
          </a:stretch>
        </p:blipFill>
        <p:spPr>
          <a:xfrm>
            <a:off x="444384" y="3106741"/>
            <a:ext cx="11300057" cy="3438525"/>
          </a:xfrm>
          <a:prstGeom prst="rect">
            <a:avLst/>
          </a:prstGeom>
        </p:spPr>
      </p:pic>
      <p:sp>
        <p:nvSpPr>
          <p:cNvPr id="27" name="Rectangle 3"/>
          <p:cNvSpPr>
            <a:spLocks noChangeArrowheads="1"/>
          </p:cNvSpPr>
          <p:nvPr userDrawn="1"/>
        </p:nvSpPr>
        <p:spPr bwMode="white">
          <a:xfrm>
            <a:off x="0" y="0"/>
            <a:ext cx="12188825" cy="177800"/>
          </a:xfrm>
          <a:prstGeom prst="rect">
            <a:avLst/>
          </a:prstGeom>
          <a:solidFill>
            <a:schemeClr val="bg2"/>
          </a:solidFill>
          <a:ln w="25400" algn="ctr">
            <a:noFill/>
            <a:miter lim="800000"/>
            <a:headEnd/>
            <a:tailEnd/>
          </a:ln>
          <a:effectLst/>
        </p:spPr>
        <p:txBody>
          <a:bodyPr wrap="none" anchor="ctr"/>
          <a:lstStyle/>
          <a:p>
            <a:pPr algn="l" rtl="0"/>
            <a:endParaRPr lang="en-US" kern="1200">
              <a:solidFill>
                <a:srgbClr val="0096D6"/>
              </a:solidFill>
              <a:latin typeface="Arial"/>
              <a:ea typeface="+mn-ea"/>
              <a:cs typeface="+mn-cs"/>
            </a:endParaRPr>
          </a:p>
        </p:txBody>
      </p:sp>
      <p:sp>
        <p:nvSpPr>
          <p:cNvPr id="47" name="Rectangle 3"/>
          <p:cNvSpPr>
            <a:spLocks noChangeArrowheads="1"/>
          </p:cNvSpPr>
          <p:nvPr userDrawn="1"/>
        </p:nvSpPr>
        <p:spPr bwMode="hidden">
          <a:xfrm>
            <a:off x="0" y="0"/>
            <a:ext cx="12188825" cy="177800"/>
          </a:xfrm>
          <a:prstGeom prst="rect">
            <a:avLst/>
          </a:prstGeom>
          <a:solidFill>
            <a:schemeClr val="bg2"/>
          </a:solidFill>
          <a:ln w="25400" algn="ctr">
            <a:noFill/>
            <a:miter lim="800000"/>
            <a:headEnd/>
            <a:tailEnd/>
          </a:ln>
          <a:effectLst/>
        </p:spPr>
        <p:txBody>
          <a:bodyPr wrap="none" anchor="ctr"/>
          <a:lstStyle/>
          <a:p>
            <a:pPr algn="l" rtl="0"/>
            <a:endParaRPr lang="en-US" kern="1200">
              <a:solidFill>
                <a:srgbClr val="0096D6"/>
              </a:solidFill>
              <a:latin typeface="Arial"/>
              <a:ea typeface="+mn-ea"/>
              <a:cs typeface="+mn-cs"/>
            </a:endParaRPr>
          </a:p>
        </p:txBody>
      </p:sp>
      <p:sp>
        <p:nvSpPr>
          <p:cNvPr id="24" name="Rectangle 5"/>
          <p:cNvSpPr>
            <a:spLocks noChangeArrowheads="1"/>
          </p:cNvSpPr>
          <p:nvPr userDrawn="1"/>
        </p:nvSpPr>
        <p:spPr bwMode="ltGray">
          <a:xfrm>
            <a:off x="10645235" y="6584515"/>
            <a:ext cx="785989" cy="175257"/>
          </a:xfrm>
          <a:prstGeom prst="rect">
            <a:avLst/>
          </a:prstGeom>
          <a:noFill/>
          <a:ln w="9525">
            <a:noFill/>
            <a:miter lim="800000"/>
            <a:headEnd/>
            <a:tailEnd/>
          </a:ln>
          <a:effectLst/>
        </p:spPr>
        <p:txBody>
          <a:bodyPr wrap="none" lIns="82124" tIns="41061" rIns="82124" bIns="41061" anchor="b">
            <a:spAutoFit/>
          </a:bodyPr>
          <a:lstStyle/>
          <a:p>
            <a:pPr algn="r" defTabSz="814388" rtl="0"/>
            <a:r>
              <a:rPr lang="en-US" sz="600" kern="1200" dirty="0">
                <a:solidFill>
                  <a:srgbClr val="C0C0C0"/>
                </a:solidFill>
                <a:latin typeface="Arial"/>
                <a:ea typeface="+mn-ea"/>
                <a:cs typeface="+mn-cs"/>
              </a:rPr>
              <a:t>Cisco Confidential</a:t>
            </a:r>
          </a:p>
        </p:txBody>
      </p:sp>
      <p:sp>
        <p:nvSpPr>
          <p:cNvPr id="12" name="Rectangle 4"/>
          <p:cNvSpPr>
            <a:spLocks noChangeArrowheads="1"/>
          </p:cNvSpPr>
          <p:nvPr userDrawn="1"/>
        </p:nvSpPr>
        <p:spPr bwMode="ltGray">
          <a:xfrm>
            <a:off x="354130" y="6586249"/>
            <a:ext cx="4559499" cy="175257"/>
          </a:xfrm>
          <a:prstGeom prst="rect">
            <a:avLst/>
          </a:prstGeom>
          <a:noFill/>
          <a:ln w="9525">
            <a:noFill/>
            <a:miter lim="800000"/>
            <a:headEnd/>
            <a:tailEnd/>
          </a:ln>
          <a:effectLst/>
        </p:spPr>
        <p:txBody>
          <a:bodyPr wrap="square" lIns="82124" tIns="41061" rIns="82124" bIns="41061" anchor="b" anchorCtr="0">
            <a:spAutoFit/>
          </a:bodyPr>
          <a:lstStyle/>
          <a:p>
            <a:pPr algn="l" defTabSz="814388" rtl="0"/>
            <a:r>
              <a:rPr lang="en-US" sz="600" kern="1200" dirty="0">
                <a:solidFill>
                  <a:srgbClr val="C0C0C0"/>
                </a:solidFill>
                <a:latin typeface="Arial"/>
                <a:ea typeface="+mn-ea"/>
                <a:cs typeface="+mn-cs"/>
              </a:rPr>
              <a:t>© 2010 Cisco and/or its affiliates. All rights reserved.</a:t>
            </a:r>
          </a:p>
        </p:txBody>
      </p:sp>
      <p:sp>
        <p:nvSpPr>
          <p:cNvPr id="13" name="Rectangle 7"/>
          <p:cNvSpPr>
            <a:spLocks noChangeArrowheads="1"/>
          </p:cNvSpPr>
          <p:nvPr userDrawn="1"/>
        </p:nvSpPr>
        <p:spPr bwMode="ltGray">
          <a:xfrm>
            <a:off x="11578851" y="6580411"/>
            <a:ext cx="259891" cy="175257"/>
          </a:xfrm>
          <a:prstGeom prst="rect">
            <a:avLst/>
          </a:prstGeom>
          <a:noFill/>
          <a:ln w="9525" algn="ctr">
            <a:noFill/>
            <a:miter lim="800000"/>
            <a:headEnd/>
            <a:tailEnd/>
          </a:ln>
          <a:effectLst/>
        </p:spPr>
        <p:txBody>
          <a:bodyPr wrap="none" lIns="82124" tIns="41061" rIns="82124" bIns="41061" anchor="b">
            <a:spAutoFit/>
          </a:bodyPr>
          <a:lstStyle/>
          <a:p>
            <a:pPr algn="r" defTabSz="814388" rtl="0"/>
            <a:fld id="{DFCF27A5-1A5B-48D3-A060-2758FFBB1ADD}" type="slidenum">
              <a:rPr lang="en-US" sz="600" kern="1200">
                <a:solidFill>
                  <a:srgbClr val="C0C0C0"/>
                </a:solidFill>
                <a:latin typeface="Arial"/>
                <a:ea typeface="+mn-ea"/>
                <a:cs typeface="+mn-cs"/>
              </a:rPr>
              <a:pPr algn="r" defTabSz="814388" rtl="0"/>
              <a:t>‹#›</a:t>
            </a:fld>
            <a:endParaRPr lang="en-US" sz="600" kern="1200" dirty="0">
              <a:solidFill>
                <a:srgbClr val="C0C0C0"/>
              </a:solidFill>
              <a:latin typeface="Arial"/>
              <a:ea typeface="+mn-ea"/>
              <a:cs typeface="+mn-cs"/>
            </a:endParaRPr>
          </a:p>
        </p:txBody>
      </p:sp>
      <p:pic>
        <p:nvPicPr>
          <p:cNvPr id="16" name="Picture 15" descr="segue texture.jpg"/>
          <p:cNvPicPr>
            <a:picLocks noChangeAspect="1"/>
          </p:cNvPicPr>
          <p:nvPr userDrawn="1"/>
        </p:nvPicPr>
        <p:blipFill>
          <a:blip r:embed="rId3" cstate="screen"/>
          <a:srcRect/>
          <a:stretch>
            <a:fillRect/>
          </a:stretch>
        </p:blipFill>
        <p:spPr>
          <a:xfrm>
            <a:off x="444384" y="6381456"/>
            <a:ext cx="11300057" cy="163808"/>
          </a:xfrm>
          <a:prstGeom prst="rect">
            <a:avLst/>
          </a:prstGeom>
        </p:spPr>
      </p:pic>
      <p:sp>
        <p:nvSpPr>
          <p:cNvPr id="31" name="Rectangle 30"/>
          <p:cNvSpPr/>
          <p:nvPr userDrawn="1"/>
        </p:nvSpPr>
        <p:spPr>
          <a:xfrm>
            <a:off x="289736" y="3022902"/>
            <a:ext cx="11589374" cy="33577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srgbClr val="FFFFFF"/>
              </a:solidFill>
              <a:latin typeface="Arial"/>
              <a:ea typeface="+mn-ea"/>
              <a:cs typeface="+mn-cs"/>
            </a:endParaRPr>
          </a:p>
        </p:txBody>
      </p:sp>
      <p:sp>
        <p:nvSpPr>
          <p:cNvPr id="2" name="Title 1"/>
          <p:cNvSpPr>
            <a:spLocks noGrp="1"/>
          </p:cNvSpPr>
          <p:nvPr>
            <p:ph type="ctrTitle" hasCustomPrompt="1"/>
          </p:nvPr>
        </p:nvSpPr>
        <p:spPr>
          <a:xfrm>
            <a:off x="295114" y="417121"/>
            <a:ext cx="10813350" cy="2407042"/>
          </a:xfrm>
        </p:spPr>
        <p:txBody>
          <a:bodyPr/>
          <a:lstStyle>
            <a:lvl1pPr algn="l" defTabSz="914400" rtl="0" eaLnBrk="1" latinLnBrk="0" hangingPunct="1">
              <a:lnSpc>
                <a:spcPct val="85000"/>
              </a:lnSpc>
              <a:spcBef>
                <a:spcPct val="0"/>
              </a:spcBef>
              <a:buNone/>
              <a:defRPr lang="en-US" sz="5400" b="0" kern="1200" spc="0" baseline="0" dirty="0">
                <a:gradFill flip="none" rotWithShape="1">
                  <a:gsLst>
                    <a:gs pos="0">
                      <a:srgbClr val="55E6ED"/>
                    </a:gs>
                    <a:gs pos="80000">
                      <a:srgbClr val="009249"/>
                    </a:gs>
                  </a:gsLst>
                  <a:lin ang="12000000" scaled="0"/>
                  <a:tileRect/>
                </a:gradFill>
                <a:latin typeface="+mj-lt"/>
                <a:ea typeface="+mj-ea"/>
                <a:cs typeface="+mj-cs"/>
              </a:defRPr>
            </a:lvl1pPr>
          </a:lstStyle>
          <a:p>
            <a:r>
              <a:rPr lang="en-US" dirty="0" smtClean="0"/>
              <a:t>Presentation Title Goes Here</a:t>
            </a:r>
            <a:endParaRPr lang="en-US"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1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64" presetClass="path" presetSubtype="0" accel="50000" decel="50000" fill="hold" grpId="0" nodeType="withEffect">
                                  <p:stCondLst>
                                    <p:cond delay="0"/>
                                  </p:stCondLst>
                                  <p:childTnLst>
                                    <p:animMotion origin="layout" path="M -1.94444E-6 4.81481E-6 L -1.94444E-6 -0.48102 " pathEditMode="relative" rAng="0" ptsTypes="AA">
                                      <p:cBhvr>
                                        <p:cTn id="9" dur="1600" fill="hold"/>
                                        <p:tgtEl>
                                          <p:spTgt spid="31"/>
                                        </p:tgtEl>
                                        <p:attrNameLst>
                                          <p:attrName>ppt_x</p:attrName>
                                          <p:attrName>ppt_y</p:attrName>
                                        </p:attrNameLst>
                                      </p:cBhvr>
                                      <p:rCtr x="0" y="-24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2"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
    <p:spTree>
      <p:nvGrpSpPr>
        <p:cNvPr id="1" name=""/>
        <p:cNvGrpSpPr/>
        <p:nvPr/>
      </p:nvGrpSpPr>
      <p:grpSpPr>
        <a:xfrm>
          <a:off x="0" y="0"/>
          <a:ext cx="0" cy="0"/>
          <a:chOff x="0" y="0"/>
          <a:chExt cx="0" cy="0"/>
        </a:xfrm>
      </p:grpSpPr>
      <p:sp>
        <p:nvSpPr>
          <p:cNvPr id="2" name="Title 1"/>
          <p:cNvSpPr>
            <a:spLocks noGrp="1"/>
          </p:cNvSpPr>
          <p:nvPr>
            <p:ph type="title"/>
          </p:nvPr>
        </p:nvSpPr>
        <p:spPr>
          <a:xfrm>
            <a:off x="306190" y="432215"/>
            <a:ext cx="11438251" cy="838200"/>
          </a:xfrm>
        </p:spPr>
        <p:txBody>
          <a:bodyPr/>
          <a:lstStyle>
            <a:lvl1pPr algn="l" defTabSz="914400" rtl="0" eaLnBrk="1" latinLnBrk="0" hangingPunct="1">
              <a:lnSpc>
                <a:spcPct val="80000"/>
              </a:lnSpc>
              <a:spcBef>
                <a:spcPct val="0"/>
              </a:spcBef>
              <a:buNone/>
              <a:defRPr lang="en-US" sz="3600" b="0" kern="1200" spc="0" baseline="0" dirty="0">
                <a:gradFill>
                  <a:gsLst>
                    <a:gs pos="0">
                      <a:schemeClr val="tx1"/>
                    </a:gs>
                    <a:gs pos="44000">
                      <a:srgbClr val="01BBBB"/>
                    </a:gs>
                    <a:gs pos="100000">
                      <a:schemeClr val="accent4"/>
                    </a:gs>
                  </a:gsLst>
                  <a:lin ang="4800000" scaled="0"/>
                </a:gradFill>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10895" y="1344168"/>
            <a:ext cx="11424907" cy="4965192"/>
          </a:xfrm>
        </p:spPr>
        <p:txBody>
          <a:bodyPr>
            <a:noAutofit/>
          </a:bodyPr>
          <a:lstStyle>
            <a:lvl1pPr>
              <a:lnSpc>
                <a:spcPct val="95000"/>
              </a:lnSpc>
              <a:spcBef>
                <a:spcPts val="1480"/>
              </a:spcBef>
              <a:defRPr sz="2200">
                <a:solidFill>
                  <a:srgbClr val="435153"/>
                </a:solidFill>
                <a:latin typeface="+mj-lt"/>
              </a:defRPr>
            </a:lvl1pPr>
            <a:lvl2pPr>
              <a:lnSpc>
                <a:spcPct val="95000"/>
              </a:lnSpc>
              <a:spcBef>
                <a:spcPts val="600"/>
              </a:spcBef>
              <a:defRPr>
                <a:solidFill>
                  <a:srgbClr val="435153"/>
                </a:solidFill>
                <a:latin typeface="+mj-lt"/>
              </a:defRPr>
            </a:lvl2pPr>
            <a:lvl3pPr>
              <a:defRPr>
                <a:solidFill>
                  <a:srgbClr val="435153"/>
                </a:solidFill>
                <a:latin typeface="+mj-lt"/>
              </a:defRPr>
            </a:lvl3pPr>
            <a:lvl4pPr>
              <a:defRPr>
                <a:solidFill>
                  <a:srgbClr val="435153"/>
                </a:solidFill>
                <a:latin typeface="+mj-lt"/>
              </a:defRPr>
            </a:lvl4pPr>
            <a:lvl5pPr>
              <a:defRPr>
                <a:solidFill>
                  <a:srgbClr val="435153"/>
                </a:solidFill>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ullet with pull quote">
    <p:spTree>
      <p:nvGrpSpPr>
        <p:cNvPr id="1" name=""/>
        <p:cNvGrpSpPr/>
        <p:nvPr/>
      </p:nvGrpSpPr>
      <p:grpSpPr>
        <a:xfrm>
          <a:off x="0" y="0"/>
          <a:ext cx="0" cy="0"/>
          <a:chOff x="0" y="0"/>
          <a:chExt cx="0" cy="0"/>
        </a:xfrm>
      </p:grpSpPr>
      <p:sp>
        <p:nvSpPr>
          <p:cNvPr id="2" name="Title 1"/>
          <p:cNvSpPr>
            <a:spLocks noGrp="1"/>
          </p:cNvSpPr>
          <p:nvPr>
            <p:ph type="title"/>
          </p:nvPr>
        </p:nvSpPr>
        <p:spPr>
          <a:xfrm>
            <a:off x="306189" y="432215"/>
            <a:ext cx="11438251" cy="838200"/>
          </a:xfrm>
        </p:spPr>
        <p:txBody>
          <a:bodyPr/>
          <a:lstStyle>
            <a:lvl1pPr algn="l" defTabSz="914400" rtl="0" eaLnBrk="1" latinLnBrk="0" hangingPunct="1">
              <a:lnSpc>
                <a:spcPct val="80000"/>
              </a:lnSpc>
              <a:spcBef>
                <a:spcPct val="0"/>
              </a:spcBef>
              <a:buNone/>
              <a:defRPr lang="en-US" sz="3600" b="0" kern="1200" spc="0" baseline="0" dirty="0">
                <a:gradFill>
                  <a:gsLst>
                    <a:gs pos="0">
                      <a:schemeClr val="tx1"/>
                    </a:gs>
                    <a:gs pos="44000">
                      <a:srgbClr val="01BBBB"/>
                    </a:gs>
                    <a:gs pos="100000">
                      <a:schemeClr val="accent4"/>
                    </a:gs>
                  </a:gsLst>
                  <a:lin ang="4800000" scaled="0"/>
                </a:gradFill>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19535" y="1339745"/>
            <a:ext cx="5346747" cy="4965700"/>
          </a:xfrm>
        </p:spPr>
        <p:txBody>
          <a:bodyPr/>
          <a:lstStyle>
            <a:lvl1pPr>
              <a:lnSpc>
                <a:spcPct val="95000"/>
              </a:lnSpc>
              <a:spcBef>
                <a:spcPts val="1480"/>
              </a:spcBef>
              <a:defRPr sz="2200">
                <a:solidFill>
                  <a:srgbClr val="435153"/>
                </a:solidFill>
                <a:latin typeface="+mj-lt"/>
              </a:defRPr>
            </a:lvl1pPr>
            <a:lvl2pPr>
              <a:lnSpc>
                <a:spcPct val="95000"/>
              </a:lnSpc>
              <a:spcBef>
                <a:spcPts val="600"/>
              </a:spcBef>
              <a:defRPr>
                <a:solidFill>
                  <a:srgbClr val="435153"/>
                </a:solidFill>
                <a:latin typeface="+mj-lt"/>
              </a:defRPr>
            </a:lvl2pPr>
            <a:lvl3pPr>
              <a:defRPr>
                <a:solidFill>
                  <a:srgbClr val="435153"/>
                </a:solidFill>
                <a:latin typeface="+mj-lt"/>
              </a:defRPr>
            </a:lvl3pPr>
            <a:lvl4pPr>
              <a:defRPr>
                <a:solidFill>
                  <a:srgbClr val="435153"/>
                </a:solidFill>
                <a:latin typeface="+mj-lt"/>
              </a:defRPr>
            </a:lvl4pPr>
            <a:lvl5pPr>
              <a:defRPr>
                <a:solidFill>
                  <a:srgbClr val="435153"/>
                </a:solidFill>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11"/>
          <p:cNvSpPr>
            <a:spLocks noGrp="1"/>
          </p:cNvSpPr>
          <p:nvPr>
            <p:ph type="body" sz="quarter" idx="11" hasCustomPrompt="1"/>
          </p:nvPr>
        </p:nvSpPr>
        <p:spPr>
          <a:xfrm>
            <a:off x="6959819" y="1747686"/>
            <a:ext cx="4314844" cy="646331"/>
          </a:xfrm>
        </p:spPr>
        <p:txBody>
          <a:bodyPr>
            <a:noAutofit/>
          </a:bodyPr>
          <a:lstStyle>
            <a:lvl1pPr marL="114300" indent="-114300" algn="l" defTabSz="914400" rtl="0" eaLnBrk="1" latinLnBrk="0" hangingPunct="1">
              <a:lnSpc>
                <a:spcPct val="90000"/>
              </a:lnSpc>
              <a:spcBef>
                <a:spcPts val="0"/>
              </a:spcBef>
              <a:buNone/>
              <a:defRPr lang="en-US" sz="2000" kern="1200" dirty="0" smtClean="0">
                <a:gradFill>
                  <a:gsLst>
                    <a:gs pos="0">
                      <a:schemeClr val="tx1"/>
                    </a:gs>
                    <a:gs pos="47000">
                      <a:schemeClr val="accent2"/>
                    </a:gs>
                    <a:gs pos="100000">
                      <a:schemeClr val="accent4"/>
                    </a:gs>
                  </a:gsLst>
                  <a:lin ang="3600000" scaled="0"/>
                </a:gradFill>
                <a:latin typeface="+mj-lt"/>
                <a:ea typeface="+mn-ea"/>
                <a:cs typeface="+mn-cs"/>
              </a:defRPr>
            </a:lvl1pPr>
            <a:lvl2pPr marL="114300" indent="-114300" algn="l" defTabSz="914400" rtl="0" eaLnBrk="1" latinLnBrk="0" hangingPunct="1">
              <a:defRPr lang="en-US" sz="2000" kern="1200" dirty="0" smtClean="0">
                <a:solidFill>
                  <a:schemeClr val="accent2"/>
                </a:solidFill>
                <a:latin typeface="Ciscolight" pitchFamily="2" charset="0"/>
                <a:ea typeface="+mn-ea"/>
                <a:cs typeface="+mn-cs"/>
              </a:defRPr>
            </a:lvl2pPr>
            <a:lvl3pPr marL="114300" indent="-114300" algn="l" defTabSz="914400" rtl="0" eaLnBrk="1" latinLnBrk="0" hangingPunct="1">
              <a:defRPr lang="en-US" sz="2000" kern="1200" dirty="0" smtClean="0">
                <a:solidFill>
                  <a:schemeClr val="accent2"/>
                </a:solidFill>
                <a:latin typeface="Ciscolight" pitchFamily="2" charset="0"/>
                <a:ea typeface="+mn-ea"/>
                <a:cs typeface="+mn-cs"/>
              </a:defRPr>
            </a:lvl3pPr>
            <a:lvl4pPr marL="114300" indent="-114300" algn="l" defTabSz="914400" rtl="0" eaLnBrk="1" latinLnBrk="0" hangingPunct="1">
              <a:defRPr lang="en-US" sz="2000" kern="1200" dirty="0" smtClean="0">
                <a:solidFill>
                  <a:schemeClr val="accent2"/>
                </a:solidFill>
                <a:latin typeface="Ciscolight" pitchFamily="2" charset="0"/>
                <a:ea typeface="+mn-ea"/>
                <a:cs typeface="+mn-cs"/>
              </a:defRPr>
            </a:lvl4pPr>
            <a:lvl5pPr marL="114300" indent="-114300" algn="l" defTabSz="914400" rtl="0" eaLnBrk="1" latinLnBrk="0" hangingPunct="1">
              <a:defRPr lang="en-US" sz="2000" kern="1200" dirty="0" smtClean="0">
                <a:solidFill>
                  <a:schemeClr val="accent2"/>
                </a:solidFill>
                <a:latin typeface="Ciscolight" pitchFamily="2" charset="0"/>
                <a:ea typeface="+mn-ea"/>
                <a:cs typeface="+mn-cs"/>
              </a:defRPr>
            </a:lvl5pPr>
          </a:lstStyle>
          <a:p>
            <a:pPr lvl="0"/>
            <a:r>
              <a:rPr lang="en-US" dirty="0" smtClean="0"/>
              <a:t>“This is the sample </a:t>
            </a:r>
            <a:br>
              <a:rPr lang="en-US" dirty="0" smtClean="0"/>
            </a:br>
            <a:r>
              <a:rPr lang="en-US" dirty="0" smtClean="0"/>
              <a:t>pull quote.”</a:t>
            </a:r>
          </a:p>
        </p:txBody>
      </p:sp>
      <p:sp>
        <p:nvSpPr>
          <p:cNvPr id="14" name="Rectangle 5"/>
          <p:cNvSpPr>
            <a:spLocks noChangeArrowheads="1"/>
          </p:cNvSpPr>
          <p:nvPr userDrawn="1"/>
        </p:nvSpPr>
        <p:spPr bwMode="ltGray">
          <a:xfrm>
            <a:off x="10645235" y="6584515"/>
            <a:ext cx="785989" cy="175257"/>
          </a:xfrm>
          <a:prstGeom prst="rect">
            <a:avLst/>
          </a:prstGeom>
          <a:noFill/>
          <a:ln w="9525">
            <a:noFill/>
            <a:miter lim="800000"/>
            <a:headEnd/>
            <a:tailEnd/>
          </a:ln>
          <a:effectLst/>
        </p:spPr>
        <p:txBody>
          <a:bodyPr wrap="none" lIns="82124" tIns="41061" rIns="82124" bIns="41061" anchor="b">
            <a:spAutoFit/>
          </a:bodyPr>
          <a:lstStyle/>
          <a:p>
            <a:pPr algn="r" defTabSz="814388" rtl="0"/>
            <a:r>
              <a:rPr lang="en-US" sz="600" kern="1200" dirty="0">
                <a:solidFill>
                  <a:srgbClr val="C0C0C0"/>
                </a:solidFill>
                <a:latin typeface="Arial"/>
                <a:ea typeface="+mn-ea"/>
                <a:cs typeface="+mn-cs"/>
              </a:rPr>
              <a:t>Cisco Confidential</a:t>
            </a:r>
          </a:p>
        </p:txBody>
      </p:sp>
      <p:sp>
        <p:nvSpPr>
          <p:cNvPr id="13" name="Rectangle 4"/>
          <p:cNvSpPr>
            <a:spLocks noChangeArrowheads="1"/>
          </p:cNvSpPr>
          <p:nvPr userDrawn="1"/>
        </p:nvSpPr>
        <p:spPr bwMode="ltGray">
          <a:xfrm>
            <a:off x="354130" y="6586249"/>
            <a:ext cx="4559499" cy="175257"/>
          </a:xfrm>
          <a:prstGeom prst="rect">
            <a:avLst/>
          </a:prstGeom>
          <a:noFill/>
          <a:ln w="9525">
            <a:noFill/>
            <a:miter lim="800000"/>
            <a:headEnd/>
            <a:tailEnd/>
          </a:ln>
          <a:effectLst/>
        </p:spPr>
        <p:txBody>
          <a:bodyPr wrap="square" lIns="82124" tIns="41061" rIns="82124" bIns="41061" anchor="b" anchorCtr="0">
            <a:spAutoFit/>
          </a:bodyPr>
          <a:lstStyle/>
          <a:p>
            <a:pPr algn="l" defTabSz="814388" rtl="0"/>
            <a:r>
              <a:rPr lang="en-US" sz="600" kern="1200" dirty="0">
                <a:solidFill>
                  <a:srgbClr val="C0C0C0"/>
                </a:solidFill>
                <a:latin typeface="Arial"/>
                <a:ea typeface="+mn-ea"/>
                <a:cs typeface="+mn-cs"/>
              </a:rPr>
              <a:t>© 2010 Cisco and/or its affiliates. All rights reserved.</a:t>
            </a:r>
          </a:p>
        </p:txBody>
      </p:sp>
      <p:sp>
        <p:nvSpPr>
          <p:cNvPr id="16" name="Rectangle 7"/>
          <p:cNvSpPr>
            <a:spLocks noChangeArrowheads="1"/>
          </p:cNvSpPr>
          <p:nvPr userDrawn="1"/>
        </p:nvSpPr>
        <p:spPr bwMode="ltGray">
          <a:xfrm>
            <a:off x="11578851" y="6580411"/>
            <a:ext cx="259891" cy="175257"/>
          </a:xfrm>
          <a:prstGeom prst="rect">
            <a:avLst/>
          </a:prstGeom>
          <a:noFill/>
          <a:ln w="9525" algn="ctr">
            <a:noFill/>
            <a:miter lim="800000"/>
            <a:headEnd/>
            <a:tailEnd/>
          </a:ln>
          <a:effectLst/>
        </p:spPr>
        <p:txBody>
          <a:bodyPr wrap="none" lIns="82124" tIns="41061" rIns="82124" bIns="41061" anchor="b">
            <a:spAutoFit/>
          </a:bodyPr>
          <a:lstStyle/>
          <a:p>
            <a:pPr algn="r" defTabSz="814388" rtl="0"/>
            <a:fld id="{DFCF27A5-1A5B-48D3-A060-2758FFBB1ADD}" type="slidenum">
              <a:rPr lang="en-US" sz="600" kern="1200">
                <a:solidFill>
                  <a:srgbClr val="C0C0C0"/>
                </a:solidFill>
                <a:latin typeface="Arial"/>
                <a:ea typeface="+mn-ea"/>
                <a:cs typeface="+mn-cs"/>
              </a:rPr>
              <a:pPr algn="r" defTabSz="814388" rtl="0"/>
              <a:t>‹#›</a:t>
            </a:fld>
            <a:endParaRPr lang="en-US" sz="600" kern="1200" dirty="0">
              <a:solidFill>
                <a:srgbClr val="C0C0C0"/>
              </a:solidFill>
              <a:latin typeface="Arial"/>
              <a:ea typeface="+mn-ea"/>
              <a:cs typeface="+mn-cs"/>
            </a:endParaRPr>
          </a:p>
        </p:txBody>
      </p:sp>
      <p:sp>
        <p:nvSpPr>
          <p:cNvPr id="19" name="Text Placeholder 18"/>
          <p:cNvSpPr>
            <a:spLocks noGrp="1"/>
          </p:cNvSpPr>
          <p:nvPr>
            <p:ph type="body" sz="quarter" idx="14" hasCustomPrompt="1"/>
          </p:nvPr>
        </p:nvSpPr>
        <p:spPr>
          <a:xfrm>
            <a:off x="7077457" y="4736592"/>
            <a:ext cx="4315968" cy="338328"/>
          </a:xfrm>
        </p:spPr>
        <p:txBody>
          <a:bodyPr>
            <a:noAutofit/>
          </a:bodyPr>
          <a:lstStyle>
            <a:lvl1pPr marL="0" indent="0">
              <a:buFontTx/>
              <a:buNone/>
              <a:defRPr sz="1600">
                <a:solidFill>
                  <a:srgbClr val="7F7F7F"/>
                </a:solidFill>
              </a:defRPr>
            </a:lvl1pPr>
          </a:lstStyle>
          <a:p>
            <a:pPr lvl="0"/>
            <a:r>
              <a:rPr lang="en-US" dirty="0" smtClean="0"/>
              <a:t>Source Name</a:t>
            </a:r>
            <a:endParaRPr lang="en-US" dirty="0"/>
          </a:p>
        </p:txBody>
      </p:sp>
      <p:pic>
        <p:nvPicPr>
          <p:cNvPr id="9" name="Picture 8" descr="segue texture.jpg"/>
          <p:cNvPicPr>
            <a:picLocks noChangeAspect="1"/>
          </p:cNvPicPr>
          <p:nvPr userDrawn="1"/>
        </p:nvPicPr>
        <p:blipFill>
          <a:blip r:embed="rId2" cstate="screen"/>
          <a:srcRect/>
          <a:stretch>
            <a:fillRect/>
          </a:stretch>
        </p:blipFill>
        <p:spPr>
          <a:xfrm>
            <a:off x="444384" y="6381456"/>
            <a:ext cx="11300057" cy="163808"/>
          </a:xfrm>
          <a:prstGeom prst="rect">
            <a:avLst/>
          </a:prstGeom>
        </p:spPr>
      </p:pic>
    </p:spTree>
  </p:cSld>
  <p:clrMapOvr>
    <a:masterClrMapping/>
  </p:clrMapOvr>
  <p:transition>
    <p:wipe dir="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ullet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6190" y="432215"/>
            <a:ext cx="11448832" cy="838200"/>
          </a:xfrm>
        </p:spPr>
        <p:txBody>
          <a:bodyPr/>
          <a:lstStyle>
            <a:lvl1pPr>
              <a:defRPr>
                <a:gradFill>
                  <a:gsLst>
                    <a:gs pos="0">
                      <a:schemeClr val="tx1"/>
                    </a:gs>
                    <a:gs pos="44000">
                      <a:srgbClr val="01BBBB"/>
                    </a:gs>
                    <a:gs pos="100000">
                      <a:schemeClr val="accent4"/>
                    </a:gs>
                  </a:gsLst>
                  <a:lin ang="4800000" scaled="0"/>
                </a:gradFill>
                <a:latin typeface="+mj-lt"/>
              </a:defRPr>
            </a:lvl1pPr>
          </a:lstStyle>
          <a:p>
            <a:r>
              <a:rPr lang="en-US" smtClean="0"/>
              <a:t>Click to edit Master title style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ullet_2-Column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6190" y="301752"/>
            <a:ext cx="5497160" cy="838200"/>
          </a:xfrm>
        </p:spPr>
        <p:txBody>
          <a:bodyPr vert="horz" lIns="82296" tIns="45720" rIns="82296" bIns="45720" rtlCol="0" anchor="t" anchorCtr="0">
            <a:noAutofit/>
          </a:bodyPr>
          <a:lstStyle>
            <a:lvl1pPr algn="l" defTabSz="914400" rtl="0" eaLnBrk="1" latinLnBrk="0" hangingPunct="1">
              <a:lnSpc>
                <a:spcPct val="80000"/>
              </a:lnSpc>
              <a:spcBef>
                <a:spcPct val="0"/>
              </a:spcBef>
              <a:buNone/>
              <a:defRPr lang="en-US" sz="3600" b="0" kern="1200" spc="-100" baseline="0" dirty="0" smtClean="0">
                <a:gradFill>
                  <a:gsLst>
                    <a:gs pos="0">
                      <a:schemeClr val="tx1"/>
                    </a:gs>
                    <a:gs pos="100000">
                      <a:srgbClr val="01BBBB"/>
                    </a:gs>
                  </a:gsLst>
                  <a:lin ang="2400000" scaled="0"/>
                </a:gradFill>
                <a:latin typeface="+mj-lt"/>
                <a:ea typeface="+mj-ea"/>
                <a:cs typeface="+mj-cs"/>
              </a:defRPr>
            </a:lvl1pPr>
          </a:lstStyle>
          <a:p>
            <a:r>
              <a:rPr lang="en-US" dirty="0" smtClean="0"/>
              <a:t>Two Column</a:t>
            </a:r>
            <a:br>
              <a:rPr lang="en-US" dirty="0" smtClean="0"/>
            </a:br>
            <a:r>
              <a:rPr lang="en-US" dirty="0" smtClean="0"/>
              <a:t>Title Left</a:t>
            </a:r>
            <a:endParaRPr lang="en-US" dirty="0"/>
          </a:p>
        </p:txBody>
      </p:sp>
      <p:sp>
        <p:nvSpPr>
          <p:cNvPr id="9" name="Text Placeholder 8"/>
          <p:cNvSpPr>
            <a:spLocks noGrp="1"/>
          </p:cNvSpPr>
          <p:nvPr>
            <p:ph type="body" sz="quarter" idx="11" hasCustomPrompt="1"/>
          </p:nvPr>
        </p:nvSpPr>
        <p:spPr>
          <a:xfrm>
            <a:off x="292530" y="1600200"/>
            <a:ext cx="5521538" cy="4526280"/>
          </a:xfrm>
        </p:spPr>
        <p:txBody>
          <a:bodyPr/>
          <a:lstStyle>
            <a:lvl1pPr marL="0" indent="0">
              <a:buNone/>
              <a:defRPr>
                <a:solidFill>
                  <a:schemeClr val="tx2"/>
                </a:solidFill>
                <a:latin typeface="+mj-lt"/>
              </a:defRPr>
            </a:lvl1pPr>
            <a:lvl2pPr marL="635000" indent="-228600">
              <a:buClr>
                <a:schemeClr val="accent5"/>
              </a:buClr>
              <a:buFont typeface="Arial" pitchFamily="34" charset="0"/>
              <a:buChar char="•"/>
              <a:tabLst/>
              <a:defRPr>
                <a:solidFill>
                  <a:schemeClr val="tx2"/>
                </a:solidFill>
                <a:latin typeface="+mj-lt"/>
              </a:defRPr>
            </a:lvl2pPr>
          </a:lstStyle>
          <a:p>
            <a:pPr lvl="0"/>
            <a:r>
              <a:rPr lang="en-US" dirty="0" smtClean="0"/>
              <a:t>Body copy uses sentence capital letters only, size 20, left aligned</a:t>
            </a:r>
          </a:p>
          <a:p>
            <a:pPr lvl="1"/>
            <a:r>
              <a:rPr lang="en-US" dirty="0" smtClean="0"/>
              <a:t>Sub-bullets are size 18 </a:t>
            </a:r>
            <a:br>
              <a:rPr lang="en-US" dirty="0" smtClean="0"/>
            </a:br>
            <a:r>
              <a:rPr lang="en-US" dirty="0" smtClean="0"/>
              <a:t>and indented</a:t>
            </a:r>
          </a:p>
          <a:p>
            <a:pPr lvl="1"/>
            <a:r>
              <a:rPr lang="en-US" dirty="0" smtClean="0"/>
              <a:t>Hyperlink: www.cisco.com </a:t>
            </a:r>
          </a:p>
          <a:p>
            <a:pPr lvl="0"/>
            <a:r>
              <a:rPr lang="en-US" dirty="0" smtClean="0"/>
              <a:t>Use Cisco highlight color, bold, or both when emphasizing words, </a:t>
            </a:r>
            <a:br>
              <a:rPr lang="en-US" dirty="0" smtClean="0"/>
            </a:br>
            <a:r>
              <a:rPr lang="en-US" dirty="0" smtClean="0"/>
              <a:t>do not italicize; use yellow on the </a:t>
            </a:r>
            <a:br>
              <a:rPr lang="en-US" dirty="0" smtClean="0"/>
            </a:br>
            <a:r>
              <a:rPr lang="en-US" dirty="0" smtClean="0"/>
              <a:t>black template and red for the white template</a:t>
            </a:r>
          </a:p>
        </p:txBody>
      </p:sp>
      <p:sp>
        <p:nvSpPr>
          <p:cNvPr id="12" name="Text Placeholder 11"/>
          <p:cNvSpPr>
            <a:spLocks noGrp="1"/>
          </p:cNvSpPr>
          <p:nvPr>
            <p:ph type="body" sz="quarter" idx="12" hasCustomPrompt="1"/>
          </p:nvPr>
        </p:nvSpPr>
        <p:spPr>
          <a:xfrm>
            <a:off x="6423511" y="1600200"/>
            <a:ext cx="5338705" cy="4526280"/>
          </a:xfrm>
        </p:spPr>
        <p:txBody>
          <a:bodyPr/>
          <a:lstStyle>
            <a:lvl1pPr marL="0" indent="0">
              <a:buFontTx/>
              <a:buNone/>
              <a:defRPr>
                <a:solidFill>
                  <a:schemeClr val="accent1"/>
                </a:solidFill>
                <a:latin typeface="+mj-lt"/>
              </a:defRPr>
            </a:lvl1pPr>
            <a:lvl2pPr marL="635000" indent="-228600">
              <a:buClr>
                <a:schemeClr val="accent1">
                  <a:lumMod val="40000"/>
                  <a:lumOff val="60000"/>
                </a:schemeClr>
              </a:buClr>
              <a:buFont typeface="Arial" pitchFamily="34" charset="0"/>
              <a:buChar char="•"/>
              <a:defRPr>
                <a:solidFill>
                  <a:schemeClr val="accent1"/>
                </a:solidFill>
                <a:latin typeface="+mj-lt"/>
              </a:defRPr>
            </a:lvl2pPr>
          </a:lstStyle>
          <a:p>
            <a:pPr lvl="0"/>
            <a:r>
              <a:rPr lang="en-US" dirty="0" smtClean="0"/>
              <a:t>Body copy uses sentence capital letters only, size 20, left aligned</a:t>
            </a:r>
          </a:p>
          <a:p>
            <a:pPr lvl="1"/>
            <a:r>
              <a:rPr lang="en-US" dirty="0" smtClean="0"/>
              <a:t>Sub-bullets are size 18 </a:t>
            </a:r>
            <a:br>
              <a:rPr lang="en-US" dirty="0" smtClean="0"/>
            </a:br>
            <a:r>
              <a:rPr lang="en-US" dirty="0" smtClean="0"/>
              <a:t>and indented</a:t>
            </a:r>
          </a:p>
          <a:p>
            <a:pPr lvl="1"/>
            <a:r>
              <a:rPr lang="en-US" dirty="0" smtClean="0"/>
              <a:t>Hyperlink: www.cisco.com </a:t>
            </a:r>
          </a:p>
          <a:p>
            <a:pPr lvl="0"/>
            <a:r>
              <a:rPr lang="en-US" dirty="0" smtClean="0"/>
              <a:t>Use Cisco highlight color, bold, or both when emphasizing words, do not italicize; use yellow on the black template and red for the white template</a:t>
            </a:r>
          </a:p>
        </p:txBody>
      </p:sp>
      <p:sp>
        <p:nvSpPr>
          <p:cNvPr id="22" name="Rectangle 5"/>
          <p:cNvSpPr>
            <a:spLocks noChangeArrowheads="1"/>
          </p:cNvSpPr>
          <p:nvPr/>
        </p:nvSpPr>
        <p:spPr bwMode="ltGray">
          <a:xfrm>
            <a:off x="10645235" y="6584515"/>
            <a:ext cx="785989" cy="175257"/>
          </a:xfrm>
          <a:prstGeom prst="rect">
            <a:avLst/>
          </a:prstGeom>
          <a:noFill/>
          <a:ln w="9525">
            <a:noFill/>
            <a:miter lim="800000"/>
            <a:headEnd/>
            <a:tailEnd/>
          </a:ln>
          <a:effectLst/>
        </p:spPr>
        <p:txBody>
          <a:bodyPr wrap="none" lIns="82124" tIns="41061" rIns="82124" bIns="41061" anchor="b">
            <a:spAutoFit/>
          </a:bodyPr>
          <a:lstStyle/>
          <a:p>
            <a:pPr algn="r" defTabSz="814388" rtl="0"/>
            <a:r>
              <a:rPr lang="en-US" sz="600" kern="1200" dirty="0">
                <a:solidFill>
                  <a:srgbClr val="C0C0C0"/>
                </a:solidFill>
                <a:latin typeface="Arial"/>
                <a:ea typeface="+mn-ea"/>
                <a:cs typeface="+mn-cs"/>
              </a:rPr>
              <a:t>Cisco Confidential</a:t>
            </a:r>
          </a:p>
        </p:txBody>
      </p:sp>
      <p:sp>
        <p:nvSpPr>
          <p:cNvPr id="11" name="Rectangle 4"/>
          <p:cNvSpPr>
            <a:spLocks noChangeArrowheads="1"/>
          </p:cNvSpPr>
          <p:nvPr userDrawn="1"/>
        </p:nvSpPr>
        <p:spPr bwMode="ltGray">
          <a:xfrm>
            <a:off x="354130" y="6586249"/>
            <a:ext cx="4559499" cy="175257"/>
          </a:xfrm>
          <a:prstGeom prst="rect">
            <a:avLst/>
          </a:prstGeom>
          <a:noFill/>
          <a:ln w="9525">
            <a:noFill/>
            <a:miter lim="800000"/>
            <a:headEnd/>
            <a:tailEnd/>
          </a:ln>
          <a:effectLst/>
        </p:spPr>
        <p:txBody>
          <a:bodyPr wrap="square" lIns="82124" tIns="41061" rIns="82124" bIns="41061" anchor="b" anchorCtr="0">
            <a:spAutoFit/>
          </a:bodyPr>
          <a:lstStyle/>
          <a:p>
            <a:pPr algn="l" defTabSz="814388" rtl="0"/>
            <a:r>
              <a:rPr lang="en-US" sz="600" kern="1200" dirty="0">
                <a:solidFill>
                  <a:srgbClr val="C0C0C0"/>
                </a:solidFill>
                <a:latin typeface="Arial"/>
                <a:ea typeface="+mn-ea"/>
                <a:cs typeface="+mn-cs"/>
              </a:rPr>
              <a:t>© 2010 Cisco and/or its affiliates. All rights reserved.</a:t>
            </a:r>
          </a:p>
        </p:txBody>
      </p:sp>
      <p:sp>
        <p:nvSpPr>
          <p:cNvPr id="14" name="Rectangle 7"/>
          <p:cNvSpPr>
            <a:spLocks noChangeArrowheads="1"/>
          </p:cNvSpPr>
          <p:nvPr userDrawn="1"/>
        </p:nvSpPr>
        <p:spPr bwMode="ltGray">
          <a:xfrm>
            <a:off x="11578851" y="6580411"/>
            <a:ext cx="259891" cy="175257"/>
          </a:xfrm>
          <a:prstGeom prst="rect">
            <a:avLst/>
          </a:prstGeom>
          <a:noFill/>
          <a:ln w="9525" algn="ctr">
            <a:noFill/>
            <a:miter lim="800000"/>
            <a:headEnd/>
            <a:tailEnd/>
          </a:ln>
          <a:effectLst/>
        </p:spPr>
        <p:txBody>
          <a:bodyPr wrap="none" lIns="82124" tIns="41061" rIns="82124" bIns="41061" anchor="b">
            <a:spAutoFit/>
          </a:bodyPr>
          <a:lstStyle/>
          <a:p>
            <a:pPr algn="r" defTabSz="814388" rtl="0"/>
            <a:fld id="{DFCF27A5-1A5B-48D3-A060-2758FFBB1ADD}" type="slidenum">
              <a:rPr lang="en-US" sz="600" kern="1200">
                <a:solidFill>
                  <a:srgbClr val="C0C0C0"/>
                </a:solidFill>
                <a:latin typeface="Arial"/>
                <a:ea typeface="+mn-ea"/>
                <a:cs typeface="+mn-cs"/>
              </a:rPr>
              <a:pPr algn="r" defTabSz="814388" rtl="0"/>
              <a:t>‹#›</a:t>
            </a:fld>
            <a:endParaRPr lang="en-US" sz="600" kern="1200" dirty="0">
              <a:solidFill>
                <a:srgbClr val="C0C0C0"/>
              </a:solidFill>
              <a:latin typeface="Arial"/>
              <a:ea typeface="+mn-ea"/>
              <a:cs typeface="+mn-cs"/>
            </a:endParaRPr>
          </a:p>
        </p:txBody>
      </p:sp>
      <p:sp>
        <p:nvSpPr>
          <p:cNvPr id="16" name="Text Placeholder 15"/>
          <p:cNvSpPr>
            <a:spLocks noGrp="1"/>
          </p:cNvSpPr>
          <p:nvPr>
            <p:ph type="body" sz="quarter" idx="13" hasCustomPrompt="1"/>
          </p:nvPr>
        </p:nvSpPr>
        <p:spPr>
          <a:xfrm>
            <a:off x="6428233" y="310896"/>
            <a:ext cx="5193792" cy="841248"/>
          </a:xfrm>
        </p:spPr>
        <p:txBody>
          <a:bodyPr>
            <a:noAutofit/>
          </a:bodyPr>
          <a:lstStyle>
            <a:lvl1pPr marL="0" marR="0" indent="0" algn="l" defTabSz="914400" rtl="0" eaLnBrk="1" fontAlgn="auto" latinLnBrk="0" hangingPunct="1">
              <a:lnSpc>
                <a:spcPct val="80000"/>
              </a:lnSpc>
              <a:spcBef>
                <a:spcPct val="0"/>
              </a:spcBef>
              <a:spcAft>
                <a:spcPts val="0"/>
              </a:spcAft>
              <a:buClrTx/>
              <a:buSzTx/>
              <a:buFontTx/>
              <a:buNone/>
              <a:tabLst/>
              <a:defRPr lang="en-US" sz="3600" b="0" kern="1200" spc="-100" baseline="0" dirty="0">
                <a:gradFill>
                  <a:gsLst>
                    <a:gs pos="0">
                      <a:schemeClr val="tx1"/>
                    </a:gs>
                    <a:gs pos="100000">
                      <a:srgbClr val="01BBBB"/>
                    </a:gs>
                  </a:gsLst>
                  <a:lin ang="2400000" scaled="0"/>
                </a:gradFill>
                <a:latin typeface="+mj-lt"/>
                <a:ea typeface="+mj-ea"/>
                <a:cs typeface="+mj-cs"/>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dirty="0" smtClean="0"/>
              <a:t>Two Column</a:t>
            </a:r>
            <a:br>
              <a:rPr lang="en-US" dirty="0" smtClean="0"/>
            </a:br>
            <a:r>
              <a:rPr lang="en-US" dirty="0" smtClean="0"/>
              <a:t>Title Right</a:t>
            </a:r>
            <a:endParaRPr lang="en-US" dirty="0"/>
          </a:p>
        </p:txBody>
      </p:sp>
      <p:pic>
        <p:nvPicPr>
          <p:cNvPr id="10" name="Picture 9" descr="segue texture.jpg"/>
          <p:cNvPicPr>
            <a:picLocks noChangeAspect="1"/>
          </p:cNvPicPr>
          <p:nvPr userDrawn="1"/>
        </p:nvPicPr>
        <p:blipFill>
          <a:blip r:embed="rId2" cstate="screen"/>
          <a:srcRect/>
          <a:stretch>
            <a:fillRect/>
          </a:stretch>
        </p:blipFill>
        <p:spPr>
          <a:xfrm>
            <a:off x="444384" y="6381456"/>
            <a:ext cx="11300057" cy="163808"/>
          </a:xfrm>
          <a:prstGeom prst="rect">
            <a:avLst/>
          </a:prstGeom>
        </p:spPr>
      </p:pic>
    </p:spTree>
  </p:cSld>
  <p:clrMapOvr>
    <a:masterClrMapping/>
  </p:clrMapOvr>
  <p:transition>
    <p:wipe dir="r"/>
  </p:transition>
  <p:timing>
    <p:tnLst>
      <p:par>
        <p:cTn id="1" dur="indefinite" restart="never" nodeType="tmRoot"/>
      </p:par>
    </p:tnLst>
  </p:timing>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ullet_3-Column Layout No Bottom Bar">
    <p:spTree>
      <p:nvGrpSpPr>
        <p:cNvPr id="1" name=""/>
        <p:cNvGrpSpPr/>
        <p:nvPr/>
      </p:nvGrpSpPr>
      <p:grpSpPr>
        <a:xfrm>
          <a:off x="0" y="0"/>
          <a:ext cx="0" cy="0"/>
          <a:chOff x="0" y="0"/>
          <a:chExt cx="0" cy="0"/>
        </a:xfrm>
      </p:grpSpPr>
      <p:sp>
        <p:nvSpPr>
          <p:cNvPr id="13" name="Text Placeholder 12"/>
          <p:cNvSpPr>
            <a:spLocks noGrp="1"/>
          </p:cNvSpPr>
          <p:nvPr>
            <p:ph type="body" sz="quarter" idx="14"/>
          </p:nvPr>
        </p:nvSpPr>
        <p:spPr>
          <a:xfrm>
            <a:off x="325883" y="1600203"/>
            <a:ext cx="3495823" cy="4391025"/>
          </a:xfrm>
        </p:spPr>
        <p:txBody>
          <a:bodyPr/>
          <a:lstStyle>
            <a:lvl1pPr>
              <a:defRPr>
                <a:solidFill>
                  <a:schemeClr val="tx2"/>
                </a:solidFill>
                <a:latin typeface="+mj-lt"/>
                <a:cs typeface="Arial" pitchFamily="34" charset="0"/>
              </a:defRPr>
            </a:lvl1pPr>
            <a:lvl2pPr>
              <a:defRPr>
                <a:latin typeface="+mj-lt"/>
                <a:cs typeface="Arial" pitchFamily="34" charset="0"/>
              </a:defRPr>
            </a:lvl2pPr>
            <a:lvl3pPr>
              <a:defRPr>
                <a:latin typeface="+mj-lt"/>
                <a:cs typeface="Arial" pitchFamily="34" charset="0"/>
              </a:defRPr>
            </a:lvl3pPr>
            <a:lvl4pPr>
              <a:defRPr>
                <a:latin typeface="+mj-lt"/>
                <a:cs typeface="Arial" pitchFamily="34" charset="0"/>
              </a:defRPr>
            </a:lvl4pPr>
            <a:lvl5pPr>
              <a:defRPr>
                <a:latin typeface="+mj-lt"/>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Text Placeholder 12"/>
          <p:cNvSpPr>
            <a:spLocks noGrp="1"/>
          </p:cNvSpPr>
          <p:nvPr>
            <p:ph type="body" sz="quarter" idx="15"/>
          </p:nvPr>
        </p:nvSpPr>
        <p:spPr>
          <a:xfrm>
            <a:off x="4388824" y="1600200"/>
            <a:ext cx="3457733" cy="4362450"/>
          </a:xfrm>
        </p:spPr>
        <p:txBody>
          <a:bodyPr/>
          <a:lstStyle>
            <a:lvl1pPr>
              <a:defRPr>
                <a:solidFill>
                  <a:schemeClr val="accent2"/>
                </a:solidFill>
                <a:latin typeface="+mj-lt"/>
                <a:cs typeface="Arial" pitchFamily="34" charset="0"/>
              </a:defRPr>
            </a:lvl1pPr>
            <a:lvl2pPr>
              <a:defRPr>
                <a:latin typeface="+mj-lt"/>
                <a:cs typeface="Arial" pitchFamily="34" charset="0"/>
              </a:defRPr>
            </a:lvl2pPr>
            <a:lvl3pPr>
              <a:defRPr>
                <a:latin typeface="+mj-lt"/>
                <a:cs typeface="Arial" pitchFamily="34" charset="0"/>
              </a:defRPr>
            </a:lvl3pPr>
            <a:lvl4pPr>
              <a:defRPr>
                <a:latin typeface="+mj-lt"/>
                <a:cs typeface="Arial" pitchFamily="34" charset="0"/>
              </a:defRPr>
            </a:lvl4pPr>
            <a:lvl5pPr>
              <a:defRPr>
                <a:latin typeface="+mj-lt"/>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12"/>
          <p:cNvSpPr>
            <a:spLocks noGrp="1"/>
          </p:cNvSpPr>
          <p:nvPr>
            <p:ph type="body" sz="quarter" idx="16"/>
          </p:nvPr>
        </p:nvSpPr>
        <p:spPr>
          <a:xfrm>
            <a:off x="8398864" y="1600203"/>
            <a:ext cx="3510635" cy="4333875"/>
          </a:xfrm>
        </p:spPr>
        <p:txBody>
          <a:bodyPr/>
          <a:lstStyle>
            <a:lvl1pPr>
              <a:defRPr>
                <a:solidFill>
                  <a:schemeClr val="accent2"/>
                </a:solidFill>
                <a:latin typeface="+mj-lt"/>
                <a:cs typeface="Arial" pitchFamily="34" charset="0"/>
              </a:defRPr>
            </a:lvl1pPr>
            <a:lvl2pPr>
              <a:defRPr>
                <a:latin typeface="+mj-lt"/>
                <a:cs typeface="Arial" pitchFamily="34" charset="0"/>
              </a:defRPr>
            </a:lvl2pPr>
            <a:lvl3pPr>
              <a:defRPr>
                <a:latin typeface="+mj-lt"/>
                <a:cs typeface="Arial" pitchFamily="34" charset="0"/>
              </a:defRPr>
            </a:lvl3pPr>
            <a:lvl4pPr>
              <a:defRPr>
                <a:latin typeface="+mj-lt"/>
                <a:cs typeface="Arial" pitchFamily="34" charset="0"/>
              </a:defRPr>
            </a:lvl4pPr>
            <a:lvl5pPr>
              <a:defRPr>
                <a:latin typeface="+mj-lt"/>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Text Placeholder 17"/>
          <p:cNvSpPr>
            <a:spLocks noGrp="1"/>
          </p:cNvSpPr>
          <p:nvPr>
            <p:ph type="body" sz="quarter" idx="17"/>
          </p:nvPr>
        </p:nvSpPr>
        <p:spPr>
          <a:xfrm>
            <a:off x="292609" y="100584"/>
            <a:ext cx="3557016" cy="1152144"/>
          </a:xfrm>
        </p:spPr>
        <p:txBody>
          <a:bodyPr anchor="b" anchorCtr="0">
            <a:noAutofit/>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000" b="0" i="0" u="none" strike="noStrike" kern="1200" cap="none" spc="-100" normalizeH="0" baseline="0" noProof="0" dirty="0" smtClean="0">
                <a:ln>
                  <a:noFill/>
                </a:ln>
                <a:gradFill>
                  <a:gsLst>
                    <a:gs pos="0">
                      <a:schemeClr val="tx1"/>
                    </a:gs>
                    <a:gs pos="100000">
                      <a:srgbClr val="01BBBB"/>
                    </a:gs>
                  </a:gsLst>
                  <a:lin ang="2400000" scaled="0"/>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smtClean="0"/>
              <a:t>Click to edit Master text styles</a:t>
            </a:r>
          </a:p>
        </p:txBody>
      </p:sp>
      <p:sp>
        <p:nvSpPr>
          <p:cNvPr id="22" name="Text Placeholder 17"/>
          <p:cNvSpPr>
            <a:spLocks noGrp="1"/>
          </p:cNvSpPr>
          <p:nvPr>
            <p:ph type="body" sz="quarter" idx="19"/>
          </p:nvPr>
        </p:nvSpPr>
        <p:spPr>
          <a:xfrm>
            <a:off x="4343401" y="100584"/>
            <a:ext cx="3465576" cy="1152144"/>
          </a:xfrm>
        </p:spPr>
        <p:txBody>
          <a:bodyPr anchor="b" anchorCtr="0">
            <a:noAutofit/>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000" b="0" i="0" u="none" strike="noStrike" kern="1200" cap="none" spc="-100" normalizeH="0" baseline="0" noProof="0" dirty="0" smtClean="0">
                <a:ln>
                  <a:noFill/>
                </a:ln>
                <a:gradFill>
                  <a:gsLst>
                    <a:gs pos="0">
                      <a:schemeClr val="tx1"/>
                    </a:gs>
                    <a:gs pos="100000">
                      <a:srgbClr val="01BBBB"/>
                    </a:gs>
                  </a:gsLst>
                  <a:lin ang="2400000" scaled="0"/>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smtClean="0"/>
              <a:t>Click to edit Master text styles</a:t>
            </a:r>
          </a:p>
        </p:txBody>
      </p:sp>
      <p:sp>
        <p:nvSpPr>
          <p:cNvPr id="23" name="Text Placeholder 17"/>
          <p:cNvSpPr>
            <a:spLocks noGrp="1"/>
          </p:cNvSpPr>
          <p:nvPr>
            <p:ph type="body" sz="quarter" idx="20"/>
          </p:nvPr>
        </p:nvSpPr>
        <p:spPr>
          <a:xfrm>
            <a:off x="8360758" y="100584"/>
            <a:ext cx="3511296" cy="1152144"/>
          </a:xfrm>
        </p:spPr>
        <p:txBody>
          <a:bodyPr anchor="b" anchorCtr="0">
            <a:noAutofit/>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000" b="0" i="0" u="none" strike="noStrike" kern="1200" cap="none" spc="-100" normalizeH="0" baseline="0" noProof="0" dirty="0" smtClean="0">
                <a:ln>
                  <a:noFill/>
                </a:ln>
                <a:gradFill>
                  <a:gsLst>
                    <a:gs pos="0">
                      <a:schemeClr val="tx1"/>
                    </a:gs>
                    <a:gs pos="100000">
                      <a:srgbClr val="01BBBB"/>
                    </a:gs>
                  </a:gsLst>
                  <a:lin ang="2400000" scaled="0"/>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smtClean="0"/>
              <a:t>Click to edit Master text styles</a:t>
            </a:r>
          </a:p>
        </p:txBody>
      </p:sp>
    </p:spTree>
  </p:cSld>
  <p:clrMapOvr>
    <a:masterClrMapping/>
  </p:clrMapOvr>
  <p:transition>
    <p:wipe dir="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hart">
    <p:spTree>
      <p:nvGrpSpPr>
        <p:cNvPr id="1" name=""/>
        <p:cNvGrpSpPr/>
        <p:nvPr/>
      </p:nvGrpSpPr>
      <p:grpSpPr>
        <a:xfrm>
          <a:off x="0" y="0"/>
          <a:ext cx="0" cy="0"/>
          <a:chOff x="0" y="0"/>
          <a:chExt cx="0" cy="0"/>
        </a:xfrm>
      </p:grpSpPr>
      <p:sp>
        <p:nvSpPr>
          <p:cNvPr id="39" name="Title 1"/>
          <p:cNvSpPr>
            <a:spLocks noGrp="1"/>
          </p:cNvSpPr>
          <p:nvPr>
            <p:ph type="title" hasCustomPrompt="1"/>
          </p:nvPr>
        </p:nvSpPr>
        <p:spPr>
          <a:xfrm>
            <a:off x="329210" y="439710"/>
            <a:ext cx="11420017" cy="838200"/>
          </a:xfrm>
        </p:spPr>
        <p:txBody>
          <a:bodyPr/>
          <a:lstStyle>
            <a:lvl1pPr algn="l" defTabSz="914400" rtl="0" eaLnBrk="1" latinLnBrk="0" hangingPunct="1">
              <a:lnSpc>
                <a:spcPct val="80000"/>
              </a:lnSpc>
              <a:spcBef>
                <a:spcPct val="0"/>
              </a:spcBef>
              <a:buNone/>
              <a:defRPr lang="en-US" sz="3600" b="0" kern="1200" spc="0" baseline="0" dirty="0">
                <a:gradFill>
                  <a:gsLst>
                    <a:gs pos="0">
                      <a:schemeClr val="tx1"/>
                    </a:gs>
                    <a:gs pos="44000">
                      <a:srgbClr val="01BBBB"/>
                    </a:gs>
                    <a:gs pos="100000">
                      <a:schemeClr val="accent4"/>
                    </a:gs>
                  </a:gsLst>
                  <a:lin ang="4800000" scaled="0"/>
                </a:gradFill>
                <a:latin typeface="+mj-lt"/>
                <a:ea typeface="+mj-ea"/>
                <a:cs typeface="+mj-cs"/>
              </a:defRPr>
            </a:lvl1pPr>
          </a:lstStyle>
          <a:p>
            <a:r>
              <a:rPr lang="en-US" dirty="0" smtClean="0"/>
              <a:t>Slide Title Goes Here</a:t>
            </a:r>
            <a:endParaRPr lang="en-US" dirty="0"/>
          </a:p>
        </p:txBody>
      </p:sp>
      <p:sp>
        <p:nvSpPr>
          <p:cNvPr id="36" name="Chart Placeholder 35"/>
          <p:cNvSpPr>
            <a:spLocks noGrp="1"/>
          </p:cNvSpPr>
          <p:nvPr>
            <p:ph type="chart" sz="quarter" idx="10"/>
          </p:nvPr>
        </p:nvSpPr>
        <p:spPr>
          <a:xfrm>
            <a:off x="479561" y="1476375"/>
            <a:ext cx="11249684" cy="4305300"/>
          </a:xfrm>
        </p:spPr>
        <p:txBody>
          <a:bodyPr anchor="ctr" anchorCtr="1"/>
          <a:lstStyle>
            <a:lvl1pPr>
              <a:buNone/>
              <a:defRPr>
                <a:latin typeface="+mj-lt"/>
              </a:defRPr>
            </a:lvl1pPr>
          </a:lstStyle>
          <a:p>
            <a:r>
              <a:rPr lang="en-US" smtClean="0"/>
              <a:t>Click icon to add chart</a:t>
            </a:r>
            <a:endParaRPr lang="en-US"/>
          </a:p>
        </p:txBody>
      </p:sp>
      <p:sp>
        <p:nvSpPr>
          <p:cNvPr id="4" name="Text Placeholder 9"/>
          <p:cNvSpPr>
            <a:spLocks noGrp="1"/>
          </p:cNvSpPr>
          <p:nvPr>
            <p:ph type="body" sz="quarter" idx="11" hasCustomPrompt="1"/>
          </p:nvPr>
        </p:nvSpPr>
        <p:spPr>
          <a:xfrm>
            <a:off x="332536" y="6062117"/>
            <a:ext cx="9945743" cy="276999"/>
          </a:xfrm>
        </p:spPr>
        <p:txBody>
          <a:bodyPr wrap="square" anchor="b" anchorCtr="0">
            <a:noAutofit/>
          </a:bodyPr>
          <a:lstStyle>
            <a:lvl1pPr algn="l" defTabSz="804863">
              <a:lnSpc>
                <a:spcPct val="100000"/>
              </a:lnSpc>
              <a:spcBef>
                <a:spcPct val="50000"/>
              </a:spcBef>
              <a:buNone/>
              <a:defRPr sz="1200">
                <a:solidFill>
                  <a:schemeClr val="bg1">
                    <a:lumMod val="50000"/>
                  </a:schemeClr>
                </a:solidFill>
                <a:latin typeface="+mj-lt"/>
              </a:defRPr>
            </a:lvl1pPr>
            <a:lvl2pPr>
              <a:buFont typeface="Arial" pitchFamily="34" charset="0"/>
              <a:buNone/>
              <a:defRPr sz="1400"/>
            </a:lvl2pPr>
            <a:lvl3pPr>
              <a:buFont typeface="Arial" pitchFamily="34" charset="0"/>
              <a:buNone/>
              <a:defRPr sz="1400"/>
            </a:lvl3pPr>
            <a:lvl4pPr>
              <a:buFont typeface="Arial" pitchFamily="34" charset="0"/>
              <a:buNone/>
              <a:defRPr sz="1400"/>
            </a:lvl4pPr>
            <a:lvl5pPr>
              <a:buFont typeface="Arial" pitchFamily="34" charset="0"/>
              <a:buNone/>
              <a:defRPr sz="1400"/>
            </a:lvl5pPr>
          </a:lstStyle>
          <a:p>
            <a:pPr lvl="0"/>
            <a:r>
              <a:rPr lang="en-US" dirty="0" smtClean="0"/>
              <a:t>Source: Placeholder for Notes Is 12 Points</a:t>
            </a:r>
          </a:p>
        </p:txBody>
      </p:sp>
    </p:spTree>
  </p:cSld>
  <p:clrMapOvr>
    <a:masterClrMapping/>
  </p:clrMapOvr>
  <p:transition>
    <p:wipe dir="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orytellin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06190" y="1918741"/>
            <a:ext cx="5488498" cy="3020518"/>
          </a:xfrm>
        </p:spPr>
        <p:txBody>
          <a:bodyPr vert="horz" lIns="82296" tIns="45720" rIns="82296" bIns="45720" rtlCol="0" anchor="ctr" anchorCtr="0">
            <a:noAutofit/>
          </a:bodyPr>
          <a:lstStyle>
            <a:lvl1pPr marL="0" indent="0" algn="l" defTabSz="914400" rtl="0" eaLnBrk="1" latinLnBrk="0" hangingPunct="1">
              <a:lnSpc>
                <a:spcPct val="80000"/>
              </a:lnSpc>
              <a:spcBef>
                <a:spcPct val="0"/>
              </a:spcBef>
              <a:buClr>
                <a:schemeClr val="tx1"/>
              </a:buClr>
              <a:buFont typeface="Ciscolight" pitchFamily="2" charset="0"/>
              <a:buNone/>
              <a:defRPr lang="en-US" sz="5400" b="0" kern="1200" spc="0" baseline="0" dirty="0">
                <a:gradFill>
                  <a:gsLst>
                    <a:gs pos="0">
                      <a:schemeClr val="tx1"/>
                    </a:gs>
                    <a:gs pos="44000">
                      <a:srgbClr val="01BBBB"/>
                    </a:gs>
                    <a:gs pos="100000">
                      <a:schemeClr val="tx2">
                        <a:lumMod val="75000"/>
                      </a:schemeClr>
                    </a:gs>
                  </a:gsLst>
                  <a:lin ang="1200000" scaled="0"/>
                </a:gradFill>
                <a:latin typeface="+mj-lt"/>
                <a:ea typeface="+mj-ea"/>
                <a:cs typeface="+mj-cs"/>
              </a:defRPr>
            </a:lvl1pPr>
          </a:lstStyle>
          <a:p>
            <a:r>
              <a:rPr lang="en-US" dirty="0" smtClean="0"/>
              <a:t>Telling Shared Experiences</a:t>
            </a:r>
            <a:endParaRPr lang="en-US" dirty="0"/>
          </a:p>
        </p:txBody>
      </p:sp>
      <p:sp>
        <p:nvSpPr>
          <p:cNvPr id="9" name="Text Placeholder 3"/>
          <p:cNvSpPr>
            <a:spLocks noGrp="1"/>
          </p:cNvSpPr>
          <p:nvPr>
            <p:ph type="body" sz="quarter" idx="11" hasCustomPrompt="1"/>
          </p:nvPr>
        </p:nvSpPr>
        <p:spPr>
          <a:xfrm>
            <a:off x="6561651" y="310896"/>
            <a:ext cx="5192439" cy="6208776"/>
          </a:xfrm>
        </p:spPr>
        <p:txBody>
          <a:bodyPr anchor="ctr" anchorCtr="0">
            <a:noAutofit/>
          </a:bodyPr>
          <a:lstStyle>
            <a:lvl1pPr marL="0" indent="0">
              <a:buFontTx/>
              <a:buNone/>
              <a:defRPr sz="2000" baseline="0">
                <a:solidFill>
                  <a:schemeClr val="tx1"/>
                </a:solidFill>
                <a:latin typeface="+mj-lt"/>
              </a:defRPr>
            </a:lvl1pPr>
            <a:lvl2pPr>
              <a:defRPr sz="2000"/>
            </a:lvl2pPr>
            <a:lvl3pPr>
              <a:defRPr sz="2000"/>
            </a:lvl3pPr>
            <a:lvl4pPr>
              <a:defRPr sz="2000"/>
            </a:lvl4pPr>
            <a:lvl5pPr>
              <a:defRPr sz="2000"/>
            </a:lvl5pPr>
          </a:lstStyle>
          <a:p>
            <a:pPr lvl="0"/>
            <a:r>
              <a:rPr lang="en-US" dirty="0" smtClean="0"/>
              <a:t>Tell your story here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p:spTree>
      <p:nvGrpSpPr>
        <p:cNvPr id="1" name=""/>
        <p:cNvGrpSpPr/>
        <p:nvPr/>
      </p:nvGrpSpPr>
      <p:grpSpPr>
        <a:xfrm>
          <a:off x="0" y="0"/>
          <a:ext cx="0" cy="0"/>
          <a:chOff x="0" y="0"/>
          <a:chExt cx="0" cy="0"/>
        </a:xfrm>
      </p:grpSpPr>
      <p:sp>
        <p:nvSpPr>
          <p:cNvPr id="2" name="Title 1"/>
          <p:cNvSpPr>
            <a:spLocks noGrp="1"/>
          </p:cNvSpPr>
          <p:nvPr>
            <p:ph type="title"/>
          </p:nvPr>
        </p:nvSpPr>
        <p:spPr>
          <a:xfrm>
            <a:off x="306190" y="432215"/>
            <a:ext cx="11438251" cy="838200"/>
          </a:xfrm>
        </p:spPr>
        <p:txBody>
          <a:bodyPr/>
          <a:lstStyle>
            <a:lvl1pPr algn="l" defTabSz="914400" rtl="0" eaLnBrk="1" latinLnBrk="0" hangingPunct="1">
              <a:lnSpc>
                <a:spcPct val="80000"/>
              </a:lnSpc>
              <a:spcBef>
                <a:spcPct val="0"/>
              </a:spcBef>
              <a:buNone/>
              <a:defRPr lang="en-US" sz="3600" b="0" kern="1200" spc="0" baseline="0" dirty="0">
                <a:gradFill>
                  <a:gsLst>
                    <a:gs pos="0">
                      <a:schemeClr val="tx1"/>
                    </a:gs>
                    <a:gs pos="44000">
                      <a:srgbClr val="01BBBB"/>
                    </a:gs>
                    <a:gs pos="100000">
                      <a:schemeClr val="accent4"/>
                    </a:gs>
                  </a:gsLst>
                  <a:lin ang="4800000" scaled="0"/>
                </a:gradFill>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10895" y="1344168"/>
            <a:ext cx="11424907" cy="4965192"/>
          </a:xfrm>
        </p:spPr>
        <p:txBody>
          <a:bodyPr>
            <a:noAutofit/>
          </a:bodyPr>
          <a:lstStyle>
            <a:lvl1pPr>
              <a:lnSpc>
                <a:spcPct val="95000"/>
              </a:lnSpc>
              <a:spcBef>
                <a:spcPts val="1480"/>
              </a:spcBef>
              <a:defRPr sz="2200">
                <a:solidFill>
                  <a:srgbClr val="435153"/>
                </a:solidFill>
                <a:latin typeface="+mj-lt"/>
              </a:defRPr>
            </a:lvl1pPr>
            <a:lvl2pPr>
              <a:lnSpc>
                <a:spcPct val="95000"/>
              </a:lnSpc>
              <a:spcBef>
                <a:spcPts val="600"/>
              </a:spcBef>
              <a:defRPr>
                <a:solidFill>
                  <a:srgbClr val="435153"/>
                </a:solidFill>
                <a:latin typeface="+mj-lt"/>
              </a:defRPr>
            </a:lvl2pPr>
            <a:lvl3pPr>
              <a:defRPr>
                <a:solidFill>
                  <a:srgbClr val="435153"/>
                </a:solidFill>
                <a:latin typeface="+mj-lt"/>
              </a:defRPr>
            </a:lvl3pPr>
            <a:lvl4pPr>
              <a:defRPr>
                <a:solidFill>
                  <a:srgbClr val="435153"/>
                </a:solidFill>
                <a:latin typeface="+mj-lt"/>
              </a:defRPr>
            </a:lvl4pPr>
            <a:lvl5pPr>
              <a:defRPr>
                <a:solidFill>
                  <a:srgbClr val="435153"/>
                </a:solidFill>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Closing Slide-green thank you">
    <p:spTree>
      <p:nvGrpSpPr>
        <p:cNvPr id="1" name=""/>
        <p:cNvGrpSpPr/>
        <p:nvPr/>
      </p:nvGrpSpPr>
      <p:grpSpPr>
        <a:xfrm>
          <a:off x="0" y="0"/>
          <a:ext cx="0" cy="0"/>
          <a:chOff x="0" y="0"/>
          <a:chExt cx="0" cy="0"/>
        </a:xfrm>
      </p:grpSpPr>
      <p:pic>
        <p:nvPicPr>
          <p:cNvPr id="19" name="Picture 2" descr="C:\Documents and Settings\contractor\Desktop\Blue_Green_Gradient.png"/>
          <p:cNvPicPr>
            <a:picLocks noChangeAspect="1" noChangeArrowheads="1"/>
          </p:cNvPicPr>
          <p:nvPr/>
        </p:nvPicPr>
        <p:blipFill>
          <a:blip r:embed="rId2" cstate="screen"/>
          <a:srcRect/>
          <a:stretch>
            <a:fillRect/>
          </a:stretch>
        </p:blipFill>
        <p:spPr bwMode="auto">
          <a:xfrm>
            <a:off x="-16929" y="0"/>
            <a:ext cx="12205754" cy="6858000"/>
          </a:xfrm>
          <a:prstGeom prst="rect">
            <a:avLst/>
          </a:prstGeom>
          <a:noFill/>
        </p:spPr>
      </p:pic>
      <p:sp>
        <p:nvSpPr>
          <p:cNvPr id="34" name="TextBox 33"/>
          <p:cNvSpPr txBox="1"/>
          <p:nvPr userDrawn="1"/>
        </p:nvSpPr>
        <p:spPr>
          <a:xfrm>
            <a:off x="859364" y="3060491"/>
            <a:ext cx="2468644" cy="646331"/>
          </a:xfrm>
          <a:prstGeom prst="rect">
            <a:avLst/>
          </a:prstGeom>
          <a:noFill/>
        </p:spPr>
        <p:txBody>
          <a:bodyPr wrap="none" rtlCol="0">
            <a:spAutoFit/>
          </a:bodyPr>
          <a:lstStyle/>
          <a:p>
            <a:pPr algn="l" rtl="0"/>
            <a:r>
              <a:rPr lang="en-US" sz="3600" kern="1200" dirty="0">
                <a:solidFill>
                  <a:srgbClr val="FFFFFF"/>
                </a:solidFill>
                <a:latin typeface="Arial"/>
                <a:ea typeface="+mn-ea"/>
                <a:cs typeface="+mn-cs"/>
              </a:rPr>
              <a:t>Thank you.</a:t>
            </a:r>
          </a:p>
        </p:txBody>
      </p:sp>
      <p:sp>
        <p:nvSpPr>
          <p:cNvPr id="20" name="Rectangle 19"/>
          <p:cNvSpPr>
            <a:spLocks noChangeArrowheads="1"/>
          </p:cNvSpPr>
          <p:nvPr userDrawn="1"/>
        </p:nvSpPr>
        <p:spPr bwMode="black">
          <a:xfrm>
            <a:off x="8409358" y="3708605"/>
            <a:ext cx="116616" cy="441827"/>
          </a:xfrm>
          <a:prstGeom prst="rect">
            <a:avLst/>
          </a:prstGeom>
          <a:solidFill>
            <a:schemeClr val="bg1"/>
          </a:solidFill>
          <a:ln w="9525">
            <a:noFill/>
            <a:miter lim="800000"/>
            <a:headEnd/>
            <a:tailEnd/>
          </a:ln>
        </p:spPr>
        <p:txBody>
          <a:bodyPr/>
          <a:lstStyle/>
          <a:p>
            <a:pPr algn="l" rtl="0"/>
            <a:endParaRPr lang="en-US" kern="1200">
              <a:solidFill>
                <a:srgbClr val="0096D6"/>
              </a:solidFill>
              <a:latin typeface="Arial"/>
              <a:ea typeface="+mn-ea"/>
              <a:cs typeface="+mn-cs"/>
            </a:endParaRPr>
          </a:p>
        </p:txBody>
      </p:sp>
      <p:sp>
        <p:nvSpPr>
          <p:cNvPr id="21" name="Freeform 20"/>
          <p:cNvSpPr>
            <a:spLocks/>
          </p:cNvSpPr>
          <p:nvPr userDrawn="1"/>
        </p:nvSpPr>
        <p:spPr bwMode="black">
          <a:xfrm>
            <a:off x="9088712" y="3697606"/>
            <a:ext cx="337641" cy="466297"/>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headEnd/>
            <a:tailEnd/>
          </a:ln>
        </p:spPr>
        <p:txBody>
          <a:bodyPr/>
          <a:lstStyle/>
          <a:p>
            <a:pPr algn="l" rtl="0"/>
            <a:endParaRPr lang="en-US" kern="1200">
              <a:solidFill>
                <a:srgbClr val="0096D6"/>
              </a:solidFill>
              <a:latin typeface="Arial"/>
              <a:ea typeface="+mn-ea"/>
              <a:cs typeface="+mn-cs"/>
            </a:endParaRPr>
          </a:p>
        </p:txBody>
      </p:sp>
      <p:sp>
        <p:nvSpPr>
          <p:cNvPr id="22" name="Freeform 21"/>
          <p:cNvSpPr>
            <a:spLocks/>
          </p:cNvSpPr>
          <p:nvPr userDrawn="1"/>
        </p:nvSpPr>
        <p:spPr bwMode="black">
          <a:xfrm>
            <a:off x="7921202" y="3697606"/>
            <a:ext cx="337641" cy="466297"/>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headEnd/>
            <a:tailEnd/>
          </a:ln>
        </p:spPr>
        <p:txBody>
          <a:bodyPr/>
          <a:lstStyle/>
          <a:p>
            <a:pPr algn="l" rtl="0"/>
            <a:endParaRPr lang="en-US" kern="1200">
              <a:solidFill>
                <a:srgbClr val="0096D6"/>
              </a:solidFill>
              <a:latin typeface="Arial"/>
              <a:ea typeface="+mn-ea"/>
              <a:cs typeface="+mn-cs"/>
            </a:endParaRPr>
          </a:p>
        </p:txBody>
      </p:sp>
      <p:sp>
        <p:nvSpPr>
          <p:cNvPr id="23" name="Freeform 22"/>
          <p:cNvSpPr>
            <a:spLocks noEditPoints="1"/>
          </p:cNvSpPr>
          <p:nvPr userDrawn="1"/>
        </p:nvSpPr>
        <p:spPr bwMode="black">
          <a:xfrm>
            <a:off x="9548392" y="3697606"/>
            <a:ext cx="463750" cy="466297"/>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headEnd/>
            <a:tailEnd/>
          </a:ln>
        </p:spPr>
        <p:txBody>
          <a:bodyPr/>
          <a:lstStyle/>
          <a:p>
            <a:pPr algn="l" rtl="0"/>
            <a:endParaRPr lang="en-US" kern="1200">
              <a:solidFill>
                <a:srgbClr val="0096D6"/>
              </a:solidFill>
              <a:latin typeface="Arial"/>
              <a:ea typeface="+mn-ea"/>
              <a:cs typeface="+mn-cs"/>
            </a:endParaRPr>
          </a:p>
        </p:txBody>
      </p:sp>
      <p:sp>
        <p:nvSpPr>
          <p:cNvPr id="24" name="Freeform 23"/>
          <p:cNvSpPr>
            <a:spLocks/>
          </p:cNvSpPr>
          <p:nvPr userDrawn="1"/>
        </p:nvSpPr>
        <p:spPr bwMode="black">
          <a:xfrm>
            <a:off x="8676487" y="3697606"/>
            <a:ext cx="302387" cy="466297"/>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headEnd/>
            <a:tailEnd/>
          </a:ln>
        </p:spPr>
        <p:txBody>
          <a:bodyPr/>
          <a:lstStyle/>
          <a:p>
            <a:pPr algn="l" rtl="0"/>
            <a:endParaRPr lang="en-US" kern="1200">
              <a:solidFill>
                <a:srgbClr val="0096D6"/>
              </a:solidFill>
              <a:latin typeface="Arial"/>
              <a:ea typeface="+mn-ea"/>
              <a:cs typeface="+mn-cs"/>
            </a:endParaRPr>
          </a:p>
        </p:txBody>
      </p:sp>
      <p:sp>
        <p:nvSpPr>
          <p:cNvPr id="25" name="Freeform 24"/>
          <p:cNvSpPr>
            <a:spLocks/>
          </p:cNvSpPr>
          <p:nvPr userDrawn="1"/>
        </p:nvSpPr>
        <p:spPr bwMode="black">
          <a:xfrm>
            <a:off x="7689324" y="3082440"/>
            <a:ext cx="109835" cy="22703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headEnd/>
            <a:tailEnd/>
          </a:ln>
        </p:spPr>
        <p:txBody>
          <a:bodyPr/>
          <a:lstStyle/>
          <a:p>
            <a:pPr algn="l" rtl="0"/>
            <a:endParaRPr lang="en-US" kern="1200">
              <a:solidFill>
                <a:srgbClr val="0096D6"/>
              </a:solidFill>
              <a:latin typeface="Arial"/>
              <a:ea typeface="+mn-ea"/>
              <a:cs typeface="+mn-cs"/>
            </a:endParaRPr>
          </a:p>
        </p:txBody>
      </p:sp>
      <p:sp>
        <p:nvSpPr>
          <p:cNvPr id="26" name="Freeform 25"/>
          <p:cNvSpPr>
            <a:spLocks/>
          </p:cNvSpPr>
          <p:nvPr userDrawn="1"/>
        </p:nvSpPr>
        <p:spPr bwMode="black">
          <a:xfrm>
            <a:off x="7997133" y="2930182"/>
            <a:ext cx="109835" cy="379291"/>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headEnd/>
            <a:tailEnd/>
          </a:ln>
        </p:spPr>
        <p:txBody>
          <a:bodyPr/>
          <a:lstStyle/>
          <a:p>
            <a:pPr algn="l" rtl="0"/>
            <a:endParaRPr lang="en-US" kern="1200">
              <a:solidFill>
                <a:srgbClr val="0096D6"/>
              </a:solidFill>
              <a:latin typeface="Arial"/>
              <a:ea typeface="+mn-ea"/>
              <a:cs typeface="+mn-cs"/>
            </a:endParaRPr>
          </a:p>
        </p:txBody>
      </p:sp>
      <p:sp>
        <p:nvSpPr>
          <p:cNvPr id="27" name="Freeform 26"/>
          <p:cNvSpPr>
            <a:spLocks/>
          </p:cNvSpPr>
          <p:nvPr userDrawn="1"/>
        </p:nvSpPr>
        <p:spPr bwMode="black">
          <a:xfrm>
            <a:off x="8299524" y="2720824"/>
            <a:ext cx="109835" cy="69876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headEnd/>
            <a:tailEnd/>
          </a:ln>
        </p:spPr>
        <p:txBody>
          <a:bodyPr/>
          <a:lstStyle/>
          <a:p>
            <a:pPr algn="l" rtl="0"/>
            <a:endParaRPr lang="en-US" kern="1200">
              <a:solidFill>
                <a:srgbClr val="0096D6"/>
              </a:solidFill>
              <a:latin typeface="Arial"/>
              <a:ea typeface="+mn-ea"/>
              <a:cs typeface="+mn-cs"/>
            </a:endParaRPr>
          </a:p>
        </p:txBody>
      </p:sp>
      <p:sp>
        <p:nvSpPr>
          <p:cNvPr id="28" name="Freeform 27"/>
          <p:cNvSpPr>
            <a:spLocks/>
          </p:cNvSpPr>
          <p:nvPr userDrawn="1"/>
        </p:nvSpPr>
        <p:spPr bwMode="black">
          <a:xfrm>
            <a:off x="8607333" y="2930181"/>
            <a:ext cx="109835" cy="3792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headEnd/>
            <a:tailEnd/>
          </a:ln>
        </p:spPr>
        <p:txBody>
          <a:bodyPr/>
          <a:lstStyle/>
          <a:p>
            <a:pPr algn="l" rtl="0"/>
            <a:endParaRPr lang="en-US" kern="1200">
              <a:solidFill>
                <a:srgbClr val="0096D6"/>
              </a:solidFill>
              <a:latin typeface="Arial"/>
              <a:ea typeface="+mn-ea"/>
              <a:cs typeface="+mn-cs"/>
            </a:endParaRPr>
          </a:p>
        </p:txBody>
      </p:sp>
      <p:sp>
        <p:nvSpPr>
          <p:cNvPr id="29" name="Freeform 28"/>
          <p:cNvSpPr>
            <a:spLocks/>
          </p:cNvSpPr>
          <p:nvPr userDrawn="1"/>
        </p:nvSpPr>
        <p:spPr bwMode="black">
          <a:xfrm>
            <a:off x="8908364" y="3082442"/>
            <a:ext cx="116616" cy="227031"/>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headEnd/>
            <a:tailEnd/>
          </a:ln>
        </p:spPr>
        <p:txBody>
          <a:bodyPr/>
          <a:lstStyle/>
          <a:p>
            <a:pPr algn="l" rtl="0"/>
            <a:endParaRPr lang="en-US" kern="1200">
              <a:solidFill>
                <a:srgbClr val="0096D6"/>
              </a:solidFill>
              <a:latin typeface="Arial"/>
              <a:ea typeface="+mn-ea"/>
              <a:cs typeface="+mn-cs"/>
            </a:endParaRPr>
          </a:p>
        </p:txBody>
      </p:sp>
      <p:sp>
        <p:nvSpPr>
          <p:cNvPr id="30" name="Freeform 29"/>
          <p:cNvSpPr>
            <a:spLocks/>
          </p:cNvSpPr>
          <p:nvPr userDrawn="1"/>
        </p:nvSpPr>
        <p:spPr bwMode="black">
          <a:xfrm>
            <a:off x="9216176" y="2930181"/>
            <a:ext cx="111191" cy="379290"/>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headEnd/>
            <a:tailEnd/>
          </a:ln>
        </p:spPr>
        <p:txBody>
          <a:bodyPr/>
          <a:lstStyle/>
          <a:p>
            <a:pPr algn="l" rtl="0"/>
            <a:endParaRPr lang="en-US" kern="1200">
              <a:solidFill>
                <a:srgbClr val="0096D6"/>
              </a:solidFill>
              <a:latin typeface="Arial"/>
              <a:ea typeface="+mn-ea"/>
              <a:cs typeface="+mn-cs"/>
            </a:endParaRPr>
          </a:p>
        </p:txBody>
      </p:sp>
      <p:sp>
        <p:nvSpPr>
          <p:cNvPr id="31" name="Freeform 30"/>
          <p:cNvSpPr>
            <a:spLocks/>
          </p:cNvSpPr>
          <p:nvPr userDrawn="1"/>
        </p:nvSpPr>
        <p:spPr bwMode="black">
          <a:xfrm>
            <a:off x="9523988" y="2720823"/>
            <a:ext cx="111191" cy="698766"/>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headEnd/>
            <a:tailEnd/>
          </a:ln>
        </p:spPr>
        <p:txBody>
          <a:bodyPr/>
          <a:lstStyle/>
          <a:p>
            <a:pPr algn="l" rtl="0"/>
            <a:endParaRPr lang="en-US" kern="1200">
              <a:solidFill>
                <a:srgbClr val="0096D6"/>
              </a:solidFill>
              <a:latin typeface="Arial"/>
              <a:ea typeface="+mn-ea"/>
              <a:cs typeface="+mn-cs"/>
            </a:endParaRPr>
          </a:p>
        </p:txBody>
      </p:sp>
      <p:sp>
        <p:nvSpPr>
          <p:cNvPr id="32" name="Freeform 31"/>
          <p:cNvSpPr>
            <a:spLocks/>
          </p:cNvSpPr>
          <p:nvPr userDrawn="1"/>
        </p:nvSpPr>
        <p:spPr bwMode="black">
          <a:xfrm>
            <a:off x="9826372" y="2930181"/>
            <a:ext cx="111191" cy="379290"/>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headEnd/>
            <a:tailEnd/>
          </a:ln>
        </p:spPr>
        <p:txBody>
          <a:bodyPr/>
          <a:lstStyle/>
          <a:p>
            <a:pPr algn="l" rtl="0"/>
            <a:endParaRPr lang="en-US" kern="1200">
              <a:solidFill>
                <a:srgbClr val="0096D6"/>
              </a:solidFill>
              <a:latin typeface="Arial"/>
              <a:ea typeface="+mn-ea"/>
              <a:cs typeface="+mn-cs"/>
            </a:endParaRPr>
          </a:p>
        </p:txBody>
      </p:sp>
      <p:sp>
        <p:nvSpPr>
          <p:cNvPr id="33" name="Freeform 32"/>
          <p:cNvSpPr>
            <a:spLocks/>
          </p:cNvSpPr>
          <p:nvPr userDrawn="1"/>
        </p:nvSpPr>
        <p:spPr bwMode="black">
          <a:xfrm>
            <a:off x="10134184" y="3082442"/>
            <a:ext cx="111191" cy="227031"/>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headEnd/>
            <a:tailEnd/>
          </a:ln>
        </p:spPr>
        <p:txBody>
          <a:bodyPr/>
          <a:lstStyle/>
          <a:p>
            <a:pPr algn="l" rtl="0"/>
            <a:endParaRPr lang="en-US" kern="1200">
              <a:solidFill>
                <a:srgbClr val="0096D6"/>
              </a:solidFill>
              <a:latin typeface="Arial"/>
              <a:ea typeface="+mn-ea"/>
              <a:cs typeface="+mn-cs"/>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700"/>
                                        <p:tgtEl>
                                          <p:spTgt spid="19"/>
                                        </p:tgtEl>
                                      </p:cBhvr>
                                    </p:animEffect>
                                  </p:childTnLst>
                                </p:cTn>
                              </p:par>
                            </p:childTnLst>
                          </p:cTn>
                        </p:par>
                        <p:par>
                          <p:cTn id="8" fill="hold">
                            <p:stCondLst>
                              <p:cond delay="700"/>
                            </p:stCondLst>
                            <p:childTnLst>
                              <p:par>
                                <p:cTn id="9" presetID="10" presetClass="entr" presetSubtype="0" fill="hold" grpId="0" nodeType="afterEffect">
                                  <p:stCondLst>
                                    <p:cond delay="0"/>
                                  </p:stCondLst>
                                  <p:iterate type="lt">
                                    <p:tmPct val="6250"/>
                                  </p:iterate>
                                  <p:childTnLst>
                                    <p:set>
                                      <p:cBhvr>
                                        <p:cTn id="10" dur="1" fill="hold">
                                          <p:stCondLst>
                                            <p:cond delay="0"/>
                                          </p:stCondLst>
                                        </p:cTn>
                                        <p:tgtEl>
                                          <p:spTgt spid="34"/>
                                        </p:tgtEl>
                                        <p:attrNameLst>
                                          <p:attrName>style.visibility</p:attrName>
                                        </p:attrNameLst>
                                      </p:cBhvr>
                                      <p:to>
                                        <p:strVal val="visible"/>
                                      </p:to>
                                    </p:set>
                                    <p:animEffect transition="in" filter="fade">
                                      <p:cBhvr>
                                        <p:cTn id="11" dur="1000"/>
                                        <p:tgtEl>
                                          <p:spTgt spid="34"/>
                                        </p:tgtEl>
                                      </p:cBhvr>
                                    </p:animEffect>
                                  </p:childTnLst>
                                </p:cTn>
                              </p:par>
                            </p:childTnLst>
                          </p:cTn>
                        </p:par>
                        <p:par>
                          <p:cTn id="12" fill="hold">
                            <p:stCondLst>
                              <p:cond delay="2200"/>
                            </p:stCondLst>
                            <p:childTnLst>
                              <p:par>
                                <p:cTn id="13" presetID="10" presetClass="entr" presetSubtype="0" fill="hold" grpId="1"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700"/>
                                        <p:tgtEl>
                                          <p:spTgt spid="25"/>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700"/>
                                        <p:tgtEl>
                                          <p:spTgt spid="26"/>
                                        </p:tgtEl>
                                      </p:cBhvr>
                                    </p:animEffect>
                                  </p:childTnLst>
                                </p:cTn>
                              </p:par>
                              <p:par>
                                <p:cTn id="19" presetID="10" presetClass="entr" presetSubtype="0" fill="hold" grpId="1" nodeType="with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700"/>
                                        <p:tgtEl>
                                          <p:spTgt spid="27"/>
                                        </p:tgtEl>
                                      </p:cBhvr>
                                    </p:animEffect>
                                  </p:childTnLst>
                                </p:cTn>
                              </p:par>
                              <p:par>
                                <p:cTn id="22" presetID="10" presetClass="entr" presetSubtype="0" fill="hold" grpId="1"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700"/>
                                        <p:tgtEl>
                                          <p:spTgt spid="28"/>
                                        </p:tgtEl>
                                      </p:cBhvr>
                                    </p:animEffect>
                                  </p:childTnLst>
                                </p:cTn>
                              </p:par>
                              <p:par>
                                <p:cTn id="25" presetID="10" presetClass="entr" presetSubtype="0" fill="hold" grpId="1" nodeType="with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700"/>
                                        <p:tgtEl>
                                          <p:spTgt spid="29"/>
                                        </p:tgtEl>
                                      </p:cBhvr>
                                    </p:animEffect>
                                  </p:childTnLst>
                                </p:cTn>
                              </p:par>
                              <p:par>
                                <p:cTn id="28" presetID="10" presetClass="entr" presetSubtype="0" fill="hold" grpId="1" nodeType="with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fade">
                                      <p:cBhvr>
                                        <p:cTn id="30" dur="700"/>
                                        <p:tgtEl>
                                          <p:spTgt spid="30"/>
                                        </p:tgtEl>
                                      </p:cBhvr>
                                    </p:animEffect>
                                  </p:childTnLst>
                                </p:cTn>
                              </p:par>
                              <p:par>
                                <p:cTn id="31" presetID="10" presetClass="entr" presetSubtype="0" fill="hold" grpId="1" nodeType="with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fade">
                                      <p:cBhvr>
                                        <p:cTn id="33" dur="700"/>
                                        <p:tgtEl>
                                          <p:spTgt spid="31"/>
                                        </p:tgtEl>
                                      </p:cBhvr>
                                    </p:animEffect>
                                  </p:childTnLst>
                                </p:cTn>
                              </p:par>
                              <p:par>
                                <p:cTn id="34" presetID="10" presetClass="entr" presetSubtype="0" fill="hold" grpId="1" nodeType="with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700"/>
                                        <p:tgtEl>
                                          <p:spTgt spid="32"/>
                                        </p:tgtEl>
                                      </p:cBhvr>
                                    </p:animEffect>
                                  </p:childTnLst>
                                </p:cTn>
                              </p:par>
                              <p:par>
                                <p:cTn id="37" presetID="10" presetClass="entr" presetSubtype="0" fill="hold" grpId="1"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fade">
                                      <p:cBhvr>
                                        <p:cTn id="39" dur="700"/>
                                        <p:tgtEl>
                                          <p:spTgt spid="33"/>
                                        </p:tgtEl>
                                      </p:cBhvr>
                                    </p:animEffect>
                                  </p:childTnLst>
                                </p:cTn>
                              </p:par>
                              <p:par>
                                <p:cTn id="40" presetID="42" presetClass="path" presetSubtype="0" accel="50000" decel="50000" fill="hold" grpId="0" nodeType="withEffect">
                                  <p:stCondLst>
                                    <p:cond delay="0"/>
                                  </p:stCondLst>
                                  <p:childTnLst>
                                    <p:animMotion origin="layout" path="M -4.72222E-6 3.7037E-7 L -4.72222E-6 0.09143 " pathEditMode="relative" rAng="0" ptsTypes="AA">
                                      <p:cBhvr>
                                        <p:cTn id="41" dur="700" spd="-100000" fill="hold"/>
                                        <p:tgtEl>
                                          <p:spTgt spid="25"/>
                                        </p:tgtEl>
                                        <p:attrNameLst>
                                          <p:attrName>ppt_x</p:attrName>
                                          <p:attrName>ppt_y</p:attrName>
                                        </p:attrNameLst>
                                      </p:cBhvr>
                                      <p:rCtr x="0" y="46"/>
                                    </p:animMotion>
                                  </p:childTnLst>
                                </p:cTn>
                              </p:par>
                              <p:par>
                                <p:cTn id="42" presetID="42" presetClass="path" presetSubtype="0" accel="50000" decel="50000" fill="hold" grpId="0" nodeType="withEffect">
                                  <p:stCondLst>
                                    <p:cond delay="0"/>
                                  </p:stCondLst>
                                  <p:childTnLst>
                                    <p:animMotion origin="layout" path="M 5E-6 3.7037E-6 L 5E-6 0.11157 " pathEditMode="relative" rAng="0" ptsTypes="AA">
                                      <p:cBhvr>
                                        <p:cTn id="43" dur="700" spd="-100000" fill="hold"/>
                                        <p:tgtEl>
                                          <p:spTgt spid="27"/>
                                        </p:tgtEl>
                                        <p:attrNameLst>
                                          <p:attrName>ppt_x</p:attrName>
                                          <p:attrName>ppt_y</p:attrName>
                                        </p:attrNameLst>
                                      </p:cBhvr>
                                      <p:rCtr x="0" y="56"/>
                                    </p:animMotion>
                                  </p:childTnLst>
                                </p:cTn>
                              </p:par>
                              <p:par>
                                <p:cTn id="44" presetID="42" presetClass="path" presetSubtype="0" accel="50000" decel="50000" fill="hold" grpId="0" nodeType="withEffect">
                                  <p:stCondLst>
                                    <p:cond delay="0"/>
                                  </p:stCondLst>
                                  <p:childTnLst>
                                    <p:animMotion origin="layout" path="M 4.72222E-6 4.81481E-6 L 4.72222E-6 0.09143 " pathEditMode="relative" rAng="0" ptsTypes="AA">
                                      <p:cBhvr>
                                        <p:cTn id="45" dur="700" spd="-100000" fill="hold"/>
                                        <p:tgtEl>
                                          <p:spTgt spid="29"/>
                                        </p:tgtEl>
                                        <p:attrNameLst>
                                          <p:attrName>ppt_x</p:attrName>
                                          <p:attrName>ppt_y</p:attrName>
                                        </p:attrNameLst>
                                      </p:cBhvr>
                                      <p:rCtr x="0" y="46"/>
                                    </p:animMotion>
                                  </p:childTnLst>
                                </p:cTn>
                              </p:par>
                              <p:par>
                                <p:cTn id="46" presetID="42" presetClass="path" presetSubtype="0" accel="50000" decel="50000" fill="hold" grpId="0" nodeType="withEffect">
                                  <p:stCondLst>
                                    <p:cond delay="0"/>
                                  </p:stCondLst>
                                  <p:childTnLst>
                                    <p:animMotion origin="layout" path="M -2.77778E-6 3.7037E-6 L -2.77778E-6 0.11157 " pathEditMode="relative" rAng="0" ptsTypes="AA">
                                      <p:cBhvr>
                                        <p:cTn id="47" dur="700" spd="-100000" fill="hold"/>
                                        <p:tgtEl>
                                          <p:spTgt spid="31"/>
                                        </p:tgtEl>
                                        <p:attrNameLst>
                                          <p:attrName>ppt_x</p:attrName>
                                          <p:attrName>ppt_y</p:attrName>
                                        </p:attrNameLst>
                                      </p:cBhvr>
                                      <p:rCtr x="0" y="56"/>
                                    </p:animMotion>
                                  </p:childTnLst>
                                </p:cTn>
                              </p:par>
                              <p:par>
                                <p:cTn id="48" presetID="42" presetClass="path" presetSubtype="0" accel="50000" decel="50000" fill="hold" grpId="0" nodeType="withEffect">
                                  <p:stCondLst>
                                    <p:cond delay="0"/>
                                  </p:stCondLst>
                                  <p:childTnLst>
                                    <p:animMotion origin="layout" path="M 5.55556E-7 4.81481E-6 L 5.55556E-7 0.09143 " pathEditMode="relative" rAng="0" ptsTypes="AA">
                                      <p:cBhvr>
                                        <p:cTn id="49" dur="700" spd="-100000" fill="hold"/>
                                        <p:tgtEl>
                                          <p:spTgt spid="33"/>
                                        </p:tgtEl>
                                        <p:attrNameLst>
                                          <p:attrName>ppt_x</p:attrName>
                                          <p:attrName>ppt_y</p:attrName>
                                        </p:attrNameLst>
                                      </p:cBhvr>
                                      <p:rCtr x="0" y="46"/>
                                    </p:animMotion>
                                  </p:childTnLst>
                                </p:cTn>
                              </p:par>
                              <p:par>
                                <p:cTn id="50" presetID="64" presetClass="path" presetSubtype="0" accel="50000" decel="50000" fill="hold" grpId="0" nodeType="withEffect">
                                  <p:stCondLst>
                                    <p:cond delay="0"/>
                                  </p:stCondLst>
                                  <p:childTnLst>
                                    <p:animMotion origin="layout" path="M 4.72222E-6 3.33333E-6 L 4.72222E-6 -0.10764 " pathEditMode="relative" rAng="0" ptsTypes="AA">
                                      <p:cBhvr>
                                        <p:cTn id="51" dur="700" spd="-100000" fill="hold"/>
                                        <p:tgtEl>
                                          <p:spTgt spid="26"/>
                                        </p:tgtEl>
                                        <p:attrNameLst>
                                          <p:attrName>ppt_x</p:attrName>
                                          <p:attrName>ppt_y</p:attrName>
                                        </p:attrNameLst>
                                      </p:cBhvr>
                                      <p:rCtr x="0" y="-54"/>
                                    </p:animMotion>
                                  </p:childTnLst>
                                </p:cTn>
                              </p:par>
                              <p:par>
                                <p:cTn id="52" presetID="64" presetClass="path" presetSubtype="0" accel="50000" decel="50000" fill="hold" grpId="0" nodeType="withEffect">
                                  <p:stCondLst>
                                    <p:cond delay="0"/>
                                  </p:stCondLst>
                                  <p:childTnLst>
                                    <p:animMotion origin="layout" path="M 4.44444E-6 3.33333E-6 L 4.44444E-6 -0.10764 " pathEditMode="relative" rAng="0" ptsTypes="AA">
                                      <p:cBhvr>
                                        <p:cTn id="53" dur="700" spd="-100000" fill="hold"/>
                                        <p:tgtEl>
                                          <p:spTgt spid="28"/>
                                        </p:tgtEl>
                                        <p:attrNameLst>
                                          <p:attrName>ppt_x</p:attrName>
                                          <p:attrName>ppt_y</p:attrName>
                                        </p:attrNameLst>
                                      </p:cBhvr>
                                      <p:rCtr x="0" y="-54"/>
                                    </p:animMotion>
                                  </p:childTnLst>
                                </p:cTn>
                              </p:par>
                              <p:par>
                                <p:cTn id="54" presetID="64" presetClass="path" presetSubtype="0" accel="50000" decel="50000" fill="hold" grpId="0" nodeType="withEffect">
                                  <p:stCondLst>
                                    <p:cond delay="0"/>
                                  </p:stCondLst>
                                  <p:childTnLst>
                                    <p:animMotion origin="layout" path="M -2.22222E-6 3.33333E-6 L -2.22222E-6 -0.10764 " pathEditMode="relative" rAng="0" ptsTypes="AA">
                                      <p:cBhvr>
                                        <p:cTn id="55" dur="700" spd="-100000" fill="hold"/>
                                        <p:tgtEl>
                                          <p:spTgt spid="30"/>
                                        </p:tgtEl>
                                        <p:attrNameLst>
                                          <p:attrName>ppt_x</p:attrName>
                                          <p:attrName>ppt_y</p:attrName>
                                        </p:attrNameLst>
                                      </p:cBhvr>
                                      <p:rCtr x="0" y="-54"/>
                                    </p:animMotion>
                                  </p:childTnLst>
                                </p:cTn>
                              </p:par>
                              <p:par>
                                <p:cTn id="56" presetID="64" presetClass="path" presetSubtype="0" accel="50000" decel="50000" fill="hold" grpId="0" nodeType="withEffect">
                                  <p:stCondLst>
                                    <p:cond delay="0"/>
                                  </p:stCondLst>
                                  <p:childTnLst>
                                    <p:animMotion origin="layout" path="M 1.11111E-6 3.33333E-6 L 1.11111E-6 -0.10764 " pathEditMode="relative" rAng="0" ptsTypes="AA">
                                      <p:cBhvr>
                                        <p:cTn id="57" dur="700" spd="-100000" fill="hold"/>
                                        <p:tgtEl>
                                          <p:spTgt spid="32"/>
                                        </p:tgtEl>
                                        <p:attrNameLst>
                                          <p:attrName>ppt_x</p:attrName>
                                          <p:attrName>ppt_y</p:attrName>
                                        </p:attrNameLst>
                                      </p:cBhvr>
                                      <p:rCtr x="0" y="-54"/>
                                    </p:animMotion>
                                  </p:childTnLst>
                                </p:cTn>
                              </p:par>
                            </p:childTnLst>
                          </p:cTn>
                        </p:par>
                        <p:par>
                          <p:cTn id="58" fill="hold">
                            <p:stCondLst>
                              <p:cond delay="2900"/>
                            </p:stCondLst>
                            <p:childTnLst>
                              <p:par>
                                <p:cTn id="59" presetID="10" presetClass="entr" presetSubtype="0" fill="hold" grpId="0" nodeType="after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fade">
                                      <p:cBhvr>
                                        <p:cTn id="61" dur="700"/>
                                        <p:tgtEl>
                                          <p:spTgt spid="22"/>
                                        </p:tgtEl>
                                      </p:cBhvr>
                                    </p:animEffect>
                                  </p:childTnLst>
                                </p:cTn>
                              </p:par>
                              <p:par>
                                <p:cTn id="62" presetID="10" presetClass="entr" presetSubtype="0" fill="hold" nodeType="withEffect">
                                  <p:stCondLst>
                                    <p:cond delay="100"/>
                                  </p:stCondLst>
                                  <p:childTnLst>
                                    <p:set>
                                      <p:cBhvr>
                                        <p:cTn id="63" dur="1" fill="hold">
                                          <p:stCondLst>
                                            <p:cond delay="0"/>
                                          </p:stCondLst>
                                        </p:cTn>
                                        <p:tgtEl>
                                          <p:spTgt spid="20"/>
                                        </p:tgtEl>
                                        <p:attrNameLst>
                                          <p:attrName>style.visibility</p:attrName>
                                        </p:attrNameLst>
                                      </p:cBhvr>
                                      <p:to>
                                        <p:strVal val="visible"/>
                                      </p:to>
                                    </p:set>
                                    <p:animEffect transition="in" filter="fade">
                                      <p:cBhvr>
                                        <p:cTn id="64" dur="700"/>
                                        <p:tgtEl>
                                          <p:spTgt spid="20"/>
                                        </p:tgtEl>
                                      </p:cBhvr>
                                    </p:animEffect>
                                  </p:childTnLst>
                                </p:cTn>
                              </p:par>
                              <p:par>
                                <p:cTn id="65" presetID="10" presetClass="entr" presetSubtype="0" fill="hold" nodeType="withEffect">
                                  <p:stCondLst>
                                    <p:cond delay="20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700"/>
                                        <p:tgtEl>
                                          <p:spTgt spid="24"/>
                                        </p:tgtEl>
                                      </p:cBhvr>
                                    </p:animEffect>
                                  </p:childTnLst>
                                </p:cTn>
                              </p:par>
                              <p:par>
                                <p:cTn id="68" presetID="10" presetClass="entr" presetSubtype="0" fill="hold" nodeType="withEffect">
                                  <p:stCondLst>
                                    <p:cond delay="300"/>
                                  </p:stCondLst>
                                  <p:childTnLst>
                                    <p:set>
                                      <p:cBhvr>
                                        <p:cTn id="69" dur="1" fill="hold">
                                          <p:stCondLst>
                                            <p:cond delay="0"/>
                                          </p:stCondLst>
                                        </p:cTn>
                                        <p:tgtEl>
                                          <p:spTgt spid="21"/>
                                        </p:tgtEl>
                                        <p:attrNameLst>
                                          <p:attrName>style.visibility</p:attrName>
                                        </p:attrNameLst>
                                      </p:cBhvr>
                                      <p:to>
                                        <p:strVal val="visible"/>
                                      </p:to>
                                    </p:set>
                                    <p:animEffect transition="in" filter="fade">
                                      <p:cBhvr>
                                        <p:cTn id="70" dur="700"/>
                                        <p:tgtEl>
                                          <p:spTgt spid="21"/>
                                        </p:tgtEl>
                                      </p:cBhvr>
                                    </p:animEffect>
                                  </p:childTnLst>
                                </p:cTn>
                              </p:par>
                              <p:par>
                                <p:cTn id="71" presetID="10" presetClass="entr" presetSubtype="0" fill="hold" nodeType="withEffect">
                                  <p:stCondLst>
                                    <p:cond delay="400"/>
                                  </p:stCondLst>
                                  <p:childTnLst>
                                    <p:set>
                                      <p:cBhvr>
                                        <p:cTn id="72" dur="1" fill="hold">
                                          <p:stCondLst>
                                            <p:cond delay="0"/>
                                          </p:stCondLst>
                                        </p:cTn>
                                        <p:tgtEl>
                                          <p:spTgt spid="23"/>
                                        </p:tgtEl>
                                        <p:attrNameLst>
                                          <p:attrName>style.visibility</p:attrName>
                                        </p:attrNameLst>
                                      </p:cBhvr>
                                      <p:to>
                                        <p:strVal val="visible"/>
                                      </p:to>
                                    </p:set>
                                    <p:animEffect transition="in" filter="fade">
                                      <p:cBhvr>
                                        <p:cTn id="73" dur="7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22" grpId="0"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Bullet">
    <p:spTree>
      <p:nvGrpSpPr>
        <p:cNvPr id="1" name=""/>
        <p:cNvGrpSpPr/>
        <p:nvPr/>
      </p:nvGrpSpPr>
      <p:grpSpPr>
        <a:xfrm>
          <a:off x="0" y="0"/>
          <a:ext cx="0" cy="0"/>
          <a:chOff x="0" y="0"/>
          <a:chExt cx="0" cy="0"/>
        </a:xfrm>
      </p:grpSpPr>
      <p:sp>
        <p:nvSpPr>
          <p:cNvPr id="2" name="Title 1"/>
          <p:cNvSpPr>
            <a:spLocks noGrp="1"/>
          </p:cNvSpPr>
          <p:nvPr>
            <p:ph type="title"/>
          </p:nvPr>
        </p:nvSpPr>
        <p:spPr>
          <a:xfrm>
            <a:off x="306190" y="432215"/>
            <a:ext cx="11448832" cy="838200"/>
          </a:xfrm>
          <a:prstGeom prst="rect">
            <a:avLst/>
          </a:prstGeom>
        </p:spPr>
        <p:txBody>
          <a:bodyPr/>
          <a:lstStyle>
            <a:lvl1pPr algn="l" defTabSz="914400" rtl="0" eaLnBrk="1" latinLnBrk="0" hangingPunct="1">
              <a:lnSpc>
                <a:spcPct val="80000"/>
              </a:lnSpc>
              <a:spcBef>
                <a:spcPct val="0"/>
              </a:spcBef>
              <a:buNone/>
              <a:defRPr lang="en-US" sz="3600" b="0" kern="1200" spc="0" baseline="0" dirty="0">
                <a:gradFill>
                  <a:gsLst>
                    <a:gs pos="0">
                      <a:srgbClr val="00B2F0"/>
                    </a:gs>
                    <a:gs pos="44000">
                      <a:srgbClr val="40FFFE"/>
                    </a:gs>
                    <a:gs pos="100000">
                      <a:srgbClr val="96CA4B"/>
                    </a:gs>
                  </a:gsLst>
                  <a:lin ang="4800000" scaled="0"/>
                </a:gradFill>
                <a:latin typeface="+mj-lt"/>
                <a:ea typeface="+mj-ea"/>
                <a:cs typeface="+mj-cs"/>
              </a:defRPr>
            </a:lvl1p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319534" y="1344168"/>
            <a:ext cx="11435488" cy="4965192"/>
          </a:xfrm>
        </p:spPr>
        <p:txBody>
          <a:bodyPr/>
          <a:lstStyle>
            <a:lvl1pPr>
              <a:lnSpc>
                <a:spcPct val="95000"/>
              </a:lnSpc>
              <a:spcBef>
                <a:spcPts val="1480"/>
              </a:spcBef>
              <a:defRPr sz="2200">
                <a:solidFill>
                  <a:schemeClr val="accent1">
                    <a:lumMod val="60000"/>
                    <a:lumOff val="40000"/>
                  </a:schemeClr>
                </a:solidFill>
                <a:latin typeface="+mj-lt"/>
              </a:defRPr>
            </a:lvl1pPr>
            <a:lvl2pPr marL="461963" indent="-4763">
              <a:lnSpc>
                <a:spcPct val="95000"/>
              </a:lnSpc>
              <a:spcBef>
                <a:spcPts val="600"/>
              </a:spcBef>
              <a:defRPr>
                <a:solidFill>
                  <a:schemeClr val="accent1">
                    <a:lumMod val="60000"/>
                    <a:lumOff val="40000"/>
                  </a:schemeClr>
                </a:solidFill>
                <a:latin typeface="+mj-lt"/>
              </a:defRPr>
            </a:lvl2pPr>
            <a:lvl3pPr marL="914400" indent="0">
              <a:defRPr>
                <a:solidFill>
                  <a:schemeClr val="accent1">
                    <a:lumMod val="60000"/>
                    <a:lumOff val="40000"/>
                  </a:schemeClr>
                </a:solidFill>
                <a:latin typeface="+mj-lt"/>
              </a:defRPr>
            </a:lvl3pPr>
            <a:lvl4pPr marL="1254125" indent="4763">
              <a:defRPr>
                <a:solidFill>
                  <a:schemeClr val="accent1">
                    <a:lumMod val="60000"/>
                    <a:lumOff val="40000"/>
                  </a:schemeClr>
                </a:solidFill>
                <a:latin typeface="+mj-lt"/>
              </a:defRPr>
            </a:lvl4pPr>
            <a:lvl5pPr marL="1604963" indent="-1588">
              <a:defRPr>
                <a:solidFill>
                  <a:schemeClr val="accent1">
                    <a:lumMod val="60000"/>
                    <a:lumOff val="40000"/>
                  </a:schemeClr>
                </a:solidFill>
                <a:latin typeface="+mj-lt"/>
              </a:defRPr>
            </a:lvl5pPr>
          </a:lstStyle>
          <a:p>
            <a:pPr lvl="0"/>
            <a:r>
              <a:rPr lang="en-US" dirty="0" smtClean="0"/>
              <a:t>Click to edit Master text styles</a:t>
            </a:r>
          </a:p>
          <a:p>
            <a:pPr lvl="1"/>
            <a:r>
              <a:rPr lang="en-US" dirty="0" smtClean="0"/>
              <a:t> 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4" descr="bottom bar.jpg"/>
          <p:cNvPicPr>
            <a:picLocks noChangeAspect="1"/>
          </p:cNvPicPr>
          <p:nvPr userDrawn="1"/>
        </p:nvPicPr>
        <p:blipFill>
          <a:blip r:embed="rId2" cstate="email"/>
          <a:srcRect/>
          <a:stretch>
            <a:fillRect/>
          </a:stretch>
        </p:blipFill>
        <p:spPr>
          <a:xfrm>
            <a:off x="471367" y="6378339"/>
            <a:ext cx="11246096" cy="162912"/>
          </a:xfrm>
          <a:prstGeom prst="rect">
            <a:avLst/>
          </a:prstGeom>
        </p:spPr>
      </p:pic>
    </p:spTree>
  </p:cSld>
  <p:clrMapOvr>
    <a:masterClrMapping/>
  </p:clrMapOvr>
  <p:transition spd="med">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877600" y="356616"/>
            <a:ext cx="9911883" cy="838200"/>
          </a:xfrm>
        </p:spPr>
        <p:txBody>
          <a:bodyPr anchor="ctr"/>
          <a:lstStyle>
            <a:lvl1pPr>
              <a:lnSpc>
                <a:spcPct val="80000"/>
              </a:lnSpc>
              <a:defRPr sz="3600" b="0"/>
            </a:lvl1pPr>
          </a:lstStyle>
          <a:p>
            <a:r>
              <a:rPr lang="en-US" dirty="0" smtClean="0"/>
              <a:t>Click to edit Master title style</a:t>
            </a:r>
            <a:endParaRPr lang="en-US" dirty="0"/>
          </a:p>
        </p:txBody>
      </p:sp>
    </p:spTree>
  </p:cSld>
  <p:clrMapOvr>
    <a:masterClrMapping/>
  </p:clrMapOvr>
  <p:transition spd="slow" advClick="0"/>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4_Title Slide gradient">
    <p:spTree>
      <p:nvGrpSpPr>
        <p:cNvPr id="1" name=""/>
        <p:cNvGrpSpPr/>
        <p:nvPr/>
      </p:nvGrpSpPr>
      <p:grpSpPr>
        <a:xfrm>
          <a:off x="0" y="0"/>
          <a:ext cx="0" cy="0"/>
          <a:chOff x="0" y="0"/>
          <a:chExt cx="0" cy="0"/>
        </a:xfrm>
      </p:grpSpPr>
      <p:pic>
        <p:nvPicPr>
          <p:cNvPr id="35" name="Picture 2" descr="C:\Documents and Settings\contractor\Desktop\Blue_Green_Gradient.png"/>
          <p:cNvPicPr>
            <a:picLocks noChangeAspect="1" noChangeArrowheads="1"/>
          </p:cNvPicPr>
          <p:nvPr userDrawn="1"/>
        </p:nvPicPr>
        <p:blipFill>
          <a:blip r:embed="rId2" cstate="print"/>
          <a:srcRect/>
          <a:stretch>
            <a:fillRect/>
          </a:stretch>
        </p:blipFill>
        <p:spPr bwMode="auto">
          <a:xfrm>
            <a:off x="-16929" y="0"/>
            <a:ext cx="12205754" cy="6858000"/>
          </a:xfrm>
          <a:prstGeom prst="rect">
            <a:avLst/>
          </a:prstGeom>
          <a:noFill/>
        </p:spPr>
      </p:pic>
      <p:grpSp>
        <p:nvGrpSpPr>
          <p:cNvPr id="4" name="Group 45"/>
          <p:cNvGrpSpPr/>
          <p:nvPr userDrawn="1"/>
        </p:nvGrpSpPr>
        <p:grpSpPr>
          <a:xfrm>
            <a:off x="1" y="-2056029"/>
            <a:ext cx="13110173" cy="19379146"/>
            <a:chOff x="0" y="-2056029"/>
            <a:chExt cx="13110173" cy="19379146"/>
          </a:xfrm>
        </p:grpSpPr>
        <p:sp>
          <p:nvSpPr>
            <p:cNvPr id="36" name="Rounded Rectangle 35"/>
            <p:cNvSpPr/>
            <p:nvPr userDrawn="1"/>
          </p:nvSpPr>
          <p:spPr>
            <a:xfrm>
              <a:off x="2430699" y="3308943"/>
              <a:ext cx="2305719" cy="14014174"/>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srgbClr val="FFFFFF"/>
                </a:solidFill>
                <a:latin typeface="Arial"/>
                <a:ea typeface="+mn-ea"/>
                <a:cs typeface="+mn-cs"/>
              </a:endParaRPr>
            </a:p>
          </p:txBody>
        </p:sp>
        <p:sp>
          <p:nvSpPr>
            <p:cNvPr id="40" name="Rounded Rectangle 39"/>
            <p:cNvSpPr/>
            <p:nvPr userDrawn="1"/>
          </p:nvSpPr>
          <p:spPr>
            <a:xfrm>
              <a:off x="0" y="1236689"/>
              <a:ext cx="2305719" cy="8148430"/>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srgbClr val="FFFFFF"/>
                </a:solidFill>
                <a:latin typeface="Arial"/>
                <a:ea typeface="+mn-ea"/>
                <a:cs typeface="+mn-cs"/>
              </a:endParaRPr>
            </a:p>
          </p:txBody>
        </p:sp>
        <p:sp>
          <p:nvSpPr>
            <p:cNvPr id="42" name="Rounded Rectangle 41"/>
            <p:cNvSpPr/>
            <p:nvPr userDrawn="1"/>
          </p:nvSpPr>
          <p:spPr>
            <a:xfrm rot="10800000">
              <a:off x="1351370" y="4248605"/>
              <a:ext cx="2305719" cy="814843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srgbClr val="FFFFFF"/>
                </a:solidFill>
                <a:latin typeface="Arial"/>
                <a:ea typeface="+mn-ea"/>
                <a:cs typeface="+mn-cs"/>
              </a:endParaRPr>
            </a:p>
          </p:txBody>
        </p:sp>
        <p:sp>
          <p:nvSpPr>
            <p:cNvPr id="43" name="Rounded Rectangle 42"/>
            <p:cNvSpPr/>
            <p:nvPr userDrawn="1"/>
          </p:nvSpPr>
          <p:spPr>
            <a:xfrm>
              <a:off x="8778358" y="-2056029"/>
              <a:ext cx="2305719" cy="8148430"/>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srgbClr val="FFFFFF"/>
                </a:solidFill>
                <a:latin typeface="Arial"/>
                <a:ea typeface="+mn-ea"/>
                <a:cs typeface="+mn-cs"/>
              </a:endParaRPr>
            </a:p>
          </p:txBody>
        </p:sp>
        <p:sp>
          <p:nvSpPr>
            <p:cNvPr id="44" name="Rounded Rectangle 43"/>
            <p:cNvSpPr/>
            <p:nvPr userDrawn="1"/>
          </p:nvSpPr>
          <p:spPr>
            <a:xfrm>
              <a:off x="10804454" y="2783785"/>
              <a:ext cx="2305719" cy="8148430"/>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srgbClr val="FFFFFF"/>
                </a:solidFill>
                <a:latin typeface="Arial"/>
                <a:ea typeface="+mn-ea"/>
                <a:cs typeface="+mn-cs"/>
              </a:endParaRPr>
            </a:p>
          </p:txBody>
        </p:sp>
        <p:sp>
          <p:nvSpPr>
            <p:cNvPr id="45" name="Rounded Rectangle 44"/>
            <p:cNvSpPr/>
            <p:nvPr userDrawn="1"/>
          </p:nvSpPr>
          <p:spPr>
            <a:xfrm rot="10800000">
              <a:off x="4047043" y="174390"/>
              <a:ext cx="2305719" cy="814843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srgbClr val="FFFFFF"/>
                </a:solidFill>
                <a:latin typeface="Arial"/>
                <a:ea typeface="+mn-ea"/>
                <a:cs typeface="+mn-cs"/>
              </a:endParaRPr>
            </a:p>
          </p:txBody>
        </p:sp>
      </p:grpSp>
      <p:sp>
        <p:nvSpPr>
          <p:cNvPr id="2" name="Title 1"/>
          <p:cNvSpPr>
            <a:spLocks noGrp="1"/>
          </p:cNvSpPr>
          <p:nvPr>
            <p:ph type="ctrTitle" hasCustomPrompt="1"/>
          </p:nvPr>
        </p:nvSpPr>
        <p:spPr>
          <a:xfrm>
            <a:off x="295114" y="1236692"/>
            <a:ext cx="10813350" cy="2918779"/>
          </a:xfrm>
        </p:spPr>
        <p:txBody>
          <a:bodyPr/>
          <a:lstStyle>
            <a:lvl1pPr>
              <a:lnSpc>
                <a:spcPct val="90000"/>
              </a:lnSpc>
              <a:defRPr sz="6000" b="0" spc="0" baseline="0">
                <a:solidFill>
                  <a:schemeClr val="bg1"/>
                </a:solidFill>
                <a:latin typeface="+mj-lt"/>
              </a:defRPr>
            </a:lvl1pPr>
          </a:lstStyle>
          <a:p>
            <a:r>
              <a:rPr lang="en-US" dirty="0" smtClean="0"/>
              <a:t>Presentation Title Goes Here</a:t>
            </a:r>
            <a:endParaRPr lang="en-US" dirty="0"/>
          </a:p>
        </p:txBody>
      </p:sp>
      <p:sp>
        <p:nvSpPr>
          <p:cNvPr id="3" name="Subtitle 2"/>
          <p:cNvSpPr>
            <a:spLocks noGrp="1"/>
          </p:cNvSpPr>
          <p:nvPr>
            <p:ph type="subTitle" idx="1" hasCustomPrompt="1"/>
          </p:nvPr>
        </p:nvSpPr>
        <p:spPr>
          <a:xfrm>
            <a:off x="315095" y="4464071"/>
            <a:ext cx="10813351" cy="384175"/>
          </a:xfrm>
        </p:spPr>
        <p:txBody>
          <a:bodyPr anchor="b" anchorCtr="0">
            <a:noAutofit/>
          </a:bodyPr>
          <a:lstStyle>
            <a:lvl1pPr marL="0" indent="0" algn="l">
              <a:buNone/>
              <a:defRPr sz="2000" b="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Presenter Name</a:t>
            </a:r>
            <a:endParaRPr lang="en-US" dirty="0"/>
          </a:p>
        </p:txBody>
      </p:sp>
      <p:sp>
        <p:nvSpPr>
          <p:cNvPr id="58" name="Rectangle 5"/>
          <p:cNvSpPr>
            <a:spLocks noChangeArrowheads="1"/>
          </p:cNvSpPr>
          <p:nvPr/>
        </p:nvSpPr>
        <p:spPr bwMode="ltGray">
          <a:xfrm>
            <a:off x="10645235" y="6584515"/>
            <a:ext cx="785989" cy="175257"/>
          </a:xfrm>
          <a:prstGeom prst="rect">
            <a:avLst/>
          </a:prstGeom>
          <a:noFill/>
          <a:ln w="9525">
            <a:noFill/>
            <a:miter lim="800000"/>
            <a:headEnd/>
            <a:tailEnd/>
          </a:ln>
          <a:effectLst/>
        </p:spPr>
        <p:txBody>
          <a:bodyPr wrap="none" lIns="82124" tIns="41061" rIns="82124" bIns="41061" anchor="b">
            <a:spAutoFit/>
          </a:bodyPr>
          <a:lstStyle/>
          <a:p>
            <a:pPr algn="r" defTabSz="814388" rtl="0"/>
            <a:r>
              <a:rPr lang="en-US" sz="600" kern="1200" dirty="0">
                <a:solidFill>
                  <a:srgbClr val="FFFFFF"/>
                </a:solidFill>
                <a:latin typeface="Arial"/>
                <a:ea typeface="+mn-ea"/>
                <a:cs typeface="+mn-cs"/>
              </a:rPr>
              <a:t>Cisco Confidential</a:t>
            </a:r>
          </a:p>
        </p:txBody>
      </p:sp>
      <p:grpSp>
        <p:nvGrpSpPr>
          <p:cNvPr id="5" name="Group 5"/>
          <p:cNvGrpSpPr>
            <a:grpSpLocks/>
          </p:cNvGrpSpPr>
          <p:nvPr userDrawn="1"/>
        </p:nvGrpSpPr>
        <p:grpSpPr bwMode="auto">
          <a:xfrm>
            <a:off x="455614" y="304800"/>
            <a:ext cx="841815" cy="447676"/>
            <a:chOff x="384" y="331"/>
            <a:chExt cx="912" cy="485"/>
          </a:xfrm>
        </p:grpSpPr>
        <p:sp>
          <p:nvSpPr>
            <p:cNvPr id="54" name="AutoShape 6"/>
            <p:cNvSpPr>
              <a:spLocks noChangeAspect="1" noChangeArrowheads="1" noTextEdit="1"/>
            </p:cNvSpPr>
            <p:nvPr/>
          </p:nvSpPr>
          <p:spPr bwMode="invGray">
            <a:xfrm>
              <a:off x="384" y="331"/>
              <a:ext cx="912" cy="485"/>
            </a:xfrm>
            <a:prstGeom prst="rect">
              <a:avLst/>
            </a:prstGeom>
            <a:noFill/>
            <a:ln w="9525">
              <a:noFill/>
              <a:miter lim="800000"/>
              <a:headEnd/>
              <a:tailEnd/>
            </a:ln>
          </p:spPr>
          <p:txBody>
            <a:bodyPr/>
            <a:lstStyle/>
            <a:p>
              <a:pPr algn="ctr" rtl="0" eaLnBrk="0" fontAlgn="base" hangingPunct="0">
                <a:lnSpc>
                  <a:spcPct val="90000"/>
                </a:lnSpc>
                <a:spcBef>
                  <a:spcPct val="0"/>
                </a:spcBef>
                <a:spcAft>
                  <a:spcPct val="0"/>
                </a:spcAft>
                <a:defRPr/>
              </a:pPr>
              <a:endParaRPr lang="en-US" sz="2400" kern="1200">
                <a:solidFill>
                  <a:srgbClr val="FFFFFF"/>
                </a:solidFill>
                <a:latin typeface="Arial" charset="0"/>
                <a:ea typeface="+mn-ea"/>
                <a:cs typeface="+mn-cs"/>
              </a:endParaRPr>
            </a:p>
          </p:txBody>
        </p:sp>
        <p:sp>
          <p:nvSpPr>
            <p:cNvPr id="55" name="Rectangle 7"/>
            <p:cNvSpPr>
              <a:spLocks noChangeArrowheads="1"/>
            </p:cNvSpPr>
            <p:nvPr/>
          </p:nvSpPr>
          <p:spPr bwMode="invGray">
            <a:xfrm>
              <a:off x="640" y="652"/>
              <a:ext cx="42" cy="158"/>
            </a:xfrm>
            <a:prstGeom prst="rect">
              <a:avLst/>
            </a:prstGeom>
            <a:solidFill>
              <a:srgbClr val="FFFFFF"/>
            </a:solidFill>
            <a:ln w="9525">
              <a:noFill/>
              <a:miter lim="800000"/>
              <a:headEnd/>
              <a:tailEnd/>
            </a:ln>
          </p:spPr>
          <p:txBody>
            <a:bodyPr/>
            <a:lstStyle/>
            <a:p>
              <a:pPr algn="ctr" rtl="0" eaLnBrk="0" fontAlgn="base" hangingPunct="0">
                <a:lnSpc>
                  <a:spcPct val="90000"/>
                </a:lnSpc>
                <a:spcBef>
                  <a:spcPct val="0"/>
                </a:spcBef>
                <a:spcAft>
                  <a:spcPct val="0"/>
                </a:spcAft>
                <a:defRPr/>
              </a:pPr>
              <a:endParaRPr lang="en-US" sz="2400" kern="1200">
                <a:solidFill>
                  <a:srgbClr val="FFFFFF"/>
                </a:solidFill>
                <a:latin typeface="Arial" charset="0"/>
                <a:ea typeface="+mn-ea"/>
                <a:cs typeface="+mn-cs"/>
              </a:endParaRPr>
            </a:p>
          </p:txBody>
        </p:sp>
        <p:sp>
          <p:nvSpPr>
            <p:cNvPr id="56" name="Freeform 8"/>
            <p:cNvSpPr>
              <a:spLocks/>
            </p:cNvSpPr>
            <p:nvPr/>
          </p:nvSpPr>
          <p:spPr bwMode="invGray">
            <a:xfrm>
              <a:off x="882" y="648"/>
              <a:ext cx="120" cy="166"/>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rgbClr val="FFFFFF"/>
            </a:solidFill>
            <a:ln w="9525">
              <a:noFill/>
              <a:round/>
              <a:headEnd/>
              <a:tailEnd/>
            </a:ln>
          </p:spPr>
          <p:txBody>
            <a:bodyPr/>
            <a:lstStyle/>
            <a:p>
              <a:pPr algn="ctr" rtl="0" eaLnBrk="0" fontAlgn="base" hangingPunct="0">
                <a:lnSpc>
                  <a:spcPct val="90000"/>
                </a:lnSpc>
                <a:spcBef>
                  <a:spcPct val="0"/>
                </a:spcBef>
                <a:spcAft>
                  <a:spcPct val="0"/>
                </a:spcAft>
                <a:defRPr/>
              </a:pPr>
              <a:endParaRPr lang="en-US" sz="2400" kern="1200">
                <a:solidFill>
                  <a:srgbClr val="FFFFFF"/>
                </a:solidFill>
                <a:latin typeface="Arial" charset="0"/>
                <a:ea typeface="+mn-ea"/>
                <a:cs typeface="+mn-cs"/>
              </a:endParaRPr>
            </a:p>
          </p:txBody>
        </p:sp>
        <p:sp>
          <p:nvSpPr>
            <p:cNvPr id="57" name="Freeform 9"/>
            <p:cNvSpPr>
              <a:spLocks/>
            </p:cNvSpPr>
            <p:nvPr/>
          </p:nvSpPr>
          <p:spPr bwMode="invGray">
            <a:xfrm>
              <a:off x="467" y="648"/>
              <a:ext cx="120" cy="166"/>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rgbClr val="FFFFFF"/>
            </a:solidFill>
            <a:ln w="9525">
              <a:noFill/>
              <a:round/>
              <a:headEnd/>
              <a:tailEnd/>
            </a:ln>
          </p:spPr>
          <p:txBody>
            <a:bodyPr/>
            <a:lstStyle/>
            <a:p>
              <a:pPr algn="ctr" rtl="0" eaLnBrk="0" fontAlgn="base" hangingPunct="0">
                <a:lnSpc>
                  <a:spcPct val="90000"/>
                </a:lnSpc>
                <a:spcBef>
                  <a:spcPct val="0"/>
                </a:spcBef>
                <a:spcAft>
                  <a:spcPct val="0"/>
                </a:spcAft>
                <a:defRPr/>
              </a:pPr>
              <a:endParaRPr lang="en-US" sz="2400" kern="1200">
                <a:solidFill>
                  <a:srgbClr val="FFFFFF"/>
                </a:solidFill>
                <a:latin typeface="Arial" charset="0"/>
                <a:ea typeface="+mn-ea"/>
                <a:cs typeface="+mn-cs"/>
              </a:endParaRPr>
            </a:p>
          </p:txBody>
        </p:sp>
        <p:sp>
          <p:nvSpPr>
            <p:cNvPr id="60" name="Freeform 10"/>
            <p:cNvSpPr>
              <a:spLocks noEditPoints="1"/>
            </p:cNvSpPr>
            <p:nvPr/>
          </p:nvSpPr>
          <p:spPr bwMode="invGray">
            <a:xfrm>
              <a:off x="1046" y="648"/>
              <a:ext cx="165" cy="166"/>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rgbClr val="FFFFFF"/>
            </a:solidFill>
            <a:ln w="9525">
              <a:noFill/>
              <a:round/>
              <a:headEnd/>
              <a:tailEnd/>
            </a:ln>
          </p:spPr>
          <p:txBody>
            <a:bodyPr/>
            <a:lstStyle/>
            <a:p>
              <a:pPr algn="ctr" rtl="0" eaLnBrk="0" fontAlgn="base" hangingPunct="0">
                <a:lnSpc>
                  <a:spcPct val="90000"/>
                </a:lnSpc>
                <a:spcBef>
                  <a:spcPct val="0"/>
                </a:spcBef>
                <a:spcAft>
                  <a:spcPct val="0"/>
                </a:spcAft>
                <a:defRPr/>
              </a:pPr>
              <a:endParaRPr lang="en-US" sz="2400" kern="1200">
                <a:solidFill>
                  <a:srgbClr val="FFFFFF"/>
                </a:solidFill>
                <a:latin typeface="Arial" charset="0"/>
                <a:ea typeface="+mn-ea"/>
                <a:cs typeface="+mn-cs"/>
              </a:endParaRPr>
            </a:p>
          </p:txBody>
        </p:sp>
        <p:sp>
          <p:nvSpPr>
            <p:cNvPr id="61" name="Freeform 11"/>
            <p:cNvSpPr>
              <a:spLocks/>
            </p:cNvSpPr>
            <p:nvPr/>
          </p:nvSpPr>
          <p:spPr bwMode="invGray">
            <a:xfrm>
              <a:off x="735" y="648"/>
              <a:ext cx="108" cy="166"/>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rgbClr val="FFFFFF"/>
            </a:solidFill>
            <a:ln w="9525">
              <a:noFill/>
              <a:round/>
              <a:headEnd/>
              <a:tailEnd/>
            </a:ln>
          </p:spPr>
          <p:txBody>
            <a:bodyPr/>
            <a:lstStyle/>
            <a:p>
              <a:pPr algn="ctr" rtl="0" eaLnBrk="0" fontAlgn="base" hangingPunct="0">
                <a:lnSpc>
                  <a:spcPct val="90000"/>
                </a:lnSpc>
                <a:spcBef>
                  <a:spcPct val="0"/>
                </a:spcBef>
                <a:spcAft>
                  <a:spcPct val="0"/>
                </a:spcAft>
                <a:defRPr/>
              </a:pPr>
              <a:endParaRPr lang="en-US" sz="2400" kern="1200">
                <a:solidFill>
                  <a:srgbClr val="FFFFFF"/>
                </a:solidFill>
                <a:latin typeface="Arial" charset="0"/>
                <a:ea typeface="+mn-ea"/>
                <a:cs typeface="+mn-cs"/>
              </a:endParaRPr>
            </a:p>
          </p:txBody>
        </p:sp>
        <p:sp>
          <p:nvSpPr>
            <p:cNvPr id="62" name="Freeform 12"/>
            <p:cNvSpPr>
              <a:spLocks/>
            </p:cNvSpPr>
            <p:nvPr/>
          </p:nvSpPr>
          <p:spPr bwMode="invGray">
            <a:xfrm>
              <a:off x="384" y="462"/>
              <a:ext cx="39" cy="81"/>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rgbClr val="FFFFFF"/>
            </a:solidFill>
            <a:ln w="9525">
              <a:noFill/>
              <a:round/>
              <a:headEnd/>
              <a:tailEnd/>
            </a:ln>
          </p:spPr>
          <p:txBody>
            <a:bodyPr/>
            <a:lstStyle/>
            <a:p>
              <a:pPr algn="ctr" rtl="0" eaLnBrk="0" fontAlgn="base" hangingPunct="0">
                <a:lnSpc>
                  <a:spcPct val="90000"/>
                </a:lnSpc>
                <a:spcBef>
                  <a:spcPct val="0"/>
                </a:spcBef>
                <a:spcAft>
                  <a:spcPct val="0"/>
                </a:spcAft>
                <a:defRPr/>
              </a:pPr>
              <a:endParaRPr lang="en-US" sz="2400" kern="1200">
                <a:solidFill>
                  <a:srgbClr val="FFFFFF"/>
                </a:solidFill>
                <a:latin typeface="Arial" charset="0"/>
                <a:ea typeface="+mn-ea"/>
                <a:cs typeface="+mn-cs"/>
              </a:endParaRPr>
            </a:p>
          </p:txBody>
        </p:sp>
        <p:sp>
          <p:nvSpPr>
            <p:cNvPr id="63" name="Freeform 13"/>
            <p:cNvSpPr>
              <a:spLocks/>
            </p:cNvSpPr>
            <p:nvPr/>
          </p:nvSpPr>
          <p:spPr bwMode="invGray">
            <a:xfrm>
              <a:off x="494" y="407"/>
              <a:ext cx="39" cy="136"/>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rgbClr val="FFFFFF"/>
            </a:solidFill>
            <a:ln w="9525">
              <a:noFill/>
              <a:round/>
              <a:headEnd/>
              <a:tailEnd/>
            </a:ln>
          </p:spPr>
          <p:txBody>
            <a:bodyPr/>
            <a:lstStyle/>
            <a:p>
              <a:pPr algn="ctr" rtl="0" eaLnBrk="0" fontAlgn="base" hangingPunct="0">
                <a:lnSpc>
                  <a:spcPct val="90000"/>
                </a:lnSpc>
                <a:spcBef>
                  <a:spcPct val="0"/>
                </a:spcBef>
                <a:spcAft>
                  <a:spcPct val="0"/>
                </a:spcAft>
                <a:defRPr/>
              </a:pPr>
              <a:endParaRPr lang="en-US" sz="2400" kern="1200">
                <a:solidFill>
                  <a:srgbClr val="FFFFFF"/>
                </a:solidFill>
                <a:latin typeface="Arial" charset="0"/>
                <a:ea typeface="+mn-ea"/>
                <a:cs typeface="+mn-cs"/>
              </a:endParaRPr>
            </a:p>
          </p:txBody>
        </p:sp>
        <p:sp>
          <p:nvSpPr>
            <p:cNvPr id="78" name="Freeform 14"/>
            <p:cNvSpPr>
              <a:spLocks/>
            </p:cNvSpPr>
            <p:nvPr/>
          </p:nvSpPr>
          <p:spPr bwMode="invGray">
            <a:xfrm>
              <a:off x="601" y="333"/>
              <a:ext cx="39" cy="249"/>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rgbClr val="FFFFFF"/>
            </a:solidFill>
            <a:ln w="9525">
              <a:noFill/>
              <a:round/>
              <a:headEnd/>
              <a:tailEnd/>
            </a:ln>
          </p:spPr>
          <p:txBody>
            <a:bodyPr/>
            <a:lstStyle/>
            <a:p>
              <a:pPr algn="ctr" rtl="0" eaLnBrk="0" fontAlgn="base" hangingPunct="0">
                <a:lnSpc>
                  <a:spcPct val="90000"/>
                </a:lnSpc>
                <a:spcBef>
                  <a:spcPct val="0"/>
                </a:spcBef>
                <a:spcAft>
                  <a:spcPct val="0"/>
                </a:spcAft>
                <a:defRPr/>
              </a:pPr>
              <a:endParaRPr lang="en-US" sz="2400" kern="1200">
                <a:solidFill>
                  <a:srgbClr val="FFFFFF"/>
                </a:solidFill>
                <a:latin typeface="Arial" charset="0"/>
                <a:ea typeface="+mn-ea"/>
                <a:cs typeface="+mn-cs"/>
              </a:endParaRPr>
            </a:p>
          </p:txBody>
        </p:sp>
        <p:sp>
          <p:nvSpPr>
            <p:cNvPr id="79" name="Freeform 15"/>
            <p:cNvSpPr>
              <a:spLocks/>
            </p:cNvSpPr>
            <p:nvPr/>
          </p:nvSpPr>
          <p:spPr bwMode="invGray">
            <a:xfrm>
              <a:off x="711" y="407"/>
              <a:ext cx="39" cy="136"/>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rgbClr val="FFFFFF"/>
            </a:solidFill>
            <a:ln w="9525">
              <a:noFill/>
              <a:round/>
              <a:headEnd/>
              <a:tailEnd/>
            </a:ln>
          </p:spPr>
          <p:txBody>
            <a:bodyPr/>
            <a:lstStyle/>
            <a:p>
              <a:pPr algn="ctr" rtl="0" eaLnBrk="0" fontAlgn="base" hangingPunct="0">
                <a:lnSpc>
                  <a:spcPct val="90000"/>
                </a:lnSpc>
                <a:spcBef>
                  <a:spcPct val="0"/>
                </a:spcBef>
                <a:spcAft>
                  <a:spcPct val="0"/>
                </a:spcAft>
                <a:defRPr/>
              </a:pPr>
              <a:endParaRPr lang="en-US" sz="2400" kern="1200">
                <a:solidFill>
                  <a:srgbClr val="FFFFFF"/>
                </a:solidFill>
                <a:latin typeface="Arial" charset="0"/>
                <a:ea typeface="+mn-ea"/>
                <a:cs typeface="+mn-cs"/>
              </a:endParaRPr>
            </a:p>
          </p:txBody>
        </p:sp>
        <p:sp>
          <p:nvSpPr>
            <p:cNvPr id="80" name="Freeform 16"/>
            <p:cNvSpPr>
              <a:spLocks/>
            </p:cNvSpPr>
            <p:nvPr/>
          </p:nvSpPr>
          <p:spPr bwMode="invGray">
            <a:xfrm>
              <a:off x="818" y="462"/>
              <a:ext cx="42" cy="81"/>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rgbClr val="FFFFFF"/>
            </a:solidFill>
            <a:ln w="9525">
              <a:noFill/>
              <a:round/>
              <a:headEnd/>
              <a:tailEnd/>
            </a:ln>
          </p:spPr>
          <p:txBody>
            <a:bodyPr/>
            <a:lstStyle/>
            <a:p>
              <a:pPr algn="ctr" rtl="0" eaLnBrk="0" fontAlgn="base" hangingPunct="0">
                <a:lnSpc>
                  <a:spcPct val="90000"/>
                </a:lnSpc>
                <a:spcBef>
                  <a:spcPct val="0"/>
                </a:spcBef>
                <a:spcAft>
                  <a:spcPct val="0"/>
                </a:spcAft>
                <a:defRPr/>
              </a:pPr>
              <a:endParaRPr lang="en-US" sz="2400" kern="1200">
                <a:solidFill>
                  <a:srgbClr val="FFFFFF"/>
                </a:solidFill>
                <a:latin typeface="Arial" charset="0"/>
                <a:ea typeface="+mn-ea"/>
                <a:cs typeface="+mn-cs"/>
              </a:endParaRPr>
            </a:p>
          </p:txBody>
        </p:sp>
        <p:sp>
          <p:nvSpPr>
            <p:cNvPr id="81" name="Freeform 17"/>
            <p:cNvSpPr>
              <a:spLocks/>
            </p:cNvSpPr>
            <p:nvPr/>
          </p:nvSpPr>
          <p:spPr bwMode="invGray">
            <a:xfrm>
              <a:off x="928" y="407"/>
              <a:ext cx="39" cy="136"/>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rgbClr val="FFFFFF"/>
            </a:solidFill>
            <a:ln w="9525">
              <a:noFill/>
              <a:round/>
              <a:headEnd/>
              <a:tailEnd/>
            </a:ln>
          </p:spPr>
          <p:txBody>
            <a:bodyPr/>
            <a:lstStyle/>
            <a:p>
              <a:pPr algn="ctr" rtl="0" eaLnBrk="0" fontAlgn="base" hangingPunct="0">
                <a:lnSpc>
                  <a:spcPct val="90000"/>
                </a:lnSpc>
                <a:spcBef>
                  <a:spcPct val="0"/>
                </a:spcBef>
                <a:spcAft>
                  <a:spcPct val="0"/>
                </a:spcAft>
                <a:defRPr/>
              </a:pPr>
              <a:endParaRPr lang="en-US" sz="2400" kern="1200">
                <a:solidFill>
                  <a:srgbClr val="FFFFFF"/>
                </a:solidFill>
                <a:latin typeface="Arial" charset="0"/>
                <a:ea typeface="+mn-ea"/>
                <a:cs typeface="+mn-cs"/>
              </a:endParaRPr>
            </a:p>
          </p:txBody>
        </p:sp>
        <p:sp>
          <p:nvSpPr>
            <p:cNvPr id="82" name="Freeform 18"/>
            <p:cNvSpPr>
              <a:spLocks/>
            </p:cNvSpPr>
            <p:nvPr/>
          </p:nvSpPr>
          <p:spPr bwMode="invGray">
            <a:xfrm>
              <a:off x="1037" y="333"/>
              <a:ext cx="40" cy="249"/>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rgbClr val="FFFFFF"/>
            </a:solidFill>
            <a:ln w="9525">
              <a:noFill/>
              <a:round/>
              <a:headEnd/>
              <a:tailEnd/>
            </a:ln>
          </p:spPr>
          <p:txBody>
            <a:bodyPr/>
            <a:lstStyle/>
            <a:p>
              <a:pPr algn="ctr" rtl="0" eaLnBrk="0" fontAlgn="base" hangingPunct="0">
                <a:lnSpc>
                  <a:spcPct val="90000"/>
                </a:lnSpc>
                <a:spcBef>
                  <a:spcPct val="0"/>
                </a:spcBef>
                <a:spcAft>
                  <a:spcPct val="0"/>
                </a:spcAft>
                <a:defRPr/>
              </a:pPr>
              <a:endParaRPr lang="en-US" sz="2400" kern="1200">
                <a:solidFill>
                  <a:srgbClr val="FFFFFF"/>
                </a:solidFill>
                <a:latin typeface="Arial" charset="0"/>
                <a:ea typeface="+mn-ea"/>
                <a:cs typeface="+mn-cs"/>
              </a:endParaRPr>
            </a:p>
          </p:txBody>
        </p:sp>
        <p:sp>
          <p:nvSpPr>
            <p:cNvPr id="83" name="Freeform 19"/>
            <p:cNvSpPr>
              <a:spLocks/>
            </p:cNvSpPr>
            <p:nvPr/>
          </p:nvSpPr>
          <p:spPr bwMode="invGray">
            <a:xfrm>
              <a:off x="1145" y="407"/>
              <a:ext cx="39" cy="136"/>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rgbClr val="FFFFFF"/>
            </a:solidFill>
            <a:ln w="9525">
              <a:noFill/>
              <a:round/>
              <a:headEnd/>
              <a:tailEnd/>
            </a:ln>
          </p:spPr>
          <p:txBody>
            <a:bodyPr/>
            <a:lstStyle/>
            <a:p>
              <a:pPr algn="ctr" rtl="0" eaLnBrk="0" fontAlgn="base" hangingPunct="0">
                <a:lnSpc>
                  <a:spcPct val="90000"/>
                </a:lnSpc>
                <a:spcBef>
                  <a:spcPct val="0"/>
                </a:spcBef>
                <a:spcAft>
                  <a:spcPct val="0"/>
                </a:spcAft>
                <a:defRPr/>
              </a:pPr>
              <a:endParaRPr lang="en-US" sz="2400" kern="1200">
                <a:solidFill>
                  <a:srgbClr val="FFFFFF"/>
                </a:solidFill>
                <a:latin typeface="Arial" charset="0"/>
                <a:ea typeface="+mn-ea"/>
                <a:cs typeface="+mn-cs"/>
              </a:endParaRPr>
            </a:p>
          </p:txBody>
        </p:sp>
        <p:sp>
          <p:nvSpPr>
            <p:cNvPr id="84" name="Freeform 20"/>
            <p:cNvSpPr>
              <a:spLocks/>
            </p:cNvSpPr>
            <p:nvPr/>
          </p:nvSpPr>
          <p:spPr bwMode="invGray">
            <a:xfrm>
              <a:off x="1254" y="462"/>
              <a:ext cx="40" cy="81"/>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rgbClr val="FFFFFF"/>
            </a:solidFill>
            <a:ln w="9525">
              <a:noFill/>
              <a:round/>
              <a:headEnd/>
              <a:tailEnd/>
            </a:ln>
          </p:spPr>
          <p:txBody>
            <a:bodyPr/>
            <a:lstStyle/>
            <a:p>
              <a:pPr algn="ctr" rtl="0" eaLnBrk="0" fontAlgn="base" hangingPunct="0">
                <a:lnSpc>
                  <a:spcPct val="90000"/>
                </a:lnSpc>
                <a:spcBef>
                  <a:spcPct val="0"/>
                </a:spcBef>
                <a:spcAft>
                  <a:spcPct val="0"/>
                </a:spcAft>
                <a:defRPr/>
              </a:pPr>
              <a:endParaRPr lang="en-US" sz="2400" kern="1200">
                <a:solidFill>
                  <a:srgbClr val="FFFFFF"/>
                </a:solidFill>
                <a:latin typeface="Arial" charset="0"/>
                <a:ea typeface="+mn-ea"/>
                <a:cs typeface="+mn-cs"/>
              </a:endParaRPr>
            </a:p>
          </p:txBody>
        </p:sp>
      </p:grpSp>
      <p:sp>
        <p:nvSpPr>
          <p:cNvPr id="37" name="Rectangle 4"/>
          <p:cNvSpPr>
            <a:spLocks noChangeArrowheads="1"/>
          </p:cNvSpPr>
          <p:nvPr userDrawn="1"/>
        </p:nvSpPr>
        <p:spPr bwMode="ltGray">
          <a:xfrm>
            <a:off x="354130" y="6586249"/>
            <a:ext cx="4559499" cy="175257"/>
          </a:xfrm>
          <a:prstGeom prst="rect">
            <a:avLst/>
          </a:prstGeom>
          <a:noFill/>
          <a:ln w="9525">
            <a:noFill/>
            <a:miter lim="800000"/>
            <a:headEnd/>
            <a:tailEnd/>
          </a:ln>
          <a:effectLst/>
        </p:spPr>
        <p:txBody>
          <a:bodyPr wrap="square" lIns="82124" tIns="41061" rIns="82124" bIns="41061" anchor="b" anchorCtr="0">
            <a:spAutoFit/>
          </a:bodyPr>
          <a:lstStyle/>
          <a:p>
            <a:pPr algn="l" defTabSz="814388" rtl="0"/>
            <a:r>
              <a:rPr lang="en-US" sz="600" kern="1200" dirty="0">
                <a:solidFill>
                  <a:srgbClr val="FFFFFF"/>
                </a:solidFill>
                <a:latin typeface="Arial"/>
                <a:ea typeface="+mn-ea"/>
                <a:cs typeface="+mn-cs"/>
              </a:rPr>
              <a:t>© 2010 Cisco and/or its affiliates. All rights reserved.</a:t>
            </a:r>
          </a:p>
        </p:txBody>
      </p:sp>
      <p:sp>
        <p:nvSpPr>
          <p:cNvPr id="38" name="Rectangle 7"/>
          <p:cNvSpPr>
            <a:spLocks noChangeArrowheads="1"/>
          </p:cNvSpPr>
          <p:nvPr userDrawn="1"/>
        </p:nvSpPr>
        <p:spPr bwMode="ltGray">
          <a:xfrm>
            <a:off x="11578851" y="6580411"/>
            <a:ext cx="259891" cy="175257"/>
          </a:xfrm>
          <a:prstGeom prst="rect">
            <a:avLst/>
          </a:prstGeom>
          <a:noFill/>
          <a:ln w="9525" algn="ctr">
            <a:noFill/>
            <a:miter lim="800000"/>
            <a:headEnd/>
            <a:tailEnd/>
          </a:ln>
          <a:effectLst/>
        </p:spPr>
        <p:txBody>
          <a:bodyPr wrap="none" lIns="82124" tIns="41061" rIns="82124" bIns="41061" anchor="b">
            <a:spAutoFit/>
          </a:bodyPr>
          <a:lstStyle/>
          <a:p>
            <a:pPr algn="r" defTabSz="814388" rtl="0"/>
            <a:fld id="{DFCF27A5-1A5B-48D3-A060-2758FFBB1ADD}" type="slidenum">
              <a:rPr lang="en-US" sz="600" kern="1200">
                <a:solidFill>
                  <a:srgbClr val="FFFFFF"/>
                </a:solidFill>
                <a:latin typeface="Arial"/>
                <a:ea typeface="+mn-ea"/>
                <a:cs typeface="+mn-cs"/>
              </a:rPr>
              <a:pPr algn="r" defTabSz="814388" rtl="0"/>
              <a:t>‹#›</a:t>
            </a:fld>
            <a:endParaRPr lang="en-US" sz="600" kern="1200" dirty="0">
              <a:solidFill>
                <a:srgbClr val="FFFFFF"/>
              </a:solidFill>
              <a:latin typeface="Arial"/>
              <a:ea typeface="+mn-ea"/>
              <a:cs typeface="+mn-cs"/>
            </a:endParaRPr>
          </a:p>
        </p:txBody>
      </p:sp>
      <p:sp>
        <p:nvSpPr>
          <p:cNvPr id="39" name="Text Placeholder 38"/>
          <p:cNvSpPr>
            <a:spLocks noGrp="1"/>
          </p:cNvSpPr>
          <p:nvPr>
            <p:ph type="body" sz="quarter" idx="10" hasCustomPrompt="1"/>
          </p:nvPr>
        </p:nvSpPr>
        <p:spPr>
          <a:xfrm>
            <a:off x="314325" y="4782759"/>
            <a:ext cx="10814050" cy="384175"/>
          </a:xfrm>
        </p:spPr>
        <p:txBody>
          <a:bodyPr/>
          <a:lstStyle>
            <a:lvl1pPr marL="0" indent="0">
              <a:buFontTx/>
              <a:buNone/>
              <a:defRPr lang="en-US" sz="1800" kern="1200" dirty="0" smtClean="0">
                <a:solidFill>
                  <a:schemeClr val="bg1"/>
                </a:solidFill>
                <a:latin typeface="+mj-lt"/>
                <a:ea typeface="+mn-ea"/>
                <a:cs typeface="+mn-cs"/>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US" dirty="0" smtClean="0"/>
              <a:t>Presenter Title</a:t>
            </a:r>
            <a:endParaRPr lang="en-US" dirty="0"/>
          </a:p>
        </p:txBody>
      </p:sp>
      <p:sp>
        <p:nvSpPr>
          <p:cNvPr id="41" name="Text Placeholder 40"/>
          <p:cNvSpPr>
            <a:spLocks noGrp="1"/>
          </p:cNvSpPr>
          <p:nvPr>
            <p:ph type="body" sz="quarter" idx="11" hasCustomPrompt="1"/>
          </p:nvPr>
        </p:nvSpPr>
        <p:spPr>
          <a:xfrm>
            <a:off x="314325" y="5273253"/>
            <a:ext cx="10814050" cy="384175"/>
          </a:xfrm>
        </p:spPr>
        <p:txBody>
          <a:bodyPr/>
          <a:lstStyle>
            <a:lvl1pPr marL="0" indent="0">
              <a:buFontTx/>
              <a:buNone/>
              <a:defRPr lang="en-US" sz="1400" kern="1200" dirty="0" smtClean="0">
                <a:solidFill>
                  <a:schemeClr val="bg1"/>
                </a:solidFill>
                <a:latin typeface="+mj-lt"/>
                <a:ea typeface="+mn-ea"/>
                <a:cs typeface="+mn-cs"/>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US" dirty="0" smtClean="0"/>
              <a:t>Date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cSld name="1_Segue">
    <p:spTree>
      <p:nvGrpSpPr>
        <p:cNvPr id="1" name=""/>
        <p:cNvGrpSpPr/>
        <p:nvPr/>
      </p:nvGrpSpPr>
      <p:grpSpPr>
        <a:xfrm>
          <a:off x="0" y="0"/>
          <a:ext cx="0" cy="0"/>
          <a:chOff x="0" y="0"/>
          <a:chExt cx="0" cy="0"/>
        </a:xfrm>
      </p:grpSpPr>
      <p:pic>
        <p:nvPicPr>
          <p:cNvPr id="11" name="Picture 10" descr="segue texture.jp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444384" y="3106741"/>
            <a:ext cx="11300057" cy="3438525"/>
          </a:xfrm>
          <a:prstGeom prst="rect">
            <a:avLst/>
          </a:prstGeom>
        </p:spPr>
      </p:pic>
      <p:sp>
        <p:nvSpPr>
          <p:cNvPr id="27" name="Rectangle 3"/>
          <p:cNvSpPr>
            <a:spLocks noChangeArrowheads="1"/>
          </p:cNvSpPr>
          <p:nvPr userDrawn="1"/>
        </p:nvSpPr>
        <p:spPr bwMode="white">
          <a:xfrm>
            <a:off x="0" y="0"/>
            <a:ext cx="12188825" cy="177800"/>
          </a:xfrm>
          <a:prstGeom prst="rect">
            <a:avLst/>
          </a:prstGeom>
          <a:solidFill>
            <a:schemeClr val="bg2"/>
          </a:solidFill>
          <a:ln w="25400" algn="ctr">
            <a:noFill/>
            <a:miter lim="800000"/>
            <a:headEnd/>
            <a:tailEnd/>
          </a:ln>
          <a:effectLst/>
        </p:spPr>
        <p:txBody>
          <a:bodyPr wrap="none" anchor="ctr"/>
          <a:lstStyle/>
          <a:p>
            <a:pPr algn="l" rtl="0"/>
            <a:endParaRPr lang="en-US" kern="1200">
              <a:solidFill>
                <a:srgbClr val="0096D6"/>
              </a:solidFill>
              <a:latin typeface="Arial"/>
              <a:ea typeface="+mn-ea"/>
              <a:cs typeface="+mn-cs"/>
            </a:endParaRPr>
          </a:p>
        </p:txBody>
      </p:sp>
      <p:sp>
        <p:nvSpPr>
          <p:cNvPr id="47" name="Rectangle 3"/>
          <p:cNvSpPr>
            <a:spLocks noChangeArrowheads="1"/>
          </p:cNvSpPr>
          <p:nvPr userDrawn="1"/>
        </p:nvSpPr>
        <p:spPr bwMode="hidden">
          <a:xfrm>
            <a:off x="0" y="0"/>
            <a:ext cx="12188825" cy="177800"/>
          </a:xfrm>
          <a:prstGeom prst="rect">
            <a:avLst/>
          </a:prstGeom>
          <a:solidFill>
            <a:schemeClr val="bg2"/>
          </a:solidFill>
          <a:ln w="25400" algn="ctr">
            <a:noFill/>
            <a:miter lim="800000"/>
            <a:headEnd/>
            <a:tailEnd/>
          </a:ln>
          <a:effectLst/>
        </p:spPr>
        <p:txBody>
          <a:bodyPr wrap="none" anchor="ctr"/>
          <a:lstStyle/>
          <a:p>
            <a:pPr algn="l" rtl="0"/>
            <a:endParaRPr lang="en-US" kern="1200">
              <a:solidFill>
                <a:srgbClr val="0096D6"/>
              </a:solidFill>
              <a:latin typeface="Arial"/>
              <a:ea typeface="+mn-ea"/>
              <a:cs typeface="+mn-cs"/>
            </a:endParaRPr>
          </a:p>
        </p:txBody>
      </p:sp>
      <p:sp>
        <p:nvSpPr>
          <p:cNvPr id="24" name="Rectangle 5"/>
          <p:cNvSpPr>
            <a:spLocks noChangeArrowheads="1"/>
          </p:cNvSpPr>
          <p:nvPr userDrawn="1"/>
        </p:nvSpPr>
        <p:spPr bwMode="ltGray">
          <a:xfrm>
            <a:off x="10645235" y="6584515"/>
            <a:ext cx="785989" cy="175257"/>
          </a:xfrm>
          <a:prstGeom prst="rect">
            <a:avLst/>
          </a:prstGeom>
          <a:noFill/>
          <a:ln w="9525">
            <a:noFill/>
            <a:miter lim="800000"/>
            <a:headEnd/>
            <a:tailEnd/>
          </a:ln>
          <a:effectLst/>
        </p:spPr>
        <p:txBody>
          <a:bodyPr wrap="none" lIns="82124" tIns="41061" rIns="82124" bIns="41061" anchor="b">
            <a:spAutoFit/>
          </a:bodyPr>
          <a:lstStyle/>
          <a:p>
            <a:pPr algn="r" defTabSz="814388" rtl="0"/>
            <a:r>
              <a:rPr lang="en-US" sz="600" kern="1200" dirty="0">
                <a:solidFill>
                  <a:srgbClr val="C0C0C0"/>
                </a:solidFill>
                <a:latin typeface="Arial"/>
                <a:ea typeface="+mn-ea"/>
                <a:cs typeface="+mn-cs"/>
              </a:rPr>
              <a:t>Cisco Confidential</a:t>
            </a:r>
          </a:p>
        </p:txBody>
      </p:sp>
      <p:sp>
        <p:nvSpPr>
          <p:cNvPr id="12" name="Rectangle 4"/>
          <p:cNvSpPr>
            <a:spLocks noChangeArrowheads="1"/>
          </p:cNvSpPr>
          <p:nvPr userDrawn="1"/>
        </p:nvSpPr>
        <p:spPr bwMode="ltGray">
          <a:xfrm>
            <a:off x="354130" y="6586249"/>
            <a:ext cx="4559499" cy="175257"/>
          </a:xfrm>
          <a:prstGeom prst="rect">
            <a:avLst/>
          </a:prstGeom>
          <a:noFill/>
          <a:ln w="9525">
            <a:noFill/>
            <a:miter lim="800000"/>
            <a:headEnd/>
            <a:tailEnd/>
          </a:ln>
          <a:effectLst/>
        </p:spPr>
        <p:txBody>
          <a:bodyPr wrap="square" lIns="82124" tIns="41061" rIns="82124" bIns="41061" anchor="b" anchorCtr="0">
            <a:spAutoFit/>
          </a:bodyPr>
          <a:lstStyle/>
          <a:p>
            <a:pPr algn="l" defTabSz="814388" rtl="0"/>
            <a:r>
              <a:rPr lang="en-US" sz="600" kern="1200" dirty="0">
                <a:solidFill>
                  <a:srgbClr val="C0C0C0"/>
                </a:solidFill>
                <a:latin typeface="Arial"/>
                <a:ea typeface="+mn-ea"/>
                <a:cs typeface="+mn-cs"/>
              </a:rPr>
              <a:t>© 2010 Cisco and/or its affiliates. All rights reserved.</a:t>
            </a:r>
          </a:p>
        </p:txBody>
      </p:sp>
      <p:sp>
        <p:nvSpPr>
          <p:cNvPr id="13" name="Rectangle 7"/>
          <p:cNvSpPr>
            <a:spLocks noChangeArrowheads="1"/>
          </p:cNvSpPr>
          <p:nvPr userDrawn="1"/>
        </p:nvSpPr>
        <p:spPr bwMode="ltGray">
          <a:xfrm>
            <a:off x="11578851" y="6580411"/>
            <a:ext cx="259891" cy="175257"/>
          </a:xfrm>
          <a:prstGeom prst="rect">
            <a:avLst/>
          </a:prstGeom>
          <a:noFill/>
          <a:ln w="9525" algn="ctr">
            <a:noFill/>
            <a:miter lim="800000"/>
            <a:headEnd/>
            <a:tailEnd/>
          </a:ln>
          <a:effectLst/>
        </p:spPr>
        <p:txBody>
          <a:bodyPr wrap="none" lIns="82124" tIns="41061" rIns="82124" bIns="41061" anchor="b">
            <a:spAutoFit/>
          </a:bodyPr>
          <a:lstStyle/>
          <a:p>
            <a:pPr algn="r" defTabSz="814388" rtl="0"/>
            <a:fld id="{DFCF27A5-1A5B-48D3-A060-2758FFBB1ADD}" type="slidenum">
              <a:rPr lang="en-US" sz="600" kern="1200">
                <a:solidFill>
                  <a:srgbClr val="C0C0C0"/>
                </a:solidFill>
                <a:latin typeface="Arial"/>
                <a:ea typeface="+mn-ea"/>
                <a:cs typeface="+mn-cs"/>
              </a:rPr>
              <a:pPr algn="r" defTabSz="814388" rtl="0"/>
              <a:t>‹#›</a:t>
            </a:fld>
            <a:endParaRPr lang="en-US" sz="600" kern="1200" dirty="0">
              <a:solidFill>
                <a:srgbClr val="C0C0C0"/>
              </a:solidFill>
              <a:latin typeface="Arial"/>
              <a:ea typeface="+mn-ea"/>
              <a:cs typeface="+mn-cs"/>
            </a:endParaRPr>
          </a:p>
        </p:txBody>
      </p:sp>
      <p:pic>
        <p:nvPicPr>
          <p:cNvPr id="16" name="Picture 15" descr="segue texture.jpg"/>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a:xfrm>
            <a:off x="444384" y="6381456"/>
            <a:ext cx="11300057" cy="163808"/>
          </a:xfrm>
          <a:prstGeom prst="rect">
            <a:avLst/>
          </a:prstGeom>
        </p:spPr>
      </p:pic>
      <p:sp>
        <p:nvSpPr>
          <p:cNvPr id="31" name="Rectangle 30"/>
          <p:cNvSpPr/>
          <p:nvPr userDrawn="1"/>
        </p:nvSpPr>
        <p:spPr>
          <a:xfrm>
            <a:off x="289736" y="3022900"/>
            <a:ext cx="11589374" cy="1720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srgbClr val="FFFFFF"/>
              </a:solidFill>
              <a:latin typeface="Arial"/>
              <a:ea typeface="+mn-ea"/>
              <a:cs typeface="+mn-cs"/>
            </a:endParaRPr>
          </a:p>
        </p:txBody>
      </p:sp>
      <p:sp>
        <p:nvSpPr>
          <p:cNvPr id="2" name="Title 1"/>
          <p:cNvSpPr>
            <a:spLocks noGrp="1"/>
          </p:cNvSpPr>
          <p:nvPr>
            <p:ph type="ctrTitle" hasCustomPrompt="1"/>
          </p:nvPr>
        </p:nvSpPr>
        <p:spPr>
          <a:xfrm>
            <a:off x="295114" y="1774540"/>
            <a:ext cx="10813350" cy="2407042"/>
          </a:xfrm>
        </p:spPr>
        <p:txBody>
          <a:bodyPr/>
          <a:lstStyle>
            <a:lvl1pPr algn="l" defTabSz="914400" rtl="0" eaLnBrk="1" latinLnBrk="0" hangingPunct="1">
              <a:lnSpc>
                <a:spcPct val="85000"/>
              </a:lnSpc>
              <a:spcBef>
                <a:spcPct val="0"/>
              </a:spcBef>
              <a:buNone/>
              <a:defRPr lang="en-US" sz="5400" b="0" kern="1200" spc="0" baseline="0" dirty="0">
                <a:gradFill flip="none" rotWithShape="1">
                  <a:gsLst>
                    <a:gs pos="0">
                      <a:srgbClr val="55E6ED"/>
                    </a:gs>
                    <a:gs pos="80000">
                      <a:srgbClr val="009249"/>
                    </a:gs>
                  </a:gsLst>
                  <a:lin ang="12000000" scaled="0"/>
                  <a:tileRect/>
                </a:gradFill>
                <a:latin typeface="+mj-lt"/>
                <a:ea typeface="+mj-ea"/>
                <a:cs typeface="+mj-cs"/>
              </a:defRPr>
            </a:lvl1pPr>
          </a:lstStyle>
          <a:p>
            <a:r>
              <a:rPr lang="en-US" dirty="0" smtClean="0"/>
              <a:t>Presentation Title Goes Here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animated bar">
    <p:spTree>
      <p:nvGrpSpPr>
        <p:cNvPr id="1" name=""/>
        <p:cNvGrpSpPr/>
        <p:nvPr/>
      </p:nvGrpSpPr>
      <p:grpSpPr>
        <a:xfrm>
          <a:off x="0" y="0"/>
          <a:ext cx="0" cy="0"/>
          <a:chOff x="0" y="0"/>
          <a:chExt cx="0" cy="0"/>
        </a:xfrm>
      </p:grpSpPr>
      <p:pic>
        <p:nvPicPr>
          <p:cNvPr id="51" name="Picture 50" descr="bottom bar.jpg"/>
          <p:cNvPicPr>
            <a:picLocks noChangeAspect="1"/>
          </p:cNvPicPr>
          <p:nvPr/>
        </p:nvPicPr>
        <p:blipFill>
          <a:blip r:embed="rId2" cstate="print"/>
          <a:stretch>
            <a:fillRect/>
          </a:stretch>
        </p:blipFill>
        <p:spPr>
          <a:xfrm>
            <a:off x="444384" y="6374862"/>
            <a:ext cx="11300057" cy="171450"/>
          </a:xfrm>
          <a:prstGeom prst="rect">
            <a:avLst/>
          </a:prstGeom>
        </p:spPr>
      </p:pic>
      <p:sp>
        <p:nvSpPr>
          <p:cNvPr id="47" name="Rectangle 46"/>
          <p:cNvSpPr/>
          <p:nvPr/>
        </p:nvSpPr>
        <p:spPr>
          <a:xfrm>
            <a:off x="4539288" y="5948637"/>
            <a:ext cx="798577" cy="11456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CiscoSans ExtraLight"/>
            </a:endParaRPr>
          </a:p>
        </p:txBody>
      </p:sp>
      <p:sp>
        <p:nvSpPr>
          <p:cNvPr id="46" name="Rectangle 45"/>
          <p:cNvSpPr/>
          <p:nvPr/>
        </p:nvSpPr>
        <p:spPr>
          <a:xfrm>
            <a:off x="1947412" y="5948637"/>
            <a:ext cx="630456" cy="1145627"/>
          </a:xfrm>
          <a:prstGeom prst="rect">
            <a:avLst/>
          </a:prstGeom>
          <a:solidFill>
            <a:srgbClr val="6DB344">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CiscoSans ExtraLight"/>
            </a:endParaRPr>
          </a:p>
        </p:txBody>
      </p:sp>
      <p:sp>
        <p:nvSpPr>
          <p:cNvPr id="45" name="Rectangle 44"/>
          <p:cNvSpPr/>
          <p:nvPr/>
        </p:nvSpPr>
        <p:spPr>
          <a:xfrm>
            <a:off x="6360606" y="5948637"/>
            <a:ext cx="630456" cy="1145627"/>
          </a:xfrm>
          <a:prstGeom prst="rect">
            <a:avLst/>
          </a:prstGeom>
          <a:solidFill>
            <a:srgbClr val="009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CiscoSans ExtraLight"/>
            </a:endParaRPr>
          </a:p>
        </p:txBody>
      </p:sp>
      <p:sp>
        <p:nvSpPr>
          <p:cNvPr id="28" name="Rounded Rectangle 27"/>
          <p:cNvSpPr/>
          <p:nvPr/>
        </p:nvSpPr>
        <p:spPr>
          <a:xfrm rot="10800000" flipH="1">
            <a:off x="1095669" y="4716780"/>
            <a:ext cx="874857" cy="150749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CiscoSans ExtraLight"/>
            </a:endParaRPr>
          </a:p>
        </p:txBody>
      </p:sp>
      <p:sp>
        <p:nvSpPr>
          <p:cNvPr id="29" name="Rounded Rectangle 28"/>
          <p:cNvSpPr/>
          <p:nvPr/>
        </p:nvSpPr>
        <p:spPr>
          <a:xfrm rot="10800000" flipH="1">
            <a:off x="1776212" y="1981200"/>
            <a:ext cx="874857"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CiscoSans ExtraLight"/>
            </a:endParaRPr>
          </a:p>
        </p:txBody>
      </p:sp>
      <p:sp>
        <p:nvSpPr>
          <p:cNvPr id="30" name="Rounded Rectangle 29"/>
          <p:cNvSpPr/>
          <p:nvPr/>
        </p:nvSpPr>
        <p:spPr>
          <a:xfrm rot="10800000" flipH="1">
            <a:off x="7824455" y="6614160"/>
            <a:ext cx="1040145" cy="3319549"/>
          </a:xfrm>
          <a:prstGeom prst="roundRect">
            <a:avLst>
              <a:gd name="adj" fmla="val 50000"/>
            </a:avLst>
          </a:prstGeom>
          <a:solidFill>
            <a:srgbClr val="1F8BAE">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CiscoSans ExtraLight"/>
            </a:endParaRPr>
          </a:p>
        </p:txBody>
      </p:sp>
      <p:sp>
        <p:nvSpPr>
          <p:cNvPr id="31" name="Rounded Rectangle 30"/>
          <p:cNvSpPr/>
          <p:nvPr/>
        </p:nvSpPr>
        <p:spPr>
          <a:xfrm rot="10800000" flipH="1">
            <a:off x="9241868" y="6614160"/>
            <a:ext cx="874857" cy="150749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CiscoSans ExtraLight"/>
            </a:endParaRPr>
          </a:p>
        </p:txBody>
      </p:sp>
      <p:sp>
        <p:nvSpPr>
          <p:cNvPr id="34" name="Rounded Rectangle 33"/>
          <p:cNvSpPr/>
          <p:nvPr userDrawn="1"/>
        </p:nvSpPr>
        <p:spPr>
          <a:xfrm rot="10800000" flipH="1">
            <a:off x="2921221" y="6719451"/>
            <a:ext cx="883169" cy="6331065"/>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CiscoSans ExtraLight"/>
            </a:endParaRPr>
          </a:p>
        </p:txBody>
      </p:sp>
      <p:sp>
        <p:nvSpPr>
          <p:cNvPr id="35" name="Rounded Rectangle 34"/>
          <p:cNvSpPr/>
          <p:nvPr userDrawn="1"/>
        </p:nvSpPr>
        <p:spPr>
          <a:xfrm rot="10800000" flipH="1">
            <a:off x="3724578" y="6668595"/>
            <a:ext cx="1038871" cy="5546310"/>
          </a:xfrm>
          <a:prstGeom prst="roundRect">
            <a:avLst>
              <a:gd name="adj" fmla="val 50000"/>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CiscoSans ExtraLight"/>
            </a:endParaRPr>
          </a:p>
        </p:txBody>
      </p:sp>
      <p:sp>
        <p:nvSpPr>
          <p:cNvPr id="37" name="Rounded Rectangle 36"/>
          <p:cNvSpPr/>
          <p:nvPr/>
        </p:nvSpPr>
        <p:spPr>
          <a:xfrm rot="10800000" flipH="1">
            <a:off x="7187313" y="1731818"/>
            <a:ext cx="874857"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CiscoSans ExtraLight"/>
            </a:endParaRPr>
          </a:p>
        </p:txBody>
      </p:sp>
      <p:sp>
        <p:nvSpPr>
          <p:cNvPr id="38" name="Rounded Rectangle 37"/>
          <p:cNvSpPr/>
          <p:nvPr userDrawn="1"/>
        </p:nvSpPr>
        <p:spPr>
          <a:xfrm rot="10800000" flipH="1">
            <a:off x="454966" y="6708753"/>
            <a:ext cx="1040145" cy="3319549"/>
          </a:xfrm>
          <a:prstGeom prst="roundRect">
            <a:avLst>
              <a:gd name="adj" fmla="val 50000"/>
            </a:avLst>
          </a:prstGeom>
          <a:gradFill flip="none" rotWithShape="1">
            <a:gsLst>
              <a:gs pos="0">
                <a:srgbClr val="4DCAFF">
                  <a:shade val="30000"/>
                  <a:satMod val="115000"/>
                  <a:alpha val="26000"/>
                </a:srgbClr>
              </a:gs>
              <a:gs pos="50000">
                <a:srgbClr val="4DCAFF">
                  <a:shade val="67500"/>
                  <a:satMod val="115000"/>
                </a:srgbClr>
              </a:gs>
              <a:gs pos="100000">
                <a:srgbClr val="4DCAFF">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CiscoSans ExtraLight"/>
            </a:endParaRPr>
          </a:p>
        </p:txBody>
      </p:sp>
      <p:sp>
        <p:nvSpPr>
          <p:cNvPr id="39" name="Rounded Rectangle 38"/>
          <p:cNvSpPr/>
          <p:nvPr/>
        </p:nvSpPr>
        <p:spPr>
          <a:xfrm rot="10800000" flipH="1">
            <a:off x="10714877" y="8318269"/>
            <a:ext cx="1040145" cy="3319549"/>
          </a:xfrm>
          <a:prstGeom prst="roundRect">
            <a:avLst>
              <a:gd name="adj" fmla="val 50000"/>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CiscoSans ExtraLight"/>
            </a:endParaRPr>
          </a:p>
        </p:txBody>
      </p:sp>
      <p:sp>
        <p:nvSpPr>
          <p:cNvPr id="41" name="Rounded Rectangle 40"/>
          <p:cNvSpPr/>
          <p:nvPr/>
        </p:nvSpPr>
        <p:spPr>
          <a:xfrm rot="10800000" flipH="1">
            <a:off x="10880165" y="1731818"/>
            <a:ext cx="874857"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CiscoSans ExtraLight"/>
            </a:endParaRPr>
          </a:p>
        </p:txBody>
      </p:sp>
      <p:sp>
        <p:nvSpPr>
          <p:cNvPr id="42" name="Rounded Rectangle 41"/>
          <p:cNvSpPr/>
          <p:nvPr/>
        </p:nvSpPr>
        <p:spPr>
          <a:xfrm rot="10800000" flipH="1">
            <a:off x="5026566" y="1981200"/>
            <a:ext cx="874857"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CiscoSans ExtraLight"/>
            </a:endParaRPr>
          </a:p>
        </p:txBody>
      </p:sp>
      <p:sp>
        <p:nvSpPr>
          <p:cNvPr id="44" name="Rectangle 43"/>
          <p:cNvSpPr/>
          <p:nvPr/>
        </p:nvSpPr>
        <p:spPr>
          <a:xfrm>
            <a:off x="1" y="6537960"/>
            <a:ext cx="12168841" cy="32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CiscoSans ExtraLight"/>
            </a:endParaRPr>
          </a:p>
        </p:txBody>
      </p:sp>
      <p:sp>
        <p:nvSpPr>
          <p:cNvPr id="53" name="Rectangle 4"/>
          <p:cNvSpPr>
            <a:spLocks noChangeArrowheads="1"/>
          </p:cNvSpPr>
          <p:nvPr/>
        </p:nvSpPr>
        <p:spPr bwMode="ltGray">
          <a:xfrm>
            <a:off x="335077" y="6586247"/>
            <a:ext cx="1948391" cy="175257"/>
          </a:xfrm>
          <a:prstGeom prst="rect">
            <a:avLst/>
          </a:prstGeom>
          <a:noFill/>
          <a:ln w="9525">
            <a:noFill/>
            <a:miter lim="800000"/>
            <a:headEnd/>
            <a:tailEnd/>
          </a:ln>
          <a:effectLst/>
        </p:spPr>
        <p:txBody>
          <a:bodyPr wrap="none" lIns="82124" tIns="41061" rIns="82124" bIns="41061" anchor="b" anchorCtr="1">
            <a:spAutoFit/>
          </a:bodyPr>
          <a:lstStyle/>
          <a:p>
            <a:pPr defTabSz="814388"/>
            <a:r>
              <a:rPr lang="en-US" sz="600" dirty="0" smtClean="0">
                <a:solidFill>
                  <a:srgbClr val="C0C0C0"/>
                </a:solidFill>
                <a:latin typeface="CiscoSans ExtraLight"/>
              </a:rPr>
              <a:t>© 2010 Cisco and/or its affiliates. All rights reserved.</a:t>
            </a:r>
            <a:endParaRPr lang="en-US" sz="600" dirty="0">
              <a:solidFill>
                <a:srgbClr val="C0C0C0"/>
              </a:solidFill>
              <a:latin typeface="CiscoSans ExtraLight"/>
            </a:endParaRPr>
          </a:p>
        </p:txBody>
      </p:sp>
      <p:sp>
        <p:nvSpPr>
          <p:cNvPr id="54" name="Rectangle 5"/>
          <p:cNvSpPr>
            <a:spLocks noChangeArrowheads="1"/>
          </p:cNvSpPr>
          <p:nvPr/>
        </p:nvSpPr>
        <p:spPr bwMode="ltGray">
          <a:xfrm>
            <a:off x="10645234" y="6584513"/>
            <a:ext cx="785989" cy="175257"/>
          </a:xfrm>
          <a:prstGeom prst="rect">
            <a:avLst/>
          </a:prstGeom>
          <a:noFill/>
          <a:ln w="9525">
            <a:noFill/>
            <a:miter lim="800000"/>
            <a:headEnd/>
            <a:tailEnd/>
          </a:ln>
          <a:effectLst/>
        </p:spPr>
        <p:txBody>
          <a:bodyPr wrap="none" lIns="82124" tIns="41061" rIns="82124" bIns="41061" anchor="b">
            <a:spAutoFit/>
          </a:bodyPr>
          <a:lstStyle/>
          <a:p>
            <a:pPr algn="r" defTabSz="814388"/>
            <a:r>
              <a:rPr lang="en-US" sz="600" dirty="0">
                <a:solidFill>
                  <a:srgbClr val="C0C0C0"/>
                </a:solidFill>
                <a:latin typeface="CiscoSans ExtraLight"/>
              </a:rPr>
              <a:t>Cisco Confidential</a:t>
            </a:r>
          </a:p>
        </p:txBody>
      </p:sp>
      <p:sp>
        <p:nvSpPr>
          <p:cNvPr id="55" name="Rectangle 7"/>
          <p:cNvSpPr>
            <a:spLocks noChangeArrowheads="1"/>
          </p:cNvSpPr>
          <p:nvPr/>
        </p:nvSpPr>
        <p:spPr bwMode="ltGray">
          <a:xfrm>
            <a:off x="11616954" y="6580409"/>
            <a:ext cx="259891" cy="175257"/>
          </a:xfrm>
          <a:prstGeom prst="rect">
            <a:avLst/>
          </a:prstGeom>
          <a:noFill/>
          <a:ln w="9525" algn="ctr">
            <a:noFill/>
            <a:miter lim="800000"/>
            <a:headEnd/>
            <a:tailEnd/>
          </a:ln>
          <a:effectLst/>
        </p:spPr>
        <p:txBody>
          <a:bodyPr wrap="none" lIns="82124" tIns="41061" rIns="82124" bIns="41061" anchor="b">
            <a:spAutoFit/>
          </a:bodyPr>
          <a:lstStyle/>
          <a:p>
            <a:pPr algn="r" defTabSz="814388"/>
            <a:fld id="{DFCF27A5-1A5B-48D3-A060-2758FFBB1ADD}" type="slidenum">
              <a:rPr lang="en-US" sz="600">
                <a:solidFill>
                  <a:srgbClr val="C0C0C0"/>
                </a:solidFill>
                <a:latin typeface="CiscoSans ExtraLight"/>
              </a:rPr>
              <a:pPr algn="r" defTabSz="814388"/>
              <a:t>‹#›</a:t>
            </a:fld>
            <a:endParaRPr lang="en-US" sz="600" dirty="0">
              <a:solidFill>
                <a:srgbClr val="C0C0C0"/>
              </a:solidFill>
              <a:latin typeface="CiscoSans ExtraLight"/>
            </a:endParaRPr>
          </a:p>
        </p:txBody>
      </p:sp>
      <p:sp>
        <p:nvSpPr>
          <p:cNvPr id="101" name="Rectangle 100"/>
          <p:cNvSpPr/>
          <p:nvPr/>
        </p:nvSpPr>
        <p:spPr>
          <a:xfrm>
            <a:off x="1" y="6537960"/>
            <a:ext cx="12168841" cy="32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CiscoSans ExtraLight"/>
            </a:endParaRPr>
          </a:p>
        </p:txBody>
      </p:sp>
      <p:sp>
        <p:nvSpPr>
          <p:cNvPr id="102" name="Rectangle 4"/>
          <p:cNvSpPr>
            <a:spLocks noChangeArrowheads="1"/>
          </p:cNvSpPr>
          <p:nvPr/>
        </p:nvSpPr>
        <p:spPr bwMode="ltGray">
          <a:xfrm>
            <a:off x="335077" y="6586247"/>
            <a:ext cx="1948391" cy="175257"/>
          </a:xfrm>
          <a:prstGeom prst="rect">
            <a:avLst/>
          </a:prstGeom>
          <a:noFill/>
          <a:ln w="9525">
            <a:noFill/>
            <a:miter lim="800000"/>
            <a:headEnd/>
            <a:tailEnd/>
          </a:ln>
          <a:effectLst/>
        </p:spPr>
        <p:txBody>
          <a:bodyPr wrap="none" lIns="82124" tIns="41061" rIns="82124" bIns="41061" anchor="b" anchorCtr="1">
            <a:spAutoFit/>
          </a:bodyPr>
          <a:lstStyle/>
          <a:p>
            <a:pPr defTabSz="814388"/>
            <a:r>
              <a:rPr lang="en-US" sz="600" dirty="0" smtClean="0">
                <a:solidFill>
                  <a:srgbClr val="C0C0C0"/>
                </a:solidFill>
                <a:latin typeface="CiscoSans ExtraLight"/>
              </a:rPr>
              <a:t>© 2010 Cisco and/or its affiliates. All rights reserved.</a:t>
            </a:r>
            <a:endParaRPr lang="en-US" sz="600" dirty="0">
              <a:solidFill>
                <a:srgbClr val="C0C0C0"/>
              </a:solidFill>
              <a:latin typeface="CiscoSans ExtraLight"/>
            </a:endParaRPr>
          </a:p>
        </p:txBody>
      </p:sp>
      <p:sp>
        <p:nvSpPr>
          <p:cNvPr id="103" name="Rectangle 5"/>
          <p:cNvSpPr>
            <a:spLocks noChangeArrowheads="1"/>
          </p:cNvSpPr>
          <p:nvPr/>
        </p:nvSpPr>
        <p:spPr bwMode="ltGray">
          <a:xfrm>
            <a:off x="10645234" y="6584513"/>
            <a:ext cx="785989" cy="175257"/>
          </a:xfrm>
          <a:prstGeom prst="rect">
            <a:avLst/>
          </a:prstGeom>
          <a:noFill/>
          <a:ln w="9525">
            <a:noFill/>
            <a:miter lim="800000"/>
            <a:headEnd/>
            <a:tailEnd/>
          </a:ln>
          <a:effectLst/>
        </p:spPr>
        <p:txBody>
          <a:bodyPr wrap="none" lIns="82124" tIns="41061" rIns="82124" bIns="41061" anchor="b">
            <a:spAutoFit/>
          </a:bodyPr>
          <a:lstStyle/>
          <a:p>
            <a:pPr algn="r" defTabSz="814388"/>
            <a:r>
              <a:rPr lang="en-US" sz="600" dirty="0">
                <a:solidFill>
                  <a:srgbClr val="C0C0C0"/>
                </a:solidFill>
                <a:latin typeface="CiscoSans ExtraLight"/>
              </a:rPr>
              <a:t>Cisco Confidential</a:t>
            </a:r>
          </a:p>
        </p:txBody>
      </p:sp>
      <p:sp>
        <p:nvSpPr>
          <p:cNvPr id="104" name="Rectangle 7"/>
          <p:cNvSpPr>
            <a:spLocks noChangeArrowheads="1"/>
          </p:cNvSpPr>
          <p:nvPr/>
        </p:nvSpPr>
        <p:spPr bwMode="ltGray">
          <a:xfrm>
            <a:off x="11616954" y="6580409"/>
            <a:ext cx="259891" cy="175257"/>
          </a:xfrm>
          <a:prstGeom prst="rect">
            <a:avLst/>
          </a:prstGeom>
          <a:noFill/>
          <a:ln w="9525" algn="ctr">
            <a:noFill/>
            <a:miter lim="800000"/>
            <a:headEnd/>
            <a:tailEnd/>
          </a:ln>
          <a:effectLst/>
        </p:spPr>
        <p:txBody>
          <a:bodyPr wrap="none" lIns="82124" tIns="41061" rIns="82124" bIns="41061" anchor="b">
            <a:spAutoFit/>
          </a:bodyPr>
          <a:lstStyle/>
          <a:p>
            <a:pPr algn="r" defTabSz="814388"/>
            <a:fld id="{DFCF27A5-1A5B-48D3-A060-2758FFBB1ADD}" type="slidenum">
              <a:rPr lang="en-US" sz="600">
                <a:solidFill>
                  <a:srgbClr val="C0C0C0"/>
                </a:solidFill>
                <a:latin typeface="CiscoSans ExtraLight"/>
              </a:rPr>
              <a:pPr algn="r" defTabSz="814388"/>
              <a:t>‹#›</a:t>
            </a:fld>
            <a:endParaRPr lang="en-US" sz="600" dirty="0">
              <a:solidFill>
                <a:srgbClr val="C0C0C0"/>
              </a:solidFill>
              <a:latin typeface="CiscoSans ExtraLight"/>
            </a:endParaRPr>
          </a:p>
        </p:txBody>
      </p:sp>
      <p:sp>
        <p:nvSpPr>
          <p:cNvPr id="33" name="Rounded Rectangle 32"/>
          <p:cNvSpPr/>
          <p:nvPr/>
        </p:nvSpPr>
        <p:spPr>
          <a:xfrm rot="10800000" flipH="1">
            <a:off x="3807683" y="831272"/>
            <a:ext cx="874857"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CiscoSans ExtraLight"/>
            </a:endParaRPr>
          </a:p>
        </p:txBody>
      </p:sp>
      <p:sp>
        <p:nvSpPr>
          <p:cNvPr id="36" name="Rounded Rectangle 35"/>
          <p:cNvSpPr/>
          <p:nvPr/>
        </p:nvSpPr>
        <p:spPr>
          <a:xfrm rot="10800000" flipH="1">
            <a:off x="6559404" y="1025236"/>
            <a:ext cx="874857"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CiscoSans ExtraLight"/>
            </a:endParaRPr>
          </a:p>
        </p:txBody>
      </p:sp>
      <p:sp>
        <p:nvSpPr>
          <p:cNvPr id="52" name="Rounded Rectangle 51"/>
          <p:cNvSpPr/>
          <p:nvPr userDrawn="1"/>
        </p:nvSpPr>
        <p:spPr>
          <a:xfrm rot="10800000" flipH="1">
            <a:off x="10714877" y="8318269"/>
            <a:ext cx="1040145" cy="3319549"/>
          </a:xfrm>
          <a:prstGeom prst="roundRect">
            <a:avLst>
              <a:gd name="adj" fmla="val 50000"/>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CiscoSans ExtraLight"/>
            </a:endParaRPr>
          </a:p>
        </p:txBody>
      </p:sp>
      <p:sp>
        <p:nvSpPr>
          <p:cNvPr id="25" name="Rectangle 24"/>
          <p:cNvSpPr/>
          <p:nvPr/>
        </p:nvSpPr>
        <p:spPr>
          <a:xfrm>
            <a:off x="19984" y="1"/>
            <a:ext cx="12168841" cy="6378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CiscoSans ExtraLight"/>
            </a:endParaRPr>
          </a:p>
        </p:txBody>
      </p:sp>
      <p:sp>
        <p:nvSpPr>
          <p:cNvPr id="109" name="Rectangle 108"/>
          <p:cNvSpPr/>
          <p:nvPr/>
        </p:nvSpPr>
        <p:spPr>
          <a:xfrm>
            <a:off x="1" y="6537960"/>
            <a:ext cx="12168841" cy="32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CiscoSans ExtraLight"/>
            </a:endParaRPr>
          </a:p>
        </p:txBody>
      </p:sp>
      <p:sp>
        <p:nvSpPr>
          <p:cNvPr id="110" name="Rectangle 4"/>
          <p:cNvSpPr>
            <a:spLocks noChangeArrowheads="1"/>
          </p:cNvSpPr>
          <p:nvPr/>
        </p:nvSpPr>
        <p:spPr bwMode="ltGray">
          <a:xfrm>
            <a:off x="335077" y="6586247"/>
            <a:ext cx="1948391" cy="175257"/>
          </a:xfrm>
          <a:prstGeom prst="rect">
            <a:avLst/>
          </a:prstGeom>
          <a:noFill/>
          <a:ln w="9525">
            <a:noFill/>
            <a:miter lim="800000"/>
            <a:headEnd/>
            <a:tailEnd/>
          </a:ln>
          <a:effectLst/>
        </p:spPr>
        <p:txBody>
          <a:bodyPr wrap="none" lIns="82124" tIns="41061" rIns="82124" bIns="41061" anchor="b" anchorCtr="1">
            <a:spAutoFit/>
          </a:bodyPr>
          <a:lstStyle/>
          <a:p>
            <a:pPr defTabSz="814388"/>
            <a:r>
              <a:rPr lang="en-US" sz="600" dirty="0" smtClean="0">
                <a:solidFill>
                  <a:srgbClr val="C0C0C0"/>
                </a:solidFill>
                <a:latin typeface="CiscoSans ExtraLight"/>
              </a:rPr>
              <a:t>© 2010 Cisco and/or its affiliates. All rights reserved.</a:t>
            </a:r>
            <a:endParaRPr lang="en-US" sz="600" dirty="0">
              <a:solidFill>
                <a:srgbClr val="C0C0C0"/>
              </a:solidFill>
              <a:latin typeface="CiscoSans ExtraLight"/>
            </a:endParaRPr>
          </a:p>
        </p:txBody>
      </p:sp>
      <p:sp>
        <p:nvSpPr>
          <p:cNvPr id="111" name="Rectangle 5"/>
          <p:cNvSpPr>
            <a:spLocks noChangeArrowheads="1"/>
          </p:cNvSpPr>
          <p:nvPr/>
        </p:nvSpPr>
        <p:spPr bwMode="ltGray">
          <a:xfrm>
            <a:off x="10645234" y="6584513"/>
            <a:ext cx="785989" cy="175257"/>
          </a:xfrm>
          <a:prstGeom prst="rect">
            <a:avLst/>
          </a:prstGeom>
          <a:noFill/>
          <a:ln w="9525">
            <a:noFill/>
            <a:miter lim="800000"/>
            <a:headEnd/>
            <a:tailEnd/>
          </a:ln>
          <a:effectLst/>
        </p:spPr>
        <p:txBody>
          <a:bodyPr wrap="none" lIns="82124" tIns="41061" rIns="82124" bIns="41061" anchor="b">
            <a:spAutoFit/>
          </a:bodyPr>
          <a:lstStyle/>
          <a:p>
            <a:pPr algn="r" defTabSz="814388"/>
            <a:r>
              <a:rPr lang="en-US" sz="600" dirty="0">
                <a:solidFill>
                  <a:srgbClr val="C0C0C0"/>
                </a:solidFill>
                <a:latin typeface="CiscoSans ExtraLight"/>
              </a:rPr>
              <a:t>Cisco Confidential</a:t>
            </a:r>
          </a:p>
        </p:txBody>
      </p:sp>
      <p:sp>
        <p:nvSpPr>
          <p:cNvPr id="112" name="Rectangle 7"/>
          <p:cNvSpPr>
            <a:spLocks noChangeArrowheads="1"/>
          </p:cNvSpPr>
          <p:nvPr/>
        </p:nvSpPr>
        <p:spPr bwMode="ltGray">
          <a:xfrm>
            <a:off x="11616954" y="6580409"/>
            <a:ext cx="259891" cy="175257"/>
          </a:xfrm>
          <a:prstGeom prst="rect">
            <a:avLst/>
          </a:prstGeom>
          <a:noFill/>
          <a:ln w="9525" algn="ctr">
            <a:noFill/>
            <a:miter lim="800000"/>
            <a:headEnd/>
            <a:tailEnd/>
          </a:ln>
          <a:effectLst/>
        </p:spPr>
        <p:txBody>
          <a:bodyPr wrap="none" lIns="82124" tIns="41061" rIns="82124" bIns="41061" anchor="b">
            <a:spAutoFit/>
          </a:bodyPr>
          <a:lstStyle/>
          <a:p>
            <a:pPr algn="r" defTabSz="814388"/>
            <a:fld id="{DFCF27A5-1A5B-48D3-A060-2758FFBB1ADD}" type="slidenum">
              <a:rPr lang="en-US" sz="600">
                <a:solidFill>
                  <a:srgbClr val="C0C0C0"/>
                </a:solidFill>
                <a:latin typeface="CiscoSans ExtraLight"/>
              </a:rPr>
              <a:pPr algn="r" defTabSz="814388"/>
              <a:t>‹#›</a:t>
            </a:fld>
            <a:endParaRPr lang="en-US" sz="600" dirty="0">
              <a:solidFill>
                <a:srgbClr val="C0C0C0"/>
              </a:solidFill>
              <a:latin typeface="CiscoSans ExtraLight"/>
            </a:endParaRPr>
          </a:p>
        </p:txBody>
      </p:sp>
      <p:sp>
        <p:nvSpPr>
          <p:cNvPr id="49" name="Rectangle 3"/>
          <p:cNvSpPr>
            <a:spLocks noChangeArrowheads="1"/>
          </p:cNvSpPr>
          <p:nvPr/>
        </p:nvSpPr>
        <p:spPr bwMode="hidden">
          <a:xfrm>
            <a:off x="0" y="0"/>
            <a:ext cx="12188825" cy="177800"/>
          </a:xfrm>
          <a:prstGeom prst="rect">
            <a:avLst/>
          </a:prstGeom>
          <a:solidFill>
            <a:schemeClr val="bg2"/>
          </a:solidFill>
          <a:ln w="25400" algn="ctr">
            <a:noFill/>
            <a:miter lim="800000"/>
            <a:headEnd/>
            <a:tailEnd/>
          </a:ln>
          <a:effectLst/>
        </p:spPr>
        <p:txBody>
          <a:bodyPr wrap="none" anchor="ctr"/>
          <a:lstStyle/>
          <a:p>
            <a:endParaRPr lang="en-US" dirty="0">
              <a:solidFill>
                <a:srgbClr val="0096D6"/>
              </a:solidFill>
              <a:latin typeface="CiscoSans ExtraLight"/>
            </a:endParaRPr>
          </a:p>
        </p:txBody>
      </p:sp>
      <p:grpSp>
        <p:nvGrpSpPr>
          <p:cNvPr id="2" name="Group 67"/>
          <p:cNvGrpSpPr/>
          <p:nvPr userDrawn="1"/>
        </p:nvGrpSpPr>
        <p:grpSpPr>
          <a:xfrm>
            <a:off x="454967" y="311151"/>
            <a:ext cx="1105272" cy="438358"/>
            <a:chOff x="609600" y="528537"/>
            <a:chExt cx="1444734" cy="763789"/>
          </a:xfrm>
          <a:gradFill flip="none" rotWithShape="1">
            <a:gsLst>
              <a:gs pos="11000">
                <a:schemeClr val="accent2"/>
              </a:gs>
              <a:gs pos="100000">
                <a:schemeClr val="accent5"/>
              </a:gs>
            </a:gsLst>
            <a:lin ang="2700000" scaled="1"/>
            <a:tileRect/>
          </a:gradFill>
        </p:grpSpPr>
        <p:sp>
          <p:nvSpPr>
            <p:cNvPr id="69" name="Rectangle 68"/>
            <p:cNvSpPr>
              <a:spLocks noChangeArrowheads="1"/>
            </p:cNvSpPr>
            <p:nvPr/>
          </p:nvSpPr>
          <p:spPr bwMode="black">
            <a:xfrm>
              <a:off x="1016578" y="1035681"/>
              <a:ext cx="65914" cy="249730"/>
            </a:xfrm>
            <a:prstGeom prst="rect">
              <a:avLst/>
            </a:prstGeom>
            <a:grpFill/>
            <a:ln w="9525">
              <a:noFill/>
              <a:miter lim="800000"/>
              <a:headEnd/>
              <a:tailEnd/>
            </a:ln>
          </p:spPr>
          <p:txBody>
            <a:bodyPr/>
            <a:lstStyle/>
            <a:p>
              <a:endParaRPr lang="en-US" dirty="0">
                <a:solidFill>
                  <a:srgbClr val="0096D6"/>
                </a:solidFill>
                <a:latin typeface="CiscoSans ExtraLight"/>
              </a:endParaRPr>
            </a:p>
          </p:txBody>
        </p:sp>
        <p:sp>
          <p:nvSpPr>
            <p:cNvPr id="70" name="Freeform 69"/>
            <p:cNvSpPr>
              <a:spLocks/>
            </p:cNvSpPr>
            <p:nvPr/>
          </p:nvSpPr>
          <p:spPr bwMode="black">
            <a:xfrm>
              <a:off x="1400563" y="1028765"/>
              <a:ext cx="190843" cy="263561"/>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grpFill/>
            <a:ln w="9525">
              <a:noFill/>
              <a:round/>
              <a:headEnd/>
              <a:tailEnd/>
            </a:ln>
          </p:spPr>
          <p:txBody>
            <a:bodyPr/>
            <a:lstStyle/>
            <a:p>
              <a:endParaRPr lang="en-US" dirty="0">
                <a:solidFill>
                  <a:srgbClr val="0096D6"/>
                </a:solidFill>
                <a:latin typeface="CiscoSans ExtraLight"/>
              </a:endParaRPr>
            </a:p>
          </p:txBody>
        </p:sp>
        <p:sp>
          <p:nvSpPr>
            <p:cNvPr id="71" name="Freeform 70"/>
            <p:cNvSpPr>
              <a:spLocks/>
            </p:cNvSpPr>
            <p:nvPr/>
          </p:nvSpPr>
          <p:spPr bwMode="black">
            <a:xfrm>
              <a:off x="740661" y="1028765"/>
              <a:ext cx="190843" cy="263561"/>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grpFill/>
            <a:ln w="9525">
              <a:noFill/>
              <a:round/>
              <a:headEnd/>
              <a:tailEnd/>
            </a:ln>
          </p:spPr>
          <p:txBody>
            <a:bodyPr/>
            <a:lstStyle/>
            <a:p>
              <a:endParaRPr lang="en-US" dirty="0">
                <a:solidFill>
                  <a:srgbClr val="0096D6"/>
                </a:solidFill>
                <a:latin typeface="CiscoSans ExtraLight"/>
              </a:endParaRPr>
            </a:p>
          </p:txBody>
        </p:sp>
        <p:sp>
          <p:nvSpPr>
            <p:cNvPr id="72" name="Freeform 71"/>
            <p:cNvSpPr>
              <a:spLocks noEditPoints="1"/>
            </p:cNvSpPr>
            <p:nvPr/>
          </p:nvSpPr>
          <p:spPr bwMode="black">
            <a:xfrm>
              <a:off x="1660385" y="1028765"/>
              <a:ext cx="262122" cy="263561"/>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grpFill/>
            <a:ln w="9525">
              <a:noFill/>
              <a:round/>
              <a:headEnd/>
              <a:tailEnd/>
            </a:ln>
          </p:spPr>
          <p:txBody>
            <a:bodyPr/>
            <a:lstStyle/>
            <a:p>
              <a:endParaRPr lang="en-US" dirty="0">
                <a:solidFill>
                  <a:srgbClr val="0096D6"/>
                </a:solidFill>
                <a:latin typeface="CiscoSans ExtraLight"/>
              </a:endParaRPr>
            </a:p>
          </p:txBody>
        </p:sp>
        <p:sp>
          <p:nvSpPr>
            <p:cNvPr id="73" name="Freeform 72"/>
            <p:cNvSpPr>
              <a:spLocks/>
            </p:cNvSpPr>
            <p:nvPr/>
          </p:nvSpPr>
          <p:spPr bwMode="black">
            <a:xfrm>
              <a:off x="1167566" y="1028765"/>
              <a:ext cx="170916" cy="263561"/>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grpFill/>
            <a:ln w="9525">
              <a:noFill/>
              <a:round/>
              <a:headEnd/>
              <a:tailEnd/>
            </a:ln>
          </p:spPr>
          <p:txBody>
            <a:bodyPr/>
            <a:lstStyle/>
            <a:p>
              <a:endParaRPr lang="en-US" dirty="0">
                <a:solidFill>
                  <a:srgbClr val="0096D6"/>
                </a:solidFill>
                <a:latin typeface="CiscoSans ExtraLight"/>
              </a:endParaRPr>
            </a:p>
          </p:txBody>
        </p:sp>
        <p:sp>
          <p:nvSpPr>
            <p:cNvPr id="74" name="Freeform 73"/>
            <p:cNvSpPr>
              <a:spLocks/>
            </p:cNvSpPr>
            <p:nvPr/>
          </p:nvSpPr>
          <p:spPr bwMode="black">
            <a:xfrm>
              <a:off x="609600" y="732931"/>
              <a:ext cx="62081" cy="128323"/>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grpFill/>
            <a:ln w="9525">
              <a:noFill/>
              <a:round/>
              <a:headEnd/>
              <a:tailEnd/>
            </a:ln>
          </p:spPr>
          <p:txBody>
            <a:bodyPr/>
            <a:lstStyle/>
            <a:p>
              <a:endParaRPr lang="en-US" dirty="0">
                <a:solidFill>
                  <a:srgbClr val="0096D6"/>
                </a:solidFill>
                <a:latin typeface="CiscoSans ExtraLight"/>
              </a:endParaRPr>
            </a:p>
          </p:txBody>
        </p:sp>
        <p:sp>
          <p:nvSpPr>
            <p:cNvPr id="75" name="Freeform 74"/>
            <p:cNvSpPr>
              <a:spLocks/>
            </p:cNvSpPr>
            <p:nvPr/>
          </p:nvSpPr>
          <p:spPr bwMode="black">
            <a:xfrm>
              <a:off x="783581"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grpFill/>
            <a:ln w="9525">
              <a:noFill/>
              <a:round/>
              <a:headEnd/>
              <a:tailEnd/>
            </a:ln>
          </p:spPr>
          <p:txBody>
            <a:bodyPr/>
            <a:lstStyle/>
            <a:p>
              <a:endParaRPr lang="en-US" dirty="0">
                <a:solidFill>
                  <a:srgbClr val="0096D6"/>
                </a:solidFill>
                <a:latin typeface="CiscoSans ExtraLight"/>
              </a:endParaRPr>
            </a:p>
          </p:txBody>
        </p:sp>
        <p:sp>
          <p:nvSpPr>
            <p:cNvPr id="76" name="Freeform 75"/>
            <p:cNvSpPr>
              <a:spLocks/>
            </p:cNvSpPr>
            <p:nvPr/>
          </p:nvSpPr>
          <p:spPr bwMode="black">
            <a:xfrm>
              <a:off x="954497" y="528537"/>
              <a:ext cx="62081" cy="394958"/>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grpFill/>
            <a:ln w="9525">
              <a:noFill/>
              <a:round/>
              <a:headEnd/>
              <a:tailEnd/>
            </a:ln>
          </p:spPr>
          <p:txBody>
            <a:bodyPr/>
            <a:lstStyle/>
            <a:p>
              <a:endParaRPr lang="en-US" dirty="0">
                <a:solidFill>
                  <a:srgbClr val="0096D6"/>
                </a:solidFill>
                <a:latin typeface="CiscoSans ExtraLight"/>
              </a:endParaRPr>
            </a:p>
          </p:txBody>
        </p:sp>
        <p:sp>
          <p:nvSpPr>
            <p:cNvPr id="77" name="Freeform 76"/>
            <p:cNvSpPr>
              <a:spLocks/>
            </p:cNvSpPr>
            <p:nvPr/>
          </p:nvSpPr>
          <p:spPr bwMode="black">
            <a:xfrm>
              <a:off x="1128478"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grpFill/>
            <a:ln w="9525">
              <a:noFill/>
              <a:round/>
              <a:headEnd/>
              <a:tailEnd/>
            </a:ln>
          </p:spPr>
          <p:txBody>
            <a:bodyPr/>
            <a:lstStyle/>
            <a:p>
              <a:endParaRPr lang="en-US" dirty="0">
                <a:solidFill>
                  <a:srgbClr val="0096D6"/>
                </a:solidFill>
                <a:latin typeface="CiscoSans ExtraLight"/>
              </a:endParaRPr>
            </a:p>
          </p:txBody>
        </p:sp>
        <p:sp>
          <p:nvSpPr>
            <p:cNvPr id="78" name="Freeform 77"/>
            <p:cNvSpPr>
              <a:spLocks/>
            </p:cNvSpPr>
            <p:nvPr/>
          </p:nvSpPr>
          <p:spPr bwMode="black">
            <a:xfrm>
              <a:off x="1298627" y="732931"/>
              <a:ext cx="65914" cy="128323"/>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grpFill/>
            <a:ln w="9525">
              <a:noFill/>
              <a:round/>
              <a:headEnd/>
              <a:tailEnd/>
            </a:ln>
          </p:spPr>
          <p:txBody>
            <a:bodyPr/>
            <a:lstStyle/>
            <a:p>
              <a:endParaRPr lang="en-US" dirty="0">
                <a:solidFill>
                  <a:srgbClr val="0096D6"/>
                </a:solidFill>
                <a:latin typeface="CiscoSans ExtraLight"/>
              </a:endParaRPr>
            </a:p>
          </p:txBody>
        </p:sp>
        <p:sp>
          <p:nvSpPr>
            <p:cNvPr id="79" name="Freeform 78"/>
            <p:cNvSpPr>
              <a:spLocks/>
            </p:cNvSpPr>
            <p:nvPr/>
          </p:nvSpPr>
          <p:spPr bwMode="black">
            <a:xfrm>
              <a:off x="1472608"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grpFill/>
            <a:ln w="9525">
              <a:noFill/>
              <a:round/>
              <a:headEnd/>
              <a:tailEnd/>
            </a:ln>
          </p:spPr>
          <p:txBody>
            <a:bodyPr/>
            <a:lstStyle/>
            <a:p>
              <a:endParaRPr lang="en-US" dirty="0">
                <a:solidFill>
                  <a:srgbClr val="0096D6"/>
                </a:solidFill>
                <a:latin typeface="CiscoSans ExtraLight"/>
              </a:endParaRPr>
            </a:p>
          </p:txBody>
        </p:sp>
        <p:sp>
          <p:nvSpPr>
            <p:cNvPr id="80" name="Freeform 79"/>
            <p:cNvSpPr>
              <a:spLocks/>
            </p:cNvSpPr>
            <p:nvPr/>
          </p:nvSpPr>
          <p:spPr bwMode="black">
            <a:xfrm>
              <a:off x="1646590" y="528537"/>
              <a:ext cx="62848" cy="394958"/>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grpFill/>
            <a:ln w="9525">
              <a:noFill/>
              <a:round/>
              <a:headEnd/>
              <a:tailEnd/>
            </a:ln>
          </p:spPr>
          <p:txBody>
            <a:bodyPr/>
            <a:lstStyle/>
            <a:p>
              <a:endParaRPr lang="en-US" dirty="0">
                <a:solidFill>
                  <a:srgbClr val="0096D6"/>
                </a:solidFill>
                <a:latin typeface="CiscoSans ExtraLight"/>
              </a:endParaRPr>
            </a:p>
          </p:txBody>
        </p:sp>
        <p:sp>
          <p:nvSpPr>
            <p:cNvPr id="81" name="Freeform 80"/>
            <p:cNvSpPr>
              <a:spLocks/>
            </p:cNvSpPr>
            <p:nvPr/>
          </p:nvSpPr>
          <p:spPr bwMode="black">
            <a:xfrm>
              <a:off x="1817505"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grpFill/>
            <a:ln w="9525">
              <a:noFill/>
              <a:round/>
              <a:headEnd/>
              <a:tailEnd/>
            </a:ln>
          </p:spPr>
          <p:txBody>
            <a:bodyPr/>
            <a:lstStyle/>
            <a:p>
              <a:endParaRPr lang="en-US" dirty="0">
                <a:solidFill>
                  <a:srgbClr val="0096D6"/>
                </a:solidFill>
                <a:latin typeface="CiscoSans ExtraLight"/>
              </a:endParaRPr>
            </a:p>
          </p:txBody>
        </p:sp>
        <p:sp>
          <p:nvSpPr>
            <p:cNvPr id="82" name="Freeform 81"/>
            <p:cNvSpPr>
              <a:spLocks/>
            </p:cNvSpPr>
            <p:nvPr/>
          </p:nvSpPr>
          <p:spPr bwMode="black">
            <a:xfrm>
              <a:off x="1991486" y="732931"/>
              <a:ext cx="62848" cy="128323"/>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grpFill/>
            <a:ln w="9525">
              <a:noFill/>
              <a:round/>
              <a:headEnd/>
              <a:tailEnd/>
            </a:ln>
          </p:spPr>
          <p:txBody>
            <a:bodyPr/>
            <a:lstStyle/>
            <a:p>
              <a:endParaRPr lang="en-US" dirty="0">
                <a:solidFill>
                  <a:srgbClr val="0096D6"/>
                </a:solidFill>
                <a:latin typeface="CiscoSans ExtraLight"/>
              </a:endParaRPr>
            </a:p>
          </p:txBody>
        </p:sp>
      </p:grpSp>
      <p:sp>
        <p:nvSpPr>
          <p:cNvPr id="50" name="Title 1"/>
          <p:cNvSpPr>
            <a:spLocks noGrp="1"/>
          </p:cNvSpPr>
          <p:nvPr>
            <p:ph type="ctrTitle" hasCustomPrompt="1"/>
          </p:nvPr>
        </p:nvSpPr>
        <p:spPr>
          <a:xfrm>
            <a:off x="295114" y="1248230"/>
            <a:ext cx="10813350" cy="2907239"/>
          </a:xfrm>
        </p:spPr>
        <p:txBody>
          <a:bodyPr/>
          <a:lstStyle>
            <a:lvl1pPr algn="l" defTabSz="914400" rtl="0" eaLnBrk="1" latinLnBrk="0" hangingPunct="1">
              <a:lnSpc>
                <a:spcPct val="90000"/>
              </a:lnSpc>
              <a:spcBef>
                <a:spcPct val="0"/>
              </a:spcBef>
              <a:buNone/>
              <a:defRPr lang="en-US" sz="6000" b="0" kern="1200" spc="-200" baseline="0" dirty="0">
                <a:gradFill flip="none" rotWithShape="1">
                  <a:gsLst>
                    <a:gs pos="0">
                      <a:srgbClr val="55E6ED"/>
                    </a:gs>
                    <a:gs pos="80000">
                      <a:srgbClr val="009249"/>
                    </a:gs>
                  </a:gsLst>
                  <a:lin ang="12000000" scaled="0"/>
                  <a:tileRect/>
                </a:gradFill>
                <a:latin typeface="+mj-lt"/>
                <a:ea typeface="+mj-ea"/>
                <a:cs typeface="+mj-cs"/>
              </a:defRPr>
            </a:lvl1pPr>
          </a:lstStyle>
          <a:p>
            <a:r>
              <a:rPr lang="en-US" dirty="0" smtClean="0"/>
              <a:t>Presentation Title Goes Here</a:t>
            </a:r>
            <a:endParaRPr lang="en-US" dirty="0"/>
          </a:p>
        </p:txBody>
      </p:sp>
      <p:sp>
        <p:nvSpPr>
          <p:cNvPr id="48" name="Subtitle 2"/>
          <p:cNvSpPr>
            <a:spLocks noGrp="1"/>
          </p:cNvSpPr>
          <p:nvPr>
            <p:ph type="subTitle" idx="1" hasCustomPrompt="1"/>
          </p:nvPr>
        </p:nvSpPr>
        <p:spPr>
          <a:xfrm>
            <a:off x="315095" y="4464067"/>
            <a:ext cx="10813351" cy="384175"/>
          </a:xfrm>
        </p:spPr>
        <p:txBody>
          <a:bodyPr>
            <a:normAutofit/>
          </a:bodyPr>
          <a:lstStyle>
            <a:lvl1pPr marL="0" indent="0" algn="l">
              <a:buNone/>
              <a:defRPr lang="en-US" sz="2000" kern="1200" dirty="0">
                <a:solidFill>
                  <a:srgbClr val="6DB344"/>
                </a:solidFill>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smtClean="0"/>
              <a:t>Presenter Name and Title Go Here</a:t>
            </a:r>
            <a:endParaRPr lang="en-US" dirty="0"/>
          </a:p>
        </p:txBody>
      </p:sp>
      <p:sp>
        <p:nvSpPr>
          <p:cNvPr id="57" name="Rectangle 56"/>
          <p:cNvSpPr/>
          <p:nvPr userDrawn="1"/>
        </p:nvSpPr>
        <p:spPr>
          <a:xfrm>
            <a:off x="1" y="6537960"/>
            <a:ext cx="12168841" cy="32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CiscoSans ExtraLight"/>
            </a:endParaRPr>
          </a:p>
        </p:txBody>
      </p:sp>
      <p:sp>
        <p:nvSpPr>
          <p:cNvPr id="59" name="Rectangle 5"/>
          <p:cNvSpPr>
            <a:spLocks noChangeArrowheads="1"/>
          </p:cNvSpPr>
          <p:nvPr userDrawn="1"/>
        </p:nvSpPr>
        <p:spPr bwMode="ltGray">
          <a:xfrm>
            <a:off x="10645234" y="6584513"/>
            <a:ext cx="785989" cy="175257"/>
          </a:xfrm>
          <a:prstGeom prst="rect">
            <a:avLst/>
          </a:prstGeom>
          <a:noFill/>
          <a:ln w="9525">
            <a:noFill/>
            <a:miter lim="800000"/>
            <a:headEnd/>
            <a:tailEnd/>
          </a:ln>
          <a:effectLst/>
        </p:spPr>
        <p:txBody>
          <a:bodyPr wrap="none" lIns="82124" tIns="41061" rIns="82124" bIns="41061" anchor="b">
            <a:spAutoFit/>
          </a:bodyPr>
          <a:lstStyle/>
          <a:p>
            <a:pPr algn="r" defTabSz="814388"/>
            <a:r>
              <a:rPr lang="en-US" sz="600" dirty="0">
                <a:solidFill>
                  <a:srgbClr val="C0C0C0"/>
                </a:solidFill>
                <a:latin typeface="CiscoSans ExtraLight"/>
              </a:rPr>
              <a:t>Cisco Confidential</a:t>
            </a:r>
          </a:p>
        </p:txBody>
      </p:sp>
      <p:sp>
        <p:nvSpPr>
          <p:cNvPr id="60" name="Rectangle 7"/>
          <p:cNvSpPr>
            <a:spLocks noChangeArrowheads="1"/>
          </p:cNvSpPr>
          <p:nvPr userDrawn="1"/>
        </p:nvSpPr>
        <p:spPr bwMode="ltGray">
          <a:xfrm>
            <a:off x="11616954" y="6580409"/>
            <a:ext cx="259891" cy="175257"/>
          </a:xfrm>
          <a:prstGeom prst="rect">
            <a:avLst/>
          </a:prstGeom>
          <a:noFill/>
          <a:ln w="9525" algn="ctr">
            <a:noFill/>
            <a:miter lim="800000"/>
            <a:headEnd/>
            <a:tailEnd/>
          </a:ln>
          <a:effectLst/>
        </p:spPr>
        <p:txBody>
          <a:bodyPr wrap="none" lIns="82124" tIns="41061" rIns="82124" bIns="41061" anchor="b">
            <a:spAutoFit/>
          </a:bodyPr>
          <a:lstStyle/>
          <a:p>
            <a:pPr algn="r" defTabSz="814388"/>
            <a:fld id="{DFCF27A5-1A5B-48D3-A060-2758FFBB1ADD}" type="slidenum">
              <a:rPr lang="en-US" sz="600">
                <a:solidFill>
                  <a:srgbClr val="C0C0C0"/>
                </a:solidFill>
                <a:latin typeface="CiscoSans ExtraLight"/>
              </a:rPr>
              <a:pPr algn="r" defTabSz="814388"/>
              <a:t>‹#›</a:t>
            </a:fld>
            <a:endParaRPr lang="en-US" sz="600" dirty="0">
              <a:solidFill>
                <a:srgbClr val="C0C0C0"/>
              </a:solidFill>
              <a:latin typeface="CiscoSans ExtraLight"/>
            </a:endParaRPr>
          </a:p>
        </p:txBody>
      </p:sp>
      <p:sp>
        <p:nvSpPr>
          <p:cNvPr id="56" name="Rectangle 4"/>
          <p:cNvSpPr>
            <a:spLocks noChangeArrowheads="1"/>
          </p:cNvSpPr>
          <p:nvPr userDrawn="1"/>
        </p:nvSpPr>
        <p:spPr bwMode="ltGray">
          <a:xfrm>
            <a:off x="335077" y="6586247"/>
            <a:ext cx="4388093" cy="175257"/>
          </a:xfrm>
          <a:prstGeom prst="rect">
            <a:avLst/>
          </a:prstGeom>
          <a:noFill/>
          <a:ln w="9525">
            <a:noFill/>
            <a:miter lim="800000"/>
            <a:headEnd/>
            <a:tailEnd/>
          </a:ln>
          <a:effectLst/>
        </p:spPr>
        <p:txBody>
          <a:bodyPr wrap="square" lIns="82124" tIns="41061" rIns="82124" bIns="41061" anchor="b" anchorCtr="0">
            <a:spAutoFit/>
          </a:bodyPr>
          <a:lstStyle/>
          <a:p>
            <a:pPr defTabSz="814388"/>
            <a:r>
              <a:rPr lang="en-US" sz="600" dirty="0" smtClean="0">
                <a:solidFill>
                  <a:srgbClr val="C0C0C0"/>
                </a:solidFill>
                <a:latin typeface="CiscoSans ExtraLight" pitchFamily="34" charset="0"/>
              </a:rPr>
              <a:t>© 2010 Cisco and/or its affiliates. All rights reserved.</a:t>
            </a:r>
            <a:endParaRPr lang="en-US" sz="600" dirty="0">
              <a:solidFill>
                <a:srgbClr val="C0C0C0"/>
              </a:solidFill>
              <a:latin typeface="CiscoSans ExtraLight" pitchFamily="34" charset="0"/>
            </a:endParaRPr>
          </a:p>
        </p:txBody>
      </p:sp>
    </p:spTree>
    <p:extLst>
      <p:ext uri="{BB962C8B-B14F-4D97-AF65-F5344CB8AC3E}">
        <p14:creationId xmlns:p14="http://schemas.microsoft.com/office/powerpoint/2010/main" val="332733040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50000" decel="50000" fill="hold" grpId="0" nodeType="withEffect">
                                  <p:stCondLst>
                                    <p:cond delay="3000"/>
                                  </p:stCondLst>
                                  <p:childTnLst>
                                    <p:animMotion origin="layout" path="M -4.44444E-6 4.81481E-6 L -4.44444E-6 0.65879 " pathEditMode="relative" rAng="0" ptsTypes="AA">
                                      <p:cBhvr>
                                        <p:cTn id="6" dur="8300" fill="hold"/>
                                        <p:tgtEl>
                                          <p:spTgt spid="28"/>
                                        </p:tgtEl>
                                        <p:attrNameLst>
                                          <p:attrName>ppt_x</p:attrName>
                                          <p:attrName>ppt_y</p:attrName>
                                        </p:attrNameLst>
                                      </p:cBhvr>
                                      <p:rCtr x="0" y="329"/>
                                    </p:animMotion>
                                  </p:childTnLst>
                                </p:cTn>
                              </p:par>
                              <p:par>
                                <p:cTn id="7" presetID="42" presetClass="path" presetSubtype="0" repeatCount="indefinite" accel="50000" decel="50000" fill="hold" grpId="0" nodeType="withEffect">
                                  <p:stCondLst>
                                    <p:cond delay="0"/>
                                  </p:stCondLst>
                                  <p:childTnLst>
                                    <p:animMotion origin="layout" path="M 2.77778E-6 1.85185E-6 L 2.77778E-6 0.99305 " pathEditMode="relative" rAng="0" ptsTypes="AA">
                                      <p:cBhvr>
                                        <p:cTn id="8" dur="10600" fill="hold"/>
                                        <p:tgtEl>
                                          <p:spTgt spid="29"/>
                                        </p:tgtEl>
                                        <p:attrNameLst>
                                          <p:attrName>ppt_x</p:attrName>
                                          <p:attrName>ppt_y</p:attrName>
                                        </p:attrNameLst>
                                      </p:cBhvr>
                                      <p:rCtr x="0" y="497"/>
                                    </p:animMotion>
                                  </p:childTnLst>
                                </p:cTn>
                              </p:par>
                              <p:par>
                                <p:cTn id="9" presetID="42" presetClass="path" presetSubtype="0" repeatCount="indefinite" accel="50000" decel="50000" fill="hold" grpId="0" nodeType="withEffect">
                                  <p:stCondLst>
                                    <p:cond delay="1100"/>
                                  </p:stCondLst>
                                  <p:endCondLst>
                                    <p:cond evt="onNext" delay="0">
                                      <p:tgtEl>
                                        <p:sldTgt/>
                                      </p:tgtEl>
                                    </p:cond>
                                  </p:endCondLst>
                                  <p:childTnLst>
                                    <p:animMotion origin="layout" path="M 1.94444E-6 0 L 1.94444E-6 -1.0081 " pathEditMode="relative" rAng="0" ptsTypes="AA">
                                      <p:cBhvr>
                                        <p:cTn id="10" dur="16400" fill="hold"/>
                                        <p:tgtEl>
                                          <p:spTgt spid="30"/>
                                        </p:tgtEl>
                                        <p:attrNameLst>
                                          <p:attrName>ppt_x</p:attrName>
                                          <p:attrName>ppt_y</p:attrName>
                                        </p:attrNameLst>
                                      </p:cBhvr>
                                      <p:rCtr x="0" y="-504"/>
                                    </p:animMotion>
                                  </p:childTnLst>
                                </p:cTn>
                              </p:par>
                              <p:par>
                                <p:cTn id="11" presetID="42" presetClass="path" presetSubtype="0" repeatCount="indefinite" accel="50000" decel="50000" fill="hold" grpId="0" nodeType="withEffect">
                                  <p:stCondLst>
                                    <p:cond delay="13700"/>
                                  </p:stCondLst>
                                  <p:childTnLst>
                                    <p:animMotion origin="layout" path="M 2.77778E-6 4.81481E-6 L 2.77778E-6 -0.34561 " pathEditMode="relative" rAng="0" ptsTypes="AA">
                                      <p:cBhvr>
                                        <p:cTn id="12" dur="10900" fill="hold"/>
                                        <p:tgtEl>
                                          <p:spTgt spid="31"/>
                                        </p:tgtEl>
                                        <p:attrNameLst>
                                          <p:attrName>ppt_x</p:attrName>
                                          <p:attrName>ppt_y</p:attrName>
                                        </p:attrNameLst>
                                      </p:cBhvr>
                                      <p:rCtr x="0" y="-173"/>
                                    </p:animMotion>
                                  </p:childTnLst>
                                </p:cTn>
                              </p:par>
                              <p:par>
                                <p:cTn id="13" presetID="42" presetClass="path" presetSubtype="0" repeatCount="indefinite" accel="50000" decel="50000" fill="hold" grpId="0" nodeType="withEffect">
                                  <p:stCondLst>
                                    <p:cond delay="0"/>
                                  </p:stCondLst>
                                  <p:childTnLst>
                                    <p:animMotion origin="layout" path="M -3.88889E-6 4.44444E-6 L -3.88889E-6 1.14467 " pathEditMode="relative" rAng="0" ptsTypes="AA">
                                      <p:cBhvr>
                                        <p:cTn id="14" dur="10400" fill="hold"/>
                                        <p:tgtEl>
                                          <p:spTgt spid="33"/>
                                        </p:tgtEl>
                                        <p:attrNameLst>
                                          <p:attrName>ppt_x</p:attrName>
                                          <p:attrName>ppt_y</p:attrName>
                                        </p:attrNameLst>
                                      </p:cBhvr>
                                      <p:rCtr x="0" y="572"/>
                                    </p:animMotion>
                                  </p:childTnLst>
                                </p:cTn>
                              </p:par>
                              <p:par>
                                <p:cTn id="15" presetID="42" presetClass="path" presetSubtype="0" repeatCount="indefinite" accel="50000" decel="50000" fill="hold" grpId="0" nodeType="withEffect">
                                  <p:stCondLst>
                                    <p:cond delay="700"/>
                                  </p:stCondLst>
                                  <p:childTnLst>
                                    <p:animMotion origin="layout" path="M 4.16667E-6 0.27476 L 4.16667E-6 -1.26019 " pathEditMode="relative" rAng="0" ptsTypes="AA">
                                      <p:cBhvr>
                                        <p:cTn id="16" dur="12100" fill="hold"/>
                                        <p:tgtEl>
                                          <p:spTgt spid="34"/>
                                        </p:tgtEl>
                                        <p:attrNameLst>
                                          <p:attrName>ppt_x</p:attrName>
                                          <p:attrName>ppt_y</p:attrName>
                                        </p:attrNameLst>
                                      </p:cBhvr>
                                      <p:rCtr x="0" y="-768"/>
                                    </p:animMotion>
                                  </p:childTnLst>
                                </p:cTn>
                              </p:par>
                              <p:par>
                                <p:cTn id="17" presetID="42" presetClass="path" presetSubtype="0" repeatCount="indefinite" accel="50000" decel="50000" autoRev="1" fill="hold" grpId="0" nodeType="withEffect">
                                  <p:stCondLst>
                                    <p:cond delay="3600"/>
                                  </p:stCondLst>
                                  <p:endCondLst>
                                    <p:cond evt="onNext" delay="0">
                                      <p:tgtEl>
                                        <p:sldTgt/>
                                      </p:tgtEl>
                                    </p:cond>
                                  </p:endCondLst>
                                  <p:childTnLst>
                                    <p:animMotion origin="layout" path="M 1.94444E-6 0 L 1.94444E-6 -1.0081 " pathEditMode="relative" rAng="0" ptsTypes="AA">
                                      <p:cBhvr>
                                        <p:cTn id="18" dur="8400" fill="hold"/>
                                        <p:tgtEl>
                                          <p:spTgt spid="35"/>
                                        </p:tgtEl>
                                        <p:attrNameLst>
                                          <p:attrName>ppt_x</p:attrName>
                                          <p:attrName>ppt_y</p:attrName>
                                        </p:attrNameLst>
                                      </p:cBhvr>
                                      <p:rCtr x="0" y="-504"/>
                                    </p:animMotion>
                                  </p:childTnLst>
                                </p:cTn>
                              </p:par>
                              <p:par>
                                <p:cTn id="19" presetID="42" presetClass="path" presetSubtype="0" repeatCount="indefinite" accel="50000" decel="50000" fill="hold" grpId="0" nodeType="withEffect">
                                  <p:stCondLst>
                                    <p:cond delay="500"/>
                                  </p:stCondLst>
                                  <p:childTnLst>
                                    <p:animMotion origin="layout" path="M 2.77778E-6 1.85185E-6 L 2.77778E-6 0.99305 " pathEditMode="relative" rAng="0" ptsTypes="AA">
                                      <p:cBhvr>
                                        <p:cTn id="20" dur="19500" fill="hold"/>
                                        <p:tgtEl>
                                          <p:spTgt spid="36"/>
                                        </p:tgtEl>
                                        <p:attrNameLst>
                                          <p:attrName>ppt_x</p:attrName>
                                          <p:attrName>ppt_y</p:attrName>
                                        </p:attrNameLst>
                                      </p:cBhvr>
                                      <p:rCtr x="0" y="497"/>
                                    </p:animMotion>
                                  </p:childTnLst>
                                </p:cTn>
                              </p:par>
                              <p:par>
                                <p:cTn id="21" presetID="42" presetClass="path" presetSubtype="0" repeatCount="indefinite" accel="50000" decel="50000" fill="hold" grpId="0" nodeType="withEffect">
                                  <p:stCondLst>
                                    <p:cond delay="6300"/>
                                  </p:stCondLst>
                                  <p:childTnLst>
                                    <p:animMotion origin="layout" path="M 2.77778E-6 1.85185E-6 L 2.77778E-6 0.99305 " pathEditMode="relative" rAng="0" ptsTypes="AA">
                                      <p:cBhvr>
                                        <p:cTn id="22" dur="8200" fill="hold"/>
                                        <p:tgtEl>
                                          <p:spTgt spid="37"/>
                                        </p:tgtEl>
                                        <p:attrNameLst>
                                          <p:attrName>ppt_x</p:attrName>
                                          <p:attrName>ppt_y</p:attrName>
                                        </p:attrNameLst>
                                      </p:cBhvr>
                                      <p:rCtr x="0" y="497"/>
                                    </p:animMotion>
                                  </p:childTnLst>
                                </p:cTn>
                              </p:par>
                              <p:par>
                                <p:cTn id="23" presetID="42" presetClass="path" presetSubtype="0" repeatCount="indefinite" accel="50000" decel="50000" fill="hold" grpId="0" nodeType="withEffect">
                                  <p:stCondLst>
                                    <p:cond delay="5700"/>
                                  </p:stCondLst>
                                  <p:endCondLst>
                                    <p:cond evt="onNext" delay="0">
                                      <p:tgtEl>
                                        <p:sldTgt/>
                                      </p:tgtEl>
                                    </p:cond>
                                  </p:endCondLst>
                                  <p:childTnLst>
                                    <p:animMotion origin="layout" path="M -4.72222E-6 -2.15822E-6 L -4.72222E-6 -1.32223 " pathEditMode="relative" rAng="0" ptsTypes="AA">
                                      <p:cBhvr>
                                        <p:cTn id="24" dur="11500" fill="hold"/>
                                        <p:tgtEl>
                                          <p:spTgt spid="38"/>
                                        </p:tgtEl>
                                        <p:attrNameLst>
                                          <p:attrName>ppt_x</p:attrName>
                                          <p:attrName>ppt_y</p:attrName>
                                        </p:attrNameLst>
                                      </p:cBhvr>
                                      <p:rCtr x="0" y="-661"/>
                                    </p:animMotion>
                                  </p:childTnLst>
                                </p:cTn>
                              </p:par>
                              <p:par>
                                <p:cTn id="25" presetID="42" presetClass="path" presetSubtype="0" repeatCount="indefinite" accel="50000" decel="50000" fill="hold" grpId="0" nodeType="withEffect">
                                  <p:stCondLst>
                                    <p:cond delay="1300"/>
                                  </p:stCondLst>
                                  <p:endCondLst>
                                    <p:cond evt="onNext" delay="0">
                                      <p:tgtEl>
                                        <p:sldTgt/>
                                      </p:tgtEl>
                                    </p:cond>
                                  </p:endCondLst>
                                  <p:childTnLst>
                                    <p:animMotion origin="layout" path="M 1.94444E-6 0 L 1.94444E-6 -1.0081 " pathEditMode="relative" rAng="0" ptsTypes="AA">
                                      <p:cBhvr>
                                        <p:cTn id="26" dur="7300" fill="hold"/>
                                        <p:tgtEl>
                                          <p:spTgt spid="39"/>
                                        </p:tgtEl>
                                        <p:attrNameLst>
                                          <p:attrName>ppt_x</p:attrName>
                                          <p:attrName>ppt_y</p:attrName>
                                        </p:attrNameLst>
                                      </p:cBhvr>
                                      <p:rCtr x="0" y="-504"/>
                                    </p:animMotion>
                                  </p:childTnLst>
                                </p:cTn>
                              </p:par>
                              <p:par>
                                <p:cTn id="27" presetID="42" presetClass="path" presetSubtype="0" repeatCount="indefinite" accel="50000" decel="50000" fill="hold" grpId="0" nodeType="withEffect">
                                  <p:stCondLst>
                                    <p:cond delay="5300"/>
                                  </p:stCondLst>
                                  <p:childTnLst>
                                    <p:animMotion origin="layout" path="M 2.77778E-6 1.85185E-6 L 2.77778E-6 0.99305 " pathEditMode="relative" rAng="0" ptsTypes="AA">
                                      <p:cBhvr>
                                        <p:cTn id="28" dur="15100" fill="hold"/>
                                        <p:tgtEl>
                                          <p:spTgt spid="41"/>
                                        </p:tgtEl>
                                        <p:attrNameLst>
                                          <p:attrName>ppt_x</p:attrName>
                                          <p:attrName>ppt_y</p:attrName>
                                        </p:attrNameLst>
                                      </p:cBhvr>
                                      <p:rCtr x="0" y="497"/>
                                    </p:animMotion>
                                  </p:childTnLst>
                                </p:cTn>
                              </p:par>
                              <p:par>
                                <p:cTn id="29" presetID="42" presetClass="path" presetSubtype="0" repeatCount="indefinite" accel="50000" decel="50000" fill="hold" grpId="0" nodeType="withEffect">
                                  <p:stCondLst>
                                    <p:cond delay="1000"/>
                                  </p:stCondLst>
                                  <p:childTnLst>
                                    <p:animMotion origin="layout" path="M 2.77778E-6 1.85185E-6 L 2.77778E-6 0.99305 " pathEditMode="relative" rAng="0" ptsTypes="AA">
                                      <p:cBhvr>
                                        <p:cTn id="30" dur="5000" fill="hold"/>
                                        <p:tgtEl>
                                          <p:spTgt spid="42"/>
                                        </p:tgtEl>
                                        <p:attrNameLst>
                                          <p:attrName>ppt_x</p:attrName>
                                          <p:attrName>ppt_y</p:attrName>
                                        </p:attrNameLst>
                                      </p:cBhvr>
                                      <p:rCtr x="0" y="497"/>
                                    </p:animMotion>
                                  </p:childTnLst>
                                </p:cTn>
                              </p:par>
                              <p:par>
                                <p:cTn id="31" presetID="27" presetClass="emph" presetSubtype="0" repeatCount="indefinite" fill="hold" grpId="0" nodeType="withEffect">
                                  <p:stCondLst>
                                    <p:cond delay="0"/>
                                  </p:stCondLst>
                                  <p:childTnLst>
                                    <p:animClr clrSpc="rgb" dir="cw">
                                      <p:cBhvr override="childStyle">
                                        <p:cTn id="32" dur="6650" autoRev="1" fill="hold"/>
                                        <p:tgtEl>
                                          <p:spTgt spid="45"/>
                                        </p:tgtEl>
                                        <p:attrNameLst>
                                          <p:attrName>style.color</p:attrName>
                                        </p:attrNameLst>
                                      </p:cBhvr>
                                      <p:to>
                                        <a:srgbClr val="60CCCC"/>
                                      </p:to>
                                    </p:animClr>
                                    <p:animClr clrSpc="rgb" dir="cw">
                                      <p:cBhvr>
                                        <p:cTn id="33" dur="6650" autoRev="1" fill="hold"/>
                                        <p:tgtEl>
                                          <p:spTgt spid="45"/>
                                        </p:tgtEl>
                                        <p:attrNameLst>
                                          <p:attrName>fillcolor</p:attrName>
                                        </p:attrNameLst>
                                      </p:cBhvr>
                                      <p:to>
                                        <a:srgbClr val="60CCCC"/>
                                      </p:to>
                                    </p:animClr>
                                    <p:set>
                                      <p:cBhvr>
                                        <p:cTn id="34" dur="6650" autoRev="1" fill="hold"/>
                                        <p:tgtEl>
                                          <p:spTgt spid="45"/>
                                        </p:tgtEl>
                                        <p:attrNameLst>
                                          <p:attrName>fill.type</p:attrName>
                                        </p:attrNameLst>
                                      </p:cBhvr>
                                      <p:to>
                                        <p:strVal val="solid"/>
                                      </p:to>
                                    </p:set>
                                    <p:set>
                                      <p:cBhvr>
                                        <p:cTn id="35" dur="6650" autoRev="1" fill="hold"/>
                                        <p:tgtEl>
                                          <p:spTgt spid="45"/>
                                        </p:tgtEl>
                                        <p:attrNameLst>
                                          <p:attrName>fill.on</p:attrName>
                                        </p:attrNameLst>
                                      </p:cBhvr>
                                      <p:to>
                                        <p:strVal val="true"/>
                                      </p:to>
                                    </p:set>
                                  </p:childTnLst>
                                </p:cTn>
                              </p:par>
                              <p:par>
                                <p:cTn id="36" presetID="27" presetClass="emph" presetSubtype="0" repeatCount="indefinite" fill="hold" grpId="0" nodeType="withEffect">
                                  <p:stCondLst>
                                    <p:cond delay="700"/>
                                  </p:stCondLst>
                                  <p:childTnLst>
                                    <p:animClr clrSpc="rgb" dir="cw">
                                      <p:cBhvr override="childStyle">
                                        <p:cTn id="37" dur="5350" autoRev="1" fill="hold"/>
                                        <p:tgtEl>
                                          <p:spTgt spid="46"/>
                                        </p:tgtEl>
                                        <p:attrNameLst>
                                          <p:attrName>style.color</p:attrName>
                                        </p:attrNameLst>
                                      </p:cBhvr>
                                      <p:to>
                                        <a:srgbClr val="60CCCC"/>
                                      </p:to>
                                    </p:animClr>
                                    <p:animClr clrSpc="rgb" dir="cw">
                                      <p:cBhvr>
                                        <p:cTn id="38" dur="5350" autoRev="1" fill="hold"/>
                                        <p:tgtEl>
                                          <p:spTgt spid="46"/>
                                        </p:tgtEl>
                                        <p:attrNameLst>
                                          <p:attrName>fillcolor</p:attrName>
                                        </p:attrNameLst>
                                      </p:cBhvr>
                                      <p:to>
                                        <a:srgbClr val="60CCCC"/>
                                      </p:to>
                                    </p:animClr>
                                    <p:set>
                                      <p:cBhvr>
                                        <p:cTn id="39" dur="5350" autoRev="1" fill="hold"/>
                                        <p:tgtEl>
                                          <p:spTgt spid="46"/>
                                        </p:tgtEl>
                                        <p:attrNameLst>
                                          <p:attrName>fill.type</p:attrName>
                                        </p:attrNameLst>
                                      </p:cBhvr>
                                      <p:to>
                                        <p:strVal val="solid"/>
                                      </p:to>
                                    </p:set>
                                    <p:set>
                                      <p:cBhvr>
                                        <p:cTn id="40" dur="5350" autoRev="1" fill="hold"/>
                                        <p:tgtEl>
                                          <p:spTgt spid="46"/>
                                        </p:tgtEl>
                                        <p:attrNameLst>
                                          <p:attrName>fill.on</p:attrName>
                                        </p:attrNameLst>
                                      </p:cBhvr>
                                      <p:to>
                                        <p:strVal val="true"/>
                                      </p:to>
                                    </p:set>
                                  </p:childTnLst>
                                </p:cTn>
                              </p:par>
                              <p:par>
                                <p:cTn id="41" presetID="27" presetClass="emph" presetSubtype="0" repeatCount="indefinite" fill="hold" grpId="0" nodeType="withEffect">
                                  <p:stCondLst>
                                    <p:cond delay="2100"/>
                                  </p:stCondLst>
                                  <p:childTnLst>
                                    <p:animClr clrSpc="rgb" dir="cw">
                                      <p:cBhvr override="childStyle">
                                        <p:cTn id="42" dur="6650" autoRev="1" fill="hold"/>
                                        <p:tgtEl>
                                          <p:spTgt spid="47"/>
                                        </p:tgtEl>
                                        <p:attrNameLst>
                                          <p:attrName>style.color</p:attrName>
                                        </p:attrNameLst>
                                      </p:cBhvr>
                                      <p:to>
                                        <a:srgbClr val="60CCCC"/>
                                      </p:to>
                                    </p:animClr>
                                    <p:animClr clrSpc="rgb" dir="cw">
                                      <p:cBhvr>
                                        <p:cTn id="43" dur="6650" autoRev="1" fill="hold"/>
                                        <p:tgtEl>
                                          <p:spTgt spid="47"/>
                                        </p:tgtEl>
                                        <p:attrNameLst>
                                          <p:attrName>fillcolor</p:attrName>
                                        </p:attrNameLst>
                                      </p:cBhvr>
                                      <p:to>
                                        <a:srgbClr val="60CCCC"/>
                                      </p:to>
                                    </p:animClr>
                                    <p:set>
                                      <p:cBhvr>
                                        <p:cTn id="44" dur="6650" autoRev="1" fill="hold"/>
                                        <p:tgtEl>
                                          <p:spTgt spid="47"/>
                                        </p:tgtEl>
                                        <p:attrNameLst>
                                          <p:attrName>fill.type</p:attrName>
                                        </p:attrNameLst>
                                      </p:cBhvr>
                                      <p:to>
                                        <p:strVal val="solid"/>
                                      </p:to>
                                    </p:set>
                                    <p:set>
                                      <p:cBhvr>
                                        <p:cTn id="45" dur="6650" autoRev="1" fill="hold"/>
                                        <p:tgtEl>
                                          <p:spTgt spid="47"/>
                                        </p:tgtEl>
                                        <p:attrNameLst>
                                          <p:attrName>fill.on</p:attrName>
                                        </p:attrNameLst>
                                      </p:cBhvr>
                                      <p:to>
                                        <p:strVal val="true"/>
                                      </p:to>
                                    </p:set>
                                  </p:childTnLst>
                                </p:cTn>
                              </p:par>
                              <p:par>
                                <p:cTn id="46" presetID="42" presetClass="path" presetSubtype="0" repeatCount="indefinite" accel="50000" decel="50000" fill="hold" grpId="0" nodeType="withEffect">
                                  <p:stCondLst>
                                    <p:cond delay="1300"/>
                                  </p:stCondLst>
                                  <p:endCondLst>
                                    <p:cond evt="onNext" delay="0">
                                      <p:tgtEl>
                                        <p:sldTgt/>
                                      </p:tgtEl>
                                    </p:cond>
                                  </p:endCondLst>
                                  <p:childTnLst>
                                    <p:animMotion origin="layout" path="M 1.94444E-6 0 L 1.94444E-6 -1.0081 " pathEditMode="relative" rAng="0" ptsTypes="AA">
                                      <p:cBhvr>
                                        <p:cTn id="47" dur="7300" fill="hold"/>
                                        <p:tgtEl>
                                          <p:spTgt spid="52"/>
                                        </p:tgtEl>
                                        <p:attrNameLst>
                                          <p:attrName>ppt_x</p:attrName>
                                          <p:attrName>ppt_y</p:attrName>
                                        </p:attrNameLst>
                                      </p:cBhvr>
                                      <p:rCtr x="0" y="-50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6" grpId="0" animBg="1"/>
      <p:bldP spid="45" grpId="0" animBg="1"/>
      <p:bldP spid="28" grpId="0" animBg="1"/>
      <p:bldP spid="29" grpId="0" animBg="1"/>
      <p:bldP spid="30" grpId="0" animBg="1"/>
      <p:bldP spid="31" grpId="0" animBg="1"/>
      <p:bldP spid="34" grpId="0" animBg="1"/>
      <p:bldP spid="35" grpId="0" animBg="1"/>
      <p:bldP spid="37" grpId="0" animBg="1"/>
      <p:bldP spid="38" grpId="0" animBg="1"/>
      <p:bldP spid="39" grpId="0" animBg="1"/>
      <p:bldP spid="41" grpId="0" animBg="1"/>
      <p:bldP spid="42" grpId="0" animBg="1"/>
      <p:bldP spid="33" grpId="0" animBg="1"/>
      <p:bldP spid="36" grpId="0" animBg="1"/>
      <p:bldP spid="52" grpId="0" animBg="1"/>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1_Title Slide-animated bar_static">
    <p:spTree>
      <p:nvGrpSpPr>
        <p:cNvPr id="1" name=""/>
        <p:cNvGrpSpPr/>
        <p:nvPr/>
      </p:nvGrpSpPr>
      <p:grpSpPr>
        <a:xfrm>
          <a:off x="0" y="0"/>
          <a:ext cx="0" cy="0"/>
          <a:chOff x="0" y="0"/>
          <a:chExt cx="0" cy="0"/>
        </a:xfrm>
      </p:grpSpPr>
      <p:pic>
        <p:nvPicPr>
          <p:cNvPr id="51" name="Picture 50" descr="bottom bar.jpg"/>
          <p:cNvPicPr>
            <a:picLocks noChangeAspect="1"/>
          </p:cNvPicPr>
          <p:nvPr/>
        </p:nvPicPr>
        <p:blipFill>
          <a:blip r:embed="rId2" cstate="print"/>
          <a:stretch>
            <a:fillRect/>
          </a:stretch>
        </p:blipFill>
        <p:spPr>
          <a:xfrm>
            <a:off x="444384" y="6374862"/>
            <a:ext cx="11300057" cy="171450"/>
          </a:xfrm>
          <a:prstGeom prst="rect">
            <a:avLst/>
          </a:prstGeom>
        </p:spPr>
      </p:pic>
      <p:sp>
        <p:nvSpPr>
          <p:cNvPr id="47" name="Rectangle 46"/>
          <p:cNvSpPr/>
          <p:nvPr/>
        </p:nvSpPr>
        <p:spPr>
          <a:xfrm>
            <a:off x="4539288" y="5440620"/>
            <a:ext cx="798577" cy="11456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CiscoSans ExtraLight"/>
            </a:endParaRPr>
          </a:p>
        </p:txBody>
      </p:sp>
      <p:sp>
        <p:nvSpPr>
          <p:cNvPr id="46" name="Rectangle 45"/>
          <p:cNvSpPr/>
          <p:nvPr/>
        </p:nvSpPr>
        <p:spPr>
          <a:xfrm>
            <a:off x="1947412" y="5440620"/>
            <a:ext cx="630456" cy="1145627"/>
          </a:xfrm>
          <a:prstGeom prst="rect">
            <a:avLst/>
          </a:prstGeom>
          <a:solidFill>
            <a:srgbClr val="6DB344">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CiscoSans ExtraLight"/>
            </a:endParaRPr>
          </a:p>
        </p:txBody>
      </p:sp>
      <p:sp>
        <p:nvSpPr>
          <p:cNvPr id="45" name="Rectangle 44"/>
          <p:cNvSpPr/>
          <p:nvPr/>
        </p:nvSpPr>
        <p:spPr>
          <a:xfrm>
            <a:off x="6360606" y="5440620"/>
            <a:ext cx="630456" cy="1145627"/>
          </a:xfrm>
          <a:prstGeom prst="rect">
            <a:avLst/>
          </a:prstGeom>
          <a:solidFill>
            <a:srgbClr val="009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CiscoSans ExtraLight"/>
            </a:endParaRPr>
          </a:p>
        </p:txBody>
      </p:sp>
      <p:sp>
        <p:nvSpPr>
          <p:cNvPr id="28" name="Rounded Rectangle 27"/>
          <p:cNvSpPr/>
          <p:nvPr/>
        </p:nvSpPr>
        <p:spPr>
          <a:xfrm rot="10800000" flipH="1">
            <a:off x="1095669" y="4716780"/>
            <a:ext cx="874857" cy="150749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CiscoSans ExtraLight"/>
            </a:endParaRPr>
          </a:p>
        </p:txBody>
      </p:sp>
      <p:sp>
        <p:nvSpPr>
          <p:cNvPr id="29" name="Rounded Rectangle 28"/>
          <p:cNvSpPr/>
          <p:nvPr/>
        </p:nvSpPr>
        <p:spPr>
          <a:xfrm rot="10800000" flipH="1">
            <a:off x="1776212" y="1981200"/>
            <a:ext cx="874857"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CiscoSans ExtraLight"/>
            </a:endParaRPr>
          </a:p>
        </p:txBody>
      </p:sp>
      <p:sp>
        <p:nvSpPr>
          <p:cNvPr id="37" name="Rounded Rectangle 36"/>
          <p:cNvSpPr/>
          <p:nvPr/>
        </p:nvSpPr>
        <p:spPr>
          <a:xfrm rot="10800000" flipH="1">
            <a:off x="7187313" y="1731818"/>
            <a:ext cx="874857"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CiscoSans ExtraLight"/>
            </a:endParaRPr>
          </a:p>
        </p:txBody>
      </p:sp>
      <p:sp>
        <p:nvSpPr>
          <p:cNvPr id="41" name="Rounded Rectangle 40"/>
          <p:cNvSpPr/>
          <p:nvPr/>
        </p:nvSpPr>
        <p:spPr>
          <a:xfrm rot="10800000" flipH="1">
            <a:off x="10880165" y="1731818"/>
            <a:ext cx="874857"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CiscoSans ExtraLight"/>
            </a:endParaRPr>
          </a:p>
        </p:txBody>
      </p:sp>
      <p:sp>
        <p:nvSpPr>
          <p:cNvPr id="42" name="Rounded Rectangle 41"/>
          <p:cNvSpPr/>
          <p:nvPr/>
        </p:nvSpPr>
        <p:spPr>
          <a:xfrm rot="10800000" flipH="1">
            <a:off x="5026566" y="1981200"/>
            <a:ext cx="874857"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CiscoSans ExtraLight"/>
            </a:endParaRPr>
          </a:p>
        </p:txBody>
      </p:sp>
      <p:sp>
        <p:nvSpPr>
          <p:cNvPr id="44" name="Rectangle 43"/>
          <p:cNvSpPr/>
          <p:nvPr/>
        </p:nvSpPr>
        <p:spPr>
          <a:xfrm>
            <a:off x="1" y="6537960"/>
            <a:ext cx="12168841" cy="32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CiscoSans ExtraLight"/>
            </a:endParaRPr>
          </a:p>
        </p:txBody>
      </p:sp>
      <p:sp>
        <p:nvSpPr>
          <p:cNvPr id="53" name="Rectangle 4"/>
          <p:cNvSpPr>
            <a:spLocks noChangeArrowheads="1"/>
          </p:cNvSpPr>
          <p:nvPr/>
        </p:nvSpPr>
        <p:spPr bwMode="ltGray">
          <a:xfrm>
            <a:off x="335077" y="6586247"/>
            <a:ext cx="1948391" cy="175257"/>
          </a:xfrm>
          <a:prstGeom prst="rect">
            <a:avLst/>
          </a:prstGeom>
          <a:noFill/>
          <a:ln w="9525">
            <a:noFill/>
            <a:miter lim="800000"/>
            <a:headEnd/>
            <a:tailEnd/>
          </a:ln>
          <a:effectLst/>
        </p:spPr>
        <p:txBody>
          <a:bodyPr wrap="none" lIns="82124" tIns="41061" rIns="82124" bIns="41061" anchor="b" anchorCtr="1">
            <a:spAutoFit/>
          </a:bodyPr>
          <a:lstStyle/>
          <a:p>
            <a:pPr defTabSz="814388"/>
            <a:r>
              <a:rPr lang="en-US" sz="600" dirty="0" smtClean="0">
                <a:solidFill>
                  <a:srgbClr val="C0C0C0"/>
                </a:solidFill>
                <a:latin typeface="CiscoSans ExtraLight"/>
              </a:rPr>
              <a:t>© 2010 Cisco and/or its affiliates. All rights reserved.</a:t>
            </a:r>
            <a:endParaRPr lang="en-US" sz="600" dirty="0">
              <a:solidFill>
                <a:srgbClr val="C0C0C0"/>
              </a:solidFill>
              <a:latin typeface="CiscoSans ExtraLight"/>
            </a:endParaRPr>
          </a:p>
        </p:txBody>
      </p:sp>
      <p:sp>
        <p:nvSpPr>
          <p:cNvPr id="54" name="Rectangle 5"/>
          <p:cNvSpPr>
            <a:spLocks noChangeArrowheads="1"/>
          </p:cNvSpPr>
          <p:nvPr/>
        </p:nvSpPr>
        <p:spPr bwMode="ltGray">
          <a:xfrm>
            <a:off x="10645234" y="6584513"/>
            <a:ext cx="785989" cy="175257"/>
          </a:xfrm>
          <a:prstGeom prst="rect">
            <a:avLst/>
          </a:prstGeom>
          <a:noFill/>
          <a:ln w="9525">
            <a:noFill/>
            <a:miter lim="800000"/>
            <a:headEnd/>
            <a:tailEnd/>
          </a:ln>
          <a:effectLst/>
        </p:spPr>
        <p:txBody>
          <a:bodyPr wrap="none" lIns="82124" tIns="41061" rIns="82124" bIns="41061" anchor="b">
            <a:spAutoFit/>
          </a:bodyPr>
          <a:lstStyle/>
          <a:p>
            <a:pPr algn="r" defTabSz="814388"/>
            <a:r>
              <a:rPr lang="en-US" sz="600" dirty="0">
                <a:solidFill>
                  <a:srgbClr val="C0C0C0"/>
                </a:solidFill>
                <a:latin typeface="CiscoSans ExtraLight"/>
              </a:rPr>
              <a:t>Cisco Confidential</a:t>
            </a:r>
          </a:p>
        </p:txBody>
      </p:sp>
      <p:sp>
        <p:nvSpPr>
          <p:cNvPr id="55" name="Rectangle 7"/>
          <p:cNvSpPr>
            <a:spLocks noChangeArrowheads="1"/>
          </p:cNvSpPr>
          <p:nvPr/>
        </p:nvSpPr>
        <p:spPr bwMode="ltGray">
          <a:xfrm>
            <a:off x="11616954" y="6580409"/>
            <a:ext cx="259891" cy="175257"/>
          </a:xfrm>
          <a:prstGeom prst="rect">
            <a:avLst/>
          </a:prstGeom>
          <a:noFill/>
          <a:ln w="9525" algn="ctr">
            <a:noFill/>
            <a:miter lim="800000"/>
            <a:headEnd/>
            <a:tailEnd/>
          </a:ln>
          <a:effectLst/>
        </p:spPr>
        <p:txBody>
          <a:bodyPr wrap="none" lIns="82124" tIns="41061" rIns="82124" bIns="41061" anchor="b">
            <a:spAutoFit/>
          </a:bodyPr>
          <a:lstStyle/>
          <a:p>
            <a:pPr algn="r" defTabSz="814388"/>
            <a:fld id="{DFCF27A5-1A5B-48D3-A060-2758FFBB1ADD}" type="slidenum">
              <a:rPr lang="en-US" sz="600">
                <a:solidFill>
                  <a:srgbClr val="C0C0C0"/>
                </a:solidFill>
                <a:latin typeface="CiscoSans ExtraLight"/>
              </a:rPr>
              <a:pPr algn="r" defTabSz="814388"/>
              <a:t>‹#›</a:t>
            </a:fld>
            <a:endParaRPr lang="en-US" sz="600" dirty="0">
              <a:solidFill>
                <a:srgbClr val="C0C0C0"/>
              </a:solidFill>
              <a:latin typeface="CiscoSans ExtraLight"/>
            </a:endParaRPr>
          </a:p>
        </p:txBody>
      </p:sp>
      <p:sp>
        <p:nvSpPr>
          <p:cNvPr id="101" name="Rectangle 100"/>
          <p:cNvSpPr/>
          <p:nvPr/>
        </p:nvSpPr>
        <p:spPr>
          <a:xfrm>
            <a:off x="1" y="6537960"/>
            <a:ext cx="12168841" cy="32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CiscoSans ExtraLight"/>
            </a:endParaRPr>
          </a:p>
        </p:txBody>
      </p:sp>
      <p:sp>
        <p:nvSpPr>
          <p:cNvPr id="102" name="Rectangle 4"/>
          <p:cNvSpPr>
            <a:spLocks noChangeArrowheads="1"/>
          </p:cNvSpPr>
          <p:nvPr/>
        </p:nvSpPr>
        <p:spPr bwMode="ltGray">
          <a:xfrm>
            <a:off x="335077" y="6586247"/>
            <a:ext cx="1948391" cy="175257"/>
          </a:xfrm>
          <a:prstGeom prst="rect">
            <a:avLst/>
          </a:prstGeom>
          <a:noFill/>
          <a:ln w="9525">
            <a:noFill/>
            <a:miter lim="800000"/>
            <a:headEnd/>
            <a:tailEnd/>
          </a:ln>
          <a:effectLst/>
        </p:spPr>
        <p:txBody>
          <a:bodyPr wrap="none" lIns="82124" tIns="41061" rIns="82124" bIns="41061" anchor="b" anchorCtr="1">
            <a:spAutoFit/>
          </a:bodyPr>
          <a:lstStyle/>
          <a:p>
            <a:pPr defTabSz="814388"/>
            <a:r>
              <a:rPr lang="en-US" sz="600" dirty="0" smtClean="0">
                <a:solidFill>
                  <a:srgbClr val="C0C0C0"/>
                </a:solidFill>
                <a:latin typeface="CiscoSans ExtraLight"/>
              </a:rPr>
              <a:t>© 2010 Cisco and/or its affiliates. All rights reserved.</a:t>
            </a:r>
            <a:endParaRPr lang="en-US" sz="600" dirty="0">
              <a:solidFill>
                <a:srgbClr val="C0C0C0"/>
              </a:solidFill>
              <a:latin typeface="CiscoSans ExtraLight"/>
            </a:endParaRPr>
          </a:p>
        </p:txBody>
      </p:sp>
      <p:sp>
        <p:nvSpPr>
          <p:cNvPr id="103" name="Rectangle 5"/>
          <p:cNvSpPr>
            <a:spLocks noChangeArrowheads="1"/>
          </p:cNvSpPr>
          <p:nvPr/>
        </p:nvSpPr>
        <p:spPr bwMode="ltGray">
          <a:xfrm>
            <a:off x="10645234" y="6584513"/>
            <a:ext cx="785989" cy="175257"/>
          </a:xfrm>
          <a:prstGeom prst="rect">
            <a:avLst/>
          </a:prstGeom>
          <a:noFill/>
          <a:ln w="9525">
            <a:noFill/>
            <a:miter lim="800000"/>
            <a:headEnd/>
            <a:tailEnd/>
          </a:ln>
          <a:effectLst/>
        </p:spPr>
        <p:txBody>
          <a:bodyPr wrap="none" lIns="82124" tIns="41061" rIns="82124" bIns="41061" anchor="b">
            <a:spAutoFit/>
          </a:bodyPr>
          <a:lstStyle/>
          <a:p>
            <a:pPr algn="r" defTabSz="814388"/>
            <a:r>
              <a:rPr lang="en-US" sz="600" dirty="0">
                <a:solidFill>
                  <a:srgbClr val="C0C0C0"/>
                </a:solidFill>
                <a:latin typeface="CiscoSans ExtraLight"/>
              </a:rPr>
              <a:t>Cisco Confidential</a:t>
            </a:r>
          </a:p>
        </p:txBody>
      </p:sp>
      <p:sp>
        <p:nvSpPr>
          <p:cNvPr id="104" name="Rectangle 7"/>
          <p:cNvSpPr>
            <a:spLocks noChangeArrowheads="1"/>
          </p:cNvSpPr>
          <p:nvPr/>
        </p:nvSpPr>
        <p:spPr bwMode="ltGray">
          <a:xfrm>
            <a:off x="11616954" y="6580409"/>
            <a:ext cx="259891" cy="175257"/>
          </a:xfrm>
          <a:prstGeom prst="rect">
            <a:avLst/>
          </a:prstGeom>
          <a:noFill/>
          <a:ln w="9525" algn="ctr">
            <a:noFill/>
            <a:miter lim="800000"/>
            <a:headEnd/>
            <a:tailEnd/>
          </a:ln>
          <a:effectLst/>
        </p:spPr>
        <p:txBody>
          <a:bodyPr wrap="none" lIns="82124" tIns="41061" rIns="82124" bIns="41061" anchor="b">
            <a:spAutoFit/>
          </a:bodyPr>
          <a:lstStyle/>
          <a:p>
            <a:pPr algn="r" defTabSz="814388"/>
            <a:fld id="{DFCF27A5-1A5B-48D3-A060-2758FFBB1ADD}" type="slidenum">
              <a:rPr lang="en-US" sz="600">
                <a:solidFill>
                  <a:srgbClr val="C0C0C0"/>
                </a:solidFill>
                <a:latin typeface="CiscoSans ExtraLight"/>
              </a:rPr>
              <a:pPr algn="r" defTabSz="814388"/>
              <a:t>‹#›</a:t>
            </a:fld>
            <a:endParaRPr lang="en-US" sz="600" dirty="0">
              <a:solidFill>
                <a:srgbClr val="C0C0C0"/>
              </a:solidFill>
              <a:latin typeface="CiscoSans ExtraLight"/>
            </a:endParaRPr>
          </a:p>
        </p:txBody>
      </p:sp>
      <p:sp>
        <p:nvSpPr>
          <p:cNvPr id="33" name="Rounded Rectangle 32"/>
          <p:cNvSpPr/>
          <p:nvPr/>
        </p:nvSpPr>
        <p:spPr>
          <a:xfrm rot="10800000" flipH="1">
            <a:off x="3807683" y="831272"/>
            <a:ext cx="874857"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CiscoSans ExtraLight"/>
            </a:endParaRPr>
          </a:p>
        </p:txBody>
      </p:sp>
      <p:sp>
        <p:nvSpPr>
          <p:cNvPr id="36" name="Rounded Rectangle 35"/>
          <p:cNvSpPr/>
          <p:nvPr/>
        </p:nvSpPr>
        <p:spPr>
          <a:xfrm rot="10800000" flipH="1">
            <a:off x="6559404" y="1025236"/>
            <a:ext cx="874857"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CiscoSans ExtraLight"/>
            </a:endParaRPr>
          </a:p>
        </p:txBody>
      </p:sp>
      <p:sp>
        <p:nvSpPr>
          <p:cNvPr id="25" name="Rectangle 24"/>
          <p:cNvSpPr/>
          <p:nvPr/>
        </p:nvSpPr>
        <p:spPr>
          <a:xfrm>
            <a:off x="19984" y="1"/>
            <a:ext cx="12168841" cy="6378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CiscoSans ExtraLight"/>
            </a:endParaRPr>
          </a:p>
        </p:txBody>
      </p:sp>
      <p:sp>
        <p:nvSpPr>
          <p:cNvPr id="109" name="Rectangle 108"/>
          <p:cNvSpPr/>
          <p:nvPr/>
        </p:nvSpPr>
        <p:spPr>
          <a:xfrm>
            <a:off x="1" y="6537960"/>
            <a:ext cx="12168841" cy="32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CiscoSans ExtraLight"/>
            </a:endParaRPr>
          </a:p>
        </p:txBody>
      </p:sp>
      <p:sp>
        <p:nvSpPr>
          <p:cNvPr id="110" name="Rectangle 4"/>
          <p:cNvSpPr>
            <a:spLocks noChangeArrowheads="1"/>
          </p:cNvSpPr>
          <p:nvPr/>
        </p:nvSpPr>
        <p:spPr bwMode="ltGray">
          <a:xfrm>
            <a:off x="335077" y="6586247"/>
            <a:ext cx="1948391" cy="175257"/>
          </a:xfrm>
          <a:prstGeom prst="rect">
            <a:avLst/>
          </a:prstGeom>
          <a:noFill/>
          <a:ln w="9525">
            <a:noFill/>
            <a:miter lim="800000"/>
            <a:headEnd/>
            <a:tailEnd/>
          </a:ln>
          <a:effectLst/>
        </p:spPr>
        <p:txBody>
          <a:bodyPr wrap="none" lIns="82124" tIns="41061" rIns="82124" bIns="41061" anchor="b" anchorCtr="1">
            <a:spAutoFit/>
          </a:bodyPr>
          <a:lstStyle/>
          <a:p>
            <a:pPr defTabSz="814388"/>
            <a:r>
              <a:rPr lang="en-US" sz="600" dirty="0" smtClean="0">
                <a:solidFill>
                  <a:srgbClr val="C0C0C0"/>
                </a:solidFill>
                <a:latin typeface="CiscoSans ExtraLight"/>
              </a:rPr>
              <a:t>© 2010 Cisco and/or its affiliates. All rights reserved.</a:t>
            </a:r>
            <a:endParaRPr lang="en-US" sz="600" dirty="0">
              <a:solidFill>
                <a:srgbClr val="C0C0C0"/>
              </a:solidFill>
              <a:latin typeface="CiscoSans ExtraLight"/>
            </a:endParaRPr>
          </a:p>
        </p:txBody>
      </p:sp>
      <p:sp>
        <p:nvSpPr>
          <p:cNvPr id="111" name="Rectangle 5"/>
          <p:cNvSpPr>
            <a:spLocks noChangeArrowheads="1"/>
          </p:cNvSpPr>
          <p:nvPr/>
        </p:nvSpPr>
        <p:spPr bwMode="ltGray">
          <a:xfrm>
            <a:off x="10645234" y="6584513"/>
            <a:ext cx="785989" cy="175257"/>
          </a:xfrm>
          <a:prstGeom prst="rect">
            <a:avLst/>
          </a:prstGeom>
          <a:noFill/>
          <a:ln w="9525">
            <a:noFill/>
            <a:miter lim="800000"/>
            <a:headEnd/>
            <a:tailEnd/>
          </a:ln>
          <a:effectLst/>
        </p:spPr>
        <p:txBody>
          <a:bodyPr wrap="none" lIns="82124" tIns="41061" rIns="82124" bIns="41061" anchor="b">
            <a:spAutoFit/>
          </a:bodyPr>
          <a:lstStyle/>
          <a:p>
            <a:pPr algn="r" defTabSz="814388"/>
            <a:r>
              <a:rPr lang="en-US" sz="600" dirty="0">
                <a:solidFill>
                  <a:srgbClr val="C0C0C0"/>
                </a:solidFill>
                <a:latin typeface="CiscoSans ExtraLight"/>
              </a:rPr>
              <a:t>Cisco Confidential</a:t>
            </a:r>
          </a:p>
        </p:txBody>
      </p:sp>
      <p:sp>
        <p:nvSpPr>
          <p:cNvPr id="112" name="Rectangle 7"/>
          <p:cNvSpPr>
            <a:spLocks noChangeArrowheads="1"/>
          </p:cNvSpPr>
          <p:nvPr/>
        </p:nvSpPr>
        <p:spPr bwMode="ltGray">
          <a:xfrm>
            <a:off x="11616954" y="6580409"/>
            <a:ext cx="259891" cy="175257"/>
          </a:xfrm>
          <a:prstGeom prst="rect">
            <a:avLst/>
          </a:prstGeom>
          <a:noFill/>
          <a:ln w="9525" algn="ctr">
            <a:noFill/>
            <a:miter lim="800000"/>
            <a:headEnd/>
            <a:tailEnd/>
          </a:ln>
          <a:effectLst/>
        </p:spPr>
        <p:txBody>
          <a:bodyPr wrap="none" lIns="82124" tIns="41061" rIns="82124" bIns="41061" anchor="b">
            <a:spAutoFit/>
          </a:bodyPr>
          <a:lstStyle/>
          <a:p>
            <a:pPr algn="r" defTabSz="814388"/>
            <a:fld id="{DFCF27A5-1A5B-48D3-A060-2758FFBB1ADD}" type="slidenum">
              <a:rPr lang="en-US" sz="600">
                <a:solidFill>
                  <a:srgbClr val="C0C0C0"/>
                </a:solidFill>
                <a:latin typeface="CiscoSans ExtraLight"/>
              </a:rPr>
              <a:pPr algn="r" defTabSz="814388"/>
              <a:t>‹#›</a:t>
            </a:fld>
            <a:endParaRPr lang="en-US" sz="600" dirty="0">
              <a:solidFill>
                <a:srgbClr val="C0C0C0"/>
              </a:solidFill>
              <a:latin typeface="CiscoSans ExtraLight"/>
            </a:endParaRPr>
          </a:p>
        </p:txBody>
      </p:sp>
      <p:sp>
        <p:nvSpPr>
          <p:cNvPr id="49" name="Rectangle 3"/>
          <p:cNvSpPr>
            <a:spLocks noChangeArrowheads="1"/>
          </p:cNvSpPr>
          <p:nvPr/>
        </p:nvSpPr>
        <p:spPr bwMode="hidden">
          <a:xfrm>
            <a:off x="0" y="0"/>
            <a:ext cx="12188825" cy="177800"/>
          </a:xfrm>
          <a:prstGeom prst="rect">
            <a:avLst/>
          </a:prstGeom>
          <a:solidFill>
            <a:schemeClr val="bg2"/>
          </a:solidFill>
          <a:ln w="25400" algn="ctr">
            <a:noFill/>
            <a:miter lim="800000"/>
            <a:headEnd/>
            <a:tailEnd/>
          </a:ln>
          <a:effectLst/>
        </p:spPr>
        <p:txBody>
          <a:bodyPr wrap="none" anchor="ctr"/>
          <a:lstStyle/>
          <a:p>
            <a:endParaRPr lang="en-US" dirty="0">
              <a:solidFill>
                <a:srgbClr val="0096D6"/>
              </a:solidFill>
              <a:latin typeface="CiscoSans ExtraLight"/>
            </a:endParaRPr>
          </a:p>
        </p:txBody>
      </p:sp>
      <p:grpSp>
        <p:nvGrpSpPr>
          <p:cNvPr id="2" name="Group 67"/>
          <p:cNvGrpSpPr/>
          <p:nvPr userDrawn="1"/>
        </p:nvGrpSpPr>
        <p:grpSpPr>
          <a:xfrm>
            <a:off x="454967" y="311151"/>
            <a:ext cx="1105272" cy="438358"/>
            <a:chOff x="609600" y="528537"/>
            <a:chExt cx="1444734" cy="763789"/>
          </a:xfrm>
          <a:gradFill flip="none" rotWithShape="1">
            <a:gsLst>
              <a:gs pos="11000">
                <a:schemeClr val="accent2"/>
              </a:gs>
              <a:gs pos="100000">
                <a:schemeClr val="accent5"/>
              </a:gs>
            </a:gsLst>
            <a:lin ang="2700000" scaled="1"/>
            <a:tileRect/>
          </a:gradFill>
        </p:grpSpPr>
        <p:sp>
          <p:nvSpPr>
            <p:cNvPr id="69" name="Rectangle 68"/>
            <p:cNvSpPr>
              <a:spLocks noChangeArrowheads="1"/>
            </p:cNvSpPr>
            <p:nvPr/>
          </p:nvSpPr>
          <p:spPr bwMode="black">
            <a:xfrm>
              <a:off x="1016578" y="1035681"/>
              <a:ext cx="65914" cy="249730"/>
            </a:xfrm>
            <a:prstGeom prst="rect">
              <a:avLst/>
            </a:prstGeom>
            <a:grpFill/>
            <a:ln w="9525">
              <a:noFill/>
              <a:miter lim="800000"/>
              <a:headEnd/>
              <a:tailEnd/>
            </a:ln>
          </p:spPr>
          <p:txBody>
            <a:bodyPr/>
            <a:lstStyle/>
            <a:p>
              <a:endParaRPr lang="en-US" dirty="0">
                <a:solidFill>
                  <a:srgbClr val="0096D6"/>
                </a:solidFill>
                <a:latin typeface="CiscoSans ExtraLight"/>
              </a:endParaRPr>
            </a:p>
          </p:txBody>
        </p:sp>
        <p:sp>
          <p:nvSpPr>
            <p:cNvPr id="70" name="Freeform 69"/>
            <p:cNvSpPr>
              <a:spLocks/>
            </p:cNvSpPr>
            <p:nvPr/>
          </p:nvSpPr>
          <p:spPr bwMode="black">
            <a:xfrm>
              <a:off x="1400563" y="1028765"/>
              <a:ext cx="190843" cy="263561"/>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grpFill/>
            <a:ln w="9525">
              <a:noFill/>
              <a:round/>
              <a:headEnd/>
              <a:tailEnd/>
            </a:ln>
          </p:spPr>
          <p:txBody>
            <a:bodyPr/>
            <a:lstStyle/>
            <a:p>
              <a:endParaRPr lang="en-US" dirty="0">
                <a:solidFill>
                  <a:srgbClr val="0096D6"/>
                </a:solidFill>
                <a:latin typeface="CiscoSans ExtraLight"/>
              </a:endParaRPr>
            </a:p>
          </p:txBody>
        </p:sp>
        <p:sp>
          <p:nvSpPr>
            <p:cNvPr id="71" name="Freeform 70"/>
            <p:cNvSpPr>
              <a:spLocks/>
            </p:cNvSpPr>
            <p:nvPr/>
          </p:nvSpPr>
          <p:spPr bwMode="black">
            <a:xfrm>
              <a:off x="740661" y="1028765"/>
              <a:ext cx="190843" cy="263561"/>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grpFill/>
            <a:ln w="9525">
              <a:noFill/>
              <a:round/>
              <a:headEnd/>
              <a:tailEnd/>
            </a:ln>
          </p:spPr>
          <p:txBody>
            <a:bodyPr/>
            <a:lstStyle/>
            <a:p>
              <a:endParaRPr lang="en-US" dirty="0">
                <a:solidFill>
                  <a:srgbClr val="0096D6"/>
                </a:solidFill>
                <a:latin typeface="CiscoSans ExtraLight"/>
              </a:endParaRPr>
            </a:p>
          </p:txBody>
        </p:sp>
        <p:sp>
          <p:nvSpPr>
            <p:cNvPr id="72" name="Freeform 71"/>
            <p:cNvSpPr>
              <a:spLocks noEditPoints="1"/>
            </p:cNvSpPr>
            <p:nvPr/>
          </p:nvSpPr>
          <p:spPr bwMode="black">
            <a:xfrm>
              <a:off x="1660385" y="1028765"/>
              <a:ext cx="262122" cy="263561"/>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grpFill/>
            <a:ln w="9525">
              <a:noFill/>
              <a:round/>
              <a:headEnd/>
              <a:tailEnd/>
            </a:ln>
          </p:spPr>
          <p:txBody>
            <a:bodyPr/>
            <a:lstStyle/>
            <a:p>
              <a:endParaRPr lang="en-US" dirty="0">
                <a:solidFill>
                  <a:srgbClr val="0096D6"/>
                </a:solidFill>
                <a:latin typeface="CiscoSans ExtraLight"/>
              </a:endParaRPr>
            </a:p>
          </p:txBody>
        </p:sp>
        <p:sp>
          <p:nvSpPr>
            <p:cNvPr id="73" name="Freeform 72"/>
            <p:cNvSpPr>
              <a:spLocks/>
            </p:cNvSpPr>
            <p:nvPr/>
          </p:nvSpPr>
          <p:spPr bwMode="black">
            <a:xfrm>
              <a:off x="1167566" y="1028765"/>
              <a:ext cx="170916" cy="263561"/>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grpFill/>
            <a:ln w="9525">
              <a:noFill/>
              <a:round/>
              <a:headEnd/>
              <a:tailEnd/>
            </a:ln>
          </p:spPr>
          <p:txBody>
            <a:bodyPr/>
            <a:lstStyle/>
            <a:p>
              <a:endParaRPr lang="en-US" dirty="0">
                <a:solidFill>
                  <a:srgbClr val="0096D6"/>
                </a:solidFill>
                <a:latin typeface="CiscoSans ExtraLight"/>
              </a:endParaRPr>
            </a:p>
          </p:txBody>
        </p:sp>
        <p:sp>
          <p:nvSpPr>
            <p:cNvPr id="74" name="Freeform 73"/>
            <p:cNvSpPr>
              <a:spLocks/>
            </p:cNvSpPr>
            <p:nvPr/>
          </p:nvSpPr>
          <p:spPr bwMode="black">
            <a:xfrm>
              <a:off x="609600" y="732931"/>
              <a:ext cx="62081" cy="128323"/>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grpFill/>
            <a:ln w="9525">
              <a:noFill/>
              <a:round/>
              <a:headEnd/>
              <a:tailEnd/>
            </a:ln>
          </p:spPr>
          <p:txBody>
            <a:bodyPr/>
            <a:lstStyle/>
            <a:p>
              <a:endParaRPr lang="en-US" dirty="0">
                <a:solidFill>
                  <a:srgbClr val="0096D6"/>
                </a:solidFill>
                <a:latin typeface="CiscoSans ExtraLight"/>
              </a:endParaRPr>
            </a:p>
          </p:txBody>
        </p:sp>
        <p:sp>
          <p:nvSpPr>
            <p:cNvPr id="75" name="Freeform 74"/>
            <p:cNvSpPr>
              <a:spLocks/>
            </p:cNvSpPr>
            <p:nvPr/>
          </p:nvSpPr>
          <p:spPr bwMode="black">
            <a:xfrm>
              <a:off x="783581"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grpFill/>
            <a:ln w="9525">
              <a:noFill/>
              <a:round/>
              <a:headEnd/>
              <a:tailEnd/>
            </a:ln>
          </p:spPr>
          <p:txBody>
            <a:bodyPr/>
            <a:lstStyle/>
            <a:p>
              <a:endParaRPr lang="en-US" dirty="0">
                <a:solidFill>
                  <a:srgbClr val="0096D6"/>
                </a:solidFill>
                <a:latin typeface="CiscoSans ExtraLight"/>
              </a:endParaRPr>
            </a:p>
          </p:txBody>
        </p:sp>
        <p:sp>
          <p:nvSpPr>
            <p:cNvPr id="76" name="Freeform 75"/>
            <p:cNvSpPr>
              <a:spLocks/>
            </p:cNvSpPr>
            <p:nvPr/>
          </p:nvSpPr>
          <p:spPr bwMode="black">
            <a:xfrm>
              <a:off x="954497" y="528537"/>
              <a:ext cx="62081" cy="394958"/>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grpFill/>
            <a:ln w="9525">
              <a:noFill/>
              <a:round/>
              <a:headEnd/>
              <a:tailEnd/>
            </a:ln>
          </p:spPr>
          <p:txBody>
            <a:bodyPr/>
            <a:lstStyle/>
            <a:p>
              <a:endParaRPr lang="en-US" dirty="0">
                <a:solidFill>
                  <a:srgbClr val="0096D6"/>
                </a:solidFill>
                <a:latin typeface="CiscoSans ExtraLight"/>
              </a:endParaRPr>
            </a:p>
          </p:txBody>
        </p:sp>
        <p:sp>
          <p:nvSpPr>
            <p:cNvPr id="77" name="Freeform 76"/>
            <p:cNvSpPr>
              <a:spLocks/>
            </p:cNvSpPr>
            <p:nvPr/>
          </p:nvSpPr>
          <p:spPr bwMode="black">
            <a:xfrm>
              <a:off x="1128478"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grpFill/>
            <a:ln w="9525">
              <a:noFill/>
              <a:round/>
              <a:headEnd/>
              <a:tailEnd/>
            </a:ln>
          </p:spPr>
          <p:txBody>
            <a:bodyPr/>
            <a:lstStyle/>
            <a:p>
              <a:endParaRPr lang="en-US" dirty="0">
                <a:solidFill>
                  <a:srgbClr val="0096D6"/>
                </a:solidFill>
                <a:latin typeface="CiscoSans ExtraLight"/>
              </a:endParaRPr>
            </a:p>
          </p:txBody>
        </p:sp>
        <p:sp>
          <p:nvSpPr>
            <p:cNvPr id="78" name="Freeform 77"/>
            <p:cNvSpPr>
              <a:spLocks/>
            </p:cNvSpPr>
            <p:nvPr/>
          </p:nvSpPr>
          <p:spPr bwMode="black">
            <a:xfrm>
              <a:off x="1298627" y="732931"/>
              <a:ext cx="65914" cy="128323"/>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grpFill/>
            <a:ln w="9525">
              <a:noFill/>
              <a:round/>
              <a:headEnd/>
              <a:tailEnd/>
            </a:ln>
          </p:spPr>
          <p:txBody>
            <a:bodyPr/>
            <a:lstStyle/>
            <a:p>
              <a:endParaRPr lang="en-US" dirty="0">
                <a:solidFill>
                  <a:srgbClr val="0096D6"/>
                </a:solidFill>
                <a:latin typeface="CiscoSans ExtraLight"/>
              </a:endParaRPr>
            </a:p>
          </p:txBody>
        </p:sp>
        <p:sp>
          <p:nvSpPr>
            <p:cNvPr id="79" name="Freeform 78"/>
            <p:cNvSpPr>
              <a:spLocks/>
            </p:cNvSpPr>
            <p:nvPr/>
          </p:nvSpPr>
          <p:spPr bwMode="black">
            <a:xfrm>
              <a:off x="1472608"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grpFill/>
            <a:ln w="9525">
              <a:noFill/>
              <a:round/>
              <a:headEnd/>
              <a:tailEnd/>
            </a:ln>
          </p:spPr>
          <p:txBody>
            <a:bodyPr/>
            <a:lstStyle/>
            <a:p>
              <a:endParaRPr lang="en-US" dirty="0">
                <a:solidFill>
                  <a:srgbClr val="0096D6"/>
                </a:solidFill>
                <a:latin typeface="CiscoSans ExtraLight"/>
              </a:endParaRPr>
            </a:p>
          </p:txBody>
        </p:sp>
        <p:sp>
          <p:nvSpPr>
            <p:cNvPr id="80" name="Freeform 79"/>
            <p:cNvSpPr>
              <a:spLocks/>
            </p:cNvSpPr>
            <p:nvPr/>
          </p:nvSpPr>
          <p:spPr bwMode="black">
            <a:xfrm>
              <a:off x="1646590" y="528537"/>
              <a:ext cx="62848" cy="394958"/>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grpFill/>
            <a:ln w="9525">
              <a:noFill/>
              <a:round/>
              <a:headEnd/>
              <a:tailEnd/>
            </a:ln>
          </p:spPr>
          <p:txBody>
            <a:bodyPr/>
            <a:lstStyle/>
            <a:p>
              <a:endParaRPr lang="en-US" dirty="0">
                <a:solidFill>
                  <a:srgbClr val="0096D6"/>
                </a:solidFill>
                <a:latin typeface="CiscoSans ExtraLight"/>
              </a:endParaRPr>
            </a:p>
          </p:txBody>
        </p:sp>
        <p:sp>
          <p:nvSpPr>
            <p:cNvPr id="81" name="Freeform 80"/>
            <p:cNvSpPr>
              <a:spLocks/>
            </p:cNvSpPr>
            <p:nvPr/>
          </p:nvSpPr>
          <p:spPr bwMode="black">
            <a:xfrm>
              <a:off x="1817505"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grpFill/>
            <a:ln w="9525">
              <a:noFill/>
              <a:round/>
              <a:headEnd/>
              <a:tailEnd/>
            </a:ln>
          </p:spPr>
          <p:txBody>
            <a:bodyPr/>
            <a:lstStyle/>
            <a:p>
              <a:endParaRPr lang="en-US" dirty="0">
                <a:solidFill>
                  <a:srgbClr val="0096D6"/>
                </a:solidFill>
                <a:latin typeface="CiscoSans ExtraLight"/>
              </a:endParaRPr>
            </a:p>
          </p:txBody>
        </p:sp>
        <p:sp>
          <p:nvSpPr>
            <p:cNvPr id="82" name="Freeform 81"/>
            <p:cNvSpPr>
              <a:spLocks/>
            </p:cNvSpPr>
            <p:nvPr/>
          </p:nvSpPr>
          <p:spPr bwMode="black">
            <a:xfrm>
              <a:off x="1991486" y="732931"/>
              <a:ext cx="62848" cy="128323"/>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grpFill/>
            <a:ln w="9525">
              <a:noFill/>
              <a:round/>
              <a:headEnd/>
              <a:tailEnd/>
            </a:ln>
          </p:spPr>
          <p:txBody>
            <a:bodyPr/>
            <a:lstStyle/>
            <a:p>
              <a:endParaRPr lang="en-US" dirty="0">
                <a:solidFill>
                  <a:srgbClr val="0096D6"/>
                </a:solidFill>
                <a:latin typeface="CiscoSans ExtraLight"/>
              </a:endParaRPr>
            </a:p>
          </p:txBody>
        </p:sp>
      </p:grpSp>
      <p:sp>
        <p:nvSpPr>
          <p:cNvPr id="50" name="Title 1"/>
          <p:cNvSpPr>
            <a:spLocks noGrp="1"/>
          </p:cNvSpPr>
          <p:nvPr>
            <p:ph type="ctrTitle" hasCustomPrompt="1"/>
          </p:nvPr>
        </p:nvSpPr>
        <p:spPr>
          <a:xfrm>
            <a:off x="295114" y="1248230"/>
            <a:ext cx="10813350" cy="2907239"/>
          </a:xfrm>
        </p:spPr>
        <p:txBody>
          <a:bodyPr/>
          <a:lstStyle>
            <a:lvl1pPr algn="l" defTabSz="914400" rtl="0" eaLnBrk="1" latinLnBrk="0" hangingPunct="1">
              <a:lnSpc>
                <a:spcPct val="90000"/>
              </a:lnSpc>
              <a:spcBef>
                <a:spcPct val="0"/>
              </a:spcBef>
              <a:buNone/>
              <a:defRPr lang="en-US" sz="6000" b="0" kern="1200" spc="-200" baseline="0" dirty="0">
                <a:gradFill flip="none" rotWithShape="1">
                  <a:gsLst>
                    <a:gs pos="0">
                      <a:srgbClr val="55E6ED"/>
                    </a:gs>
                    <a:gs pos="80000">
                      <a:srgbClr val="009249"/>
                    </a:gs>
                  </a:gsLst>
                  <a:lin ang="12000000" scaled="0"/>
                  <a:tileRect/>
                </a:gradFill>
                <a:latin typeface="+mj-lt"/>
                <a:ea typeface="+mj-ea"/>
                <a:cs typeface="+mj-cs"/>
              </a:defRPr>
            </a:lvl1pPr>
          </a:lstStyle>
          <a:p>
            <a:r>
              <a:rPr lang="en-US" dirty="0" smtClean="0"/>
              <a:t>Presentation Title Goes Here</a:t>
            </a:r>
            <a:endParaRPr lang="en-US" dirty="0"/>
          </a:p>
        </p:txBody>
      </p:sp>
      <p:sp>
        <p:nvSpPr>
          <p:cNvPr id="48" name="Subtitle 2"/>
          <p:cNvSpPr>
            <a:spLocks noGrp="1"/>
          </p:cNvSpPr>
          <p:nvPr>
            <p:ph type="subTitle" idx="1" hasCustomPrompt="1"/>
          </p:nvPr>
        </p:nvSpPr>
        <p:spPr>
          <a:xfrm>
            <a:off x="315095" y="4464067"/>
            <a:ext cx="10813351" cy="384175"/>
          </a:xfrm>
        </p:spPr>
        <p:txBody>
          <a:bodyPr>
            <a:normAutofit/>
          </a:bodyPr>
          <a:lstStyle>
            <a:lvl1pPr marL="0" indent="0" algn="l">
              <a:buNone/>
              <a:defRPr lang="en-US" sz="2000" kern="1200" dirty="0">
                <a:solidFill>
                  <a:srgbClr val="6DB344"/>
                </a:solidFill>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smtClean="0"/>
              <a:t>Presenter Name and Title Go Here</a:t>
            </a:r>
            <a:endParaRPr lang="en-US" dirty="0"/>
          </a:p>
        </p:txBody>
      </p:sp>
      <p:sp>
        <p:nvSpPr>
          <p:cNvPr id="57" name="Rectangle 56"/>
          <p:cNvSpPr/>
          <p:nvPr userDrawn="1"/>
        </p:nvSpPr>
        <p:spPr>
          <a:xfrm>
            <a:off x="1" y="6537960"/>
            <a:ext cx="12168841" cy="32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CiscoSans ExtraLight"/>
            </a:endParaRPr>
          </a:p>
        </p:txBody>
      </p:sp>
      <p:sp>
        <p:nvSpPr>
          <p:cNvPr id="59" name="Rectangle 5"/>
          <p:cNvSpPr>
            <a:spLocks noChangeArrowheads="1"/>
          </p:cNvSpPr>
          <p:nvPr userDrawn="1"/>
        </p:nvSpPr>
        <p:spPr bwMode="ltGray">
          <a:xfrm>
            <a:off x="10645234" y="6584513"/>
            <a:ext cx="785989" cy="175257"/>
          </a:xfrm>
          <a:prstGeom prst="rect">
            <a:avLst/>
          </a:prstGeom>
          <a:noFill/>
          <a:ln w="9525">
            <a:noFill/>
            <a:miter lim="800000"/>
            <a:headEnd/>
            <a:tailEnd/>
          </a:ln>
          <a:effectLst/>
        </p:spPr>
        <p:txBody>
          <a:bodyPr wrap="none" lIns="82124" tIns="41061" rIns="82124" bIns="41061" anchor="b">
            <a:spAutoFit/>
          </a:bodyPr>
          <a:lstStyle/>
          <a:p>
            <a:pPr algn="r" defTabSz="814388"/>
            <a:r>
              <a:rPr lang="en-US" sz="600" dirty="0">
                <a:solidFill>
                  <a:srgbClr val="C0C0C0"/>
                </a:solidFill>
                <a:latin typeface="CiscoSans ExtraLight"/>
              </a:rPr>
              <a:t>Cisco Confidential</a:t>
            </a:r>
          </a:p>
        </p:txBody>
      </p:sp>
      <p:sp>
        <p:nvSpPr>
          <p:cNvPr id="60" name="Rectangle 7"/>
          <p:cNvSpPr>
            <a:spLocks noChangeArrowheads="1"/>
          </p:cNvSpPr>
          <p:nvPr userDrawn="1"/>
        </p:nvSpPr>
        <p:spPr bwMode="ltGray">
          <a:xfrm>
            <a:off x="11616954" y="6580409"/>
            <a:ext cx="259891" cy="175257"/>
          </a:xfrm>
          <a:prstGeom prst="rect">
            <a:avLst/>
          </a:prstGeom>
          <a:noFill/>
          <a:ln w="9525" algn="ctr">
            <a:noFill/>
            <a:miter lim="800000"/>
            <a:headEnd/>
            <a:tailEnd/>
          </a:ln>
          <a:effectLst/>
        </p:spPr>
        <p:txBody>
          <a:bodyPr wrap="none" lIns="82124" tIns="41061" rIns="82124" bIns="41061" anchor="b">
            <a:spAutoFit/>
          </a:bodyPr>
          <a:lstStyle/>
          <a:p>
            <a:pPr algn="r" defTabSz="814388"/>
            <a:fld id="{DFCF27A5-1A5B-48D3-A060-2758FFBB1ADD}" type="slidenum">
              <a:rPr lang="en-US" sz="600">
                <a:solidFill>
                  <a:srgbClr val="C0C0C0"/>
                </a:solidFill>
                <a:latin typeface="CiscoSans ExtraLight"/>
              </a:rPr>
              <a:pPr algn="r" defTabSz="814388"/>
              <a:t>‹#›</a:t>
            </a:fld>
            <a:endParaRPr lang="en-US" sz="600" dirty="0">
              <a:solidFill>
                <a:srgbClr val="C0C0C0"/>
              </a:solidFill>
              <a:latin typeface="CiscoSans ExtraLight"/>
            </a:endParaRPr>
          </a:p>
        </p:txBody>
      </p:sp>
      <p:sp>
        <p:nvSpPr>
          <p:cNvPr id="56" name="Rectangle 4"/>
          <p:cNvSpPr>
            <a:spLocks noChangeArrowheads="1"/>
          </p:cNvSpPr>
          <p:nvPr userDrawn="1"/>
        </p:nvSpPr>
        <p:spPr bwMode="ltGray">
          <a:xfrm>
            <a:off x="335077" y="6586247"/>
            <a:ext cx="4388093" cy="175257"/>
          </a:xfrm>
          <a:prstGeom prst="rect">
            <a:avLst/>
          </a:prstGeom>
          <a:noFill/>
          <a:ln w="9525">
            <a:noFill/>
            <a:miter lim="800000"/>
            <a:headEnd/>
            <a:tailEnd/>
          </a:ln>
          <a:effectLst/>
        </p:spPr>
        <p:txBody>
          <a:bodyPr wrap="square" lIns="82124" tIns="41061" rIns="82124" bIns="41061" anchor="b" anchorCtr="0">
            <a:spAutoFit/>
          </a:bodyPr>
          <a:lstStyle/>
          <a:p>
            <a:pPr defTabSz="814388"/>
            <a:r>
              <a:rPr lang="en-US" sz="600" dirty="0" smtClean="0">
                <a:solidFill>
                  <a:srgbClr val="C0C0C0"/>
                </a:solidFill>
                <a:latin typeface="CiscoSans ExtraLight" pitchFamily="34" charset="0"/>
              </a:rPr>
              <a:t>© 2010 Cisco and/or its affiliates. All rights reserved.</a:t>
            </a:r>
            <a:endParaRPr lang="en-US" sz="600" dirty="0">
              <a:solidFill>
                <a:srgbClr val="C0C0C0"/>
              </a:solidFill>
              <a:latin typeface="CiscoSans ExtraLight" pitchFamily="34" charset="0"/>
            </a:endParaRPr>
          </a:p>
        </p:txBody>
      </p:sp>
    </p:spTree>
    <p:extLst>
      <p:ext uri="{BB962C8B-B14F-4D97-AF65-F5344CB8AC3E}">
        <p14:creationId xmlns:p14="http://schemas.microsoft.com/office/powerpoint/2010/main" val="1387329511"/>
      </p:ext>
    </p:extLst>
  </p:cSld>
  <p:clrMapOvr>
    <a:masterClrMapping/>
  </p:clrMapOvr>
  <p:transition>
    <p:wipe dir="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Title Slide solid gradient">
    <p:spTree>
      <p:nvGrpSpPr>
        <p:cNvPr id="1" name=""/>
        <p:cNvGrpSpPr/>
        <p:nvPr/>
      </p:nvGrpSpPr>
      <p:grpSpPr>
        <a:xfrm>
          <a:off x="0" y="0"/>
          <a:ext cx="0" cy="0"/>
          <a:chOff x="0" y="0"/>
          <a:chExt cx="0" cy="0"/>
        </a:xfrm>
      </p:grpSpPr>
      <p:pic>
        <p:nvPicPr>
          <p:cNvPr id="26" name="Picture 2" descr="C:\Documents and Settings\contractor\Desktop\Blue_Green_Gradient.png"/>
          <p:cNvPicPr>
            <a:picLocks noChangeAspect="1" noChangeArrowheads="1"/>
          </p:cNvPicPr>
          <p:nvPr/>
        </p:nvPicPr>
        <p:blipFill>
          <a:blip r:embed="rId2" cstate="print"/>
          <a:srcRect/>
          <a:stretch>
            <a:fillRect/>
          </a:stretch>
        </p:blipFill>
        <p:spPr bwMode="auto">
          <a:xfrm>
            <a:off x="-16929" y="0"/>
            <a:ext cx="12205754" cy="6858000"/>
          </a:xfrm>
          <a:prstGeom prst="rect">
            <a:avLst/>
          </a:prstGeom>
          <a:noFill/>
        </p:spPr>
      </p:pic>
      <p:sp>
        <p:nvSpPr>
          <p:cNvPr id="29" name="Rounded Rectangle 28"/>
          <p:cNvSpPr/>
          <p:nvPr userDrawn="1"/>
        </p:nvSpPr>
        <p:spPr>
          <a:xfrm>
            <a:off x="2430699" y="-3570592"/>
            <a:ext cx="2305719" cy="14014174"/>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CiscoSans ExtraLight"/>
            </a:endParaRPr>
          </a:p>
        </p:txBody>
      </p:sp>
      <p:sp>
        <p:nvSpPr>
          <p:cNvPr id="30" name="Rounded Rectangle 29"/>
          <p:cNvSpPr/>
          <p:nvPr userDrawn="1"/>
        </p:nvSpPr>
        <p:spPr>
          <a:xfrm>
            <a:off x="0" y="-637720"/>
            <a:ext cx="2305719" cy="8148430"/>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CiscoSans ExtraLight"/>
            </a:endParaRPr>
          </a:p>
        </p:txBody>
      </p:sp>
      <p:sp>
        <p:nvSpPr>
          <p:cNvPr id="31" name="Rounded Rectangle 30"/>
          <p:cNvSpPr/>
          <p:nvPr userDrawn="1"/>
        </p:nvSpPr>
        <p:spPr>
          <a:xfrm rot="10800000">
            <a:off x="1351370" y="4248605"/>
            <a:ext cx="2305719" cy="814843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CiscoSans ExtraLight"/>
            </a:endParaRPr>
          </a:p>
        </p:txBody>
      </p:sp>
      <p:sp>
        <p:nvSpPr>
          <p:cNvPr id="32" name="Rounded Rectangle 31"/>
          <p:cNvSpPr/>
          <p:nvPr userDrawn="1"/>
        </p:nvSpPr>
        <p:spPr>
          <a:xfrm>
            <a:off x="8778358" y="-2913279"/>
            <a:ext cx="2305719" cy="8148430"/>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CiscoSans ExtraLight"/>
            </a:endParaRPr>
          </a:p>
        </p:txBody>
      </p:sp>
      <p:sp>
        <p:nvSpPr>
          <p:cNvPr id="33" name="Rounded Rectangle 32"/>
          <p:cNvSpPr/>
          <p:nvPr userDrawn="1"/>
        </p:nvSpPr>
        <p:spPr>
          <a:xfrm>
            <a:off x="10804454" y="5699195"/>
            <a:ext cx="2305719" cy="8148430"/>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CiscoSans ExtraLight"/>
            </a:endParaRPr>
          </a:p>
        </p:txBody>
      </p:sp>
      <p:sp>
        <p:nvSpPr>
          <p:cNvPr id="34" name="Rounded Rectangle 33"/>
          <p:cNvSpPr/>
          <p:nvPr userDrawn="1"/>
        </p:nvSpPr>
        <p:spPr>
          <a:xfrm rot="10800000">
            <a:off x="4047043" y="1516172"/>
            <a:ext cx="2305719" cy="814843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CiscoSans ExtraLight"/>
            </a:endParaRPr>
          </a:p>
        </p:txBody>
      </p:sp>
      <p:sp>
        <p:nvSpPr>
          <p:cNvPr id="2" name="Title 1"/>
          <p:cNvSpPr>
            <a:spLocks noGrp="1"/>
          </p:cNvSpPr>
          <p:nvPr>
            <p:ph type="ctrTitle" hasCustomPrompt="1"/>
          </p:nvPr>
        </p:nvSpPr>
        <p:spPr>
          <a:xfrm>
            <a:off x="295114" y="1236690"/>
            <a:ext cx="10813350" cy="2918779"/>
          </a:xfrm>
        </p:spPr>
        <p:txBody>
          <a:bodyPr/>
          <a:lstStyle>
            <a:lvl1pPr>
              <a:lnSpc>
                <a:spcPct val="90000"/>
              </a:lnSpc>
              <a:defRPr sz="6000" b="0" spc="-200" baseline="0">
                <a:solidFill>
                  <a:schemeClr val="bg1"/>
                </a:solidFill>
                <a:latin typeface="+mj-lt"/>
              </a:defRPr>
            </a:lvl1pPr>
          </a:lstStyle>
          <a:p>
            <a:r>
              <a:rPr lang="en-US" dirty="0" smtClean="0"/>
              <a:t>Presentation Title Goes Here</a:t>
            </a:r>
            <a:endParaRPr lang="en-US" dirty="0"/>
          </a:p>
        </p:txBody>
      </p:sp>
      <p:grpSp>
        <p:nvGrpSpPr>
          <p:cNvPr id="4" name="Group 38"/>
          <p:cNvGrpSpPr/>
          <p:nvPr userDrawn="1"/>
        </p:nvGrpSpPr>
        <p:grpSpPr>
          <a:xfrm>
            <a:off x="454967" y="311151"/>
            <a:ext cx="1105272" cy="438358"/>
            <a:chOff x="609600" y="528537"/>
            <a:chExt cx="1444734" cy="763789"/>
          </a:xfrm>
          <a:solidFill>
            <a:schemeClr val="bg1"/>
          </a:solidFill>
        </p:grpSpPr>
        <p:sp>
          <p:nvSpPr>
            <p:cNvPr id="64" name="Rectangle 63"/>
            <p:cNvSpPr>
              <a:spLocks noChangeArrowheads="1"/>
            </p:cNvSpPr>
            <p:nvPr/>
          </p:nvSpPr>
          <p:spPr bwMode="black">
            <a:xfrm>
              <a:off x="1016578" y="1035681"/>
              <a:ext cx="65914" cy="249730"/>
            </a:xfrm>
            <a:prstGeom prst="rect">
              <a:avLst/>
            </a:prstGeom>
            <a:grpFill/>
            <a:ln w="9525">
              <a:noFill/>
              <a:miter lim="800000"/>
              <a:headEnd/>
              <a:tailEnd/>
            </a:ln>
          </p:spPr>
          <p:txBody>
            <a:bodyPr/>
            <a:lstStyle/>
            <a:p>
              <a:endParaRPr lang="en-US" dirty="0">
                <a:solidFill>
                  <a:srgbClr val="0096D6"/>
                </a:solidFill>
                <a:latin typeface="CiscoSans ExtraLight"/>
              </a:endParaRPr>
            </a:p>
          </p:txBody>
        </p:sp>
        <p:sp>
          <p:nvSpPr>
            <p:cNvPr id="65" name="Freeform 64"/>
            <p:cNvSpPr>
              <a:spLocks/>
            </p:cNvSpPr>
            <p:nvPr/>
          </p:nvSpPr>
          <p:spPr bwMode="black">
            <a:xfrm>
              <a:off x="1400563" y="1028765"/>
              <a:ext cx="190843" cy="263561"/>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grpFill/>
            <a:ln w="9525">
              <a:noFill/>
              <a:round/>
              <a:headEnd/>
              <a:tailEnd/>
            </a:ln>
          </p:spPr>
          <p:txBody>
            <a:bodyPr/>
            <a:lstStyle/>
            <a:p>
              <a:endParaRPr lang="en-US" dirty="0">
                <a:solidFill>
                  <a:srgbClr val="0096D6"/>
                </a:solidFill>
                <a:latin typeface="CiscoSans ExtraLight"/>
              </a:endParaRPr>
            </a:p>
          </p:txBody>
        </p:sp>
        <p:sp>
          <p:nvSpPr>
            <p:cNvPr id="66" name="Freeform 65"/>
            <p:cNvSpPr>
              <a:spLocks/>
            </p:cNvSpPr>
            <p:nvPr/>
          </p:nvSpPr>
          <p:spPr bwMode="black">
            <a:xfrm>
              <a:off x="740661" y="1028765"/>
              <a:ext cx="190843" cy="263561"/>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grpFill/>
            <a:ln w="9525">
              <a:noFill/>
              <a:round/>
              <a:headEnd/>
              <a:tailEnd/>
            </a:ln>
          </p:spPr>
          <p:txBody>
            <a:bodyPr/>
            <a:lstStyle/>
            <a:p>
              <a:endParaRPr lang="en-US" dirty="0">
                <a:solidFill>
                  <a:srgbClr val="0096D6"/>
                </a:solidFill>
                <a:latin typeface="CiscoSans ExtraLight"/>
              </a:endParaRPr>
            </a:p>
          </p:txBody>
        </p:sp>
        <p:sp>
          <p:nvSpPr>
            <p:cNvPr id="67" name="Freeform 66"/>
            <p:cNvSpPr>
              <a:spLocks noEditPoints="1"/>
            </p:cNvSpPr>
            <p:nvPr/>
          </p:nvSpPr>
          <p:spPr bwMode="black">
            <a:xfrm>
              <a:off x="1660385" y="1028765"/>
              <a:ext cx="262122" cy="263561"/>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grpFill/>
            <a:ln w="9525">
              <a:noFill/>
              <a:round/>
              <a:headEnd/>
              <a:tailEnd/>
            </a:ln>
          </p:spPr>
          <p:txBody>
            <a:bodyPr/>
            <a:lstStyle/>
            <a:p>
              <a:endParaRPr lang="en-US" dirty="0">
                <a:solidFill>
                  <a:srgbClr val="0096D6"/>
                </a:solidFill>
                <a:latin typeface="CiscoSans ExtraLight"/>
              </a:endParaRPr>
            </a:p>
          </p:txBody>
        </p:sp>
        <p:sp>
          <p:nvSpPr>
            <p:cNvPr id="68" name="Freeform 67"/>
            <p:cNvSpPr>
              <a:spLocks/>
            </p:cNvSpPr>
            <p:nvPr/>
          </p:nvSpPr>
          <p:spPr bwMode="black">
            <a:xfrm>
              <a:off x="1167566" y="1028765"/>
              <a:ext cx="170916" cy="263561"/>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grpFill/>
            <a:ln w="9525">
              <a:noFill/>
              <a:round/>
              <a:headEnd/>
              <a:tailEnd/>
            </a:ln>
          </p:spPr>
          <p:txBody>
            <a:bodyPr/>
            <a:lstStyle/>
            <a:p>
              <a:endParaRPr lang="en-US" dirty="0">
                <a:solidFill>
                  <a:srgbClr val="0096D6"/>
                </a:solidFill>
                <a:latin typeface="CiscoSans ExtraLight"/>
              </a:endParaRPr>
            </a:p>
          </p:txBody>
        </p:sp>
        <p:sp>
          <p:nvSpPr>
            <p:cNvPr id="69" name="Freeform 68"/>
            <p:cNvSpPr>
              <a:spLocks/>
            </p:cNvSpPr>
            <p:nvPr/>
          </p:nvSpPr>
          <p:spPr bwMode="black">
            <a:xfrm>
              <a:off x="609600" y="732931"/>
              <a:ext cx="62081" cy="128323"/>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grpFill/>
            <a:ln w="9525">
              <a:noFill/>
              <a:round/>
              <a:headEnd/>
              <a:tailEnd/>
            </a:ln>
          </p:spPr>
          <p:txBody>
            <a:bodyPr/>
            <a:lstStyle/>
            <a:p>
              <a:endParaRPr lang="en-US" dirty="0">
                <a:solidFill>
                  <a:srgbClr val="0096D6"/>
                </a:solidFill>
                <a:latin typeface="CiscoSans ExtraLight"/>
              </a:endParaRPr>
            </a:p>
          </p:txBody>
        </p:sp>
        <p:sp>
          <p:nvSpPr>
            <p:cNvPr id="70" name="Freeform 69"/>
            <p:cNvSpPr>
              <a:spLocks/>
            </p:cNvSpPr>
            <p:nvPr/>
          </p:nvSpPr>
          <p:spPr bwMode="black">
            <a:xfrm>
              <a:off x="783581"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grpFill/>
            <a:ln w="9525">
              <a:noFill/>
              <a:round/>
              <a:headEnd/>
              <a:tailEnd/>
            </a:ln>
          </p:spPr>
          <p:txBody>
            <a:bodyPr/>
            <a:lstStyle/>
            <a:p>
              <a:endParaRPr lang="en-US" dirty="0">
                <a:solidFill>
                  <a:srgbClr val="0096D6"/>
                </a:solidFill>
                <a:latin typeface="CiscoSans ExtraLight"/>
              </a:endParaRPr>
            </a:p>
          </p:txBody>
        </p:sp>
        <p:sp>
          <p:nvSpPr>
            <p:cNvPr id="71" name="Freeform 70"/>
            <p:cNvSpPr>
              <a:spLocks/>
            </p:cNvSpPr>
            <p:nvPr/>
          </p:nvSpPr>
          <p:spPr bwMode="black">
            <a:xfrm>
              <a:off x="954497" y="528537"/>
              <a:ext cx="62081" cy="394958"/>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grpFill/>
            <a:ln w="9525">
              <a:noFill/>
              <a:round/>
              <a:headEnd/>
              <a:tailEnd/>
            </a:ln>
          </p:spPr>
          <p:txBody>
            <a:bodyPr/>
            <a:lstStyle/>
            <a:p>
              <a:endParaRPr lang="en-US" dirty="0">
                <a:solidFill>
                  <a:srgbClr val="0096D6"/>
                </a:solidFill>
                <a:latin typeface="CiscoSans ExtraLight"/>
              </a:endParaRPr>
            </a:p>
          </p:txBody>
        </p:sp>
        <p:sp>
          <p:nvSpPr>
            <p:cNvPr id="72" name="Freeform 71"/>
            <p:cNvSpPr>
              <a:spLocks/>
            </p:cNvSpPr>
            <p:nvPr/>
          </p:nvSpPr>
          <p:spPr bwMode="black">
            <a:xfrm>
              <a:off x="1128478"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grpFill/>
            <a:ln w="9525">
              <a:noFill/>
              <a:round/>
              <a:headEnd/>
              <a:tailEnd/>
            </a:ln>
          </p:spPr>
          <p:txBody>
            <a:bodyPr/>
            <a:lstStyle/>
            <a:p>
              <a:endParaRPr lang="en-US" dirty="0">
                <a:solidFill>
                  <a:srgbClr val="0096D6"/>
                </a:solidFill>
                <a:latin typeface="CiscoSans ExtraLight"/>
              </a:endParaRPr>
            </a:p>
          </p:txBody>
        </p:sp>
        <p:sp>
          <p:nvSpPr>
            <p:cNvPr id="73" name="Freeform 72"/>
            <p:cNvSpPr>
              <a:spLocks/>
            </p:cNvSpPr>
            <p:nvPr/>
          </p:nvSpPr>
          <p:spPr bwMode="black">
            <a:xfrm>
              <a:off x="1298627" y="732931"/>
              <a:ext cx="65914" cy="128323"/>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grpFill/>
            <a:ln w="9525">
              <a:noFill/>
              <a:round/>
              <a:headEnd/>
              <a:tailEnd/>
            </a:ln>
          </p:spPr>
          <p:txBody>
            <a:bodyPr/>
            <a:lstStyle/>
            <a:p>
              <a:endParaRPr lang="en-US" dirty="0">
                <a:solidFill>
                  <a:srgbClr val="0096D6"/>
                </a:solidFill>
                <a:latin typeface="CiscoSans ExtraLight"/>
              </a:endParaRPr>
            </a:p>
          </p:txBody>
        </p:sp>
        <p:sp>
          <p:nvSpPr>
            <p:cNvPr id="74" name="Freeform 73"/>
            <p:cNvSpPr>
              <a:spLocks/>
            </p:cNvSpPr>
            <p:nvPr/>
          </p:nvSpPr>
          <p:spPr bwMode="black">
            <a:xfrm>
              <a:off x="1472608"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grpFill/>
            <a:ln w="9525">
              <a:noFill/>
              <a:round/>
              <a:headEnd/>
              <a:tailEnd/>
            </a:ln>
          </p:spPr>
          <p:txBody>
            <a:bodyPr/>
            <a:lstStyle/>
            <a:p>
              <a:endParaRPr lang="en-US" dirty="0">
                <a:solidFill>
                  <a:srgbClr val="0096D6"/>
                </a:solidFill>
                <a:latin typeface="CiscoSans ExtraLight"/>
              </a:endParaRPr>
            </a:p>
          </p:txBody>
        </p:sp>
        <p:sp>
          <p:nvSpPr>
            <p:cNvPr id="75" name="Freeform 74"/>
            <p:cNvSpPr>
              <a:spLocks/>
            </p:cNvSpPr>
            <p:nvPr/>
          </p:nvSpPr>
          <p:spPr bwMode="black">
            <a:xfrm>
              <a:off x="1646590" y="528537"/>
              <a:ext cx="62848" cy="394958"/>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grpFill/>
            <a:ln w="9525">
              <a:noFill/>
              <a:round/>
              <a:headEnd/>
              <a:tailEnd/>
            </a:ln>
          </p:spPr>
          <p:txBody>
            <a:bodyPr/>
            <a:lstStyle/>
            <a:p>
              <a:endParaRPr lang="en-US" dirty="0">
                <a:solidFill>
                  <a:srgbClr val="0096D6"/>
                </a:solidFill>
                <a:latin typeface="CiscoSans ExtraLight"/>
              </a:endParaRPr>
            </a:p>
          </p:txBody>
        </p:sp>
        <p:sp>
          <p:nvSpPr>
            <p:cNvPr id="76" name="Freeform 75"/>
            <p:cNvSpPr>
              <a:spLocks/>
            </p:cNvSpPr>
            <p:nvPr/>
          </p:nvSpPr>
          <p:spPr bwMode="black">
            <a:xfrm>
              <a:off x="1817505"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grpFill/>
            <a:ln w="9525">
              <a:noFill/>
              <a:round/>
              <a:headEnd/>
              <a:tailEnd/>
            </a:ln>
          </p:spPr>
          <p:txBody>
            <a:bodyPr/>
            <a:lstStyle/>
            <a:p>
              <a:endParaRPr lang="en-US" dirty="0">
                <a:solidFill>
                  <a:srgbClr val="0096D6"/>
                </a:solidFill>
                <a:latin typeface="CiscoSans ExtraLight"/>
              </a:endParaRPr>
            </a:p>
          </p:txBody>
        </p:sp>
        <p:sp>
          <p:nvSpPr>
            <p:cNvPr id="77" name="Freeform 76"/>
            <p:cNvSpPr>
              <a:spLocks/>
            </p:cNvSpPr>
            <p:nvPr/>
          </p:nvSpPr>
          <p:spPr bwMode="black">
            <a:xfrm>
              <a:off x="1991486" y="732931"/>
              <a:ext cx="62848" cy="128323"/>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grpFill/>
            <a:ln w="9525">
              <a:noFill/>
              <a:round/>
              <a:headEnd/>
              <a:tailEnd/>
            </a:ln>
          </p:spPr>
          <p:txBody>
            <a:bodyPr/>
            <a:lstStyle/>
            <a:p>
              <a:endParaRPr lang="en-US" dirty="0">
                <a:solidFill>
                  <a:srgbClr val="0096D6"/>
                </a:solidFill>
                <a:latin typeface="CiscoSans ExtraLight"/>
              </a:endParaRPr>
            </a:p>
          </p:txBody>
        </p:sp>
      </p:grpSp>
      <p:sp>
        <p:nvSpPr>
          <p:cNvPr id="3" name="Subtitle 2"/>
          <p:cNvSpPr>
            <a:spLocks noGrp="1"/>
          </p:cNvSpPr>
          <p:nvPr>
            <p:ph type="subTitle" idx="1" hasCustomPrompt="1"/>
          </p:nvPr>
        </p:nvSpPr>
        <p:spPr>
          <a:xfrm>
            <a:off x="315095" y="4464069"/>
            <a:ext cx="10813351" cy="384175"/>
          </a:xfrm>
        </p:spPr>
        <p:txBody>
          <a:bodyPr>
            <a:normAutofit/>
          </a:bodyPr>
          <a:lstStyle>
            <a:lvl1pPr marL="0" indent="0" algn="l">
              <a:buNone/>
              <a:defRPr sz="20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Presenter Name and Title Go Here</a:t>
            </a:r>
            <a:endParaRPr lang="en-US" dirty="0"/>
          </a:p>
        </p:txBody>
      </p:sp>
      <p:sp>
        <p:nvSpPr>
          <p:cNvPr id="59" name="Rectangle 5"/>
          <p:cNvSpPr>
            <a:spLocks noChangeArrowheads="1"/>
          </p:cNvSpPr>
          <p:nvPr userDrawn="1"/>
        </p:nvSpPr>
        <p:spPr bwMode="ltGray">
          <a:xfrm>
            <a:off x="10645234" y="6584513"/>
            <a:ext cx="785989" cy="175257"/>
          </a:xfrm>
          <a:prstGeom prst="rect">
            <a:avLst/>
          </a:prstGeom>
          <a:noFill/>
          <a:ln w="9525">
            <a:noFill/>
            <a:miter lim="800000"/>
            <a:headEnd/>
            <a:tailEnd/>
          </a:ln>
          <a:effectLst/>
        </p:spPr>
        <p:txBody>
          <a:bodyPr wrap="none" lIns="82124" tIns="41061" rIns="82124" bIns="41061" anchor="b">
            <a:spAutoFit/>
          </a:bodyPr>
          <a:lstStyle/>
          <a:p>
            <a:pPr algn="r" defTabSz="814388"/>
            <a:r>
              <a:rPr lang="en-US" sz="600" dirty="0">
                <a:solidFill>
                  <a:srgbClr val="FFFFFF"/>
                </a:solidFill>
                <a:latin typeface="CiscoSans ExtraLight" pitchFamily="34" charset="0"/>
              </a:rPr>
              <a:t>Cisco Confidential</a:t>
            </a:r>
          </a:p>
        </p:txBody>
      </p:sp>
      <p:sp>
        <p:nvSpPr>
          <p:cNvPr id="63" name="Rectangle 7"/>
          <p:cNvSpPr>
            <a:spLocks noChangeArrowheads="1"/>
          </p:cNvSpPr>
          <p:nvPr userDrawn="1"/>
        </p:nvSpPr>
        <p:spPr bwMode="ltGray">
          <a:xfrm>
            <a:off x="11616954" y="6580409"/>
            <a:ext cx="259891" cy="175257"/>
          </a:xfrm>
          <a:prstGeom prst="rect">
            <a:avLst/>
          </a:prstGeom>
          <a:noFill/>
          <a:ln w="9525" algn="ctr">
            <a:noFill/>
            <a:miter lim="800000"/>
            <a:headEnd/>
            <a:tailEnd/>
          </a:ln>
          <a:effectLst/>
        </p:spPr>
        <p:txBody>
          <a:bodyPr wrap="none" lIns="82124" tIns="41061" rIns="82124" bIns="41061" anchor="b">
            <a:spAutoFit/>
          </a:bodyPr>
          <a:lstStyle/>
          <a:p>
            <a:pPr algn="r" defTabSz="814388"/>
            <a:fld id="{DFCF27A5-1A5B-48D3-A060-2758FFBB1ADD}" type="slidenum">
              <a:rPr lang="en-US" sz="600">
                <a:solidFill>
                  <a:srgbClr val="FFFFFF"/>
                </a:solidFill>
                <a:latin typeface="CiscoSans ExtraLight" pitchFamily="34" charset="0"/>
              </a:rPr>
              <a:pPr algn="r" defTabSz="814388"/>
              <a:t>‹#›</a:t>
            </a:fld>
            <a:endParaRPr lang="en-US" sz="600" dirty="0">
              <a:solidFill>
                <a:srgbClr val="FFFFFF"/>
              </a:solidFill>
              <a:latin typeface="CiscoSans ExtraLight" pitchFamily="34" charset="0"/>
            </a:endParaRPr>
          </a:p>
        </p:txBody>
      </p:sp>
      <p:sp>
        <p:nvSpPr>
          <p:cNvPr id="35" name="Rectangle 4"/>
          <p:cNvSpPr>
            <a:spLocks noChangeArrowheads="1"/>
          </p:cNvSpPr>
          <p:nvPr userDrawn="1"/>
        </p:nvSpPr>
        <p:spPr bwMode="ltGray">
          <a:xfrm>
            <a:off x="335077" y="6586247"/>
            <a:ext cx="4388093" cy="175257"/>
          </a:xfrm>
          <a:prstGeom prst="rect">
            <a:avLst/>
          </a:prstGeom>
          <a:noFill/>
          <a:ln w="9525">
            <a:noFill/>
            <a:miter lim="800000"/>
            <a:headEnd/>
            <a:tailEnd/>
          </a:ln>
          <a:effectLst/>
        </p:spPr>
        <p:txBody>
          <a:bodyPr wrap="square" lIns="82124" tIns="41061" rIns="82124" bIns="41061" anchor="b" anchorCtr="0">
            <a:spAutoFit/>
          </a:bodyPr>
          <a:lstStyle/>
          <a:p>
            <a:pPr defTabSz="814388"/>
            <a:r>
              <a:rPr lang="en-US" sz="600" dirty="0" smtClean="0">
                <a:solidFill>
                  <a:srgbClr val="FFFFFF"/>
                </a:solidFill>
                <a:latin typeface="CiscoSans ExtraLight" pitchFamily="34" charset="0"/>
              </a:rPr>
              <a:t>© 2010 Cisco and/or its affiliates. All rights reserved.</a:t>
            </a:r>
            <a:endParaRPr lang="en-US" sz="600" dirty="0">
              <a:solidFill>
                <a:srgbClr val="FFFFFF"/>
              </a:solidFill>
              <a:latin typeface="CiscoSans ExtraLight" pitchFamily="34" charset="0"/>
            </a:endParaRPr>
          </a:p>
        </p:txBody>
      </p:sp>
    </p:spTree>
    <p:extLst>
      <p:ext uri="{BB962C8B-B14F-4D97-AF65-F5344CB8AC3E}">
        <p14:creationId xmlns:p14="http://schemas.microsoft.com/office/powerpoint/2010/main" val="216327707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repeatCount="indefinite" accel="50000" decel="50000" autoRev="1" fill="remove" grpId="0" nodeType="withEffect">
                                  <p:stCondLst>
                                    <p:cond delay="1500"/>
                                  </p:stCondLst>
                                  <p:childTnLst>
                                    <p:animMotion origin="layout" path="M -2.77778E-6 -2.22045E-16 L -2.77778E-6 -1.425 " pathEditMode="fixed" rAng="0" ptsTypes="AA">
                                      <p:cBhvr>
                                        <p:cTn id="6" dur="5000" fill="hold"/>
                                        <p:tgtEl>
                                          <p:spTgt spid="33"/>
                                        </p:tgtEl>
                                        <p:attrNameLst>
                                          <p:attrName>ppt_x</p:attrName>
                                          <p:attrName>ppt_y</p:attrName>
                                        </p:attrNameLst>
                                      </p:cBhvr>
                                      <p:rCtr x="0" y="-712"/>
                                    </p:animMotion>
                                  </p:childTnLst>
                                </p:cTn>
                              </p:par>
                              <p:par>
                                <p:cTn id="7" presetID="42" presetClass="path" presetSubtype="0" repeatCount="indefinite" accel="50000" decel="50000" autoRev="1" fill="hold" grpId="0" nodeType="withEffect">
                                  <p:stCondLst>
                                    <p:cond delay="0"/>
                                  </p:stCondLst>
                                  <p:childTnLst>
                                    <p:animMotion origin="layout" path="M 3.05556E-6 -2.96296E-6 L 3.05556E-6 0.88611 " pathEditMode="fixed" rAng="0" ptsTypes="AA">
                                      <p:cBhvr>
                                        <p:cTn id="8" dur="5000" fill="hold"/>
                                        <p:tgtEl>
                                          <p:spTgt spid="32"/>
                                        </p:tgtEl>
                                        <p:attrNameLst>
                                          <p:attrName>ppt_x</p:attrName>
                                          <p:attrName>ppt_y</p:attrName>
                                        </p:attrNameLst>
                                      </p:cBhvr>
                                      <p:rCtr x="0" y="443"/>
                                    </p:animMotion>
                                  </p:childTnLst>
                                </p:cTn>
                              </p:par>
                              <p:par>
                                <p:cTn id="9" presetID="64" presetClass="path" presetSubtype="0" repeatCount="indefinite" accel="50000" decel="50000" autoRev="1" fill="hold" grpId="0" nodeType="withEffect">
                                  <p:stCondLst>
                                    <p:cond delay="1400"/>
                                  </p:stCondLst>
                                  <p:childTnLst>
                                    <p:animMotion origin="layout" path="M -2.5E-6 3.7037E-6 L -2.5E-6 -1.33195 " pathEditMode="fixed" rAng="0" ptsTypes="AA">
                                      <p:cBhvr>
                                        <p:cTn id="10" dur="5000" fill="hold"/>
                                        <p:tgtEl>
                                          <p:spTgt spid="34"/>
                                        </p:tgtEl>
                                        <p:attrNameLst>
                                          <p:attrName>ppt_x</p:attrName>
                                          <p:attrName>ppt_y</p:attrName>
                                        </p:attrNameLst>
                                      </p:cBhvr>
                                      <p:rCtr x="0" y="-666"/>
                                    </p:animMotion>
                                  </p:childTnLst>
                                </p:cTn>
                              </p:par>
                              <p:par>
                                <p:cTn id="11" presetID="64" presetClass="path" presetSubtype="0" repeatCount="indefinite" accel="50000" decel="50000" autoRev="1" fill="hold" grpId="0" nodeType="withEffect">
                                  <p:stCondLst>
                                    <p:cond delay="3600"/>
                                  </p:stCondLst>
                                  <p:childTnLst>
                                    <p:animMotion origin="layout" path="M -1.94444E-6 4.07407E-6 L -1.94444E-6 -1.42084 " pathEditMode="fixed" rAng="0" ptsTypes="AA">
                                      <p:cBhvr>
                                        <p:cTn id="12" dur="5000" fill="hold"/>
                                        <p:tgtEl>
                                          <p:spTgt spid="31"/>
                                        </p:tgtEl>
                                        <p:attrNameLst>
                                          <p:attrName>ppt_x</p:attrName>
                                          <p:attrName>ppt_y</p:attrName>
                                        </p:attrNameLst>
                                      </p:cBhvr>
                                      <p:rCtr x="0" y="-710"/>
                                    </p:animMotion>
                                  </p:childTnLst>
                                </p:cTn>
                              </p:par>
                              <p:par>
                                <p:cTn id="13" presetID="42" presetClass="path" presetSubtype="0" repeatCount="indefinite" accel="50000" decel="50000" autoRev="1" fill="hold" grpId="0" nodeType="withEffect">
                                  <p:stCondLst>
                                    <p:cond delay="900"/>
                                  </p:stCondLst>
                                  <p:childTnLst>
                                    <p:animMotion origin="layout" path="M 1.94444E-6 4.07407E-6 L 1.94444E-6 0.81944 " pathEditMode="fixed" rAng="0" ptsTypes="AA">
                                      <p:cBhvr>
                                        <p:cTn id="14" dur="5000" fill="hold"/>
                                        <p:tgtEl>
                                          <p:spTgt spid="30"/>
                                        </p:tgtEl>
                                        <p:attrNameLst>
                                          <p:attrName>ppt_x</p:attrName>
                                          <p:attrName>ppt_y</p:attrName>
                                        </p:attrNameLst>
                                      </p:cBhvr>
                                      <p:rCtr x="0" y="410"/>
                                    </p:animMotion>
                                  </p:childTnLst>
                                </p:cTn>
                              </p:par>
                              <p:par>
                                <p:cTn id="15" presetID="42" presetClass="path" presetSubtype="0" repeatCount="indefinite" accel="50000" decel="50000" autoRev="1" fill="hold" grpId="0" nodeType="withEffect">
                                  <p:stCondLst>
                                    <p:cond delay="2800"/>
                                  </p:stCondLst>
                                  <p:childTnLst>
                                    <p:animMotion origin="layout" path="M -3.61111E-6 2.59259E-6 L -3.61111E-6 1.19028 " pathEditMode="fixed" rAng="0" ptsTypes="AA">
                                      <p:cBhvr>
                                        <p:cTn id="16" dur="5000" fill="hold"/>
                                        <p:tgtEl>
                                          <p:spTgt spid="29"/>
                                        </p:tgtEl>
                                        <p:attrNameLst>
                                          <p:attrName>ppt_x</p:attrName>
                                          <p:attrName>ppt_y</p:attrName>
                                        </p:attrNameLst>
                                      </p:cBhvr>
                                      <p:rCtr x="0" y="59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3" grpId="0" animBg="1"/>
      <p:bldP spid="34" grpId="0" animBg="1"/>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1_Title Slide solid gradient_static">
    <p:spTree>
      <p:nvGrpSpPr>
        <p:cNvPr id="1" name=""/>
        <p:cNvGrpSpPr/>
        <p:nvPr/>
      </p:nvGrpSpPr>
      <p:grpSpPr>
        <a:xfrm>
          <a:off x="0" y="0"/>
          <a:ext cx="0" cy="0"/>
          <a:chOff x="0" y="0"/>
          <a:chExt cx="0" cy="0"/>
        </a:xfrm>
      </p:grpSpPr>
      <p:pic>
        <p:nvPicPr>
          <p:cNvPr id="26" name="Picture 2" descr="C:\Documents and Settings\contractor\Desktop\Blue_Green_Gradient.png"/>
          <p:cNvPicPr>
            <a:picLocks noChangeAspect="1" noChangeArrowheads="1"/>
          </p:cNvPicPr>
          <p:nvPr/>
        </p:nvPicPr>
        <p:blipFill>
          <a:blip r:embed="rId2" cstate="print"/>
          <a:srcRect/>
          <a:stretch>
            <a:fillRect/>
          </a:stretch>
        </p:blipFill>
        <p:spPr bwMode="auto">
          <a:xfrm>
            <a:off x="-16929" y="0"/>
            <a:ext cx="12205754" cy="6858000"/>
          </a:xfrm>
          <a:prstGeom prst="rect">
            <a:avLst/>
          </a:prstGeom>
          <a:noFill/>
        </p:spPr>
      </p:pic>
      <p:sp>
        <p:nvSpPr>
          <p:cNvPr id="29" name="Rounded Rectangle 28"/>
          <p:cNvSpPr/>
          <p:nvPr userDrawn="1"/>
        </p:nvSpPr>
        <p:spPr>
          <a:xfrm>
            <a:off x="2430699" y="3308943"/>
            <a:ext cx="2305719" cy="14014174"/>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CiscoSans ExtraLight"/>
            </a:endParaRPr>
          </a:p>
        </p:txBody>
      </p:sp>
      <p:sp>
        <p:nvSpPr>
          <p:cNvPr id="30" name="Rounded Rectangle 29"/>
          <p:cNvSpPr/>
          <p:nvPr userDrawn="1"/>
        </p:nvSpPr>
        <p:spPr>
          <a:xfrm>
            <a:off x="0" y="1236689"/>
            <a:ext cx="2305719" cy="8148430"/>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CiscoSans ExtraLight"/>
            </a:endParaRPr>
          </a:p>
        </p:txBody>
      </p:sp>
      <p:sp>
        <p:nvSpPr>
          <p:cNvPr id="31" name="Rounded Rectangle 30"/>
          <p:cNvSpPr/>
          <p:nvPr userDrawn="1"/>
        </p:nvSpPr>
        <p:spPr>
          <a:xfrm rot="10800000">
            <a:off x="1351370" y="4248605"/>
            <a:ext cx="2305719" cy="814843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CiscoSans ExtraLight"/>
            </a:endParaRPr>
          </a:p>
        </p:txBody>
      </p:sp>
      <p:sp>
        <p:nvSpPr>
          <p:cNvPr id="32" name="Rounded Rectangle 31"/>
          <p:cNvSpPr/>
          <p:nvPr userDrawn="1"/>
        </p:nvSpPr>
        <p:spPr>
          <a:xfrm>
            <a:off x="8778358" y="-2056029"/>
            <a:ext cx="2305719" cy="8148430"/>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CiscoSans ExtraLight"/>
            </a:endParaRPr>
          </a:p>
        </p:txBody>
      </p:sp>
      <p:sp>
        <p:nvSpPr>
          <p:cNvPr id="33" name="Rounded Rectangle 32"/>
          <p:cNvSpPr/>
          <p:nvPr userDrawn="1"/>
        </p:nvSpPr>
        <p:spPr>
          <a:xfrm>
            <a:off x="10804454" y="2783785"/>
            <a:ext cx="2305719" cy="8148430"/>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CiscoSans ExtraLight"/>
            </a:endParaRPr>
          </a:p>
        </p:txBody>
      </p:sp>
      <p:sp>
        <p:nvSpPr>
          <p:cNvPr id="34" name="Rounded Rectangle 33"/>
          <p:cNvSpPr/>
          <p:nvPr userDrawn="1"/>
        </p:nvSpPr>
        <p:spPr>
          <a:xfrm rot="10800000">
            <a:off x="4047043" y="174390"/>
            <a:ext cx="2305719" cy="814843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CiscoSans ExtraLight"/>
            </a:endParaRPr>
          </a:p>
        </p:txBody>
      </p:sp>
      <p:sp>
        <p:nvSpPr>
          <p:cNvPr id="2" name="Title 1"/>
          <p:cNvSpPr>
            <a:spLocks noGrp="1"/>
          </p:cNvSpPr>
          <p:nvPr>
            <p:ph type="ctrTitle" hasCustomPrompt="1"/>
          </p:nvPr>
        </p:nvSpPr>
        <p:spPr>
          <a:xfrm>
            <a:off x="295114" y="1236690"/>
            <a:ext cx="10813350" cy="2918779"/>
          </a:xfrm>
        </p:spPr>
        <p:txBody>
          <a:bodyPr/>
          <a:lstStyle>
            <a:lvl1pPr>
              <a:lnSpc>
                <a:spcPct val="90000"/>
              </a:lnSpc>
              <a:defRPr sz="6000" b="0" spc="-200" baseline="0">
                <a:solidFill>
                  <a:schemeClr val="bg1"/>
                </a:solidFill>
                <a:latin typeface="+mj-lt"/>
              </a:defRPr>
            </a:lvl1pPr>
          </a:lstStyle>
          <a:p>
            <a:r>
              <a:rPr lang="en-US" dirty="0" smtClean="0"/>
              <a:t>Presentation Title Goes Here</a:t>
            </a:r>
            <a:endParaRPr lang="en-US" dirty="0"/>
          </a:p>
        </p:txBody>
      </p:sp>
      <p:grpSp>
        <p:nvGrpSpPr>
          <p:cNvPr id="4" name="Group 38"/>
          <p:cNvGrpSpPr/>
          <p:nvPr userDrawn="1"/>
        </p:nvGrpSpPr>
        <p:grpSpPr>
          <a:xfrm>
            <a:off x="454967" y="311151"/>
            <a:ext cx="1105272" cy="438358"/>
            <a:chOff x="609600" y="528537"/>
            <a:chExt cx="1444734" cy="763789"/>
          </a:xfrm>
          <a:solidFill>
            <a:schemeClr val="bg1"/>
          </a:solidFill>
        </p:grpSpPr>
        <p:sp>
          <p:nvSpPr>
            <p:cNvPr id="64" name="Rectangle 63"/>
            <p:cNvSpPr>
              <a:spLocks noChangeArrowheads="1"/>
            </p:cNvSpPr>
            <p:nvPr/>
          </p:nvSpPr>
          <p:spPr bwMode="black">
            <a:xfrm>
              <a:off x="1016578" y="1035681"/>
              <a:ext cx="65914" cy="249730"/>
            </a:xfrm>
            <a:prstGeom prst="rect">
              <a:avLst/>
            </a:prstGeom>
            <a:grpFill/>
            <a:ln w="9525">
              <a:noFill/>
              <a:miter lim="800000"/>
              <a:headEnd/>
              <a:tailEnd/>
            </a:ln>
          </p:spPr>
          <p:txBody>
            <a:bodyPr/>
            <a:lstStyle/>
            <a:p>
              <a:endParaRPr lang="en-US" dirty="0">
                <a:solidFill>
                  <a:srgbClr val="0096D6"/>
                </a:solidFill>
                <a:latin typeface="CiscoSans ExtraLight"/>
              </a:endParaRPr>
            </a:p>
          </p:txBody>
        </p:sp>
        <p:sp>
          <p:nvSpPr>
            <p:cNvPr id="65" name="Freeform 64"/>
            <p:cNvSpPr>
              <a:spLocks/>
            </p:cNvSpPr>
            <p:nvPr/>
          </p:nvSpPr>
          <p:spPr bwMode="black">
            <a:xfrm>
              <a:off x="1400563" y="1028765"/>
              <a:ext cx="190843" cy="263561"/>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grpFill/>
            <a:ln w="9525">
              <a:noFill/>
              <a:round/>
              <a:headEnd/>
              <a:tailEnd/>
            </a:ln>
          </p:spPr>
          <p:txBody>
            <a:bodyPr/>
            <a:lstStyle/>
            <a:p>
              <a:endParaRPr lang="en-US" dirty="0">
                <a:solidFill>
                  <a:srgbClr val="0096D6"/>
                </a:solidFill>
                <a:latin typeface="CiscoSans ExtraLight"/>
              </a:endParaRPr>
            </a:p>
          </p:txBody>
        </p:sp>
        <p:sp>
          <p:nvSpPr>
            <p:cNvPr id="66" name="Freeform 65"/>
            <p:cNvSpPr>
              <a:spLocks/>
            </p:cNvSpPr>
            <p:nvPr/>
          </p:nvSpPr>
          <p:spPr bwMode="black">
            <a:xfrm>
              <a:off x="740661" y="1028765"/>
              <a:ext cx="190843" cy="263561"/>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grpFill/>
            <a:ln w="9525">
              <a:noFill/>
              <a:round/>
              <a:headEnd/>
              <a:tailEnd/>
            </a:ln>
          </p:spPr>
          <p:txBody>
            <a:bodyPr/>
            <a:lstStyle/>
            <a:p>
              <a:endParaRPr lang="en-US" dirty="0">
                <a:solidFill>
                  <a:srgbClr val="0096D6"/>
                </a:solidFill>
                <a:latin typeface="CiscoSans ExtraLight"/>
              </a:endParaRPr>
            </a:p>
          </p:txBody>
        </p:sp>
        <p:sp>
          <p:nvSpPr>
            <p:cNvPr id="67" name="Freeform 66"/>
            <p:cNvSpPr>
              <a:spLocks noEditPoints="1"/>
            </p:cNvSpPr>
            <p:nvPr/>
          </p:nvSpPr>
          <p:spPr bwMode="black">
            <a:xfrm>
              <a:off x="1660385" y="1028765"/>
              <a:ext cx="262122" cy="263561"/>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grpFill/>
            <a:ln w="9525">
              <a:noFill/>
              <a:round/>
              <a:headEnd/>
              <a:tailEnd/>
            </a:ln>
          </p:spPr>
          <p:txBody>
            <a:bodyPr/>
            <a:lstStyle/>
            <a:p>
              <a:endParaRPr lang="en-US" dirty="0">
                <a:solidFill>
                  <a:srgbClr val="0096D6"/>
                </a:solidFill>
                <a:latin typeface="CiscoSans ExtraLight"/>
              </a:endParaRPr>
            </a:p>
          </p:txBody>
        </p:sp>
        <p:sp>
          <p:nvSpPr>
            <p:cNvPr id="68" name="Freeform 67"/>
            <p:cNvSpPr>
              <a:spLocks/>
            </p:cNvSpPr>
            <p:nvPr/>
          </p:nvSpPr>
          <p:spPr bwMode="black">
            <a:xfrm>
              <a:off x="1167566" y="1028765"/>
              <a:ext cx="170916" cy="263561"/>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grpFill/>
            <a:ln w="9525">
              <a:noFill/>
              <a:round/>
              <a:headEnd/>
              <a:tailEnd/>
            </a:ln>
          </p:spPr>
          <p:txBody>
            <a:bodyPr/>
            <a:lstStyle/>
            <a:p>
              <a:endParaRPr lang="en-US" dirty="0">
                <a:solidFill>
                  <a:srgbClr val="0096D6"/>
                </a:solidFill>
                <a:latin typeface="CiscoSans ExtraLight"/>
              </a:endParaRPr>
            </a:p>
          </p:txBody>
        </p:sp>
        <p:sp>
          <p:nvSpPr>
            <p:cNvPr id="69" name="Freeform 68"/>
            <p:cNvSpPr>
              <a:spLocks/>
            </p:cNvSpPr>
            <p:nvPr/>
          </p:nvSpPr>
          <p:spPr bwMode="black">
            <a:xfrm>
              <a:off x="609600" y="732931"/>
              <a:ext cx="62081" cy="128323"/>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grpFill/>
            <a:ln w="9525">
              <a:noFill/>
              <a:round/>
              <a:headEnd/>
              <a:tailEnd/>
            </a:ln>
          </p:spPr>
          <p:txBody>
            <a:bodyPr/>
            <a:lstStyle/>
            <a:p>
              <a:endParaRPr lang="en-US" dirty="0">
                <a:solidFill>
                  <a:srgbClr val="0096D6"/>
                </a:solidFill>
                <a:latin typeface="CiscoSans ExtraLight"/>
              </a:endParaRPr>
            </a:p>
          </p:txBody>
        </p:sp>
        <p:sp>
          <p:nvSpPr>
            <p:cNvPr id="70" name="Freeform 69"/>
            <p:cNvSpPr>
              <a:spLocks/>
            </p:cNvSpPr>
            <p:nvPr/>
          </p:nvSpPr>
          <p:spPr bwMode="black">
            <a:xfrm>
              <a:off x="783581"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grpFill/>
            <a:ln w="9525">
              <a:noFill/>
              <a:round/>
              <a:headEnd/>
              <a:tailEnd/>
            </a:ln>
          </p:spPr>
          <p:txBody>
            <a:bodyPr/>
            <a:lstStyle/>
            <a:p>
              <a:endParaRPr lang="en-US" dirty="0">
                <a:solidFill>
                  <a:srgbClr val="0096D6"/>
                </a:solidFill>
                <a:latin typeface="CiscoSans ExtraLight"/>
              </a:endParaRPr>
            </a:p>
          </p:txBody>
        </p:sp>
        <p:sp>
          <p:nvSpPr>
            <p:cNvPr id="71" name="Freeform 70"/>
            <p:cNvSpPr>
              <a:spLocks/>
            </p:cNvSpPr>
            <p:nvPr/>
          </p:nvSpPr>
          <p:spPr bwMode="black">
            <a:xfrm>
              <a:off x="954497" y="528537"/>
              <a:ext cx="62081" cy="394958"/>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grpFill/>
            <a:ln w="9525">
              <a:noFill/>
              <a:round/>
              <a:headEnd/>
              <a:tailEnd/>
            </a:ln>
          </p:spPr>
          <p:txBody>
            <a:bodyPr/>
            <a:lstStyle/>
            <a:p>
              <a:endParaRPr lang="en-US" dirty="0">
                <a:solidFill>
                  <a:srgbClr val="0096D6"/>
                </a:solidFill>
                <a:latin typeface="CiscoSans ExtraLight"/>
              </a:endParaRPr>
            </a:p>
          </p:txBody>
        </p:sp>
        <p:sp>
          <p:nvSpPr>
            <p:cNvPr id="72" name="Freeform 71"/>
            <p:cNvSpPr>
              <a:spLocks/>
            </p:cNvSpPr>
            <p:nvPr/>
          </p:nvSpPr>
          <p:spPr bwMode="black">
            <a:xfrm>
              <a:off x="1128478"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grpFill/>
            <a:ln w="9525">
              <a:noFill/>
              <a:round/>
              <a:headEnd/>
              <a:tailEnd/>
            </a:ln>
          </p:spPr>
          <p:txBody>
            <a:bodyPr/>
            <a:lstStyle/>
            <a:p>
              <a:endParaRPr lang="en-US" dirty="0">
                <a:solidFill>
                  <a:srgbClr val="0096D6"/>
                </a:solidFill>
                <a:latin typeface="CiscoSans ExtraLight"/>
              </a:endParaRPr>
            </a:p>
          </p:txBody>
        </p:sp>
        <p:sp>
          <p:nvSpPr>
            <p:cNvPr id="73" name="Freeform 72"/>
            <p:cNvSpPr>
              <a:spLocks/>
            </p:cNvSpPr>
            <p:nvPr/>
          </p:nvSpPr>
          <p:spPr bwMode="black">
            <a:xfrm>
              <a:off x="1298627" y="732931"/>
              <a:ext cx="65914" cy="128323"/>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grpFill/>
            <a:ln w="9525">
              <a:noFill/>
              <a:round/>
              <a:headEnd/>
              <a:tailEnd/>
            </a:ln>
          </p:spPr>
          <p:txBody>
            <a:bodyPr/>
            <a:lstStyle/>
            <a:p>
              <a:endParaRPr lang="en-US" dirty="0">
                <a:solidFill>
                  <a:srgbClr val="0096D6"/>
                </a:solidFill>
                <a:latin typeface="CiscoSans ExtraLight"/>
              </a:endParaRPr>
            </a:p>
          </p:txBody>
        </p:sp>
        <p:sp>
          <p:nvSpPr>
            <p:cNvPr id="74" name="Freeform 73"/>
            <p:cNvSpPr>
              <a:spLocks/>
            </p:cNvSpPr>
            <p:nvPr/>
          </p:nvSpPr>
          <p:spPr bwMode="black">
            <a:xfrm>
              <a:off x="1472608"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grpFill/>
            <a:ln w="9525">
              <a:noFill/>
              <a:round/>
              <a:headEnd/>
              <a:tailEnd/>
            </a:ln>
          </p:spPr>
          <p:txBody>
            <a:bodyPr/>
            <a:lstStyle/>
            <a:p>
              <a:endParaRPr lang="en-US" dirty="0">
                <a:solidFill>
                  <a:srgbClr val="0096D6"/>
                </a:solidFill>
                <a:latin typeface="CiscoSans ExtraLight"/>
              </a:endParaRPr>
            </a:p>
          </p:txBody>
        </p:sp>
        <p:sp>
          <p:nvSpPr>
            <p:cNvPr id="75" name="Freeform 74"/>
            <p:cNvSpPr>
              <a:spLocks/>
            </p:cNvSpPr>
            <p:nvPr/>
          </p:nvSpPr>
          <p:spPr bwMode="black">
            <a:xfrm>
              <a:off x="1646590" y="528537"/>
              <a:ext cx="62848" cy="394958"/>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grpFill/>
            <a:ln w="9525">
              <a:noFill/>
              <a:round/>
              <a:headEnd/>
              <a:tailEnd/>
            </a:ln>
          </p:spPr>
          <p:txBody>
            <a:bodyPr/>
            <a:lstStyle/>
            <a:p>
              <a:endParaRPr lang="en-US" dirty="0">
                <a:solidFill>
                  <a:srgbClr val="0096D6"/>
                </a:solidFill>
                <a:latin typeface="CiscoSans ExtraLight"/>
              </a:endParaRPr>
            </a:p>
          </p:txBody>
        </p:sp>
        <p:sp>
          <p:nvSpPr>
            <p:cNvPr id="76" name="Freeform 75"/>
            <p:cNvSpPr>
              <a:spLocks/>
            </p:cNvSpPr>
            <p:nvPr/>
          </p:nvSpPr>
          <p:spPr bwMode="black">
            <a:xfrm>
              <a:off x="1817505"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grpFill/>
            <a:ln w="9525">
              <a:noFill/>
              <a:round/>
              <a:headEnd/>
              <a:tailEnd/>
            </a:ln>
          </p:spPr>
          <p:txBody>
            <a:bodyPr/>
            <a:lstStyle/>
            <a:p>
              <a:endParaRPr lang="en-US" dirty="0">
                <a:solidFill>
                  <a:srgbClr val="0096D6"/>
                </a:solidFill>
                <a:latin typeface="CiscoSans ExtraLight"/>
              </a:endParaRPr>
            </a:p>
          </p:txBody>
        </p:sp>
        <p:sp>
          <p:nvSpPr>
            <p:cNvPr id="77" name="Freeform 76"/>
            <p:cNvSpPr>
              <a:spLocks/>
            </p:cNvSpPr>
            <p:nvPr/>
          </p:nvSpPr>
          <p:spPr bwMode="black">
            <a:xfrm>
              <a:off x="1991486" y="732931"/>
              <a:ext cx="62848" cy="128323"/>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grpFill/>
            <a:ln w="9525">
              <a:noFill/>
              <a:round/>
              <a:headEnd/>
              <a:tailEnd/>
            </a:ln>
          </p:spPr>
          <p:txBody>
            <a:bodyPr/>
            <a:lstStyle/>
            <a:p>
              <a:endParaRPr lang="en-US" dirty="0">
                <a:solidFill>
                  <a:srgbClr val="0096D6"/>
                </a:solidFill>
                <a:latin typeface="CiscoSans ExtraLight"/>
              </a:endParaRPr>
            </a:p>
          </p:txBody>
        </p:sp>
      </p:grpSp>
      <p:sp>
        <p:nvSpPr>
          <p:cNvPr id="3" name="Subtitle 2"/>
          <p:cNvSpPr>
            <a:spLocks noGrp="1"/>
          </p:cNvSpPr>
          <p:nvPr>
            <p:ph type="subTitle" idx="1" hasCustomPrompt="1"/>
          </p:nvPr>
        </p:nvSpPr>
        <p:spPr>
          <a:xfrm>
            <a:off x="315095" y="4464069"/>
            <a:ext cx="10813351" cy="384175"/>
          </a:xfrm>
        </p:spPr>
        <p:txBody>
          <a:bodyPr>
            <a:normAutofit/>
          </a:bodyPr>
          <a:lstStyle>
            <a:lvl1pPr marL="0" indent="0" algn="l">
              <a:buNone/>
              <a:defRPr sz="20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Presenter Name and Title Go Here</a:t>
            </a:r>
            <a:endParaRPr lang="en-US" dirty="0"/>
          </a:p>
        </p:txBody>
      </p:sp>
      <p:sp>
        <p:nvSpPr>
          <p:cNvPr id="59" name="Rectangle 5"/>
          <p:cNvSpPr>
            <a:spLocks noChangeArrowheads="1"/>
          </p:cNvSpPr>
          <p:nvPr userDrawn="1"/>
        </p:nvSpPr>
        <p:spPr bwMode="ltGray">
          <a:xfrm>
            <a:off x="10645234" y="6584513"/>
            <a:ext cx="785989" cy="175257"/>
          </a:xfrm>
          <a:prstGeom prst="rect">
            <a:avLst/>
          </a:prstGeom>
          <a:noFill/>
          <a:ln w="9525">
            <a:noFill/>
            <a:miter lim="800000"/>
            <a:headEnd/>
            <a:tailEnd/>
          </a:ln>
          <a:effectLst/>
        </p:spPr>
        <p:txBody>
          <a:bodyPr wrap="none" lIns="82124" tIns="41061" rIns="82124" bIns="41061" anchor="b">
            <a:spAutoFit/>
          </a:bodyPr>
          <a:lstStyle/>
          <a:p>
            <a:pPr algn="r" defTabSz="814388"/>
            <a:r>
              <a:rPr lang="en-US" sz="600" dirty="0">
                <a:solidFill>
                  <a:srgbClr val="FFFFFF"/>
                </a:solidFill>
                <a:latin typeface="CiscoSans ExtraLight" pitchFamily="34" charset="0"/>
              </a:rPr>
              <a:t>Cisco Confidential</a:t>
            </a:r>
          </a:p>
        </p:txBody>
      </p:sp>
      <p:sp>
        <p:nvSpPr>
          <p:cNvPr id="63" name="Rectangle 7"/>
          <p:cNvSpPr>
            <a:spLocks noChangeArrowheads="1"/>
          </p:cNvSpPr>
          <p:nvPr userDrawn="1"/>
        </p:nvSpPr>
        <p:spPr bwMode="ltGray">
          <a:xfrm>
            <a:off x="11616954" y="6580409"/>
            <a:ext cx="259891" cy="175257"/>
          </a:xfrm>
          <a:prstGeom prst="rect">
            <a:avLst/>
          </a:prstGeom>
          <a:noFill/>
          <a:ln w="9525" algn="ctr">
            <a:noFill/>
            <a:miter lim="800000"/>
            <a:headEnd/>
            <a:tailEnd/>
          </a:ln>
          <a:effectLst/>
        </p:spPr>
        <p:txBody>
          <a:bodyPr wrap="none" lIns="82124" tIns="41061" rIns="82124" bIns="41061" anchor="b">
            <a:spAutoFit/>
          </a:bodyPr>
          <a:lstStyle/>
          <a:p>
            <a:pPr algn="r" defTabSz="814388"/>
            <a:fld id="{DFCF27A5-1A5B-48D3-A060-2758FFBB1ADD}" type="slidenum">
              <a:rPr lang="en-US" sz="600">
                <a:solidFill>
                  <a:srgbClr val="FFFFFF"/>
                </a:solidFill>
                <a:latin typeface="CiscoSans ExtraLight" pitchFamily="34" charset="0"/>
              </a:rPr>
              <a:pPr algn="r" defTabSz="814388"/>
              <a:t>‹#›</a:t>
            </a:fld>
            <a:endParaRPr lang="en-US" sz="600" dirty="0">
              <a:solidFill>
                <a:srgbClr val="FFFFFF"/>
              </a:solidFill>
              <a:latin typeface="CiscoSans ExtraLight" pitchFamily="34" charset="0"/>
            </a:endParaRPr>
          </a:p>
        </p:txBody>
      </p:sp>
      <p:sp>
        <p:nvSpPr>
          <p:cNvPr id="35" name="Rectangle 4"/>
          <p:cNvSpPr>
            <a:spLocks noChangeArrowheads="1"/>
          </p:cNvSpPr>
          <p:nvPr userDrawn="1"/>
        </p:nvSpPr>
        <p:spPr bwMode="ltGray">
          <a:xfrm>
            <a:off x="335077" y="6586247"/>
            <a:ext cx="4388093" cy="175257"/>
          </a:xfrm>
          <a:prstGeom prst="rect">
            <a:avLst/>
          </a:prstGeom>
          <a:noFill/>
          <a:ln w="9525">
            <a:noFill/>
            <a:miter lim="800000"/>
            <a:headEnd/>
            <a:tailEnd/>
          </a:ln>
          <a:effectLst/>
        </p:spPr>
        <p:txBody>
          <a:bodyPr wrap="square" lIns="82124" tIns="41061" rIns="82124" bIns="41061" anchor="b" anchorCtr="0">
            <a:spAutoFit/>
          </a:bodyPr>
          <a:lstStyle/>
          <a:p>
            <a:pPr defTabSz="814388"/>
            <a:r>
              <a:rPr lang="en-US" sz="600" dirty="0" smtClean="0">
                <a:solidFill>
                  <a:srgbClr val="FFFFFF"/>
                </a:solidFill>
                <a:latin typeface="CiscoSans ExtraLight" pitchFamily="34" charset="0"/>
              </a:rPr>
              <a:t>© 2010 Cisco and/or its affiliates. All rights reserved.</a:t>
            </a:r>
            <a:endParaRPr lang="en-US" sz="600" dirty="0">
              <a:solidFill>
                <a:srgbClr val="FFFFFF"/>
              </a:solidFill>
              <a:latin typeface="CiscoSans ExtraLight" pitchFamily="34" charset="0"/>
            </a:endParaRPr>
          </a:p>
        </p:txBody>
      </p:sp>
    </p:spTree>
    <p:extLst>
      <p:ext uri="{BB962C8B-B14F-4D97-AF65-F5344CB8AC3E}">
        <p14:creationId xmlns:p14="http://schemas.microsoft.com/office/powerpoint/2010/main" val="1489090432"/>
      </p:ext>
    </p:extLst>
  </p:cSld>
  <p:clrMapOvr>
    <a:masterClrMapping/>
  </p:clrMapOvr>
  <p:transition>
    <p:wipe dir="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Segue">
    <p:spTree>
      <p:nvGrpSpPr>
        <p:cNvPr id="1" name=""/>
        <p:cNvGrpSpPr/>
        <p:nvPr/>
      </p:nvGrpSpPr>
      <p:grpSpPr>
        <a:xfrm>
          <a:off x="0" y="0"/>
          <a:ext cx="0" cy="0"/>
          <a:chOff x="0" y="0"/>
          <a:chExt cx="0" cy="0"/>
        </a:xfrm>
      </p:grpSpPr>
      <p:pic>
        <p:nvPicPr>
          <p:cNvPr id="11" name="Picture 2" descr="C:\Documents and Settings\contractor\Desktop\Pattern_Half_Page.png"/>
          <p:cNvPicPr>
            <a:picLocks noChangeAspect="1" noChangeArrowheads="1"/>
          </p:cNvPicPr>
          <p:nvPr/>
        </p:nvPicPr>
        <p:blipFill>
          <a:blip r:embed="rId2" cstate="print"/>
          <a:srcRect/>
          <a:stretch>
            <a:fillRect/>
          </a:stretch>
        </p:blipFill>
        <p:spPr bwMode="auto">
          <a:xfrm>
            <a:off x="444384" y="3106739"/>
            <a:ext cx="11300057" cy="3438525"/>
          </a:xfrm>
          <a:prstGeom prst="rect">
            <a:avLst/>
          </a:prstGeom>
          <a:noFill/>
        </p:spPr>
      </p:pic>
      <p:sp>
        <p:nvSpPr>
          <p:cNvPr id="12" name="Rectangle 11"/>
          <p:cNvSpPr/>
          <p:nvPr userDrawn="1"/>
        </p:nvSpPr>
        <p:spPr>
          <a:xfrm>
            <a:off x="289735" y="3020519"/>
            <a:ext cx="11589374" cy="33577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CiscoSans ExtraLight"/>
            </a:endParaRPr>
          </a:p>
        </p:txBody>
      </p:sp>
      <p:sp>
        <p:nvSpPr>
          <p:cNvPr id="27" name="Rectangle 3"/>
          <p:cNvSpPr>
            <a:spLocks noChangeArrowheads="1"/>
          </p:cNvSpPr>
          <p:nvPr/>
        </p:nvSpPr>
        <p:spPr bwMode="white">
          <a:xfrm>
            <a:off x="0" y="0"/>
            <a:ext cx="12188825" cy="177800"/>
          </a:xfrm>
          <a:prstGeom prst="rect">
            <a:avLst/>
          </a:prstGeom>
          <a:solidFill>
            <a:schemeClr val="bg2"/>
          </a:solidFill>
          <a:ln w="25400" algn="ctr">
            <a:noFill/>
            <a:miter lim="800000"/>
            <a:headEnd/>
            <a:tailEnd/>
          </a:ln>
          <a:effectLst/>
        </p:spPr>
        <p:txBody>
          <a:bodyPr wrap="none" anchor="ctr"/>
          <a:lstStyle/>
          <a:p>
            <a:endParaRPr lang="en-US" dirty="0">
              <a:solidFill>
                <a:srgbClr val="0096D6"/>
              </a:solidFill>
              <a:latin typeface="CiscoSans ExtraLight"/>
            </a:endParaRPr>
          </a:p>
        </p:txBody>
      </p:sp>
      <p:sp>
        <p:nvSpPr>
          <p:cNvPr id="2" name="Title 1"/>
          <p:cNvSpPr>
            <a:spLocks noGrp="1"/>
          </p:cNvSpPr>
          <p:nvPr>
            <p:ph type="ctrTitle" hasCustomPrompt="1"/>
          </p:nvPr>
        </p:nvSpPr>
        <p:spPr>
          <a:xfrm>
            <a:off x="295114" y="399143"/>
            <a:ext cx="10813350" cy="2407042"/>
          </a:xfrm>
        </p:spPr>
        <p:txBody>
          <a:bodyPr/>
          <a:lstStyle>
            <a:lvl1pPr algn="l" defTabSz="914400" rtl="0" eaLnBrk="1" latinLnBrk="0" hangingPunct="1">
              <a:lnSpc>
                <a:spcPct val="85000"/>
              </a:lnSpc>
              <a:spcBef>
                <a:spcPct val="0"/>
              </a:spcBef>
              <a:buNone/>
              <a:defRPr lang="en-US" sz="5400" b="0" kern="1200" spc="-150" baseline="0" dirty="0">
                <a:gradFill flip="none" rotWithShape="1">
                  <a:gsLst>
                    <a:gs pos="0">
                      <a:srgbClr val="55E6ED"/>
                    </a:gs>
                    <a:gs pos="80000">
                      <a:srgbClr val="009249"/>
                    </a:gs>
                  </a:gsLst>
                  <a:lin ang="12000000" scaled="0"/>
                  <a:tileRect/>
                </a:gradFill>
                <a:latin typeface="+mj-lt"/>
                <a:ea typeface="+mj-ea"/>
                <a:cs typeface="+mj-cs"/>
              </a:defRPr>
            </a:lvl1pPr>
          </a:lstStyle>
          <a:p>
            <a:r>
              <a:rPr lang="en-US" dirty="0" smtClean="0"/>
              <a:t>Presentation Title Goes Here</a:t>
            </a:r>
            <a:endParaRPr lang="en-US" dirty="0"/>
          </a:p>
        </p:txBody>
      </p:sp>
      <p:sp>
        <p:nvSpPr>
          <p:cNvPr id="47" name="Rectangle 3"/>
          <p:cNvSpPr>
            <a:spLocks noChangeArrowheads="1"/>
          </p:cNvSpPr>
          <p:nvPr/>
        </p:nvSpPr>
        <p:spPr bwMode="hidden">
          <a:xfrm>
            <a:off x="0" y="0"/>
            <a:ext cx="12188825" cy="177800"/>
          </a:xfrm>
          <a:prstGeom prst="rect">
            <a:avLst/>
          </a:prstGeom>
          <a:solidFill>
            <a:schemeClr val="bg2"/>
          </a:solidFill>
          <a:ln w="25400" algn="ctr">
            <a:noFill/>
            <a:miter lim="800000"/>
            <a:headEnd/>
            <a:tailEnd/>
          </a:ln>
          <a:effectLst/>
        </p:spPr>
        <p:txBody>
          <a:bodyPr wrap="none" anchor="ctr"/>
          <a:lstStyle/>
          <a:p>
            <a:endParaRPr lang="en-US" dirty="0">
              <a:solidFill>
                <a:srgbClr val="0096D6"/>
              </a:solidFill>
              <a:latin typeface="CiscoSans ExtraLight"/>
            </a:endParaRPr>
          </a:p>
        </p:txBody>
      </p:sp>
      <p:sp>
        <p:nvSpPr>
          <p:cNvPr id="14" name="Rectangle 5"/>
          <p:cNvSpPr>
            <a:spLocks noChangeArrowheads="1"/>
          </p:cNvSpPr>
          <p:nvPr userDrawn="1"/>
        </p:nvSpPr>
        <p:spPr bwMode="ltGray">
          <a:xfrm>
            <a:off x="10645234" y="6584513"/>
            <a:ext cx="785989" cy="175257"/>
          </a:xfrm>
          <a:prstGeom prst="rect">
            <a:avLst/>
          </a:prstGeom>
          <a:noFill/>
          <a:ln w="9525">
            <a:noFill/>
            <a:miter lim="800000"/>
            <a:headEnd/>
            <a:tailEnd/>
          </a:ln>
          <a:effectLst/>
        </p:spPr>
        <p:txBody>
          <a:bodyPr wrap="none" lIns="82124" tIns="41061" rIns="82124" bIns="41061" anchor="b">
            <a:spAutoFit/>
          </a:bodyPr>
          <a:lstStyle/>
          <a:p>
            <a:pPr algn="r" defTabSz="814388"/>
            <a:r>
              <a:rPr lang="en-US" sz="600" dirty="0">
                <a:solidFill>
                  <a:srgbClr val="C0C0C0"/>
                </a:solidFill>
                <a:latin typeface="CiscoSans ExtraLight"/>
              </a:rPr>
              <a:t>Cisco Confidential</a:t>
            </a:r>
          </a:p>
        </p:txBody>
      </p:sp>
      <p:sp>
        <p:nvSpPr>
          <p:cNvPr id="15" name="Rectangle 7"/>
          <p:cNvSpPr>
            <a:spLocks noChangeArrowheads="1"/>
          </p:cNvSpPr>
          <p:nvPr userDrawn="1"/>
        </p:nvSpPr>
        <p:spPr bwMode="ltGray">
          <a:xfrm>
            <a:off x="11616954" y="6580409"/>
            <a:ext cx="259891" cy="175257"/>
          </a:xfrm>
          <a:prstGeom prst="rect">
            <a:avLst/>
          </a:prstGeom>
          <a:noFill/>
          <a:ln w="9525" algn="ctr">
            <a:noFill/>
            <a:miter lim="800000"/>
            <a:headEnd/>
            <a:tailEnd/>
          </a:ln>
          <a:effectLst/>
        </p:spPr>
        <p:txBody>
          <a:bodyPr wrap="none" lIns="82124" tIns="41061" rIns="82124" bIns="41061" anchor="b">
            <a:spAutoFit/>
          </a:bodyPr>
          <a:lstStyle/>
          <a:p>
            <a:pPr algn="r" defTabSz="814388"/>
            <a:fld id="{DFCF27A5-1A5B-48D3-A060-2758FFBB1ADD}" type="slidenum">
              <a:rPr lang="en-US" sz="600">
                <a:solidFill>
                  <a:srgbClr val="C0C0C0"/>
                </a:solidFill>
                <a:latin typeface="CiscoSans ExtraLight"/>
              </a:rPr>
              <a:pPr algn="r" defTabSz="814388"/>
              <a:t>‹#›</a:t>
            </a:fld>
            <a:endParaRPr lang="en-US" sz="600" dirty="0">
              <a:solidFill>
                <a:srgbClr val="C0C0C0"/>
              </a:solidFill>
              <a:latin typeface="CiscoSans ExtraLight"/>
            </a:endParaRPr>
          </a:p>
        </p:txBody>
      </p:sp>
      <p:sp>
        <p:nvSpPr>
          <p:cNvPr id="13" name="Rectangle 4"/>
          <p:cNvSpPr>
            <a:spLocks noChangeArrowheads="1"/>
          </p:cNvSpPr>
          <p:nvPr userDrawn="1"/>
        </p:nvSpPr>
        <p:spPr bwMode="ltGray">
          <a:xfrm>
            <a:off x="335077" y="6586247"/>
            <a:ext cx="4388093" cy="175257"/>
          </a:xfrm>
          <a:prstGeom prst="rect">
            <a:avLst/>
          </a:prstGeom>
          <a:noFill/>
          <a:ln w="9525">
            <a:noFill/>
            <a:miter lim="800000"/>
            <a:headEnd/>
            <a:tailEnd/>
          </a:ln>
          <a:effectLst/>
        </p:spPr>
        <p:txBody>
          <a:bodyPr wrap="square" lIns="82124" tIns="41061" rIns="82124" bIns="41061" anchor="b" anchorCtr="0">
            <a:spAutoFit/>
          </a:bodyPr>
          <a:lstStyle/>
          <a:p>
            <a:pPr defTabSz="814388"/>
            <a:r>
              <a:rPr lang="en-US" sz="600" dirty="0" smtClean="0">
                <a:solidFill>
                  <a:srgbClr val="C0C0C0"/>
                </a:solidFill>
                <a:latin typeface="CiscoSans ExtraLight" pitchFamily="34" charset="0"/>
              </a:rPr>
              <a:t>© 2010 Cisco and/or its affiliates. All rights reserved.</a:t>
            </a:r>
            <a:endParaRPr lang="en-US" sz="600" dirty="0">
              <a:solidFill>
                <a:srgbClr val="C0C0C0"/>
              </a:solidFill>
              <a:latin typeface="CiscoSans ExtraLight" pitchFamily="34" charset="0"/>
            </a:endParaRPr>
          </a:p>
        </p:txBody>
      </p:sp>
    </p:spTree>
    <p:extLst>
      <p:ext uri="{BB962C8B-B14F-4D97-AF65-F5344CB8AC3E}">
        <p14:creationId xmlns:p14="http://schemas.microsoft.com/office/powerpoint/2010/main" val="83008658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1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64" presetClass="path" presetSubtype="0" accel="50000" decel="50000" fill="hold" grpId="0" nodeType="withEffect">
                                  <p:stCondLst>
                                    <p:cond delay="0"/>
                                  </p:stCondLst>
                                  <p:childTnLst>
                                    <p:animMotion origin="layout" path="M -1.94444E-6 4.81481E-6 L -1.94444E-6 -0.48102 " pathEditMode="relative" rAng="0" ptsTypes="AA">
                                      <p:cBhvr>
                                        <p:cTn id="9" dur="1600" fill="hold"/>
                                        <p:tgtEl>
                                          <p:spTgt spid="12"/>
                                        </p:tgtEl>
                                        <p:attrNameLst>
                                          <p:attrName>ppt_x</p:attrName>
                                          <p:attrName>ppt_y</p:attrName>
                                        </p:attrNameLst>
                                      </p:cBhvr>
                                      <p:rCtr x="0" y="-24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Bullet with pull quote">
    <p:spTree>
      <p:nvGrpSpPr>
        <p:cNvPr id="1" name=""/>
        <p:cNvGrpSpPr/>
        <p:nvPr/>
      </p:nvGrpSpPr>
      <p:grpSpPr>
        <a:xfrm>
          <a:off x="0" y="0"/>
          <a:ext cx="0" cy="0"/>
          <a:chOff x="0" y="0"/>
          <a:chExt cx="0" cy="0"/>
        </a:xfrm>
      </p:grpSpPr>
      <p:sp>
        <p:nvSpPr>
          <p:cNvPr id="2" name="Title 1"/>
          <p:cNvSpPr>
            <a:spLocks noGrp="1"/>
          </p:cNvSpPr>
          <p:nvPr>
            <p:ph type="title"/>
          </p:nvPr>
        </p:nvSpPr>
        <p:spPr>
          <a:xfrm>
            <a:off x="306189" y="432215"/>
            <a:ext cx="11438251" cy="838200"/>
          </a:xfrm>
        </p:spPr>
        <p:txBody>
          <a:bodyPr/>
          <a:lstStyle>
            <a:lvl1pPr algn="l" defTabSz="914400" rtl="0" eaLnBrk="1" latinLnBrk="0" hangingPunct="1">
              <a:lnSpc>
                <a:spcPct val="80000"/>
              </a:lnSpc>
              <a:spcBef>
                <a:spcPct val="0"/>
              </a:spcBef>
              <a:buNone/>
              <a:defRPr lang="en-US" sz="3600" b="0" kern="1200" spc="0" baseline="0" dirty="0">
                <a:gradFill>
                  <a:gsLst>
                    <a:gs pos="0">
                      <a:schemeClr val="tx1"/>
                    </a:gs>
                    <a:gs pos="44000">
                      <a:srgbClr val="01BBBB"/>
                    </a:gs>
                    <a:gs pos="100000">
                      <a:schemeClr val="accent4"/>
                    </a:gs>
                  </a:gsLst>
                  <a:lin ang="4800000" scaled="0"/>
                </a:gradFill>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19535" y="1339745"/>
            <a:ext cx="5346747" cy="4965700"/>
          </a:xfrm>
        </p:spPr>
        <p:txBody>
          <a:bodyPr/>
          <a:lstStyle>
            <a:lvl1pPr>
              <a:lnSpc>
                <a:spcPct val="95000"/>
              </a:lnSpc>
              <a:spcBef>
                <a:spcPts val="1480"/>
              </a:spcBef>
              <a:defRPr sz="2200">
                <a:solidFill>
                  <a:srgbClr val="435153"/>
                </a:solidFill>
                <a:latin typeface="+mj-lt"/>
              </a:defRPr>
            </a:lvl1pPr>
            <a:lvl2pPr>
              <a:lnSpc>
                <a:spcPct val="95000"/>
              </a:lnSpc>
              <a:spcBef>
                <a:spcPts val="600"/>
              </a:spcBef>
              <a:defRPr>
                <a:solidFill>
                  <a:srgbClr val="435153"/>
                </a:solidFill>
                <a:latin typeface="+mj-lt"/>
              </a:defRPr>
            </a:lvl2pPr>
            <a:lvl3pPr>
              <a:defRPr>
                <a:solidFill>
                  <a:srgbClr val="435153"/>
                </a:solidFill>
                <a:latin typeface="+mj-lt"/>
              </a:defRPr>
            </a:lvl3pPr>
            <a:lvl4pPr>
              <a:defRPr>
                <a:solidFill>
                  <a:srgbClr val="435153"/>
                </a:solidFill>
                <a:latin typeface="+mj-lt"/>
              </a:defRPr>
            </a:lvl4pPr>
            <a:lvl5pPr>
              <a:defRPr>
                <a:solidFill>
                  <a:srgbClr val="435153"/>
                </a:solidFill>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11"/>
          <p:cNvSpPr>
            <a:spLocks noGrp="1"/>
          </p:cNvSpPr>
          <p:nvPr>
            <p:ph type="body" sz="quarter" idx="11" hasCustomPrompt="1"/>
          </p:nvPr>
        </p:nvSpPr>
        <p:spPr>
          <a:xfrm>
            <a:off x="6959819" y="1747686"/>
            <a:ext cx="4314844" cy="646331"/>
          </a:xfrm>
        </p:spPr>
        <p:txBody>
          <a:bodyPr>
            <a:noAutofit/>
          </a:bodyPr>
          <a:lstStyle>
            <a:lvl1pPr marL="114300" indent="-114300" algn="l" defTabSz="914400" rtl="0" eaLnBrk="1" latinLnBrk="0" hangingPunct="1">
              <a:lnSpc>
                <a:spcPct val="90000"/>
              </a:lnSpc>
              <a:spcBef>
                <a:spcPts val="0"/>
              </a:spcBef>
              <a:buNone/>
              <a:defRPr lang="en-US" sz="2000" kern="1200" dirty="0" smtClean="0">
                <a:gradFill>
                  <a:gsLst>
                    <a:gs pos="0">
                      <a:schemeClr val="tx1"/>
                    </a:gs>
                    <a:gs pos="47000">
                      <a:schemeClr val="accent2"/>
                    </a:gs>
                    <a:gs pos="100000">
                      <a:schemeClr val="accent4"/>
                    </a:gs>
                  </a:gsLst>
                  <a:lin ang="3600000" scaled="0"/>
                </a:gradFill>
                <a:latin typeface="+mj-lt"/>
                <a:ea typeface="+mn-ea"/>
                <a:cs typeface="+mn-cs"/>
              </a:defRPr>
            </a:lvl1pPr>
            <a:lvl2pPr marL="114300" indent="-114300" algn="l" defTabSz="914400" rtl="0" eaLnBrk="1" latinLnBrk="0" hangingPunct="1">
              <a:defRPr lang="en-US" sz="2000" kern="1200" dirty="0" smtClean="0">
                <a:solidFill>
                  <a:schemeClr val="accent2"/>
                </a:solidFill>
                <a:latin typeface="Ciscolight" pitchFamily="2" charset="0"/>
                <a:ea typeface="+mn-ea"/>
                <a:cs typeface="+mn-cs"/>
              </a:defRPr>
            </a:lvl2pPr>
            <a:lvl3pPr marL="114300" indent="-114300" algn="l" defTabSz="914400" rtl="0" eaLnBrk="1" latinLnBrk="0" hangingPunct="1">
              <a:defRPr lang="en-US" sz="2000" kern="1200" dirty="0" smtClean="0">
                <a:solidFill>
                  <a:schemeClr val="accent2"/>
                </a:solidFill>
                <a:latin typeface="Ciscolight" pitchFamily="2" charset="0"/>
                <a:ea typeface="+mn-ea"/>
                <a:cs typeface="+mn-cs"/>
              </a:defRPr>
            </a:lvl3pPr>
            <a:lvl4pPr marL="114300" indent="-114300" algn="l" defTabSz="914400" rtl="0" eaLnBrk="1" latinLnBrk="0" hangingPunct="1">
              <a:defRPr lang="en-US" sz="2000" kern="1200" dirty="0" smtClean="0">
                <a:solidFill>
                  <a:schemeClr val="accent2"/>
                </a:solidFill>
                <a:latin typeface="Ciscolight" pitchFamily="2" charset="0"/>
                <a:ea typeface="+mn-ea"/>
                <a:cs typeface="+mn-cs"/>
              </a:defRPr>
            </a:lvl4pPr>
            <a:lvl5pPr marL="114300" indent="-114300" algn="l" defTabSz="914400" rtl="0" eaLnBrk="1" latinLnBrk="0" hangingPunct="1">
              <a:defRPr lang="en-US" sz="2000" kern="1200" dirty="0" smtClean="0">
                <a:solidFill>
                  <a:schemeClr val="accent2"/>
                </a:solidFill>
                <a:latin typeface="Ciscolight" pitchFamily="2" charset="0"/>
                <a:ea typeface="+mn-ea"/>
                <a:cs typeface="+mn-cs"/>
              </a:defRPr>
            </a:lvl5pPr>
          </a:lstStyle>
          <a:p>
            <a:pPr lvl="0"/>
            <a:r>
              <a:rPr lang="en-US" dirty="0" smtClean="0"/>
              <a:t>“This is the sample </a:t>
            </a:r>
            <a:br>
              <a:rPr lang="en-US" dirty="0" smtClean="0"/>
            </a:br>
            <a:r>
              <a:rPr lang="en-US" dirty="0" smtClean="0"/>
              <a:t>pull quote.”</a:t>
            </a:r>
          </a:p>
        </p:txBody>
      </p:sp>
      <p:sp>
        <p:nvSpPr>
          <p:cNvPr id="14" name="Rectangle 5"/>
          <p:cNvSpPr>
            <a:spLocks noChangeArrowheads="1"/>
          </p:cNvSpPr>
          <p:nvPr userDrawn="1"/>
        </p:nvSpPr>
        <p:spPr bwMode="ltGray">
          <a:xfrm>
            <a:off x="10645235" y="6584515"/>
            <a:ext cx="785989"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a:solidFill>
                  <a:srgbClr val="C0C0C0"/>
                </a:solidFill>
                <a:latin typeface="+mj-lt"/>
              </a:rPr>
              <a:t>Cisco Confidential</a:t>
            </a:r>
          </a:p>
        </p:txBody>
      </p:sp>
      <p:sp>
        <p:nvSpPr>
          <p:cNvPr id="13" name="Rectangle 4"/>
          <p:cNvSpPr>
            <a:spLocks noChangeArrowheads="1"/>
          </p:cNvSpPr>
          <p:nvPr userDrawn="1"/>
        </p:nvSpPr>
        <p:spPr bwMode="ltGray">
          <a:xfrm>
            <a:off x="354130" y="6586249"/>
            <a:ext cx="4559499"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C0C0C0"/>
                </a:solidFill>
                <a:latin typeface="+mj-lt"/>
              </a:rPr>
              <a:t>© 2010 Cisco and/or its affiliates. All rights reserved.</a:t>
            </a:r>
            <a:endParaRPr lang="en-US" sz="600" dirty="0">
              <a:solidFill>
                <a:srgbClr val="C0C0C0"/>
              </a:solidFill>
              <a:latin typeface="+mj-lt"/>
            </a:endParaRPr>
          </a:p>
        </p:txBody>
      </p:sp>
      <p:sp>
        <p:nvSpPr>
          <p:cNvPr id="16" name="Rectangle 7"/>
          <p:cNvSpPr>
            <a:spLocks noChangeArrowheads="1"/>
          </p:cNvSpPr>
          <p:nvPr userDrawn="1"/>
        </p:nvSpPr>
        <p:spPr bwMode="ltGray">
          <a:xfrm>
            <a:off x="11578851" y="6580411"/>
            <a:ext cx="259891"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sp>
        <p:nvSpPr>
          <p:cNvPr id="19" name="Text Placeholder 18"/>
          <p:cNvSpPr>
            <a:spLocks noGrp="1"/>
          </p:cNvSpPr>
          <p:nvPr>
            <p:ph type="body" sz="quarter" idx="14" hasCustomPrompt="1"/>
          </p:nvPr>
        </p:nvSpPr>
        <p:spPr>
          <a:xfrm>
            <a:off x="7077457" y="4736592"/>
            <a:ext cx="4315968" cy="338328"/>
          </a:xfrm>
        </p:spPr>
        <p:txBody>
          <a:bodyPr>
            <a:noAutofit/>
          </a:bodyPr>
          <a:lstStyle>
            <a:lvl1pPr marL="0" indent="0">
              <a:buFontTx/>
              <a:buNone/>
              <a:defRPr sz="1600">
                <a:solidFill>
                  <a:srgbClr val="7F7F7F"/>
                </a:solidFill>
              </a:defRPr>
            </a:lvl1pPr>
          </a:lstStyle>
          <a:p>
            <a:pPr lvl="0"/>
            <a:r>
              <a:rPr lang="en-US" dirty="0" smtClean="0"/>
              <a:t>Source Name</a:t>
            </a:r>
            <a:endParaRPr lang="en-US" dirty="0"/>
          </a:p>
        </p:txBody>
      </p:sp>
      <p:pic>
        <p:nvPicPr>
          <p:cNvPr id="9" name="Picture 8" descr="segue texture.jpg"/>
          <p:cNvPicPr>
            <a:picLocks noChangeAspect="1"/>
          </p:cNvPicPr>
          <p:nvPr userDrawn="1"/>
        </p:nvPicPr>
        <p:blipFill>
          <a:blip r:embed="rId2" cstate="screen"/>
          <a:srcRect/>
          <a:stretch>
            <a:fillRect/>
          </a:stretch>
        </p:blipFill>
        <p:spPr>
          <a:xfrm>
            <a:off x="444384" y="6381456"/>
            <a:ext cx="11300057" cy="163808"/>
          </a:xfrm>
          <a:prstGeom prst="rect">
            <a:avLst/>
          </a:prstGeom>
        </p:spPr>
      </p:pic>
    </p:spTree>
  </p:cSld>
  <p:clrMapOvr>
    <a:masterClrMapping/>
  </p:clrMapOvr>
  <p:transition>
    <p:wipe dir="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ullet">
    <p:spTree>
      <p:nvGrpSpPr>
        <p:cNvPr id="1" name=""/>
        <p:cNvGrpSpPr/>
        <p:nvPr/>
      </p:nvGrpSpPr>
      <p:grpSpPr>
        <a:xfrm>
          <a:off x="0" y="0"/>
          <a:ext cx="0" cy="0"/>
          <a:chOff x="0" y="0"/>
          <a:chExt cx="0" cy="0"/>
        </a:xfrm>
      </p:grpSpPr>
      <p:sp>
        <p:nvSpPr>
          <p:cNvPr id="2" name="Title 1"/>
          <p:cNvSpPr>
            <a:spLocks noGrp="1"/>
          </p:cNvSpPr>
          <p:nvPr>
            <p:ph type="title"/>
          </p:nvPr>
        </p:nvSpPr>
        <p:spPr>
          <a:xfrm>
            <a:off x="306190" y="432215"/>
            <a:ext cx="11448832" cy="838200"/>
          </a:xfrm>
        </p:spPr>
        <p:txBody>
          <a:bodyPr/>
          <a:lstStyle>
            <a:lvl1pPr algn="l" defTabSz="914400" rtl="0" eaLnBrk="1" latinLnBrk="0" hangingPunct="1">
              <a:lnSpc>
                <a:spcPct val="80000"/>
              </a:lnSpc>
              <a:spcBef>
                <a:spcPct val="0"/>
              </a:spcBef>
              <a:buNone/>
              <a:defRPr lang="en-US" sz="3600" b="0" kern="1200" spc="-100" baseline="0" dirty="0">
                <a:gradFill>
                  <a:gsLst>
                    <a:gs pos="0">
                      <a:schemeClr val="tx1"/>
                    </a:gs>
                    <a:gs pos="44000">
                      <a:srgbClr val="01BBBB"/>
                    </a:gs>
                    <a:gs pos="100000">
                      <a:schemeClr val="accent4"/>
                    </a:gs>
                  </a:gsLst>
                  <a:lin ang="4800000" scaled="0"/>
                </a:gradFill>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19534" y="1339745"/>
            <a:ext cx="11435488" cy="4965700"/>
          </a:xfrm>
        </p:spPr>
        <p:txBody>
          <a:bodyPr/>
          <a:lstStyle>
            <a:lvl1pPr>
              <a:lnSpc>
                <a:spcPct val="95000"/>
              </a:lnSpc>
              <a:spcBef>
                <a:spcPts val="1480"/>
              </a:spcBef>
              <a:defRPr sz="2200">
                <a:solidFill>
                  <a:srgbClr val="435153"/>
                </a:solidFill>
                <a:latin typeface="+mj-lt"/>
              </a:defRPr>
            </a:lvl1pPr>
            <a:lvl2pPr>
              <a:lnSpc>
                <a:spcPct val="95000"/>
              </a:lnSpc>
              <a:spcBef>
                <a:spcPts val="600"/>
              </a:spcBef>
              <a:defRPr>
                <a:solidFill>
                  <a:srgbClr val="435153"/>
                </a:solidFill>
                <a:latin typeface="+mj-lt"/>
              </a:defRPr>
            </a:lvl2pPr>
            <a:lvl3pPr>
              <a:defRPr>
                <a:solidFill>
                  <a:srgbClr val="435153"/>
                </a:solidFill>
                <a:latin typeface="+mj-lt"/>
              </a:defRPr>
            </a:lvl3pPr>
            <a:lvl4pPr>
              <a:defRPr>
                <a:solidFill>
                  <a:srgbClr val="435153"/>
                </a:solidFill>
                <a:latin typeface="+mj-lt"/>
              </a:defRPr>
            </a:lvl4pPr>
            <a:lvl5pPr>
              <a:defRPr>
                <a:solidFill>
                  <a:srgbClr val="435153"/>
                </a:solidFill>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52620100"/>
      </p:ext>
    </p:extLst>
  </p:cSld>
  <p:clrMapOvr>
    <a:masterClrMapping/>
  </p:clrMapOvr>
  <p:transition>
    <p:wipe dir="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ullet_Heavy Text">
    <p:spTree>
      <p:nvGrpSpPr>
        <p:cNvPr id="1" name=""/>
        <p:cNvGrpSpPr/>
        <p:nvPr/>
      </p:nvGrpSpPr>
      <p:grpSpPr>
        <a:xfrm>
          <a:off x="0" y="0"/>
          <a:ext cx="0" cy="0"/>
          <a:chOff x="0" y="0"/>
          <a:chExt cx="0" cy="0"/>
        </a:xfrm>
      </p:grpSpPr>
      <p:sp>
        <p:nvSpPr>
          <p:cNvPr id="2" name="Title 1"/>
          <p:cNvSpPr>
            <a:spLocks noGrp="1"/>
          </p:cNvSpPr>
          <p:nvPr>
            <p:ph type="title"/>
          </p:nvPr>
        </p:nvSpPr>
        <p:spPr>
          <a:xfrm>
            <a:off x="306190" y="432215"/>
            <a:ext cx="11448832" cy="838200"/>
          </a:xfrm>
        </p:spPr>
        <p:txBody>
          <a:bodyPr/>
          <a:lstStyle>
            <a:lvl1pPr algn="l" defTabSz="914400" rtl="0" eaLnBrk="1" latinLnBrk="0" hangingPunct="1">
              <a:lnSpc>
                <a:spcPct val="80000"/>
              </a:lnSpc>
              <a:spcBef>
                <a:spcPct val="0"/>
              </a:spcBef>
              <a:buNone/>
              <a:defRPr lang="en-US" sz="3600" b="0" kern="1200" spc="-100" baseline="0" dirty="0">
                <a:gradFill>
                  <a:gsLst>
                    <a:gs pos="0">
                      <a:schemeClr val="tx1"/>
                    </a:gs>
                    <a:gs pos="44000">
                      <a:srgbClr val="01BBBB"/>
                    </a:gs>
                    <a:gs pos="100000">
                      <a:schemeClr val="accent4"/>
                    </a:gs>
                  </a:gsLst>
                  <a:lin ang="4800000" scaled="0"/>
                </a:gradFill>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19535" y="1339745"/>
            <a:ext cx="5495135" cy="4965700"/>
          </a:xfrm>
        </p:spPr>
        <p:txBody>
          <a:bodyPr>
            <a:normAutofit/>
          </a:bodyPr>
          <a:lstStyle>
            <a:lvl1pPr>
              <a:lnSpc>
                <a:spcPct val="95000"/>
              </a:lnSpc>
              <a:spcBef>
                <a:spcPts val="1480"/>
              </a:spcBef>
              <a:defRPr sz="1800">
                <a:solidFill>
                  <a:srgbClr val="435153"/>
                </a:solidFill>
                <a:latin typeface="+mj-lt"/>
              </a:defRPr>
            </a:lvl1pPr>
            <a:lvl2pPr>
              <a:lnSpc>
                <a:spcPct val="95000"/>
              </a:lnSpc>
              <a:spcBef>
                <a:spcPts val="600"/>
              </a:spcBef>
              <a:defRPr sz="1400">
                <a:solidFill>
                  <a:srgbClr val="435153"/>
                </a:solidFill>
                <a:latin typeface="+mj-lt"/>
              </a:defRPr>
            </a:lvl2pPr>
            <a:lvl3pPr>
              <a:defRPr sz="1200">
                <a:solidFill>
                  <a:srgbClr val="435153"/>
                </a:solidFill>
                <a:latin typeface="+mj-lt"/>
              </a:defRPr>
            </a:lvl3pPr>
            <a:lvl4pPr>
              <a:defRPr sz="1100">
                <a:solidFill>
                  <a:srgbClr val="435153"/>
                </a:solidFill>
                <a:latin typeface="+mj-lt"/>
              </a:defRPr>
            </a:lvl4pPr>
            <a:lvl5pPr>
              <a:defRPr sz="1100">
                <a:solidFill>
                  <a:srgbClr val="435153"/>
                </a:solidFill>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274075" y="1339745"/>
            <a:ext cx="5495135" cy="4965700"/>
          </a:xfrm>
        </p:spPr>
        <p:txBody>
          <a:bodyPr>
            <a:normAutofit/>
          </a:bodyPr>
          <a:lstStyle>
            <a:lvl1pPr>
              <a:lnSpc>
                <a:spcPct val="95000"/>
              </a:lnSpc>
              <a:spcBef>
                <a:spcPts val="1480"/>
              </a:spcBef>
              <a:defRPr sz="1800">
                <a:solidFill>
                  <a:srgbClr val="435153"/>
                </a:solidFill>
                <a:latin typeface="+mj-lt"/>
              </a:defRPr>
            </a:lvl1pPr>
            <a:lvl2pPr>
              <a:lnSpc>
                <a:spcPct val="95000"/>
              </a:lnSpc>
              <a:spcBef>
                <a:spcPts val="600"/>
              </a:spcBef>
              <a:defRPr sz="1400">
                <a:solidFill>
                  <a:srgbClr val="435153"/>
                </a:solidFill>
                <a:latin typeface="+mj-lt"/>
              </a:defRPr>
            </a:lvl2pPr>
            <a:lvl3pPr>
              <a:defRPr sz="1200">
                <a:solidFill>
                  <a:srgbClr val="435153"/>
                </a:solidFill>
                <a:latin typeface="+mj-lt"/>
              </a:defRPr>
            </a:lvl3pPr>
            <a:lvl4pPr>
              <a:defRPr sz="1100">
                <a:solidFill>
                  <a:srgbClr val="435153"/>
                </a:solidFill>
                <a:latin typeface="+mj-lt"/>
              </a:defRPr>
            </a:lvl4pPr>
            <a:lvl5pPr>
              <a:defRPr sz="1100">
                <a:solidFill>
                  <a:srgbClr val="435153"/>
                </a:solidFill>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4867481"/>
      </p:ext>
    </p:extLst>
  </p:cSld>
  <p:clrMapOvr>
    <a:masterClrMapping/>
  </p:clrMapOvr>
  <p:transition>
    <p:wipe dir="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Bullet with pull quote">
    <p:spTree>
      <p:nvGrpSpPr>
        <p:cNvPr id="1" name=""/>
        <p:cNvGrpSpPr/>
        <p:nvPr/>
      </p:nvGrpSpPr>
      <p:grpSpPr>
        <a:xfrm>
          <a:off x="0" y="0"/>
          <a:ext cx="0" cy="0"/>
          <a:chOff x="0" y="0"/>
          <a:chExt cx="0" cy="0"/>
        </a:xfrm>
      </p:grpSpPr>
      <p:sp>
        <p:nvSpPr>
          <p:cNvPr id="15" name="Rounded Rectangle 14"/>
          <p:cNvSpPr/>
          <p:nvPr userDrawn="1"/>
        </p:nvSpPr>
        <p:spPr>
          <a:xfrm>
            <a:off x="6643910" y="1411243"/>
            <a:ext cx="5011655" cy="4793993"/>
          </a:xfrm>
          <a:prstGeom prst="roundRect">
            <a:avLst>
              <a:gd name="adj" fmla="val 0"/>
            </a:avLst>
          </a:prstGeom>
          <a:gradFill flip="none" rotWithShape="1">
            <a:gsLst>
              <a:gs pos="0">
                <a:srgbClr val="E2F4FA"/>
              </a:gs>
              <a:gs pos="47000">
                <a:schemeClr val="bg1"/>
              </a:gs>
              <a:gs pos="100000">
                <a:srgbClr val="E2F4FA"/>
              </a:gs>
            </a:gsLst>
            <a:lin ang="2700000" scaled="1"/>
            <a:tileRect/>
          </a:gradFill>
          <a:ln>
            <a:noFill/>
          </a:ln>
          <a:effectLst>
            <a:outerShdw blurRad="1143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CiscoSans ExtraLight"/>
            </a:endParaRPr>
          </a:p>
        </p:txBody>
      </p:sp>
      <p:sp>
        <p:nvSpPr>
          <p:cNvPr id="2" name="Title 1"/>
          <p:cNvSpPr>
            <a:spLocks noGrp="1"/>
          </p:cNvSpPr>
          <p:nvPr>
            <p:ph type="title"/>
          </p:nvPr>
        </p:nvSpPr>
        <p:spPr>
          <a:xfrm>
            <a:off x="306190" y="432215"/>
            <a:ext cx="11448832" cy="838200"/>
          </a:xfrm>
        </p:spPr>
        <p:txBody>
          <a:bodyPr/>
          <a:lstStyle>
            <a:lvl1pPr algn="l" defTabSz="914400" rtl="0" eaLnBrk="1" latinLnBrk="0" hangingPunct="1">
              <a:lnSpc>
                <a:spcPct val="80000"/>
              </a:lnSpc>
              <a:spcBef>
                <a:spcPct val="0"/>
              </a:spcBef>
              <a:buNone/>
              <a:defRPr lang="en-US" sz="3600" b="0" kern="1200" spc="-100" baseline="0" dirty="0">
                <a:gradFill>
                  <a:gsLst>
                    <a:gs pos="0">
                      <a:schemeClr val="tx1"/>
                    </a:gs>
                    <a:gs pos="44000">
                      <a:srgbClr val="01BBBB"/>
                    </a:gs>
                    <a:gs pos="100000">
                      <a:schemeClr val="accent4"/>
                    </a:gs>
                  </a:gsLst>
                  <a:lin ang="4800000" scaled="0"/>
                </a:gradFill>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19535" y="1339745"/>
            <a:ext cx="5470158" cy="4965700"/>
          </a:xfrm>
        </p:spPr>
        <p:txBody>
          <a:bodyPr/>
          <a:lstStyle>
            <a:lvl1pPr>
              <a:lnSpc>
                <a:spcPct val="95000"/>
              </a:lnSpc>
              <a:spcBef>
                <a:spcPts val="1480"/>
              </a:spcBef>
              <a:defRPr sz="2200">
                <a:solidFill>
                  <a:srgbClr val="435153"/>
                </a:solidFill>
                <a:latin typeface="+mj-lt"/>
              </a:defRPr>
            </a:lvl1pPr>
            <a:lvl2pPr>
              <a:lnSpc>
                <a:spcPct val="95000"/>
              </a:lnSpc>
              <a:spcBef>
                <a:spcPts val="600"/>
              </a:spcBef>
              <a:defRPr>
                <a:solidFill>
                  <a:srgbClr val="435153"/>
                </a:solidFill>
                <a:latin typeface="+mj-lt"/>
              </a:defRPr>
            </a:lvl2pPr>
            <a:lvl3pPr>
              <a:defRPr>
                <a:solidFill>
                  <a:srgbClr val="435153"/>
                </a:solidFill>
                <a:latin typeface="+mj-lt"/>
              </a:defRPr>
            </a:lvl3pPr>
            <a:lvl4pPr>
              <a:defRPr>
                <a:solidFill>
                  <a:srgbClr val="435153"/>
                </a:solidFill>
                <a:latin typeface="+mj-lt"/>
              </a:defRPr>
            </a:lvl4pPr>
            <a:lvl5pPr>
              <a:defRPr>
                <a:solidFill>
                  <a:srgbClr val="435153"/>
                </a:solidFill>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11"/>
          <p:cNvSpPr>
            <a:spLocks noGrp="1"/>
          </p:cNvSpPr>
          <p:nvPr>
            <p:ph type="body" sz="quarter" idx="11" hasCustomPrompt="1"/>
          </p:nvPr>
        </p:nvSpPr>
        <p:spPr>
          <a:xfrm>
            <a:off x="6959819" y="1747684"/>
            <a:ext cx="4314844" cy="646331"/>
          </a:xfrm>
        </p:spPr>
        <p:txBody>
          <a:bodyPr>
            <a:spAutoFit/>
          </a:bodyPr>
          <a:lstStyle>
            <a:lvl1pPr marL="114300" indent="-114300" algn="l" defTabSz="914400" rtl="0" eaLnBrk="1" latinLnBrk="0" hangingPunct="1">
              <a:lnSpc>
                <a:spcPct val="90000"/>
              </a:lnSpc>
              <a:spcBef>
                <a:spcPts val="0"/>
              </a:spcBef>
              <a:buFontTx/>
              <a:buNone/>
              <a:defRPr lang="en-US" sz="2000" kern="1200" dirty="0" smtClean="0">
                <a:gradFill>
                  <a:gsLst>
                    <a:gs pos="0">
                      <a:schemeClr val="tx1"/>
                    </a:gs>
                    <a:gs pos="47000">
                      <a:schemeClr val="accent2"/>
                    </a:gs>
                    <a:gs pos="100000">
                      <a:schemeClr val="accent4"/>
                    </a:gs>
                  </a:gsLst>
                  <a:lin ang="3600000" scaled="0"/>
                </a:gradFill>
                <a:latin typeface="+mj-lt"/>
                <a:ea typeface="+mn-ea"/>
                <a:cs typeface="+mn-cs"/>
              </a:defRPr>
            </a:lvl1pPr>
            <a:lvl2pPr marL="114300" indent="-114300" algn="l" defTabSz="914400" rtl="0" eaLnBrk="1" latinLnBrk="0" hangingPunct="1">
              <a:defRPr lang="en-US" sz="2000" kern="1200" dirty="0" smtClean="0">
                <a:solidFill>
                  <a:schemeClr val="accent2"/>
                </a:solidFill>
                <a:latin typeface="Ciscolight" pitchFamily="2" charset="0"/>
                <a:ea typeface="+mn-ea"/>
                <a:cs typeface="+mn-cs"/>
              </a:defRPr>
            </a:lvl2pPr>
            <a:lvl3pPr marL="114300" indent="-114300" algn="l" defTabSz="914400" rtl="0" eaLnBrk="1" latinLnBrk="0" hangingPunct="1">
              <a:defRPr lang="en-US" sz="2000" kern="1200" dirty="0" smtClean="0">
                <a:solidFill>
                  <a:schemeClr val="accent2"/>
                </a:solidFill>
                <a:latin typeface="Ciscolight" pitchFamily="2" charset="0"/>
                <a:ea typeface="+mn-ea"/>
                <a:cs typeface="+mn-cs"/>
              </a:defRPr>
            </a:lvl3pPr>
            <a:lvl4pPr marL="114300" indent="-114300" algn="l" defTabSz="914400" rtl="0" eaLnBrk="1" latinLnBrk="0" hangingPunct="1">
              <a:defRPr lang="en-US" sz="2000" kern="1200" dirty="0" smtClean="0">
                <a:solidFill>
                  <a:schemeClr val="accent2"/>
                </a:solidFill>
                <a:latin typeface="Ciscolight" pitchFamily="2" charset="0"/>
                <a:ea typeface="+mn-ea"/>
                <a:cs typeface="+mn-cs"/>
              </a:defRPr>
            </a:lvl4pPr>
            <a:lvl5pPr marL="114300" indent="-114300" algn="l" defTabSz="914400" rtl="0" eaLnBrk="1" latinLnBrk="0" hangingPunct="1">
              <a:defRPr lang="en-US" sz="2000" kern="1200" dirty="0" smtClean="0">
                <a:solidFill>
                  <a:schemeClr val="accent2"/>
                </a:solidFill>
                <a:latin typeface="Ciscolight" pitchFamily="2" charset="0"/>
                <a:ea typeface="+mn-ea"/>
                <a:cs typeface="+mn-cs"/>
              </a:defRPr>
            </a:lvl5pPr>
          </a:lstStyle>
          <a:p>
            <a:pPr lvl="0"/>
            <a:r>
              <a:rPr lang="en-US" dirty="0" smtClean="0"/>
              <a:t>“This is the sample </a:t>
            </a:r>
            <a:br>
              <a:rPr lang="en-US" dirty="0" smtClean="0"/>
            </a:br>
            <a:r>
              <a:rPr lang="en-US" dirty="0" smtClean="0"/>
              <a:t>pull quote.”</a:t>
            </a:r>
          </a:p>
        </p:txBody>
      </p:sp>
      <p:sp>
        <p:nvSpPr>
          <p:cNvPr id="8" name="Text Placeholder 11"/>
          <p:cNvSpPr>
            <a:spLocks noGrp="1"/>
          </p:cNvSpPr>
          <p:nvPr>
            <p:ph type="body" sz="quarter" idx="13" hasCustomPrompt="1"/>
          </p:nvPr>
        </p:nvSpPr>
        <p:spPr>
          <a:xfrm>
            <a:off x="7078732" y="4735551"/>
            <a:ext cx="4314844" cy="338554"/>
          </a:xfrm>
          <a:noFill/>
        </p:spPr>
        <p:txBody>
          <a:bodyPr vert="horz" wrap="square" lIns="91440" tIns="45720" rIns="91440" bIns="45720" rtlCol="0">
            <a:spAutoFit/>
          </a:bodyPr>
          <a:lstStyle>
            <a:lvl1pPr marL="114300" marR="0" indent="-114300" algn="l" defTabSz="914400" rtl="0" eaLnBrk="1" fontAlgn="auto" latinLnBrk="0" hangingPunct="1">
              <a:lnSpc>
                <a:spcPct val="100000"/>
              </a:lnSpc>
              <a:spcBef>
                <a:spcPts val="0"/>
              </a:spcBef>
              <a:spcAft>
                <a:spcPts val="0"/>
              </a:spcAft>
              <a:buClrTx/>
              <a:buSzTx/>
              <a:buFontTx/>
              <a:buNone/>
              <a:tabLst/>
              <a:defRPr kumimoji="0" lang="en-US" sz="1600" b="0" i="0" u="none" strike="noStrike" kern="1200" cap="none" spc="0" normalizeH="0" baseline="0" noProof="0">
                <a:ln>
                  <a:noFill/>
                </a:ln>
                <a:solidFill>
                  <a:srgbClr val="FFFFFF">
                    <a:lumMod val="50000"/>
                  </a:srgbClr>
                </a:solidFill>
                <a:effectLst/>
                <a:uLnTx/>
                <a:uFillTx/>
                <a:latin typeface="+mj-lt"/>
                <a:ea typeface="+mn-ea"/>
                <a:cs typeface="+mn-cs"/>
              </a:defRPr>
            </a:lvl1pPr>
            <a:lvl2pPr marL="114300" indent="-114300" algn="l" defTabSz="914400" rtl="0" eaLnBrk="1" latinLnBrk="0" hangingPunct="1">
              <a:defRPr lang="en-US" sz="2000" kern="1200" dirty="0" smtClean="0">
                <a:solidFill>
                  <a:schemeClr val="accent2"/>
                </a:solidFill>
                <a:latin typeface="Ciscolight" pitchFamily="2" charset="0"/>
                <a:ea typeface="+mn-ea"/>
                <a:cs typeface="+mn-cs"/>
              </a:defRPr>
            </a:lvl2pPr>
            <a:lvl3pPr marL="114300" indent="-114300" algn="l" defTabSz="914400" rtl="0" eaLnBrk="1" latinLnBrk="0" hangingPunct="1">
              <a:defRPr lang="en-US" sz="2000" kern="1200" dirty="0" smtClean="0">
                <a:solidFill>
                  <a:schemeClr val="accent2"/>
                </a:solidFill>
                <a:latin typeface="Ciscolight" pitchFamily="2" charset="0"/>
                <a:ea typeface="+mn-ea"/>
                <a:cs typeface="+mn-cs"/>
              </a:defRPr>
            </a:lvl3pPr>
            <a:lvl4pPr marL="114300" indent="-114300" algn="l" defTabSz="914400" rtl="0" eaLnBrk="1" latinLnBrk="0" hangingPunct="1">
              <a:defRPr lang="en-US" sz="2000" kern="1200" dirty="0" smtClean="0">
                <a:solidFill>
                  <a:schemeClr val="accent2"/>
                </a:solidFill>
                <a:latin typeface="Ciscolight" pitchFamily="2" charset="0"/>
                <a:ea typeface="+mn-ea"/>
                <a:cs typeface="+mn-cs"/>
              </a:defRPr>
            </a:lvl4pPr>
            <a:lvl5pPr marL="114300" indent="-114300" algn="l" defTabSz="914400" rtl="0" eaLnBrk="1" latinLnBrk="0" hangingPunct="1">
              <a:defRPr lang="en-US" sz="2000" kern="1200" dirty="0" smtClean="0">
                <a:solidFill>
                  <a:schemeClr val="accent2"/>
                </a:solidFill>
                <a:latin typeface="Ciscolight" pitchFamily="2" charset="0"/>
                <a:ea typeface="+mn-ea"/>
                <a:cs typeface="+mn-cs"/>
              </a:defRPr>
            </a:lvl5pPr>
          </a:lstStyle>
          <a:p>
            <a:pPr marL="114300" marR="0" lvl="0" indent="-11430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FFFFFF">
                    <a:lumMod val="50000"/>
                  </a:srgbClr>
                </a:solidFill>
                <a:effectLst/>
                <a:uLnTx/>
                <a:uFillTx/>
                <a:latin typeface="Ciscolight" pitchFamily="2" charset="0"/>
                <a:ea typeface="+mn-ea"/>
                <a:cs typeface="+mn-cs"/>
              </a:rPr>
              <a:t>Source Name</a:t>
            </a:r>
          </a:p>
        </p:txBody>
      </p:sp>
      <p:sp>
        <p:nvSpPr>
          <p:cNvPr id="14" name="Rectangle 5"/>
          <p:cNvSpPr>
            <a:spLocks noChangeArrowheads="1"/>
          </p:cNvSpPr>
          <p:nvPr userDrawn="1"/>
        </p:nvSpPr>
        <p:spPr bwMode="ltGray">
          <a:xfrm>
            <a:off x="10645234" y="6584513"/>
            <a:ext cx="785989" cy="175257"/>
          </a:xfrm>
          <a:prstGeom prst="rect">
            <a:avLst/>
          </a:prstGeom>
          <a:noFill/>
          <a:ln w="9525">
            <a:noFill/>
            <a:miter lim="800000"/>
            <a:headEnd/>
            <a:tailEnd/>
          </a:ln>
          <a:effectLst/>
        </p:spPr>
        <p:txBody>
          <a:bodyPr wrap="none" lIns="82124" tIns="41061" rIns="82124" bIns="41061" anchor="b">
            <a:spAutoFit/>
          </a:bodyPr>
          <a:lstStyle/>
          <a:p>
            <a:pPr algn="r" defTabSz="814388"/>
            <a:r>
              <a:rPr lang="en-US" sz="600" dirty="0">
                <a:solidFill>
                  <a:srgbClr val="C0C0C0"/>
                </a:solidFill>
                <a:latin typeface="CiscoSans ExtraLight"/>
              </a:rPr>
              <a:t>Cisco Confidential</a:t>
            </a:r>
          </a:p>
        </p:txBody>
      </p:sp>
      <p:sp>
        <p:nvSpPr>
          <p:cNvPr id="17" name="Rectangle 7"/>
          <p:cNvSpPr>
            <a:spLocks noChangeArrowheads="1"/>
          </p:cNvSpPr>
          <p:nvPr userDrawn="1"/>
        </p:nvSpPr>
        <p:spPr bwMode="ltGray">
          <a:xfrm>
            <a:off x="11616954" y="6580409"/>
            <a:ext cx="259891" cy="175257"/>
          </a:xfrm>
          <a:prstGeom prst="rect">
            <a:avLst/>
          </a:prstGeom>
          <a:noFill/>
          <a:ln w="9525" algn="ctr">
            <a:noFill/>
            <a:miter lim="800000"/>
            <a:headEnd/>
            <a:tailEnd/>
          </a:ln>
          <a:effectLst/>
        </p:spPr>
        <p:txBody>
          <a:bodyPr wrap="none" lIns="82124" tIns="41061" rIns="82124" bIns="41061" anchor="b">
            <a:spAutoFit/>
          </a:bodyPr>
          <a:lstStyle/>
          <a:p>
            <a:pPr algn="r" defTabSz="814388"/>
            <a:fld id="{DFCF27A5-1A5B-48D3-A060-2758FFBB1ADD}" type="slidenum">
              <a:rPr lang="en-US" sz="600">
                <a:solidFill>
                  <a:srgbClr val="C0C0C0"/>
                </a:solidFill>
                <a:latin typeface="CiscoSans ExtraLight"/>
              </a:rPr>
              <a:pPr algn="r" defTabSz="814388"/>
              <a:t>‹#›</a:t>
            </a:fld>
            <a:endParaRPr lang="en-US" sz="600" dirty="0">
              <a:solidFill>
                <a:srgbClr val="C0C0C0"/>
              </a:solidFill>
              <a:latin typeface="CiscoSans ExtraLight"/>
            </a:endParaRPr>
          </a:p>
        </p:txBody>
      </p:sp>
      <p:pic>
        <p:nvPicPr>
          <p:cNvPr id="16" name="Picture 15" descr="verticalbar.png"/>
          <p:cNvPicPr>
            <a:picLocks noChangeAspect="1"/>
          </p:cNvPicPr>
          <p:nvPr userDrawn="1"/>
        </p:nvPicPr>
        <p:blipFill>
          <a:blip r:embed="rId2" cstate="print"/>
          <a:stretch>
            <a:fillRect/>
          </a:stretch>
        </p:blipFill>
        <p:spPr>
          <a:xfrm>
            <a:off x="6595931" y="1335314"/>
            <a:ext cx="111716" cy="4961463"/>
          </a:xfrm>
          <a:prstGeom prst="rect">
            <a:avLst/>
          </a:prstGeom>
        </p:spPr>
      </p:pic>
      <p:sp>
        <p:nvSpPr>
          <p:cNvPr id="13" name="Rectangle 4"/>
          <p:cNvSpPr>
            <a:spLocks noChangeArrowheads="1"/>
          </p:cNvSpPr>
          <p:nvPr userDrawn="1"/>
        </p:nvSpPr>
        <p:spPr bwMode="ltGray">
          <a:xfrm>
            <a:off x="335078" y="6586247"/>
            <a:ext cx="3423144" cy="175257"/>
          </a:xfrm>
          <a:prstGeom prst="rect">
            <a:avLst/>
          </a:prstGeom>
          <a:noFill/>
          <a:ln w="9525">
            <a:noFill/>
            <a:miter lim="800000"/>
            <a:headEnd/>
            <a:tailEnd/>
          </a:ln>
          <a:effectLst/>
        </p:spPr>
        <p:txBody>
          <a:bodyPr wrap="square" lIns="82124" tIns="41061" rIns="82124" bIns="41061" anchor="b" anchorCtr="0">
            <a:spAutoFit/>
          </a:bodyPr>
          <a:lstStyle/>
          <a:p>
            <a:pPr defTabSz="814388"/>
            <a:r>
              <a:rPr lang="en-US" sz="600" dirty="0" smtClean="0">
                <a:solidFill>
                  <a:srgbClr val="C0C0C0"/>
                </a:solidFill>
                <a:latin typeface="CiscoSans ExtraLight"/>
              </a:rPr>
              <a:t>© 2010 Cisco and/or its affiliates. All rights reserved.</a:t>
            </a:r>
            <a:endParaRPr lang="en-US" sz="600" dirty="0">
              <a:solidFill>
                <a:srgbClr val="C0C0C0"/>
              </a:solidFill>
              <a:latin typeface="CiscoSans ExtraLight"/>
            </a:endParaRPr>
          </a:p>
        </p:txBody>
      </p:sp>
    </p:spTree>
    <p:extLst>
      <p:ext uri="{BB962C8B-B14F-4D97-AF65-F5344CB8AC3E}">
        <p14:creationId xmlns:p14="http://schemas.microsoft.com/office/powerpoint/2010/main" val="2414561634"/>
      </p:ext>
    </p:extLst>
  </p:cSld>
  <p:clrMapOvr>
    <a:masterClrMapping/>
  </p:clrMapOvr>
  <p:transition>
    <p:wipe dir="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ullet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6190" y="432215"/>
            <a:ext cx="11448832" cy="838200"/>
          </a:xfrm>
        </p:spPr>
        <p:txBody>
          <a:bodyPr/>
          <a:lstStyle>
            <a:lvl1pPr>
              <a:defRPr>
                <a:gradFill>
                  <a:gsLst>
                    <a:gs pos="0">
                      <a:schemeClr val="tx1"/>
                    </a:gs>
                    <a:gs pos="44000">
                      <a:srgbClr val="01BBBB"/>
                    </a:gs>
                    <a:gs pos="100000">
                      <a:schemeClr val="accent4"/>
                    </a:gs>
                  </a:gsLst>
                  <a:lin ang="4800000" scaled="0"/>
                </a:gradFill>
                <a:latin typeface="CiscoSans ExtraLight"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302351999"/>
      </p:ext>
    </p:extLst>
  </p:cSld>
  <p:clrMapOvr>
    <a:masterClrMapping/>
  </p:clrMapOvr>
  <p:transition>
    <p:wipe dir="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Bullet_2-Column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6190" y="301752"/>
            <a:ext cx="5497160" cy="838200"/>
          </a:xfrm>
        </p:spPr>
        <p:txBody>
          <a:bodyPr vert="horz" lIns="82296" tIns="45720" rIns="82296" bIns="45720" rtlCol="0" anchor="t" anchorCtr="0">
            <a:noAutofit/>
          </a:bodyPr>
          <a:lstStyle>
            <a:lvl1pPr algn="l" defTabSz="914400" rtl="0" eaLnBrk="1" latinLnBrk="0" hangingPunct="1">
              <a:lnSpc>
                <a:spcPct val="80000"/>
              </a:lnSpc>
              <a:spcBef>
                <a:spcPct val="0"/>
              </a:spcBef>
              <a:buNone/>
              <a:defRPr lang="en-US" sz="3600" b="0" kern="1200" spc="-100" baseline="0" dirty="0" smtClean="0">
                <a:gradFill>
                  <a:gsLst>
                    <a:gs pos="0">
                      <a:schemeClr val="tx1"/>
                    </a:gs>
                    <a:gs pos="100000">
                      <a:srgbClr val="01BBBB"/>
                    </a:gs>
                  </a:gsLst>
                  <a:lin ang="2400000" scaled="0"/>
                </a:gradFill>
                <a:latin typeface="+mj-lt"/>
                <a:ea typeface="+mj-ea"/>
                <a:cs typeface="+mj-cs"/>
              </a:defRPr>
            </a:lvl1pPr>
          </a:lstStyle>
          <a:p>
            <a:r>
              <a:rPr lang="en-US" dirty="0" smtClean="0"/>
              <a:t>Two Column</a:t>
            </a:r>
            <a:br>
              <a:rPr lang="en-US" dirty="0" smtClean="0"/>
            </a:br>
            <a:r>
              <a:rPr lang="en-US" dirty="0" smtClean="0"/>
              <a:t>Title Left</a:t>
            </a:r>
            <a:endParaRPr lang="en-US" dirty="0"/>
          </a:p>
        </p:txBody>
      </p:sp>
      <p:sp>
        <p:nvSpPr>
          <p:cNvPr id="7" name="Text Placeholder 6"/>
          <p:cNvSpPr>
            <a:spLocks noGrp="1"/>
          </p:cNvSpPr>
          <p:nvPr>
            <p:ph type="body" sz="quarter" idx="10" hasCustomPrompt="1"/>
          </p:nvPr>
        </p:nvSpPr>
        <p:spPr>
          <a:xfrm>
            <a:off x="6423511" y="310896"/>
            <a:ext cx="5192439" cy="841248"/>
          </a:xfrm>
        </p:spPr>
        <p:txBody>
          <a:bodyPr vert="horz" lIns="82296" tIns="45720" rIns="82296" bIns="45720" rtlCol="0" anchor="t" anchorCtr="0">
            <a:noAutofit/>
          </a:bodyPr>
          <a:lstStyle>
            <a:lvl1pPr algn="l" defTabSz="914400" rtl="0" eaLnBrk="1" latinLnBrk="0" hangingPunct="1">
              <a:lnSpc>
                <a:spcPct val="80000"/>
              </a:lnSpc>
              <a:spcBef>
                <a:spcPct val="0"/>
              </a:spcBef>
              <a:buNone/>
              <a:defRPr lang="en-US" sz="3600" b="0" kern="1200" spc="-100" baseline="0" dirty="0">
                <a:gradFill>
                  <a:gsLst>
                    <a:gs pos="0">
                      <a:schemeClr val="tx1"/>
                    </a:gs>
                    <a:gs pos="100000">
                      <a:srgbClr val="01BBBB"/>
                    </a:gs>
                  </a:gsLst>
                  <a:lin ang="2400000" scaled="0"/>
                </a:gradFill>
                <a:latin typeface="+mj-lt"/>
                <a:ea typeface="+mj-ea"/>
                <a:cs typeface="+mj-cs"/>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dirty="0" smtClean="0"/>
              <a:t>Two Column</a:t>
            </a:r>
            <a:br>
              <a:rPr lang="en-US" dirty="0" smtClean="0"/>
            </a:br>
            <a:r>
              <a:rPr lang="en-US" dirty="0" smtClean="0"/>
              <a:t>Title Right</a:t>
            </a:r>
            <a:endParaRPr lang="en-US" dirty="0"/>
          </a:p>
        </p:txBody>
      </p:sp>
      <p:sp>
        <p:nvSpPr>
          <p:cNvPr id="9" name="Text Placeholder 8"/>
          <p:cNvSpPr>
            <a:spLocks noGrp="1"/>
          </p:cNvSpPr>
          <p:nvPr>
            <p:ph type="body" sz="quarter" idx="11" hasCustomPrompt="1"/>
          </p:nvPr>
        </p:nvSpPr>
        <p:spPr>
          <a:xfrm>
            <a:off x="292530" y="1600200"/>
            <a:ext cx="5521538" cy="4526280"/>
          </a:xfrm>
        </p:spPr>
        <p:txBody>
          <a:bodyPr/>
          <a:lstStyle>
            <a:lvl1pPr marL="0" indent="0">
              <a:buNone/>
              <a:defRPr>
                <a:solidFill>
                  <a:schemeClr val="tx2"/>
                </a:solidFill>
                <a:latin typeface="+mj-lt"/>
              </a:defRPr>
            </a:lvl1pPr>
            <a:lvl2pPr marL="742950" indent="-173038">
              <a:buClr>
                <a:schemeClr val="accent5"/>
              </a:buClr>
              <a:buFont typeface="Arial" pitchFamily="34" charset="0"/>
              <a:buChar char="•"/>
              <a:defRPr>
                <a:solidFill>
                  <a:schemeClr val="tx2"/>
                </a:solidFill>
                <a:latin typeface="+mj-lt"/>
              </a:defRPr>
            </a:lvl2pPr>
          </a:lstStyle>
          <a:p>
            <a:pPr lvl="0"/>
            <a:r>
              <a:rPr lang="en-US" dirty="0" smtClean="0"/>
              <a:t>Body copy uses sentence capital letters only, size 20, left aligned</a:t>
            </a:r>
          </a:p>
          <a:p>
            <a:pPr lvl="1"/>
            <a:r>
              <a:rPr lang="en-US" dirty="0" smtClean="0"/>
              <a:t>Sub-bullets are size 18 </a:t>
            </a:r>
            <a:br>
              <a:rPr lang="en-US" dirty="0" smtClean="0"/>
            </a:br>
            <a:r>
              <a:rPr lang="en-US" dirty="0" smtClean="0"/>
              <a:t>and indented</a:t>
            </a:r>
          </a:p>
          <a:p>
            <a:pPr lvl="1"/>
            <a:r>
              <a:rPr lang="en-US" dirty="0" smtClean="0"/>
              <a:t>Hyperlink: www.cisco.com </a:t>
            </a:r>
          </a:p>
          <a:p>
            <a:pPr lvl="0"/>
            <a:r>
              <a:rPr lang="en-US" dirty="0" smtClean="0"/>
              <a:t>Use Cisco highlight color, bold, or both when emphasizing words, </a:t>
            </a:r>
            <a:br>
              <a:rPr lang="en-US" dirty="0" smtClean="0"/>
            </a:br>
            <a:r>
              <a:rPr lang="en-US" dirty="0" smtClean="0"/>
              <a:t>do not italicize; use yellow on the </a:t>
            </a:r>
            <a:br>
              <a:rPr lang="en-US" dirty="0" smtClean="0"/>
            </a:br>
            <a:r>
              <a:rPr lang="en-US" dirty="0" smtClean="0"/>
              <a:t>black template and red for the white template</a:t>
            </a:r>
          </a:p>
        </p:txBody>
      </p:sp>
      <p:sp>
        <p:nvSpPr>
          <p:cNvPr id="12" name="Text Placeholder 11"/>
          <p:cNvSpPr>
            <a:spLocks noGrp="1"/>
          </p:cNvSpPr>
          <p:nvPr>
            <p:ph type="body" sz="quarter" idx="12" hasCustomPrompt="1"/>
          </p:nvPr>
        </p:nvSpPr>
        <p:spPr>
          <a:xfrm>
            <a:off x="6423511" y="1600200"/>
            <a:ext cx="5338705" cy="4526280"/>
          </a:xfrm>
        </p:spPr>
        <p:txBody>
          <a:bodyPr/>
          <a:lstStyle>
            <a:lvl1pPr marL="0" indent="0">
              <a:buFontTx/>
              <a:buNone/>
              <a:defRPr baseline="0">
                <a:solidFill>
                  <a:schemeClr val="accent1"/>
                </a:solidFill>
                <a:latin typeface="+mj-lt"/>
              </a:defRPr>
            </a:lvl1pPr>
            <a:lvl2pPr marL="742950" indent="-171450">
              <a:buClr>
                <a:schemeClr val="accent1">
                  <a:lumMod val="40000"/>
                  <a:lumOff val="60000"/>
                </a:schemeClr>
              </a:buClr>
              <a:buFont typeface="Arial" pitchFamily="34" charset="0"/>
              <a:buChar char="•"/>
              <a:defRPr>
                <a:solidFill>
                  <a:schemeClr val="accent1"/>
                </a:solidFill>
                <a:latin typeface="+mj-lt"/>
              </a:defRPr>
            </a:lvl2pPr>
          </a:lstStyle>
          <a:p>
            <a:pPr lvl="0"/>
            <a:r>
              <a:rPr lang="en-US" dirty="0" smtClean="0"/>
              <a:t>Body copy uses sentence capital letters only, size 20, left aligned</a:t>
            </a:r>
          </a:p>
          <a:p>
            <a:pPr lvl="1"/>
            <a:r>
              <a:rPr lang="en-US" dirty="0" smtClean="0"/>
              <a:t>Sub-bullets are size 18 </a:t>
            </a:r>
            <a:br>
              <a:rPr lang="en-US" dirty="0" smtClean="0"/>
            </a:br>
            <a:r>
              <a:rPr lang="en-US" dirty="0" smtClean="0"/>
              <a:t>and indented</a:t>
            </a:r>
          </a:p>
          <a:p>
            <a:pPr lvl="1"/>
            <a:r>
              <a:rPr lang="en-US" dirty="0" smtClean="0"/>
              <a:t>Hyperlink: www.cisco.com </a:t>
            </a:r>
          </a:p>
          <a:p>
            <a:pPr lvl="0"/>
            <a:r>
              <a:rPr lang="en-US" dirty="0" smtClean="0"/>
              <a:t>Use Cisco highlight color, bold, or both when emphasizing words, do not italicize; use yellow on the black template and red for the white template</a:t>
            </a:r>
          </a:p>
        </p:txBody>
      </p:sp>
      <p:sp>
        <p:nvSpPr>
          <p:cNvPr id="11" name="Rectangle 5"/>
          <p:cNvSpPr>
            <a:spLocks noChangeArrowheads="1"/>
          </p:cNvSpPr>
          <p:nvPr userDrawn="1"/>
        </p:nvSpPr>
        <p:spPr bwMode="ltGray">
          <a:xfrm>
            <a:off x="10645234" y="6584513"/>
            <a:ext cx="785989" cy="175257"/>
          </a:xfrm>
          <a:prstGeom prst="rect">
            <a:avLst/>
          </a:prstGeom>
          <a:noFill/>
          <a:ln w="9525">
            <a:noFill/>
            <a:miter lim="800000"/>
            <a:headEnd/>
            <a:tailEnd/>
          </a:ln>
          <a:effectLst/>
        </p:spPr>
        <p:txBody>
          <a:bodyPr wrap="none" lIns="82124" tIns="41061" rIns="82124" bIns="41061" anchor="b">
            <a:spAutoFit/>
          </a:bodyPr>
          <a:lstStyle/>
          <a:p>
            <a:pPr algn="r" defTabSz="814388"/>
            <a:r>
              <a:rPr lang="en-US" sz="600" dirty="0">
                <a:solidFill>
                  <a:srgbClr val="C0C0C0"/>
                </a:solidFill>
                <a:latin typeface="CiscoSans ExtraLight"/>
              </a:rPr>
              <a:t>Cisco Confidential</a:t>
            </a:r>
          </a:p>
        </p:txBody>
      </p:sp>
      <p:sp>
        <p:nvSpPr>
          <p:cNvPr id="16" name="Rectangle 7"/>
          <p:cNvSpPr>
            <a:spLocks noChangeArrowheads="1"/>
          </p:cNvSpPr>
          <p:nvPr userDrawn="1"/>
        </p:nvSpPr>
        <p:spPr bwMode="ltGray">
          <a:xfrm>
            <a:off x="11616954" y="6580409"/>
            <a:ext cx="259891" cy="175257"/>
          </a:xfrm>
          <a:prstGeom prst="rect">
            <a:avLst/>
          </a:prstGeom>
          <a:noFill/>
          <a:ln w="9525" algn="ctr">
            <a:noFill/>
            <a:miter lim="800000"/>
            <a:headEnd/>
            <a:tailEnd/>
          </a:ln>
          <a:effectLst/>
        </p:spPr>
        <p:txBody>
          <a:bodyPr wrap="none" lIns="82124" tIns="41061" rIns="82124" bIns="41061" anchor="b">
            <a:spAutoFit/>
          </a:bodyPr>
          <a:lstStyle/>
          <a:p>
            <a:pPr algn="r" defTabSz="814388"/>
            <a:fld id="{DFCF27A5-1A5B-48D3-A060-2758FFBB1ADD}" type="slidenum">
              <a:rPr lang="en-US" sz="600">
                <a:solidFill>
                  <a:srgbClr val="C0C0C0"/>
                </a:solidFill>
                <a:latin typeface="CiscoSans ExtraLight"/>
              </a:rPr>
              <a:pPr algn="r" defTabSz="814388"/>
              <a:t>‹#›</a:t>
            </a:fld>
            <a:endParaRPr lang="en-US" sz="600" dirty="0">
              <a:solidFill>
                <a:srgbClr val="C0C0C0"/>
              </a:solidFill>
              <a:latin typeface="CiscoSans ExtraLight"/>
            </a:endParaRPr>
          </a:p>
        </p:txBody>
      </p:sp>
      <p:pic>
        <p:nvPicPr>
          <p:cNvPr id="13" name="Picture 12" descr="verticalbar.png"/>
          <p:cNvPicPr>
            <a:picLocks noChangeAspect="1"/>
          </p:cNvPicPr>
          <p:nvPr userDrawn="1"/>
        </p:nvPicPr>
        <p:blipFill>
          <a:blip r:embed="rId2" cstate="print"/>
          <a:stretch>
            <a:fillRect/>
          </a:stretch>
        </p:blipFill>
        <p:spPr>
          <a:xfrm>
            <a:off x="5928934" y="777667"/>
            <a:ext cx="119061" cy="5287676"/>
          </a:xfrm>
          <a:prstGeom prst="rect">
            <a:avLst/>
          </a:prstGeom>
          <a:noFill/>
          <a:ln>
            <a:noFill/>
          </a:ln>
        </p:spPr>
      </p:pic>
      <p:sp>
        <p:nvSpPr>
          <p:cNvPr id="14" name="Rectangle 4"/>
          <p:cNvSpPr>
            <a:spLocks noChangeArrowheads="1"/>
          </p:cNvSpPr>
          <p:nvPr userDrawn="1"/>
        </p:nvSpPr>
        <p:spPr bwMode="ltGray">
          <a:xfrm>
            <a:off x="335078" y="6586247"/>
            <a:ext cx="3423144" cy="175257"/>
          </a:xfrm>
          <a:prstGeom prst="rect">
            <a:avLst/>
          </a:prstGeom>
          <a:noFill/>
          <a:ln w="9525">
            <a:noFill/>
            <a:miter lim="800000"/>
            <a:headEnd/>
            <a:tailEnd/>
          </a:ln>
          <a:effectLst/>
        </p:spPr>
        <p:txBody>
          <a:bodyPr wrap="square" lIns="82124" tIns="41061" rIns="82124" bIns="41061" anchor="b" anchorCtr="0">
            <a:spAutoFit/>
          </a:bodyPr>
          <a:lstStyle/>
          <a:p>
            <a:pPr defTabSz="814388"/>
            <a:r>
              <a:rPr lang="en-US" sz="600" dirty="0" smtClean="0">
                <a:solidFill>
                  <a:srgbClr val="C0C0C0"/>
                </a:solidFill>
                <a:latin typeface="CiscoSans ExtraLight"/>
              </a:rPr>
              <a:t>© 2010 Cisco and/or its affiliates. All rights reserved.</a:t>
            </a:r>
            <a:endParaRPr lang="en-US" sz="600" dirty="0">
              <a:solidFill>
                <a:srgbClr val="C0C0C0"/>
              </a:solidFill>
              <a:latin typeface="CiscoSans ExtraLight"/>
            </a:endParaRPr>
          </a:p>
        </p:txBody>
      </p:sp>
    </p:spTree>
    <p:extLst>
      <p:ext uri="{BB962C8B-B14F-4D97-AF65-F5344CB8AC3E}">
        <p14:creationId xmlns:p14="http://schemas.microsoft.com/office/powerpoint/2010/main" val="4108939944"/>
      </p:ext>
    </p:extLst>
  </p:cSld>
  <p:clrMapOvr>
    <a:masterClrMapping/>
  </p:clrMapOvr>
  <p:transition>
    <p:wipe dir="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Bullet_3-Column Layout No Bottom Bar">
    <p:spTree>
      <p:nvGrpSpPr>
        <p:cNvPr id="1" name=""/>
        <p:cNvGrpSpPr/>
        <p:nvPr/>
      </p:nvGrpSpPr>
      <p:grpSpPr>
        <a:xfrm>
          <a:off x="0" y="0"/>
          <a:ext cx="0" cy="0"/>
          <a:chOff x="0" y="0"/>
          <a:chExt cx="0" cy="0"/>
        </a:xfrm>
      </p:grpSpPr>
      <p:sp>
        <p:nvSpPr>
          <p:cNvPr id="11" name="Text Placeholder 10"/>
          <p:cNvSpPr>
            <a:spLocks noGrp="1"/>
          </p:cNvSpPr>
          <p:nvPr>
            <p:ph type="body" sz="quarter" idx="11"/>
          </p:nvPr>
        </p:nvSpPr>
        <p:spPr>
          <a:xfrm>
            <a:off x="8417908" y="103897"/>
            <a:ext cx="3510382" cy="1152144"/>
          </a:xfrm>
        </p:spPr>
        <p:txBody>
          <a:bodyPr anchor="b">
            <a:noAutofit/>
          </a:bodyPr>
          <a:lstStyle>
            <a:lvl1pPr>
              <a:defRPr kumimoji="0" lang="en-US" sz="3000" b="0" i="0" u="none" strike="noStrike" kern="1200" cap="none" spc="-100" normalizeH="0" baseline="0" noProof="0" dirty="0" smtClean="0">
                <a:ln>
                  <a:noFill/>
                </a:ln>
                <a:gradFill>
                  <a:gsLst>
                    <a:gs pos="0">
                      <a:schemeClr val="tx1"/>
                    </a:gs>
                    <a:gs pos="100000">
                      <a:srgbClr val="01BBBB"/>
                    </a:gs>
                  </a:gsLst>
                  <a:lin ang="2400000" scaled="0"/>
                </a:gradFill>
                <a:effectLst/>
                <a:uLnTx/>
                <a:uFillTx/>
                <a:latin typeface="CiscoSans ExtraLight" pitchFamily="34" charset="0"/>
                <a:ea typeface="+mj-ea"/>
                <a:cs typeface="+mj-cs"/>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smtClean="0"/>
              <a:t>Click to edit Master text styles</a:t>
            </a:r>
          </a:p>
        </p:txBody>
      </p:sp>
      <p:sp>
        <p:nvSpPr>
          <p:cNvPr id="3" name="Rectangle 2"/>
          <p:cNvSpPr/>
          <p:nvPr userDrawn="1"/>
        </p:nvSpPr>
        <p:spPr>
          <a:xfrm flipV="1">
            <a:off x="289735" y="6355829"/>
            <a:ext cx="11589374" cy="2105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CiscoSans ExtraLight"/>
            </a:endParaRPr>
          </a:p>
        </p:txBody>
      </p:sp>
      <p:sp>
        <p:nvSpPr>
          <p:cNvPr id="9" name="Text Placeholder 10"/>
          <p:cNvSpPr>
            <a:spLocks noGrp="1"/>
          </p:cNvSpPr>
          <p:nvPr>
            <p:ph type="body" sz="quarter" idx="12"/>
          </p:nvPr>
        </p:nvSpPr>
        <p:spPr>
          <a:xfrm>
            <a:off x="287792" y="103898"/>
            <a:ext cx="3559306" cy="1150939"/>
          </a:xfrm>
        </p:spPr>
        <p:txBody>
          <a:bodyPr anchor="b">
            <a:noAutofit/>
          </a:bodyPr>
          <a:lstStyle>
            <a:lvl1pPr>
              <a:defRPr kumimoji="0" lang="en-US" sz="3000" b="0" i="0" u="none" strike="noStrike" kern="1200" cap="none" spc="-100" normalizeH="0" baseline="0" noProof="0" dirty="0" smtClean="0">
                <a:ln>
                  <a:noFill/>
                </a:ln>
                <a:gradFill>
                  <a:gsLst>
                    <a:gs pos="0">
                      <a:schemeClr val="tx1"/>
                    </a:gs>
                    <a:gs pos="100000">
                      <a:srgbClr val="01BBBB"/>
                    </a:gs>
                  </a:gsLst>
                  <a:lin ang="2400000" scaled="0"/>
                </a:gradFill>
                <a:effectLst/>
                <a:uLnTx/>
                <a:uFillTx/>
                <a:latin typeface="CiscoSans ExtraLight" pitchFamily="34" charset="0"/>
                <a:ea typeface="+mj-ea"/>
                <a:cs typeface="+mj-cs"/>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smtClean="0"/>
              <a:t>Click to edit Master text styles</a:t>
            </a:r>
          </a:p>
        </p:txBody>
      </p:sp>
      <p:sp>
        <p:nvSpPr>
          <p:cNvPr id="10" name="Text Placeholder 10"/>
          <p:cNvSpPr>
            <a:spLocks noGrp="1"/>
          </p:cNvSpPr>
          <p:nvPr>
            <p:ph type="body" sz="quarter" idx="13"/>
          </p:nvPr>
        </p:nvSpPr>
        <p:spPr>
          <a:xfrm>
            <a:off x="4393057" y="103897"/>
            <a:ext cx="3461626" cy="1152144"/>
          </a:xfrm>
        </p:spPr>
        <p:txBody>
          <a:bodyPr anchor="b">
            <a:noAutofit/>
          </a:bodyPr>
          <a:lstStyle>
            <a:lvl1pPr>
              <a:defRPr kumimoji="0" lang="en-US" sz="3000" b="0" i="0" u="none" strike="noStrike" kern="1200" cap="none" spc="-100" normalizeH="0" baseline="0" noProof="0" dirty="0" smtClean="0">
                <a:ln>
                  <a:noFill/>
                </a:ln>
                <a:gradFill>
                  <a:gsLst>
                    <a:gs pos="0">
                      <a:schemeClr val="tx1"/>
                    </a:gs>
                    <a:gs pos="100000">
                      <a:srgbClr val="01BBBB"/>
                    </a:gs>
                  </a:gsLst>
                  <a:lin ang="2400000" scaled="0"/>
                </a:gradFill>
                <a:effectLst/>
                <a:uLnTx/>
                <a:uFillTx/>
                <a:latin typeface="CiscoSans ExtraLight" pitchFamily="34" charset="0"/>
                <a:ea typeface="+mj-ea"/>
                <a:cs typeface="+mj-cs"/>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smtClean="0"/>
              <a:t>Click to edit Master text styles</a:t>
            </a:r>
          </a:p>
        </p:txBody>
      </p:sp>
      <p:sp>
        <p:nvSpPr>
          <p:cNvPr id="13" name="Text Placeholder 12"/>
          <p:cNvSpPr>
            <a:spLocks noGrp="1"/>
          </p:cNvSpPr>
          <p:nvPr>
            <p:ph type="body" sz="quarter" idx="14"/>
          </p:nvPr>
        </p:nvSpPr>
        <p:spPr>
          <a:xfrm>
            <a:off x="325882" y="1600201"/>
            <a:ext cx="3495823" cy="4391025"/>
          </a:xfrm>
        </p:spPr>
        <p:txBody>
          <a:bodyPr/>
          <a:lstStyle>
            <a:lvl1pPr>
              <a:defRPr>
                <a:solidFill>
                  <a:schemeClr val="tx2"/>
                </a:soli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Text Placeholder 12"/>
          <p:cNvSpPr>
            <a:spLocks noGrp="1"/>
          </p:cNvSpPr>
          <p:nvPr>
            <p:ph type="body" sz="quarter" idx="15"/>
          </p:nvPr>
        </p:nvSpPr>
        <p:spPr>
          <a:xfrm>
            <a:off x="4388823" y="1600200"/>
            <a:ext cx="3457733" cy="4362450"/>
          </a:xfrm>
        </p:spPr>
        <p:txBody>
          <a:bodyPr/>
          <a:lstStyle>
            <a:lvl1pPr>
              <a:defRPr>
                <a:solidFill>
                  <a:schemeClr val="accent2"/>
                </a:soli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12"/>
          <p:cNvSpPr>
            <a:spLocks noGrp="1"/>
          </p:cNvSpPr>
          <p:nvPr>
            <p:ph type="body" sz="quarter" idx="16"/>
          </p:nvPr>
        </p:nvSpPr>
        <p:spPr>
          <a:xfrm>
            <a:off x="8398863" y="1600201"/>
            <a:ext cx="3510635" cy="4333875"/>
          </a:xfrm>
        </p:spPr>
        <p:txBody>
          <a:bodyPr/>
          <a:lstStyle>
            <a:lvl1pPr>
              <a:defRPr>
                <a:solidFill>
                  <a:schemeClr val="accent2"/>
                </a:soli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2" name="Picture 11" descr="verticalbar.png"/>
          <p:cNvPicPr>
            <a:picLocks noChangeAspect="1"/>
          </p:cNvPicPr>
          <p:nvPr userDrawn="1"/>
        </p:nvPicPr>
        <p:blipFill>
          <a:blip r:embed="rId2" cstate="print"/>
          <a:stretch>
            <a:fillRect/>
          </a:stretch>
        </p:blipFill>
        <p:spPr>
          <a:xfrm>
            <a:off x="4049823" y="777667"/>
            <a:ext cx="119061" cy="5287676"/>
          </a:xfrm>
          <a:prstGeom prst="rect">
            <a:avLst/>
          </a:prstGeom>
          <a:noFill/>
          <a:ln>
            <a:noFill/>
          </a:ln>
        </p:spPr>
      </p:pic>
      <p:pic>
        <p:nvPicPr>
          <p:cNvPr id="16" name="Picture 15" descr="verticalbar.png"/>
          <p:cNvPicPr>
            <a:picLocks noChangeAspect="1"/>
          </p:cNvPicPr>
          <p:nvPr userDrawn="1"/>
        </p:nvPicPr>
        <p:blipFill>
          <a:blip r:embed="rId2" cstate="print"/>
          <a:stretch>
            <a:fillRect/>
          </a:stretch>
        </p:blipFill>
        <p:spPr>
          <a:xfrm>
            <a:off x="8036585" y="777667"/>
            <a:ext cx="119061" cy="5287676"/>
          </a:xfrm>
          <a:prstGeom prst="rect">
            <a:avLst/>
          </a:prstGeom>
          <a:noFill/>
          <a:ln>
            <a:noFill/>
          </a:ln>
        </p:spPr>
      </p:pic>
    </p:spTree>
    <p:extLst>
      <p:ext uri="{BB962C8B-B14F-4D97-AF65-F5344CB8AC3E}">
        <p14:creationId xmlns:p14="http://schemas.microsoft.com/office/powerpoint/2010/main" val="810375625"/>
      </p:ext>
    </p:extLst>
  </p:cSld>
  <p:clrMapOvr>
    <a:masterClrMapping/>
  </p:clrMapOvr>
  <p:transition>
    <p:wipe dir="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and Chart">
    <p:spTree>
      <p:nvGrpSpPr>
        <p:cNvPr id="1" name=""/>
        <p:cNvGrpSpPr/>
        <p:nvPr/>
      </p:nvGrpSpPr>
      <p:grpSpPr>
        <a:xfrm>
          <a:off x="0" y="0"/>
          <a:ext cx="0" cy="0"/>
          <a:chOff x="0" y="0"/>
          <a:chExt cx="0" cy="0"/>
        </a:xfrm>
      </p:grpSpPr>
      <p:sp>
        <p:nvSpPr>
          <p:cNvPr id="6" name="Rectangle 5"/>
          <p:cNvSpPr/>
          <p:nvPr userDrawn="1"/>
        </p:nvSpPr>
        <p:spPr>
          <a:xfrm>
            <a:off x="0" y="6339113"/>
            <a:ext cx="12188825" cy="271894"/>
          </a:xfrm>
          <a:prstGeom prst="rect">
            <a:avLst/>
          </a:prstGeom>
          <a:solidFill>
            <a:srgbClr val="FFFFFF"/>
          </a:solidFill>
          <a:ln w="25400" cap="flat" cmpd="sng" algn="ctr">
            <a:noFill/>
            <a:prstDash val="solid"/>
          </a:ln>
          <a:effectLst/>
        </p:spPr>
        <p:txBody>
          <a:bodyPr rtlCol="0" anchor="ctr"/>
          <a:lstStyle/>
          <a:p>
            <a:pPr algn="ctr">
              <a:defRPr/>
            </a:pPr>
            <a:endParaRPr lang="en-US" kern="0" dirty="0" smtClean="0">
              <a:solidFill>
                <a:srgbClr val="FFFFFF"/>
              </a:solidFill>
              <a:latin typeface="Arial"/>
            </a:endParaRPr>
          </a:p>
        </p:txBody>
      </p:sp>
      <p:sp>
        <p:nvSpPr>
          <p:cNvPr id="39" name="Title 1"/>
          <p:cNvSpPr>
            <a:spLocks noGrp="1"/>
          </p:cNvSpPr>
          <p:nvPr>
            <p:ph type="title" hasCustomPrompt="1"/>
          </p:nvPr>
        </p:nvSpPr>
        <p:spPr>
          <a:xfrm>
            <a:off x="329210" y="439710"/>
            <a:ext cx="11420017" cy="838200"/>
          </a:xfrm>
        </p:spPr>
        <p:txBody>
          <a:bodyPr/>
          <a:lstStyle>
            <a:lvl1pPr algn="l" defTabSz="914400" rtl="0" eaLnBrk="1" latinLnBrk="0" hangingPunct="1">
              <a:lnSpc>
                <a:spcPct val="80000"/>
              </a:lnSpc>
              <a:spcBef>
                <a:spcPct val="0"/>
              </a:spcBef>
              <a:buNone/>
              <a:defRPr lang="en-US" sz="3600" b="0" kern="1200" spc="-100" baseline="0" dirty="0">
                <a:gradFill>
                  <a:gsLst>
                    <a:gs pos="0">
                      <a:schemeClr val="tx1"/>
                    </a:gs>
                    <a:gs pos="44000">
                      <a:srgbClr val="01BBBB"/>
                    </a:gs>
                    <a:gs pos="100000">
                      <a:schemeClr val="accent4"/>
                    </a:gs>
                  </a:gsLst>
                  <a:lin ang="4800000" scaled="0"/>
                </a:gradFill>
                <a:latin typeface="CiscoSans ExtraLight" pitchFamily="34" charset="0"/>
                <a:ea typeface="+mj-ea"/>
                <a:cs typeface="+mj-cs"/>
              </a:defRPr>
            </a:lvl1pPr>
          </a:lstStyle>
          <a:p>
            <a:r>
              <a:rPr lang="en-US" dirty="0" smtClean="0"/>
              <a:t>Slide Title Goes Here</a:t>
            </a:r>
            <a:endParaRPr lang="en-US" dirty="0"/>
          </a:p>
        </p:txBody>
      </p:sp>
      <p:sp>
        <p:nvSpPr>
          <p:cNvPr id="36" name="Chart Placeholder 35"/>
          <p:cNvSpPr>
            <a:spLocks noGrp="1"/>
          </p:cNvSpPr>
          <p:nvPr>
            <p:ph type="chart" sz="quarter" idx="10"/>
          </p:nvPr>
        </p:nvSpPr>
        <p:spPr>
          <a:xfrm>
            <a:off x="479561" y="1476375"/>
            <a:ext cx="11249684" cy="4305300"/>
          </a:xfrm>
        </p:spPr>
        <p:txBody>
          <a:bodyPr anchor="ctr" anchorCtr="1"/>
          <a:lstStyle>
            <a:lvl1pPr>
              <a:buNone/>
              <a:defRPr/>
            </a:lvl1pPr>
          </a:lstStyle>
          <a:p>
            <a:r>
              <a:rPr lang="en-US" dirty="0" smtClean="0"/>
              <a:t>Click icon to add chart</a:t>
            </a:r>
            <a:endParaRPr lang="en-US" dirty="0"/>
          </a:p>
        </p:txBody>
      </p:sp>
      <p:sp>
        <p:nvSpPr>
          <p:cNvPr id="4" name="Text Placeholder 9"/>
          <p:cNvSpPr>
            <a:spLocks noGrp="1"/>
          </p:cNvSpPr>
          <p:nvPr>
            <p:ph type="body" sz="quarter" idx="11" hasCustomPrompt="1"/>
          </p:nvPr>
        </p:nvSpPr>
        <p:spPr>
          <a:xfrm>
            <a:off x="332535" y="6062115"/>
            <a:ext cx="9945743" cy="276999"/>
          </a:xfrm>
        </p:spPr>
        <p:txBody>
          <a:bodyPr wrap="square" anchor="b" anchorCtr="0">
            <a:spAutoFit/>
          </a:bodyPr>
          <a:lstStyle>
            <a:lvl1pPr algn="l" defTabSz="804863">
              <a:lnSpc>
                <a:spcPct val="100000"/>
              </a:lnSpc>
              <a:spcBef>
                <a:spcPct val="50000"/>
              </a:spcBef>
              <a:buNone/>
              <a:defRPr sz="1200">
                <a:solidFill>
                  <a:schemeClr val="bg1">
                    <a:lumMod val="50000"/>
                  </a:schemeClr>
                </a:solidFill>
              </a:defRPr>
            </a:lvl1pPr>
            <a:lvl2pPr>
              <a:buFont typeface="Arial" pitchFamily="34" charset="0"/>
              <a:buNone/>
              <a:defRPr sz="1400"/>
            </a:lvl2pPr>
            <a:lvl3pPr>
              <a:buFont typeface="Arial" pitchFamily="34" charset="0"/>
              <a:buNone/>
              <a:defRPr sz="1400"/>
            </a:lvl3pPr>
            <a:lvl4pPr>
              <a:buFont typeface="Arial" pitchFamily="34" charset="0"/>
              <a:buNone/>
              <a:defRPr sz="1400"/>
            </a:lvl4pPr>
            <a:lvl5pPr>
              <a:buFont typeface="Arial" pitchFamily="34" charset="0"/>
              <a:buNone/>
              <a:defRPr sz="1400"/>
            </a:lvl5pPr>
          </a:lstStyle>
          <a:p>
            <a:pPr lvl="0"/>
            <a:r>
              <a:rPr lang="en-US" dirty="0" smtClean="0"/>
              <a:t>Source: Placeholder for Notes Is 12 Points</a:t>
            </a:r>
          </a:p>
        </p:txBody>
      </p:sp>
    </p:spTree>
    <p:extLst>
      <p:ext uri="{BB962C8B-B14F-4D97-AF65-F5344CB8AC3E}">
        <p14:creationId xmlns:p14="http://schemas.microsoft.com/office/powerpoint/2010/main" val="160449265"/>
      </p:ext>
    </p:extLst>
  </p:cSld>
  <p:clrMapOvr>
    <a:masterClrMapping/>
  </p:clrMapOvr>
  <p:transition>
    <p:wipe dir="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ottom title_photo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6189" y="5430244"/>
            <a:ext cx="11408626" cy="838200"/>
          </a:xfrm>
        </p:spPr>
        <p:txBody>
          <a:bodyPr vert="horz" lIns="82296" tIns="45720" rIns="82296" bIns="45720" rtlCol="0" anchor="b" anchorCtr="0">
            <a:noAutofit/>
          </a:bodyPr>
          <a:lstStyle>
            <a:lvl1pPr algn="l" defTabSz="914400" rtl="0" eaLnBrk="1" latinLnBrk="0" hangingPunct="1">
              <a:lnSpc>
                <a:spcPct val="80000"/>
              </a:lnSpc>
              <a:spcBef>
                <a:spcPct val="0"/>
              </a:spcBef>
              <a:buNone/>
              <a:defRPr lang="en-US" sz="3600" b="0" kern="1200" spc="-100" baseline="0" dirty="0">
                <a:gradFill>
                  <a:gsLst>
                    <a:gs pos="0">
                      <a:schemeClr val="tx1"/>
                    </a:gs>
                    <a:gs pos="44000">
                      <a:srgbClr val="01BBBB"/>
                    </a:gs>
                    <a:gs pos="100000">
                      <a:schemeClr val="accent4"/>
                    </a:gs>
                  </a:gsLst>
                  <a:lin ang="4800000" scaled="0"/>
                </a:gradFill>
                <a:latin typeface="CiscoSans ExtraLight" pitchFamily="34" charset="0"/>
                <a:ea typeface="+mj-ea"/>
                <a:cs typeface="+mj-cs"/>
              </a:defRPr>
            </a:lvl1pPr>
          </a:lstStyle>
          <a:p>
            <a:r>
              <a:rPr lang="en-US" dirty="0" smtClean="0"/>
              <a:t>Slide Title Goes Here</a:t>
            </a:r>
            <a:endParaRPr lang="en-US" dirty="0"/>
          </a:p>
        </p:txBody>
      </p:sp>
      <p:sp>
        <p:nvSpPr>
          <p:cNvPr id="4" name="Text Placeholder 3"/>
          <p:cNvSpPr>
            <a:spLocks noGrp="1"/>
          </p:cNvSpPr>
          <p:nvPr>
            <p:ph type="body" sz="quarter" idx="10" hasCustomPrompt="1"/>
          </p:nvPr>
        </p:nvSpPr>
        <p:spPr>
          <a:xfrm>
            <a:off x="329098" y="1600200"/>
            <a:ext cx="5338705" cy="3749040"/>
          </a:xfrm>
        </p:spPr>
        <p:txBody>
          <a:bodyPr anchor="ctr" anchorCtr="0">
            <a:normAutofit/>
          </a:bodyPr>
          <a:lstStyle>
            <a:lvl1pPr marL="0" indent="0">
              <a:buFontTx/>
              <a:buNone/>
              <a:defRPr sz="2400"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Simple text goes here and can wrap to accommodate more lines of information</a:t>
            </a:r>
          </a:p>
        </p:txBody>
      </p:sp>
      <p:sp>
        <p:nvSpPr>
          <p:cNvPr id="6" name="Picture Placeholder 5"/>
          <p:cNvSpPr>
            <a:spLocks noGrp="1"/>
          </p:cNvSpPr>
          <p:nvPr>
            <p:ph type="pic" sz="quarter" idx="11" hasCustomPrompt="1"/>
          </p:nvPr>
        </p:nvSpPr>
        <p:spPr>
          <a:xfrm>
            <a:off x="6496644" y="1947672"/>
            <a:ext cx="4570809" cy="2990088"/>
          </a:xfrm>
        </p:spPr>
        <p:txBody>
          <a:bodyPr anchor="ctr" anchorCtr="1"/>
          <a:lstStyle>
            <a:lvl1pPr>
              <a:defRPr/>
            </a:lvl1pPr>
          </a:lstStyle>
          <a:p>
            <a:r>
              <a:rPr lang="en-US" dirty="0" smtClean="0"/>
              <a:t>Insert photo here</a:t>
            </a:r>
            <a:endParaRPr lang="en-US" dirty="0"/>
          </a:p>
        </p:txBody>
      </p:sp>
    </p:spTree>
    <p:extLst>
      <p:ext uri="{BB962C8B-B14F-4D97-AF65-F5344CB8AC3E}">
        <p14:creationId xmlns:p14="http://schemas.microsoft.com/office/powerpoint/2010/main" val="429798031"/>
      </p:ext>
    </p:extLst>
  </p:cSld>
  <p:clrMapOvr>
    <a:masterClrMapping/>
  </p:clrMapOvr>
  <p:transition>
    <p:wipe dir="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ottom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6189" y="5430244"/>
            <a:ext cx="11408626" cy="838200"/>
          </a:xfrm>
        </p:spPr>
        <p:txBody>
          <a:bodyPr vert="horz" lIns="82296" tIns="45720" rIns="82296" bIns="45720" rtlCol="0" anchor="b" anchorCtr="0">
            <a:noAutofit/>
          </a:bodyPr>
          <a:lstStyle>
            <a:lvl1pPr algn="l" defTabSz="914400" rtl="0" eaLnBrk="1" latinLnBrk="0" hangingPunct="1">
              <a:lnSpc>
                <a:spcPct val="80000"/>
              </a:lnSpc>
              <a:spcBef>
                <a:spcPct val="0"/>
              </a:spcBef>
              <a:buNone/>
              <a:defRPr lang="en-US" sz="3600" b="0" kern="1200" spc="-100" baseline="0" dirty="0">
                <a:gradFill>
                  <a:gsLst>
                    <a:gs pos="0">
                      <a:schemeClr val="tx1"/>
                    </a:gs>
                    <a:gs pos="44000">
                      <a:srgbClr val="01BBBB"/>
                    </a:gs>
                    <a:gs pos="100000">
                      <a:schemeClr val="accent4"/>
                    </a:gs>
                  </a:gsLst>
                  <a:lin ang="4800000" scaled="0"/>
                </a:gradFill>
                <a:latin typeface="CiscoSans ExtraLight" pitchFamily="34" charset="0"/>
                <a:ea typeface="+mj-ea"/>
                <a:cs typeface="+mj-cs"/>
              </a:defRPr>
            </a:lvl1pPr>
          </a:lstStyle>
          <a:p>
            <a:r>
              <a:rPr lang="en-US" dirty="0" smtClean="0"/>
              <a:t>Slide Title Goes Here</a:t>
            </a:r>
            <a:endParaRPr lang="en-US" dirty="0"/>
          </a:p>
        </p:txBody>
      </p:sp>
    </p:spTree>
    <p:extLst>
      <p:ext uri="{BB962C8B-B14F-4D97-AF65-F5344CB8AC3E}">
        <p14:creationId xmlns:p14="http://schemas.microsoft.com/office/powerpoint/2010/main" val="1635384749"/>
      </p:ext>
    </p:extLst>
  </p:cSld>
  <p:clrMapOvr>
    <a:masterClrMapping/>
  </p:clrMapOvr>
  <p:transition>
    <p:wipe dir="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658197" y="5852161"/>
            <a:ext cx="10813351" cy="384175"/>
          </a:xfrm>
        </p:spPr>
        <p:txBody>
          <a:bodyPr>
            <a:normAutofit/>
          </a:bodyPr>
          <a:lstStyle>
            <a:lvl1pPr marL="0" indent="0" algn="l"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accent2"/>
                </a:solidFill>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Presenter Name and Title Go Here</a:t>
            </a:r>
            <a:endParaRPr lang="en-US" dirty="0"/>
          </a:p>
        </p:txBody>
      </p:sp>
      <p:sp>
        <p:nvSpPr>
          <p:cNvPr id="27" name="Rectangle 3"/>
          <p:cNvSpPr>
            <a:spLocks noChangeArrowheads="1"/>
          </p:cNvSpPr>
          <p:nvPr/>
        </p:nvSpPr>
        <p:spPr bwMode="white">
          <a:xfrm>
            <a:off x="0" y="0"/>
            <a:ext cx="12188825" cy="177800"/>
          </a:xfrm>
          <a:prstGeom prst="rect">
            <a:avLst/>
          </a:prstGeom>
          <a:solidFill>
            <a:schemeClr val="bg2"/>
          </a:solidFill>
          <a:ln w="25400" algn="ctr">
            <a:noFill/>
            <a:miter lim="800000"/>
            <a:headEnd/>
            <a:tailEnd/>
          </a:ln>
          <a:effectLst/>
        </p:spPr>
        <p:txBody>
          <a:bodyPr wrap="none" anchor="ctr"/>
          <a:lstStyle/>
          <a:p>
            <a:endParaRPr lang="en-US" dirty="0">
              <a:solidFill>
                <a:srgbClr val="0096D6"/>
              </a:solidFill>
              <a:latin typeface="CiscoSans ExtraLight"/>
            </a:endParaRPr>
          </a:p>
        </p:txBody>
      </p:sp>
      <p:sp>
        <p:nvSpPr>
          <p:cNvPr id="2" name="Title 1"/>
          <p:cNvSpPr>
            <a:spLocks noGrp="1"/>
          </p:cNvSpPr>
          <p:nvPr>
            <p:ph type="ctrTitle" hasCustomPrompt="1"/>
          </p:nvPr>
        </p:nvSpPr>
        <p:spPr>
          <a:xfrm>
            <a:off x="292532" y="649224"/>
            <a:ext cx="10813350" cy="4480560"/>
          </a:xfrm>
        </p:spPr>
        <p:txBody>
          <a:bodyPr/>
          <a:lstStyle>
            <a:lvl1pPr marL="233363" indent="-233363" algn="l" defTabSz="914400" rtl="0" eaLnBrk="1" latinLnBrk="0" hangingPunct="1">
              <a:lnSpc>
                <a:spcPct val="80000"/>
              </a:lnSpc>
              <a:spcBef>
                <a:spcPct val="0"/>
              </a:spcBef>
              <a:buClr>
                <a:schemeClr val="tx1"/>
              </a:buClr>
              <a:buFont typeface="CiscoSans ExtraLight" pitchFamily="34" charset="0"/>
              <a:buChar char="“"/>
              <a:defRPr lang="en-US" sz="6000" b="0" kern="1200" spc="-200" baseline="0" dirty="0">
                <a:gradFill>
                  <a:gsLst>
                    <a:gs pos="0">
                      <a:schemeClr val="tx1"/>
                    </a:gs>
                    <a:gs pos="44000">
                      <a:srgbClr val="01BBBB"/>
                    </a:gs>
                    <a:gs pos="100000">
                      <a:schemeClr val="accent4"/>
                    </a:gs>
                  </a:gsLst>
                  <a:lin ang="4800000" scaled="0"/>
                </a:gradFill>
                <a:latin typeface="+mj-lt"/>
                <a:ea typeface="+mj-ea"/>
                <a:cs typeface="+mj-cs"/>
              </a:defRPr>
            </a:lvl1pPr>
          </a:lstStyle>
          <a:p>
            <a:r>
              <a:rPr lang="en-US" dirty="0" smtClean="0"/>
              <a:t>Presentation Title Goes Here</a:t>
            </a:r>
            <a:endParaRPr lang="en-US" dirty="0"/>
          </a:p>
        </p:txBody>
      </p:sp>
      <p:sp>
        <p:nvSpPr>
          <p:cNvPr id="49" name="Rectangle 3"/>
          <p:cNvSpPr>
            <a:spLocks noChangeArrowheads="1"/>
          </p:cNvSpPr>
          <p:nvPr/>
        </p:nvSpPr>
        <p:spPr bwMode="hidden">
          <a:xfrm>
            <a:off x="0" y="0"/>
            <a:ext cx="12188825" cy="177800"/>
          </a:xfrm>
          <a:prstGeom prst="rect">
            <a:avLst/>
          </a:prstGeom>
          <a:solidFill>
            <a:schemeClr val="bg2"/>
          </a:solidFill>
          <a:ln w="25400" algn="ctr">
            <a:noFill/>
            <a:miter lim="800000"/>
            <a:headEnd/>
            <a:tailEnd/>
          </a:ln>
          <a:effectLst/>
        </p:spPr>
        <p:txBody>
          <a:bodyPr wrap="none" anchor="ctr"/>
          <a:lstStyle/>
          <a:p>
            <a:endParaRPr lang="en-US" dirty="0">
              <a:solidFill>
                <a:srgbClr val="0096D6"/>
              </a:solidFill>
              <a:latin typeface="CiscoSans ExtraLight"/>
            </a:endParaRPr>
          </a:p>
        </p:txBody>
      </p:sp>
    </p:spTree>
    <p:extLst>
      <p:ext uri="{BB962C8B-B14F-4D97-AF65-F5344CB8AC3E}">
        <p14:creationId xmlns:p14="http://schemas.microsoft.com/office/powerpoint/2010/main" val="245087214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80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800"/>
                                        <p:tgtEl>
                                          <p:spTgt spid="2"/>
                                        </p:tgtEl>
                                      </p:cBhvr>
                                    </p:animEffect>
                                  </p:childTnLst>
                                </p:cTn>
                              </p:par>
                              <p:par>
                                <p:cTn id="8" presetID="22" presetClass="entr" presetSubtype="4" fill="hold" grpId="0" nodeType="withEffect">
                                  <p:stCondLst>
                                    <p:cond delay="30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down)">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4" fill="hold" nodeType="withEffect">
                  <p:stCondLst>
                    <p:cond delay="300"/>
                  </p:stCondLst>
                  <p:childTnLst>
                    <p:set>
                      <p:cBhvr>
                        <p:cTn dur="1" fill="hold">
                          <p:stCondLst>
                            <p:cond delay="0"/>
                          </p:stCondLst>
                        </p:cTn>
                        <p:tgtEl>
                          <p:spTgt spid="3"/>
                        </p:tgtEl>
                        <p:attrNameLst>
                          <p:attrName>style.visibility</p:attrName>
                        </p:attrNameLst>
                      </p:cBhvr>
                      <p:to>
                        <p:strVal val="visible"/>
                      </p:to>
                    </p:set>
                    <p:animEffect transition="in" filter="wipe(down)">
                      <p:cBhvr>
                        <p:cTn dur="400"/>
                        <p:tgtEl>
                          <p:spTgt spid="3"/>
                        </p:tgtEl>
                      </p:cBhvr>
                    </p:animEffect>
                  </p:childTnLst>
                </p:cTn>
              </p:par>
            </p:tnLst>
          </p:tmpl>
        </p:tmplLst>
      </p:bldP>
      <p:bldP spid="2"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ullet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6190" y="432215"/>
            <a:ext cx="11448832" cy="838200"/>
          </a:xfrm>
        </p:spPr>
        <p:txBody>
          <a:bodyPr/>
          <a:lstStyle>
            <a:lvl1pPr>
              <a:defRPr>
                <a:gradFill>
                  <a:gsLst>
                    <a:gs pos="0">
                      <a:schemeClr val="tx1"/>
                    </a:gs>
                    <a:gs pos="44000">
                      <a:srgbClr val="01BBBB"/>
                    </a:gs>
                    <a:gs pos="100000">
                      <a:schemeClr val="accent4"/>
                    </a:gs>
                  </a:gsLst>
                  <a:lin ang="4800000" scaled="0"/>
                </a:gradFill>
                <a:latin typeface="+mj-lt"/>
              </a:defRPr>
            </a:lvl1pPr>
          </a:lstStyle>
          <a:p>
            <a:r>
              <a:rPr lang="en-US" smtClean="0"/>
              <a:t>Click to edit Master title style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Storytelling">
    <p:spTree>
      <p:nvGrpSpPr>
        <p:cNvPr id="1" name=""/>
        <p:cNvGrpSpPr/>
        <p:nvPr/>
      </p:nvGrpSpPr>
      <p:grpSpPr>
        <a:xfrm>
          <a:off x="0" y="0"/>
          <a:ext cx="0" cy="0"/>
          <a:chOff x="0" y="0"/>
          <a:chExt cx="0" cy="0"/>
        </a:xfrm>
      </p:grpSpPr>
      <p:sp>
        <p:nvSpPr>
          <p:cNvPr id="3" name="Rectangle 2"/>
          <p:cNvSpPr/>
          <p:nvPr userDrawn="1"/>
        </p:nvSpPr>
        <p:spPr>
          <a:xfrm flipV="1">
            <a:off x="289735" y="6355829"/>
            <a:ext cx="11589374" cy="2105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CiscoSans ExtraLight"/>
            </a:endParaRPr>
          </a:p>
        </p:txBody>
      </p:sp>
      <p:sp>
        <p:nvSpPr>
          <p:cNvPr id="4" name="Title 1"/>
          <p:cNvSpPr>
            <a:spLocks noGrp="1"/>
          </p:cNvSpPr>
          <p:nvPr>
            <p:ph type="title" hasCustomPrompt="1"/>
          </p:nvPr>
        </p:nvSpPr>
        <p:spPr>
          <a:xfrm>
            <a:off x="306190" y="1918741"/>
            <a:ext cx="5488498" cy="3020518"/>
          </a:xfrm>
        </p:spPr>
        <p:txBody>
          <a:bodyPr vert="horz" lIns="82296" tIns="45720" rIns="82296" bIns="45720" rtlCol="0" anchor="ctr" anchorCtr="0">
            <a:noAutofit/>
          </a:bodyPr>
          <a:lstStyle>
            <a:lvl1pPr marL="0" indent="0" algn="l" defTabSz="914400" rtl="0" eaLnBrk="1" latinLnBrk="0" hangingPunct="1">
              <a:lnSpc>
                <a:spcPct val="80000"/>
              </a:lnSpc>
              <a:spcBef>
                <a:spcPct val="0"/>
              </a:spcBef>
              <a:buClr>
                <a:schemeClr val="tx1"/>
              </a:buClr>
              <a:buFont typeface="Ciscolight" pitchFamily="2" charset="0"/>
              <a:buNone/>
              <a:defRPr lang="en-US" sz="5400" b="0" kern="1200" spc="-200" baseline="0" dirty="0">
                <a:gradFill>
                  <a:gsLst>
                    <a:gs pos="0">
                      <a:schemeClr val="tx1"/>
                    </a:gs>
                    <a:gs pos="44000">
                      <a:srgbClr val="01BBBB"/>
                    </a:gs>
                    <a:gs pos="100000">
                      <a:schemeClr val="tx2">
                        <a:lumMod val="75000"/>
                      </a:schemeClr>
                    </a:gs>
                  </a:gsLst>
                  <a:lin ang="1200000" scaled="0"/>
                </a:gradFill>
                <a:latin typeface="+mj-lt"/>
                <a:ea typeface="+mj-ea"/>
                <a:cs typeface="+mj-cs"/>
              </a:defRPr>
            </a:lvl1pPr>
          </a:lstStyle>
          <a:p>
            <a:r>
              <a:rPr lang="en-US" dirty="0" smtClean="0"/>
              <a:t>Telling Shared Experiences</a:t>
            </a:r>
            <a:endParaRPr lang="en-US" dirty="0"/>
          </a:p>
        </p:txBody>
      </p:sp>
      <p:sp>
        <p:nvSpPr>
          <p:cNvPr id="9" name="Text Placeholder 3"/>
          <p:cNvSpPr>
            <a:spLocks noGrp="1"/>
          </p:cNvSpPr>
          <p:nvPr>
            <p:ph type="body" sz="quarter" idx="11" hasCustomPrompt="1"/>
          </p:nvPr>
        </p:nvSpPr>
        <p:spPr>
          <a:xfrm>
            <a:off x="6561650" y="310896"/>
            <a:ext cx="5192439" cy="6208776"/>
          </a:xfrm>
        </p:spPr>
        <p:txBody>
          <a:bodyPr anchor="ctr" anchorCtr="0">
            <a:normAutofit/>
          </a:bodyPr>
          <a:lstStyle>
            <a:lvl1pPr>
              <a:defRPr sz="2000" baseline="0">
                <a:solidFill>
                  <a:schemeClr val="tx1"/>
                </a:solidFill>
                <a:latin typeface="+mj-lt"/>
              </a:defRPr>
            </a:lvl1pPr>
            <a:lvl2pPr>
              <a:defRPr sz="2000"/>
            </a:lvl2pPr>
            <a:lvl3pPr>
              <a:defRPr sz="2000"/>
            </a:lvl3pPr>
            <a:lvl4pPr>
              <a:defRPr sz="2000"/>
            </a:lvl4pPr>
            <a:lvl5pPr>
              <a:defRPr sz="2000"/>
            </a:lvl5pPr>
          </a:lstStyle>
          <a:p>
            <a:pPr lvl="0"/>
            <a:r>
              <a:rPr lang="en-US" dirty="0" smtClean="0"/>
              <a:t>Tell your story here</a:t>
            </a:r>
            <a:endParaRPr lang="en-US" dirty="0"/>
          </a:p>
        </p:txBody>
      </p:sp>
      <p:pic>
        <p:nvPicPr>
          <p:cNvPr id="10" name="Picture 9" descr="verticalbar.png"/>
          <p:cNvPicPr>
            <a:picLocks noChangeAspect="1"/>
          </p:cNvPicPr>
          <p:nvPr userDrawn="1"/>
        </p:nvPicPr>
        <p:blipFill>
          <a:blip r:embed="rId2" cstate="print"/>
          <a:stretch>
            <a:fillRect/>
          </a:stretch>
        </p:blipFill>
        <p:spPr>
          <a:xfrm>
            <a:off x="5921028" y="777667"/>
            <a:ext cx="119061" cy="5287676"/>
          </a:xfrm>
          <a:prstGeom prst="rect">
            <a:avLst/>
          </a:prstGeom>
          <a:noFill/>
          <a:ln>
            <a:noFill/>
          </a:ln>
        </p:spPr>
      </p:pic>
    </p:spTree>
    <p:extLst>
      <p:ext uri="{BB962C8B-B14F-4D97-AF65-F5344CB8AC3E}">
        <p14:creationId xmlns:p14="http://schemas.microsoft.com/office/powerpoint/2010/main" val="378238989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700"/>
                                        <p:tgtEl>
                                          <p:spTgt spid="4"/>
                                        </p:tgtEl>
                                      </p:cBhvr>
                                    </p:animEffect>
                                  </p:childTnLst>
                                </p:cTn>
                              </p:par>
                              <p:par>
                                <p:cTn id="8" presetID="10" presetClass="entr" presetSubtype="0" fill="hold" grpId="0" nodeType="withEffect">
                                  <p:stCondLst>
                                    <p:cond delay="40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1100"/>
                                        <p:tgtEl>
                                          <p:spTgt spid="9">
                                            <p:txEl>
                                              <p:pRg st="0" end="0"/>
                                            </p:txEl>
                                          </p:spTgt>
                                        </p:tgtEl>
                                      </p:cBhvr>
                                    </p:animEffect>
                                  </p:childTnLst>
                                </p:cTn>
                              </p:par>
                              <p:par>
                                <p:cTn id="11" presetID="2" presetClass="entr" presetSubtype="8"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1000" fill="hold"/>
                                        <p:tgtEl>
                                          <p:spTgt spid="10"/>
                                        </p:tgtEl>
                                        <p:attrNameLst>
                                          <p:attrName>ppt_x</p:attrName>
                                        </p:attrNameLst>
                                      </p:cBhvr>
                                      <p:tavLst>
                                        <p:tav tm="0">
                                          <p:val>
                                            <p:strVal val="0-#ppt_w/2"/>
                                          </p:val>
                                        </p:tav>
                                        <p:tav tm="100000">
                                          <p:val>
                                            <p:strVal val="#ppt_x"/>
                                          </p:val>
                                        </p:tav>
                                      </p:tavLst>
                                    </p:anim>
                                    <p:anim calcmode="lin" valueType="num">
                                      <p:cBhvr additive="base">
                                        <p:cTn id="14" dur="1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build="p">
        <p:tmplLst>
          <p:tmpl lvl="1">
            <p:tnLst>
              <p:par>
                <p:cTn presetID="10" presetClass="entr" presetSubtype="0" fill="hold" nodeType="withEffect">
                  <p:stCondLst>
                    <p:cond delay="400"/>
                  </p:stCondLst>
                  <p:childTnLst>
                    <p:set>
                      <p:cBhvr>
                        <p:cTn dur="1" fill="hold">
                          <p:stCondLst>
                            <p:cond delay="0"/>
                          </p:stCondLst>
                        </p:cTn>
                        <p:tgtEl>
                          <p:spTgt spid="9"/>
                        </p:tgtEl>
                        <p:attrNameLst>
                          <p:attrName>style.visibility</p:attrName>
                        </p:attrNameLst>
                      </p:cBhvr>
                      <p:to>
                        <p:strVal val="visible"/>
                      </p:to>
                    </p:set>
                    <p:animEffect transition="in" filter="fade">
                      <p:cBhvr>
                        <p:cTn dur="1100"/>
                        <p:tgtEl>
                          <p:spTgt spid="9"/>
                        </p:tgtEl>
                      </p:cBhvr>
                    </p:animEffect>
                  </p:childTnLst>
                </p:cTn>
              </p:par>
            </p:tnLst>
          </p:tmpl>
        </p:tmplLst>
      </p:bldP>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15096" y="4279393"/>
            <a:ext cx="6244863" cy="384175"/>
          </a:xfrm>
        </p:spPr>
        <p:txBody>
          <a:bodyPr vert="horz" lIns="91440" tIns="45720" rIns="91440" bIns="45720" rtlCol="0">
            <a:normAutofit/>
          </a:bodyPr>
          <a:lstStyle>
            <a:lvl1pPr marL="0" indent="0" algn="l"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rgbClr val="6DB344"/>
                </a:solidFill>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smtClean="0"/>
              <a:t>Presenter Name and Title Go Here</a:t>
            </a:r>
            <a:endParaRPr lang="en-US" dirty="0"/>
          </a:p>
        </p:txBody>
      </p:sp>
      <p:grpSp>
        <p:nvGrpSpPr>
          <p:cNvPr id="4" name="Group 38"/>
          <p:cNvGrpSpPr/>
          <p:nvPr userDrawn="1"/>
        </p:nvGrpSpPr>
        <p:grpSpPr>
          <a:xfrm>
            <a:off x="454966" y="311151"/>
            <a:ext cx="1210841" cy="480227"/>
            <a:chOff x="609600" y="528537"/>
            <a:chExt cx="1444734" cy="763789"/>
          </a:xfrm>
          <a:gradFill flip="none" rotWithShape="1">
            <a:gsLst>
              <a:gs pos="11000">
                <a:schemeClr val="accent2"/>
              </a:gs>
              <a:gs pos="100000">
                <a:schemeClr val="accent5"/>
              </a:gs>
            </a:gsLst>
            <a:lin ang="2700000" scaled="1"/>
            <a:tileRect/>
          </a:gradFill>
        </p:grpSpPr>
        <p:sp>
          <p:nvSpPr>
            <p:cNvPr id="10" name="Rectangle 9"/>
            <p:cNvSpPr>
              <a:spLocks noChangeArrowheads="1"/>
            </p:cNvSpPr>
            <p:nvPr/>
          </p:nvSpPr>
          <p:spPr bwMode="black">
            <a:xfrm>
              <a:off x="1016578" y="1035681"/>
              <a:ext cx="65914" cy="249730"/>
            </a:xfrm>
            <a:prstGeom prst="rect">
              <a:avLst/>
            </a:prstGeom>
            <a:grpFill/>
            <a:ln w="9525">
              <a:noFill/>
              <a:miter lim="800000"/>
              <a:headEnd/>
              <a:tailEnd/>
            </a:ln>
          </p:spPr>
          <p:txBody>
            <a:bodyPr/>
            <a:lstStyle/>
            <a:p>
              <a:endParaRPr lang="en-US" dirty="0">
                <a:solidFill>
                  <a:srgbClr val="0096D6"/>
                </a:solidFill>
                <a:latin typeface="CiscoSans ExtraLight"/>
              </a:endParaRPr>
            </a:p>
          </p:txBody>
        </p:sp>
        <p:sp>
          <p:nvSpPr>
            <p:cNvPr id="11" name="Freeform 10"/>
            <p:cNvSpPr>
              <a:spLocks/>
            </p:cNvSpPr>
            <p:nvPr/>
          </p:nvSpPr>
          <p:spPr bwMode="black">
            <a:xfrm>
              <a:off x="1400563" y="1028765"/>
              <a:ext cx="190843" cy="263561"/>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grpFill/>
            <a:ln w="9525">
              <a:noFill/>
              <a:round/>
              <a:headEnd/>
              <a:tailEnd/>
            </a:ln>
          </p:spPr>
          <p:txBody>
            <a:bodyPr/>
            <a:lstStyle/>
            <a:p>
              <a:endParaRPr lang="en-US" dirty="0">
                <a:solidFill>
                  <a:srgbClr val="0096D6"/>
                </a:solidFill>
                <a:latin typeface="CiscoSans ExtraLight"/>
              </a:endParaRPr>
            </a:p>
          </p:txBody>
        </p:sp>
        <p:sp>
          <p:nvSpPr>
            <p:cNvPr id="12" name="Freeform 11"/>
            <p:cNvSpPr>
              <a:spLocks/>
            </p:cNvSpPr>
            <p:nvPr/>
          </p:nvSpPr>
          <p:spPr bwMode="black">
            <a:xfrm>
              <a:off x="740661" y="1028765"/>
              <a:ext cx="190843" cy="263561"/>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grpFill/>
            <a:ln w="9525">
              <a:noFill/>
              <a:round/>
              <a:headEnd/>
              <a:tailEnd/>
            </a:ln>
          </p:spPr>
          <p:txBody>
            <a:bodyPr/>
            <a:lstStyle/>
            <a:p>
              <a:endParaRPr lang="en-US" dirty="0">
                <a:solidFill>
                  <a:srgbClr val="0096D6"/>
                </a:solidFill>
                <a:latin typeface="CiscoSans ExtraLight"/>
              </a:endParaRPr>
            </a:p>
          </p:txBody>
        </p:sp>
        <p:sp>
          <p:nvSpPr>
            <p:cNvPr id="13" name="Freeform 12"/>
            <p:cNvSpPr>
              <a:spLocks noEditPoints="1"/>
            </p:cNvSpPr>
            <p:nvPr/>
          </p:nvSpPr>
          <p:spPr bwMode="black">
            <a:xfrm>
              <a:off x="1660385" y="1028765"/>
              <a:ext cx="262122" cy="263561"/>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grpFill/>
            <a:ln w="9525">
              <a:noFill/>
              <a:round/>
              <a:headEnd/>
              <a:tailEnd/>
            </a:ln>
          </p:spPr>
          <p:txBody>
            <a:bodyPr/>
            <a:lstStyle/>
            <a:p>
              <a:endParaRPr lang="en-US" dirty="0">
                <a:solidFill>
                  <a:srgbClr val="0096D6"/>
                </a:solidFill>
                <a:latin typeface="CiscoSans ExtraLight"/>
              </a:endParaRPr>
            </a:p>
          </p:txBody>
        </p:sp>
        <p:sp>
          <p:nvSpPr>
            <p:cNvPr id="14" name="Freeform 13"/>
            <p:cNvSpPr>
              <a:spLocks/>
            </p:cNvSpPr>
            <p:nvPr/>
          </p:nvSpPr>
          <p:spPr bwMode="black">
            <a:xfrm>
              <a:off x="1167566" y="1028765"/>
              <a:ext cx="170916" cy="263561"/>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grpFill/>
            <a:ln w="9525">
              <a:noFill/>
              <a:round/>
              <a:headEnd/>
              <a:tailEnd/>
            </a:ln>
          </p:spPr>
          <p:txBody>
            <a:bodyPr/>
            <a:lstStyle/>
            <a:p>
              <a:endParaRPr lang="en-US" dirty="0">
                <a:solidFill>
                  <a:srgbClr val="0096D6"/>
                </a:solidFill>
                <a:latin typeface="CiscoSans ExtraLight"/>
              </a:endParaRPr>
            </a:p>
          </p:txBody>
        </p:sp>
        <p:sp>
          <p:nvSpPr>
            <p:cNvPr id="15" name="Freeform 14"/>
            <p:cNvSpPr>
              <a:spLocks/>
            </p:cNvSpPr>
            <p:nvPr/>
          </p:nvSpPr>
          <p:spPr bwMode="black">
            <a:xfrm>
              <a:off x="609600" y="732931"/>
              <a:ext cx="62081" cy="128323"/>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grpFill/>
            <a:ln w="9525">
              <a:noFill/>
              <a:round/>
              <a:headEnd/>
              <a:tailEnd/>
            </a:ln>
          </p:spPr>
          <p:txBody>
            <a:bodyPr/>
            <a:lstStyle/>
            <a:p>
              <a:endParaRPr lang="en-US" dirty="0">
                <a:solidFill>
                  <a:srgbClr val="0096D6"/>
                </a:solidFill>
                <a:latin typeface="CiscoSans ExtraLight"/>
              </a:endParaRPr>
            </a:p>
          </p:txBody>
        </p:sp>
        <p:sp>
          <p:nvSpPr>
            <p:cNvPr id="16" name="Freeform 15"/>
            <p:cNvSpPr>
              <a:spLocks/>
            </p:cNvSpPr>
            <p:nvPr/>
          </p:nvSpPr>
          <p:spPr bwMode="black">
            <a:xfrm>
              <a:off x="783581"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grpFill/>
            <a:ln w="9525">
              <a:noFill/>
              <a:round/>
              <a:headEnd/>
              <a:tailEnd/>
            </a:ln>
          </p:spPr>
          <p:txBody>
            <a:bodyPr/>
            <a:lstStyle/>
            <a:p>
              <a:endParaRPr lang="en-US" dirty="0">
                <a:solidFill>
                  <a:srgbClr val="0096D6"/>
                </a:solidFill>
                <a:latin typeface="CiscoSans ExtraLight"/>
              </a:endParaRPr>
            </a:p>
          </p:txBody>
        </p:sp>
        <p:sp>
          <p:nvSpPr>
            <p:cNvPr id="17" name="Freeform 16"/>
            <p:cNvSpPr>
              <a:spLocks/>
            </p:cNvSpPr>
            <p:nvPr/>
          </p:nvSpPr>
          <p:spPr bwMode="black">
            <a:xfrm>
              <a:off x="954497" y="528537"/>
              <a:ext cx="62081" cy="394958"/>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grpFill/>
            <a:ln w="9525">
              <a:noFill/>
              <a:round/>
              <a:headEnd/>
              <a:tailEnd/>
            </a:ln>
          </p:spPr>
          <p:txBody>
            <a:bodyPr/>
            <a:lstStyle/>
            <a:p>
              <a:endParaRPr lang="en-US" dirty="0">
                <a:solidFill>
                  <a:srgbClr val="0096D6"/>
                </a:solidFill>
                <a:latin typeface="CiscoSans ExtraLight"/>
              </a:endParaRPr>
            </a:p>
          </p:txBody>
        </p:sp>
        <p:sp>
          <p:nvSpPr>
            <p:cNvPr id="18" name="Freeform 17"/>
            <p:cNvSpPr>
              <a:spLocks/>
            </p:cNvSpPr>
            <p:nvPr/>
          </p:nvSpPr>
          <p:spPr bwMode="black">
            <a:xfrm>
              <a:off x="1128478"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grpFill/>
            <a:ln w="9525">
              <a:noFill/>
              <a:round/>
              <a:headEnd/>
              <a:tailEnd/>
            </a:ln>
          </p:spPr>
          <p:txBody>
            <a:bodyPr/>
            <a:lstStyle/>
            <a:p>
              <a:endParaRPr lang="en-US" dirty="0">
                <a:solidFill>
                  <a:srgbClr val="0096D6"/>
                </a:solidFill>
                <a:latin typeface="CiscoSans ExtraLight"/>
              </a:endParaRPr>
            </a:p>
          </p:txBody>
        </p:sp>
        <p:sp>
          <p:nvSpPr>
            <p:cNvPr id="19" name="Freeform 18"/>
            <p:cNvSpPr>
              <a:spLocks/>
            </p:cNvSpPr>
            <p:nvPr/>
          </p:nvSpPr>
          <p:spPr bwMode="black">
            <a:xfrm>
              <a:off x="1298627" y="732931"/>
              <a:ext cx="65914" cy="128323"/>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grpFill/>
            <a:ln w="9525">
              <a:noFill/>
              <a:round/>
              <a:headEnd/>
              <a:tailEnd/>
            </a:ln>
          </p:spPr>
          <p:txBody>
            <a:bodyPr/>
            <a:lstStyle/>
            <a:p>
              <a:endParaRPr lang="en-US" dirty="0">
                <a:solidFill>
                  <a:srgbClr val="0096D6"/>
                </a:solidFill>
                <a:latin typeface="CiscoSans ExtraLight"/>
              </a:endParaRPr>
            </a:p>
          </p:txBody>
        </p:sp>
        <p:sp>
          <p:nvSpPr>
            <p:cNvPr id="20" name="Freeform 19"/>
            <p:cNvSpPr>
              <a:spLocks/>
            </p:cNvSpPr>
            <p:nvPr/>
          </p:nvSpPr>
          <p:spPr bwMode="black">
            <a:xfrm>
              <a:off x="1472608"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grpFill/>
            <a:ln w="9525">
              <a:noFill/>
              <a:round/>
              <a:headEnd/>
              <a:tailEnd/>
            </a:ln>
          </p:spPr>
          <p:txBody>
            <a:bodyPr/>
            <a:lstStyle/>
            <a:p>
              <a:endParaRPr lang="en-US" dirty="0">
                <a:solidFill>
                  <a:srgbClr val="0096D6"/>
                </a:solidFill>
                <a:latin typeface="CiscoSans ExtraLight"/>
              </a:endParaRPr>
            </a:p>
          </p:txBody>
        </p:sp>
        <p:sp>
          <p:nvSpPr>
            <p:cNvPr id="21" name="Freeform 20"/>
            <p:cNvSpPr>
              <a:spLocks/>
            </p:cNvSpPr>
            <p:nvPr/>
          </p:nvSpPr>
          <p:spPr bwMode="black">
            <a:xfrm>
              <a:off x="1646590" y="528537"/>
              <a:ext cx="62848" cy="394958"/>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grpFill/>
            <a:ln w="9525">
              <a:noFill/>
              <a:round/>
              <a:headEnd/>
              <a:tailEnd/>
            </a:ln>
          </p:spPr>
          <p:txBody>
            <a:bodyPr/>
            <a:lstStyle/>
            <a:p>
              <a:endParaRPr lang="en-US" dirty="0">
                <a:solidFill>
                  <a:srgbClr val="0096D6"/>
                </a:solidFill>
                <a:latin typeface="CiscoSans ExtraLight"/>
              </a:endParaRPr>
            </a:p>
          </p:txBody>
        </p:sp>
        <p:sp>
          <p:nvSpPr>
            <p:cNvPr id="22" name="Freeform 21"/>
            <p:cNvSpPr>
              <a:spLocks/>
            </p:cNvSpPr>
            <p:nvPr/>
          </p:nvSpPr>
          <p:spPr bwMode="black">
            <a:xfrm>
              <a:off x="1817505"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grpFill/>
            <a:ln w="9525">
              <a:noFill/>
              <a:round/>
              <a:headEnd/>
              <a:tailEnd/>
            </a:ln>
          </p:spPr>
          <p:txBody>
            <a:bodyPr/>
            <a:lstStyle/>
            <a:p>
              <a:endParaRPr lang="en-US" dirty="0">
                <a:solidFill>
                  <a:srgbClr val="0096D6"/>
                </a:solidFill>
                <a:latin typeface="CiscoSans ExtraLight"/>
              </a:endParaRPr>
            </a:p>
          </p:txBody>
        </p:sp>
        <p:sp>
          <p:nvSpPr>
            <p:cNvPr id="23" name="Freeform 22"/>
            <p:cNvSpPr>
              <a:spLocks/>
            </p:cNvSpPr>
            <p:nvPr/>
          </p:nvSpPr>
          <p:spPr bwMode="black">
            <a:xfrm>
              <a:off x="1991486" y="732931"/>
              <a:ext cx="62848" cy="128323"/>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grpFill/>
            <a:ln w="9525">
              <a:noFill/>
              <a:round/>
              <a:headEnd/>
              <a:tailEnd/>
            </a:ln>
          </p:spPr>
          <p:txBody>
            <a:bodyPr/>
            <a:lstStyle/>
            <a:p>
              <a:endParaRPr lang="en-US" dirty="0">
                <a:solidFill>
                  <a:srgbClr val="0096D6"/>
                </a:solidFill>
                <a:latin typeface="CiscoSans ExtraLight"/>
              </a:endParaRPr>
            </a:p>
          </p:txBody>
        </p:sp>
      </p:grpSp>
      <p:sp>
        <p:nvSpPr>
          <p:cNvPr id="27" name="Rectangle 3"/>
          <p:cNvSpPr>
            <a:spLocks noChangeArrowheads="1"/>
          </p:cNvSpPr>
          <p:nvPr/>
        </p:nvSpPr>
        <p:spPr bwMode="white">
          <a:xfrm>
            <a:off x="0" y="0"/>
            <a:ext cx="12188825" cy="177800"/>
          </a:xfrm>
          <a:prstGeom prst="rect">
            <a:avLst/>
          </a:prstGeom>
          <a:solidFill>
            <a:schemeClr val="bg2"/>
          </a:solidFill>
          <a:ln w="25400" algn="ctr">
            <a:noFill/>
            <a:miter lim="800000"/>
            <a:headEnd/>
            <a:tailEnd/>
          </a:ln>
          <a:effectLst/>
        </p:spPr>
        <p:txBody>
          <a:bodyPr wrap="none" anchor="ctr"/>
          <a:lstStyle/>
          <a:p>
            <a:endParaRPr lang="en-US" dirty="0">
              <a:solidFill>
                <a:srgbClr val="0096D6"/>
              </a:solidFill>
              <a:latin typeface="CiscoSans ExtraLight"/>
            </a:endParaRPr>
          </a:p>
        </p:txBody>
      </p:sp>
      <p:sp>
        <p:nvSpPr>
          <p:cNvPr id="2" name="Title 1"/>
          <p:cNvSpPr>
            <a:spLocks noGrp="1"/>
          </p:cNvSpPr>
          <p:nvPr>
            <p:ph type="ctrTitle" hasCustomPrompt="1"/>
          </p:nvPr>
        </p:nvSpPr>
        <p:spPr>
          <a:xfrm>
            <a:off x="278186" y="3282696"/>
            <a:ext cx="6281773" cy="1022350"/>
          </a:xfrm>
        </p:spPr>
        <p:txBody>
          <a:bodyPr vert="horz" lIns="82296" tIns="45720" rIns="82296" bIns="45720" rtlCol="0" anchor="b" anchorCtr="0">
            <a:noAutofit/>
          </a:bodyPr>
          <a:lstStyle>
            <a:lvl1pPr marL="0" indent="0" algn="l" defTabSz="914400" rtl="0" eaLnBrk="1" latinLnBrk="0" hangingPunct="1">
              <a:lnSpc>
                <a:spcPct val="80000"/>
              </a:lnSpc>
              <a:spcBef>
                <a:spcPct val="0"/>
              </a:spcBef>
              <a:buClr>
                <a:schemeClr val="tx1"/>
              </a:buClr>
              <a:buFont typeface="Ciscolight" pitchFamily="2" charset="0"/>
              <a:buNone/>
              <a:defRPr lang="en-US" sz="6000" b="0" kern="1200" spc="-200" baseline="0" dirty="0">
                <a:gradFill>
                  <a:gsLst>
                    <a:gs pos="0">
                      <a:schemeClr val="tx1"/>
                    </a:gs>
                    <a:gs pos="44000">
                      <a:srgbClr val="01BBBB"/>
                    </a:gs>
                    <a:gs pos="100000">
                      <a:schemeClr val="tx2">
                        <a:lumMod val="75000"/>
                      </a:schemeClr>
                    </a:gs>
                  </a:gsLst>
                  <a:lin ang="1200000" scaled="0"/>
                </a:gradFill>
                <a:latin typeface="+mj-lt"/>
                <a:ea typeface="+mj-ea"/>
                <a:cs typeface="+mj-cs"/>
              </a:defRPr>
            </a:lvl1pPr>
          </a:lstStyle>
          <a:p>
            <a:r>
              <a:rPr lang="en-US" dirty="0" smtClean="0"/>
              <a:t>Demo Title</a:t>
            </a:r>
            <a:endParaRPr lang="en-US" dirty="0"/>
          </a:p>
        </p:txBody>
      </p:sp>
      <p:sp>
        <p:nvSpPr>
          <p:cNvPr id="49" name="Rectangle 3"/>
          <p:cNvSpPr>
            <a:spLocks noChangeArrowheads="1"/>
          </p:cNvSpPr>
          <p:nvPr/>
        </p:nvSpPr>
        <p:spPr bwMode="hidden">
          <a:xfrm>
            <a:off x="0" y="0"/>
            <a:ext cx="12188825" cy="177800"/>
          </a:xfrm>
          <a:prstGeom prst="rect">
            <a:avLst/>
          </a:prstGeom>
          <a:solidFill>
            <a:schemeClr val="bg2"/>
          </a:solidFill>
          <a:ln w="25400" algn="ctr">
            <a:noFill/>
            <a:miter lim="800000"/>
            <a:headEnd/>
            <a:tailEnd/>
          </a:ln>
          <a:effectLst/>
        </p:spPr>
        <p:txBody>
          <a:bodyPr wrap="none" anchor="ctr"/>
          <a:lstStyle/>
          <a:p>
            <a:endParaRPr lang="en-US" dirty="0">
              <a:solidFill>
                <a:srgbClr val="0096D6"/>
              </a:solidFill>
              <a:latin typeface="CiscoSans ExtraLight"/>
            </a:endParaRPr>
          </a:p>
        </p:txBody>
      </p:sp>
      <p:sp>
        <p:nvSpPr>
          <p:cNvPr id="31" name="Picture Placeholder 30"/>
          <p:cNvSpPr>
            <a:spLocks noGrp="1"/>
          </p:cNvSpPr>
          <p:nvPr>
            <p:ph type="pic" sz="quarter" idx="10" hasCustomPrompt="1"/>
          </p:nvPr>
        </p:nvSpPr>
        <p:spPr>
          <a:xfrm>
            <a:off x="7385243" y="1917700"/>
            <a:ext cx="3567771" cy="2889250"/>
          </a:xfrm>
        </p:spPr>
        <p:txBody>
          <a:bodyPr anchor="ctr" anchorCtr="1"/>
          <a:lstStyle>
            <a:lvl1pPr algn="ctr">
              <a:defRPr>
                <a:latin typeface="+mj-lt"/>
              </a:defRPr>
            </a:lvl1pPr>
          </a:lstStyle>
          <a:p>
            <a:r>
              <a:rPr lang="en-US" dirty="0" smtClean="0"/>
              <a:t>Insert photo here</a:t>
            </a:r>
            <a:endParaRPr lang="en-US" dirty="0"/>
          </a:p>
        </p:txBody>
      </p:sp>
    </p:spTree>
    <p:extLst>
      <p:ext uri="{BB962C8B-B14F-4D97-AF65-F5344CB8AC3E}">
        <p14:creationId xmlns:p14="http://schemas.microsoft.com/office/powerpoint/2010/main" val="1145995060"/>
      </p:ext>
    </p:extLst>
  </p:cSld>
  <p:clrMapOvr>
    <a:masterClrMapping/>
  </p:clrMapOvr>
  <p:transition>
    <p:wipe dir="r"/>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Big Statement">
    <p:spTree>
      <p:nvGrpSpPr>
        <p:cNvPr id="1" name=""/>
        <p:cNvGrpSpPr/>
        <p:nvPr/>
      </p:nvGrpSpPr>
      <p:grpSpPr>
        <a:xfrm>
          <a:off x="0" y="0"/>
          <a:ext cx="0" cy="0"/>
          <a:chOff x="0" y="0"/>
          <a:chExt cx="0" cy="0"/>
        </a:xfrm>
      </p:grpSpPr>
      <p:pic>
        <p:nvPicPr>
          <p:cNvPr id="8" name="Picture 2" descr="C:\Documents and Settings\contractor\Desktop\Blue_Green_Gradient.png"/>
          <p:cNvPicPr>
            <a:picLocks noChangeAspect="1" noChangeArrowheads="1"/>
          </p:cNvPicPr>
          <p:nvPr userDrawn="1"/>
        </p:nvPicPr>
        <p:blipFill>
          <a:blip r:embed="rId2" cstate="print"/>
          <a:srcRect/>
          <a:stretch>
            <a:fillRect/>
          </a:stretch>
        </p:blipFill>
        <p:spPr bwMode="auto">
          <a:xfrm>
            <a:off x="-16929" y="0"/>
            <a:ext cx="12205754" cy="6858000"/>
          </a:xfrm>
          <a:prstGeom prst="rect">
            <a:avLst/>
          </a:prstGeom>
          <a:noFill/>
        </p:spPr>
      </p:pic>
      <p:sp>
        <p:nvSpPr>
          <p:cNvPr id="9" name="Rounded Rectangle 8"/>
          <p:cNvSpPr/>
          <p:nvPr userDrawn="1"/>
        </p:nvSpPr>
        <p:spPr>
          <a:xfrm>
            <a:off x="2430699" y="-3578087"/>
            <a:ext cx="2305719" cy="14014174"/>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CiscoSans ExtraLight"/>
            </a:endParaRPr>
          </a:p>
        </p:txBody>
      </p:sp>
      <p:sp>
        <p:nvSpPr>
          <p:cNvPr id="10" name="Rounded Rectangle 9"/>
          <p:cNvSpPr/>
          <p:nvPr userDrawn="1"/>
        </p:nvSpPr>
        <p:spPr>
          <a:xfrm>
            <a:off x="0" y="-645215"/>
            <a:ext cx="2305719" cy="8148430"/>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CiscoSans ExtraLight"/>
            </a:endParaRPr>
          </a:p>
        </p:txBody>
      </p:sp>
      <p:sp>
        <p:nvSpPr>
          <p:cNvPr id="11" name="Rounded Rectangle 10"/>
          <p:cNvSpPr/>
          <p:nvPr userDrawn="1"/>
        </p:nvSpPr>
        <p:spPr>
          <a:xfrm rot="10800000">
            <a:off x="1351370" y="-645215"/>
            <a:ext cx="2305719" cy="814843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CiscoSans ExtraLight"/>
            </a:endParaRPr>
          </a:p>
        </p:txBody>
      </p:sp>
      <p:sp>
        <p:nvSpPr>
          <p:cNvPr id="12" name="Rounded Rectangle 11"/>
          <p:cNvSpPr/>
          <p:nvPr userDrawn="1"/>
        </p:nvSpPr>
        <p:spPr>
          <a:xfrm>
            <a:off x="8498613" y="1711187"/>
            <a:ext cx="2305719" cy="8148430"/>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CiscoSans ExtraLight"/>
            </a:endParaRPr>
          </a:p>
        </p:txBody>
      </p:sp>
      <p:sp>
        <p:nvSpPr>
          <p:cNvPr id="13" name="Rounded Rectangle 12"/>
          <p:cNvSpPr/>
          <p:nvPr userDrawn="1"/>
        </p:nvSpPr>
        <p:spPr>
          <a:xfrm>
            <a:off x="10804454" y="834887"/>
            <a:ext cx="2305719" cy="8148430"/>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CiscoSans ExtraLight"/>
            </a:endParaRPr>
          </a:p>
        </p:txBody>
      </p:sp>
      <p:sp>
        <p:nvSpPr>
          <p:cNvPr id="14" name="Rounded Rectangle 13"/>
          <p:cNvSpPr/>
          <p:nvPr userDrawn="1"/>
        </p:nvSpPr>
        <p:spPr>
          <a:xfrm rot="10800000">
            <a:off x="4047043" y="-3377648"/>
            <a:ext cx="2305719" cy="814843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CiscoSans ExtraLight"/>
            </a:endParaRPr>
          </a:p>
        </p:txBody>
      </p:sp>
      <p:sp>
        <p:nvSpPr>
          <p:cNvPr id="2" name="Title 1"/>
          <p:cNvSpPr>
            <a:spLocks noGrp="1"/>
          </p:cNvSpPr>
          <p:nvPr>
            <p:ph type="title"/>
          </p:nvPr>
        </p:nvSpPr>
        <p:spPr>
          <a:xfrm>
            <a:off x="316909" y="484633"/>
            <a:ext cx="11670464" cy="4372131"/>
          </a:xfrm>
        </p:spPr>
        <p:txBody>
          <a:bodyPr anchor="b" anchorCtr="0"/>
          <a:lstStyle>
            <a:lvl1pPr marL="174625" indent="-174625">
              <a:buFont typeface="CiscoSans ExtraLight" pitchFamily="34" charset="0"/>
              <a:buChar char="“"/>
              <a:defRPr sz="5400" spc="-200" baseline="0">
                <a:solidFill>
                  <a:schemeClr val="bg1"/>
                </a:solidFill>
                <a:latin typeface="+mj-lt"/>
              </a:defRPr>
            </a:lvl1pPr>
          </a:lstStyle>
          <a:p>
            <a:r>
              <a:rPr lang="en-US" smtClean="0"/>
              <a:t>Click to edit Master title style</a:t>
            </a:r>
            <a:endParaRPr lang="en-US" dirty="0"/>
          </a:p>
        </p:txBody>
      </p:sp>
      <p:sp>
        <p:nvSpPr>
          <p:cNvPr id="28" name="Rectangle 5"/>
          <p:cNvSpPr>
            <a:spLocks noChangeArrowheads="1"/>
          </p:cNvSpPr>
          <p:nvPr userDrawn="1"/>
        </p:nvSpPr>
        <p:spPr bwMode="ltGray">
          <a:xfrm>
            <a:off x="10645234" y="6584513"/>
            <a:ext cx="785989" cy="175257"/>
          </a:xfrm>
          <a:prstGeom prst="rect">
            <a:avLst/>
          </a:prstGeom>
          <a:noFill/>
          <a:ln w="9525">
            <a:noFill/>
            <a:miter lim="800000"/>
            <a:headEnd/>
            <a:tailEnd/>
          </a:ln>
          <a:effectLst/>
        </p:spPr>
        <p:txBody>
          <a:bodyPr wrap="none" lIns="82124" tIns="41061" rIns="82124" bIns="41061" anchor="b">
            <a:spAutoFit/>
          </a:bodyPr>
          <a:lstStyle/>
          <a:p>
            <a:pPr algn="r" defTabSz="814388"/>
            <a:r>
              <a:rPr lang="en-US" sz="600" dirty="0">
                <a:solidFill>
                  <a:srgbClr val="FFFFFF"/>
                </a:solidFill>
                <a:latin typeface="CiscoSans ExtraLight" pitchFamily="34" charset="0"/>
              </a:rPr>
              <a:t>Cisco Confidential</a:t>
            </a:r>
          </a:p>
        </p:txBody>
      </p:sp>
      <p:sp>
        <p:nvSpPr>
          <p:cNvPr id="29" name="Rectangle 7"/>
          <p:cNvSpPr>
            <a:spLocks noChangeArrowheads="1"/>
          </p:cNvSpPr>
          <p:nvPr userDrawn="1"/>
        </p:nvSpPr>
        <p:spPr bwMode="ltGray">
          <a:xfrm>
            <a:off x="11616954" y="6580409"/>
            <a:ext cx="259891" cy="175257"/>
          </a:xfrm>
          <a:prstGeom prst="rect">
            <a:avLst/>
          </a:prstGeom>
          <a:noFill/>
          <a:ln w="9525" algn="ctr">
            <a:noFill/>
            <a:miter lim="800000"/>
            <a:headEnd/>
            <a:tailEnd/>
          </a:ln>
          <a:effectLst/>
        </p:spPr>
        <p:txBody>
          <a:bodyPr wrap="none" lIns="82124" tIns="41061" rIns="82124" bIns="41061" anchor="b">
            <a:spAutoFit/>
          </a:bodyPr>
          <a:lstStyle/>
          <a:p>
            <a:pPr algn="r" defTabSz="814388"/>
            <a:fld id="{DFCF27A5-1A5B-48D3-A060-2758FFBB1ADD}" type="slidenum">
              <a:rPr lang="en-US" sz="600">
                <a:solidFill>
                  <a:srgbClr val="FFFFFF"/>
                </a:solidFill>
                <a:latin typeface="CiscoSans ExtraLight" pitchFamily="34" charset="0"/>
              </a:rPr>
              <a:pPr algn="r" defTabSz="814388"/>
              <a:t>‹#›</a:t>
            </a:fld>
            <a:endParaRPr lang="en-US" sz="600" dirty="0">
              <a:solidFill>
                <a:srgbClr val="FFFFFF"/>
              </a:solidFill>
              <a:latin typeface="CiscoSans ExtraLight" pitchFamily="34" charset="0"/>
            </a:endParaRPr>
          </a:p>
        </p:txBody>
      </p:sp>
      <p:sp>
        <p:nvSpPr>
          <p:cNvPr id="7" name="Text Placeholder 4"/>
          <p:cNvSpPr>
            <a:spLocks noGrp="1"/>
          </p:cNvSpPr>
          <p:nvPr>
            <p:ph type="body" sz="quarter" idx="11" hasCustomPrompt="1"/>
          </p:nvPr>
        </p:nvSpPr>
        <p:spPr>
          <a:xfrm>
            <a:off x="572875" y="5358903"/>
            <a:ext cx="11429936" cy="614362"/>
          </a:xfrm>
        </p:spPr>
        <p:txBody>
          <a:bodyPr vert="horz" lIns="91440" tIns="45720" rIns="91440" bIns="45720" rtlCol="0">
            <a:normAutofit/>
          </a:bodyPr>
          <a:lstStyle>
            <a:lvl1pPr marL="0" indent="0">
              <a:buNone/>
              <a:defRPr lang="en-US" sz="2400" kern="1200" dirty="0" smtClean="0">
                <a:solidFill>
                  <a:srgbClr val="FFFFFF"/>
                </a:solidFill>
                <a:latin typeface="+mj-lt"/>
                <a:ea typeface="+mn-ea"/>
                <a:cs typeface="+mn-cs"/>
              </a:defRPr>
            </a:lvl1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smtClean="0"/>
              <a:t>Source</a:t>
            </a:r>
            <a:endParaRPr lang="en-US" dirty="0"/>
          </a:p>
        </p:txBody>
      </p:sp>
      <p:sp>
        <p:nvSpPr>
          <p:cNvPr id="15" name="Rectangle 4"/>
          <p:cNvSpPr>
            <a:spLocks noChangeArrowheads="1"/>
          </p:cNvSpPr>
          <p:nvPr userDrawn="1"/>
        </p:nvSpPr>
        <p:spPr bwMode="ltGray">
          <a:xfrm>
            <a:off x="335077" y="6586247"/>
            <a:ext cx="4388093" cy="175257"/>
          </a:xfrm>
          <a:prstGeom prst="rect">
            <a:avLst/>
          </a:prstGeom>
          <a:noFill/>
          <a:ln w="9525">
            <a:noFill/>
            <a:miter lim="800000"/>
            <a:headEnd/>
            <a:tailEnd/>
          </a:ln>
          <a:effectLst/>
        </p:spPr>
        <p:txBody>
          <a:bodyPr wrap="square" lIns="82124" tIns="41061" rIns="82124" bIns="41061" anchor="b" anchorCtr="0">
            <a:spAutoFit/>
          </a:bodyPr>
          <a:lstStyle/>
          <a:p>
            <a:pPr defTabSz="814388"/>
            <a:r>
              <a:rPr lang="en-US" sz="600" dirty="0" smtClean="0">
                <a:solidFill>
                  <a:srgbClr val="FFFFFF"/>
                </a:solidFill>
                <a:latin typeface="CiscoSans ExtraLight" pitchFamily="34" charset="0"/>
              </a:rPr>
              <a:t>© 2010 Cisco and/or its affiliates. All rights reserved.</a:t>
            </a:r>
            <a:endParaRPr lang="en-US" sz="600" dirty="0">
              <a:solidFill>
                <a:srgbClr val="FFFFFF"/>
              </a:solidFill>
              <a:latin typeface="CiscoSans ExtraLight" pitchFamily="34" charset="0"/>
            </a:endParaRPr>
          </a:p>
        </p:txBody>
      </p:sp>
    </p:spTree>
    <p:extLst>
      <p:ext uri="{BB962C8B-B14F-4D97-AF65-F5344CB8AC3E}">
        <p14:creationId xmlns:p14="http://schemas.microsoft.com/office/powerpoint/2010/main" val="88141011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700"/>
                                        <p:tgtEl>
                                          <p:spTgt spid="8"/>
                                        </p:tgtEl>
                                      </p:cBhvr>
                                    </p:animEffect>
                                  </p:childTnLst>
                                </p:cTn>
                              </p:par>
                              <p:par>
                                <p:cTn id="8" presetID="2" presetClass="entr" presetSubtype="4" fill="hold" grpId="0" nodeType="withEffect">
                                  <p:stCondLst>
                                    <p:cond delay="600"/>
                                  </p:stCondLst>
                                  <p:childTnLst>
                                    <p:set>
                                      <p:cBhvr>
                                        <p:cTn id="9" dur="1" fill="hold">
                                          <p:stCondLst>
                                            <p:cond delay="0"/>
                                          </p:stCondLst>
                                        </p:cTn>
                                        <p:tgtEl>
                                          <p:spTgt spid="10"/>
                                        </p:tgtEl>
                                        <p:attrNameLst>
                                          <p:attrName>style.visibility</p:attrName>
                                        </p:attrNameLst>
                                      </p:cBhvr>
                                      <p:to>
                                        <p:strVal val="visible"/>
                                      </p:to>
                                    </p:set>
                                    <p:anim calcmode="lin" valueType="num">
                                      <p:cBhvr additive="base">
                                        <p:cTn id="10" dur="2000" fill="hold"/>
                                        <p:tgtEl>
                                          <p:spTgt spid="10"/>
                                        </p:tgtEl>
                                        <p:attrNameLst>
                                          <p:attrName>ppt_x</p:attrName>
                                        </p:attrNameLst>
                                      </p:cBhvr>
                                      <p:tavLst>
                                        <p:tav tm="0">
                                          <p:val>
                                            <p:strVal val="#ppt_x"/>
                                          </p:val>
                                        </p:tav>
                                        <p:tav tm="100000">
                                          <p:val>
                                            <p:strVal val="#ppt_x"/>
                                          </p:val>
                                        </p:tav>
                                      </p:tavLst>
                                    </p:anim>
                                    <p:anim calcmode="lin" valueType="num">
                                      <p:cBhvr additive="base">
                                        <p:cTn id="11" dur="2000" fill="hold"/>
                                        <p:tgtEl>
                                          <p:spTgt spid="10"/>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120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2000" fill="hold"/>
                                        <p:tgtEl>
                                          <p:spTgt spid="9"/>
                                        </p:tgtEl>
                                        <p:attrNameLst>
                                          <p:attrName>ppt_x</p:attrName>
                                        </p:attrNameLst>
                                      </p:cBhvr>
                                      <p:tavLst>
                                        <p:tav tm="0">
                                          <p:val>
                                            <p:strVal val="#ppt_x"/>
                                          </p:val>
                                        </p:tav>
                                        <p:tav tm="100000">
                                          <p:val>
                                            <p:strVal val="#ppt_x"/>
                                          </p:val>
                                        </p:tav>
                                      </p:tavLst>
                                    </p:anim>
                                    <p:anim calcmode="lin" valueType="num">
                                      <p:cBhvr additive="base">
                                        <p:cTn id="15" dur="2000" fill="hold"/>
                                        <p:tgtEl>
                                          <p:spTgt spid="9"/>
                                        </p:tgtEl>
                                        <p:attrNameLst>
                                          <p:attrName>ppt_y</p:attrName>
                                        </p:attrNameLst>
                                      </p:cBhvr>
                                      <p:tavLst>
                                        <p:tav tm="0">
                                          <p:val>
                                            <p:strVal val="1+#ppt_h/2"/>
                                          </p:val>
                                        </p:tav>
                                        <p:tav tm="100000">
                                          <p:val>
                                            <p:strVal val="#ppt_y"/>
                                          </p:val>
                                        </p:tav>
                                      </p:tavLst>
                                    </p:anim>
                                  </p:childTnLst>
                                </p:cTn>
                              </p:par>
                              <p:par>
                                <p:cTn id="16" presetID="2" presetClass="entr" presetSubtype="1" fill="hold" grpId="0" nodeType="withEffect">
                                  <p:stCondLst>
                                    <p:cond delay="150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1000" fill="hold"/>
                                        <p:tgtEl>
                                          <p:spTgt spid="11"/>
                                        </p:tgtEl>
                                        <p:attrNameLst>
                                          <p:attrName>ppt_x</p:attrName>
                                        </p:attrNameLst>
                                      </p:cBhvr>
                                      <p:tavLst>
                                        <p:tav tm="0">
                                          <p:val>
                                            <p:strVal val="#ppt_x"/>
                                          </p:val>
                                        </p:tav>
                                        <p:tav tm="100000">
                                          <p:val>
                                            <p:strVal val="#ppt_x"/>
                                          </p:val>
                                        </p:tav>
                                      </p:tavLst>
                                    </p:anim>
                                    <p:anim calcmode="lin" valueType="num">
                                      <p:cBhvr additive="base">
                                        <p:cTn id="19" dur="1000" fill="hold"/>
                                        <p:tgtEl>
                                          <p:spTgt spid="11"/>
                                        </p:tgtEl>
                                        <p:attrNameLst>
                                          <p:attrName>ppt_y</p:attrName>
                                        </p:attrNameLst>
                                      </p:cBhvr>
                                      <p:tavLst>
                                        <p:tav tm="0">
                                          <p:val>
                                            <p:strVal val="0-#ppt_h/2"/>
                                          </p:val>
                                        </p:tav>
                                        <p:tav tm="100000">
                                          <p:val>
                                            <p:strVal val="#ppt_y"/>
                                          </p:val>
                                        </p:tav>
                                      </p:tavLst>
                                    </p:anim>
                                  </p:childTnLst>
                                </p:cTn>
                              </p:par>
                              <p:par>
                                <p:cTn id="20" presetID="2" presetClass="entr" presetSubtype="1" fill="hold" grpId="0" nodeType="withEffect">
                                  <p:stCondLst>
                                    <p:cond delay="900"/>
                                  </p:stCondLst>
                                  <p:childTnLst>
                                    <p:set>
                                      <p:cBhvr>
                                        <p:cTn id="21" dur="1" fill="hold">
                                          <p:stCondLst>
                                            <p:cond delay="0"/>
                                          </p:stCondLst>
                                        </p:cTn>
                                        <p:tgtEl>
                                          <p:spTgt spid="14"/>
                                        </p:tgtEl>
                                        <p:attrNameLst>
                                          <p:attrName>style.visibility</p:attrName>
                                        </p:attrNameLst>
                                      </p:cBhvr>
                                      <p:to>
                                        <p:strVal val="visible"/>
                                      </p:to>
                                    </p:set>
                                    <p:anim calcmode="lin" valueType="num">
                                      <p:cBhvr additive="base">
                                        <p:cTn id="22" dur="2000" fill="hold"/>
                                        <p:tgtEl>
                                          <p:spTgt spid="14"/>
                                        </p:tgtEl>
                                        <p:attrNameLst>
                                          <p:attrName>ppt_x</p:attrName>
                                        </p:attrNameLst>
                                      </p:cBhvr>
                                      <p:tavLst>
                                        <p:tav tm="0">
                                          <p:val>
                                            <p:strVal val="#ppt_x"/>
                                          </p:val>
                                        </p:tav>
                                        <p:tav tm="100000">
                                          <p:val>
                                            <p:strVal val="#ppt_x"/>
                                          </p:val>
                                        </p:tav>
                                      </p:tavLst>
                                    </p:anim>
                                    <p:anim calcmode="lin" valueType="num">
                                      <p:cBhvr additive="base">
                                        <p:cTn id="23" dur="2000" fill="hold"/>
                                        <p:tgtEl>
                                          <p:spTgt spid="14"/>
                                        </p:tgtEl>
                                        <p:attrNameLst>
                                          <p:attrName>ppt_y</p:attrName>
                                        </p:attrNameLst>
                                      </p:cBhvr>
                                      <p:tavLst>
                                        <p:tav tm="0">
                                          <p:val>
                                            <p:strVal val="0-#ppt_h/2"/>
                                          </p:val>
                                        </p:tav>
                                        <p:tav tm="100000">
                                          <p:val>
                                            <p:strVal val="#ppt_y"/>
                                          </p:val>
                                        </p:tav>
                                      </p:tavLst>
                                    </p:anim>
                                  </p:childTnLst>
                                </p:cTn>
                              </p:par>
                              <p:par>
                                <p:cTn id="24" presetID="2" presetClass="entr" presetSubtype="4" fill="hold" grpId="0" nodeType="withEffect">
                                  <p:stCondLst>
                                    <p:cond delay="90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2000" fill="hold"/>
                                        <p:tgtEl>
                                          <p:spTgt spid="12"/>
                                        </p:tgtEl>
                                        <p:attrNameLst>
                                          <p:attrName>ppt_x</p:attrName>
                                        </p:attrNameLst>
                                      </p:cBhvr>
                                      <p:tavLst>
                                        <p:tav tm="0">
                                          <p:val>
                                            <p:strVal val="#ppt_x"/>
                                          </p:val>
                                        </p:tav>
                                        <p:tav tm="100000">
                                          <p:val>
                                            <p:strVal val="#ppt_x"/>
                                          </p:val>
                                        </p:tav>
                                      </p:tavLst>
                                    </p:anim>
                                    <p:anim calcmode="lin" valueType="num">
                                      <p:cBhvr additive="base">
                                        <p:cTn id="27" dur="2000" fill="hold"/>
                                        <p:tgtEl>
                                          <p:spTgt spid="12"/>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1500"/>
                                  </p:stCondLst>
                                  <p:childTnLst>
                                    <p:set>
                                      <p:cBhvr>
                                        <p:cTn id="29" dur="1" fill="hold">
                                          <p:stCondLst>
                                            <p:cond delay="0"/>
                                          </p:stCondLst>
                                        </p:cTn>
                                        <p:tgtEl>
                                          <p:spTgt spid="13"/>
                                        </p:tgtEl>
                                        <p:attrNameLst>
                                          <p:attrName>style.visibility</p:attrName>
                                        </p:attrNameLst>
                                      </p:cBhvr>
                                      <p:to>
                                        <p:strVal val="visible"/>
                                      </p:to>
                                    </p:set>
                                    <p:anim calcmode="lin" valueType="num">
                                      <p:cBhvr additive="base">
                                        <p:cTn id="30" dur="1100" fill="hold"/>
                                        <p:tgtEl>
                                          <p:spTgt spid="13"/>
                                        </p:tgtEl>
                                        <p:attrNameLst>
                                          <p:attrName>ppt_x</p:attrName>
                                        </p:attrNameLst>
                                      </p:cBhvr>
                                      <p:tavLst>
                                        <p:tav tm="0">
                                          <p:val>
                                            <p:strVal val="#ppt_x"/>
                                          </p:val>
                                        </p:tav>
                                        <p:tav tm="100000">
                                          <p:val>
                                            <p:strVal val="#ppt_x"/>
                                          </p:val>
                                        </p:tav>
                                      </p:tavLst>
                                    </p:anim>
                                    <p:anim calcmode="lin" valueType="num">
                                      <p:cBhvr additive="base">
                                        <p:cTn id="31" dur="1100" fill="hold"/>
                                        <p:tgtEl>
                                          <p:spTgt spid="13"/>
                                        </p:tgtEl>
                                        <p:attrNameLst>
                                          <p:attrName>ppt_y</p:attrName>
                                        </p:attrNameLst>
                                      </p:cBhvr>
                                      <p:tavLst>
                                        <p:tav tm="0">
                                          <p:val>
                                            <p:strVal val="1+#ppt_h/2"/>
                                          </p:val>
                                        </p:tav>
                                        <p:tav tm="100000">
                                          <p:val>
                                            <p:strVal val="#ppt_y"/>
                                          </p:val>
                                        </p:tav>
                                      </p:tavLst>
                                    </p:anim>
                                  </p:childTnLst>
                                </p:cTn>
                              </p:par>
                              <p:par>
                                <p:cTn id="32" presetID="10" presetClass="entr" presetSubtype="0" fill="hold" grpId="0" nodeType="withEffect">
                                  <p:stCondLst>
                                    <p:cond delay="150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1000"/>
                                        <p:tgtEl>
                                          <p:spTgt spid="2"/>
                                        </p:tgtEl>
                                      </p:cBhvr>
                                    </p:animEffect>
                                  </p:childTnLst>
                                </p:cTn>
                              </p:par>
                              <p:par>
                                <p:cTn id="35" presetID="10" presetClass="entr" presetSubtype="0" fill="hold" grpId="0" nodeType="withEffect">
                                  <p:stCondLst>
                                    <p:cond delay="2000"/>
                                  </p:stCondLst>
                                  <p:childTnLst>
                                    <p:set>
                                      <p:cBhvr>
                                        <p:cTn id="36" dur="1" fill="hold">
                                          <p:stCondLst>
                                            <p:cond delay="0"/>
                                          </p:stCondLst>
                                        </p:cTn>
                                        <p:tgtEl>
                                          <p:spTgt spid="7">
                                            <p:txEl>
                                              <p:pRg st="0" end="0"/>
                                            </p:txEl>
                                          </p:spTgt>
                                        </p:tgtEl>
                                        <p:attrNameLst>
                                          <p:attrName>style.visibility</p:attrName>
                                        </p:attrNameLst>
                                      </p:cBhvr>
                                      <p:to>
                                        <p:strVal val="visible"/>
                                      </p:to>
                                    </p:set>
                                    <p:animEffect transition="in" filter="fade">
                                      <p:cBhvr>
                                        <p:cTn id="37" dur="1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2" grpId="0"/>
      <p:bldP spid="7" grpId="0" build="p">
        <p:tmplLst>
          <p:tmpl lvl="1">
            <p:tnLst>
              <p:par>
                <p:cTn presetID="10" presetClass="entr" presetSubtype="0" fill="hold" nodeType="withEffect">
                  <p:stCondLst>
                    <p:cond delay="200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Lst>
      </p:bldP>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single photo with caption">
    <p:spTree>
      <p:nvGrpSpPr>
        <p:cNvPr id="1" name=""/>
        <p:cNvGrpSpPr/>
        <p:nvPr/>
      </p:nvGrpSpPr>
      <p:grpSpPr>
        <a:xfrm>
          <a:off x="0" y="0"/>
          <a:ext cx="0" cy="0"/>
          <a:chOff x="0" y="0"/>
          <a:chExt cx="0" cy="0"/>
        </a:xfrm>
      </p:grpSpPr>
      <p:pic>
        <p:nvPicPr>
          <p:cNvPr id="19" name="Picture 2" descr="C:\Documents and Settings\contractor\Desktop\Blue_Green_Gradient.png"/>
          <p:cNvPicPr>
            <a:picLocks noChangeAspect="1" noChangeArrowheads="1"/>
          </p:cNvPicPr>
          <p:nvPr userDrawn="1"/>
        </p:nvPicPr>
        <p:blipFill>
          <a:blip r:embed="rId2" cstate="print"/>
          <a:srcRect/>
          <a:stretch>
            <a:fillRect/>
          </a:stretch>
        </p:blipFill>
        <p:spPr bwMode="auto">
          <a:xfrm>
            <a:off x="-16929" y="0"/>
            <a:ext cx="12205754" cy="6858000"/>
          </a:xfrm>
          <a:prstGeom prst="rect">
            <a:avLst/>
          </a:prstGeom>
          <a:noFill/>
        </p:spPr>
      </p:pic>
      <p:sp>
        <p:nvSpPr>
          <p:cNvPr id="29" name="Rectangle 28"/>
          <p:cNvSpPr/>
          <p:nvPr/>
        </p:nvSpPr>
        <p:spPr>
          <a:xfrm>
            <a:off x="2521843" y="795528"/>
            <a:ext cx="7130463" cy="400507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CiscoSans ExtraLight"/>
            </a:endParaRPr>
          </a:p>
        </p:txBody>
      </p:sp>
      <p:sp>
        <p:nvSpPr>
          <p:cNvPr id="23" name="Rectangle 22"/>
          <p:cNvSpPr/>
          <p:nvPr userDrawn="1"/>
        </p:nvSpPr>
        <p:spPr>
          <a:xfrm>
            <a:off x="2521842" y="4794352"/>
            <a:ext cx="7128213" cy="996372"/>
          </a:xfrm>
          <a:prstGeom prst="rect">
            <a:avLst/>
          </a:prstGeom>
          <a:solidFill>
            <a:schemeClr val="bg1"/>
          </a:solidFill>
          <a:ln>
            <a:noFill/>
          </a:ln>
          <a:effectLst>
            <a:outerShdw blurRad="1143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CiscoSans ExtraLight"/>
            </a:endParaRPr>
          </a:p>
        </p:txBody>
      </p:sp>
      <p:sp>
        <p:nvSpPr>
          <p:cNvPr id="26" name="Picture Placeholder 25"/>
          <p:cNvSpPr>
            <a:spLocks noGrp="1"/>
          </p:cNvSpPr>
          <p:nvPr>
            <p:ph type="pic" sz="quarter" idx="10" hasCustomPrompt="1"/>
          </p:nvPr>
        </p:nvSpPr>
        <p:spPr>
          <a:xfrm>
            <a:off x="2526642" y="795528"/>
            <a:ext cx="7116497" cy="4005072"/>
          </a:xfrm>
          <a:solidFill>
            <a:schemeClr val="bg1">
              <a:alpha val="30000"/>
            </a:schemeClr>
          </a:solidFill>
          <a:ln>
            <a:solidFill>
              <a:schemeClr val="bg2"/>
            </a:solidFill>
          </a:ln>
        </p:spPr>
        <p:txBody>
          <a:bodyPr anchor="ctr" anchorCtr="0"/>
          <a:lstStyle>
            <a:lvl1pPr algn="ctr">
              <a:buFontTx/>
              <a:buNone/>
              <a:defRPr>
                <a:solidFill>
                  <a:schemeClr val="bg1"/>
                </a:solidFill>
                <a:latin typeface="+mj-lt"/>
              </a:defRPr>
            </a:lvl1pPr>
          </a:lstStyle>
          <a:p>
            <a:r>
              <a:rPr lang="en-US" dirty="0" smtClean="0"/>
              <a:t>Insert photo here</a:t>
            </a:r>
            <a:endParaRPr lang="en-US" dirty="0"/>
          </a:p>
        </p:txBody>
      </p:sp>
      <p:sp>
        <p:nvSpPr>
          <p:cNvPr id="11" name="Title 10"/>
          <p:cNvSpPr>
            <a:spLocks noGrp="1"/>
          </p:cNvSpPr>
          <p:nvPr>
            <p:ph type="title"/>
          </p:nvPr>
        </p:nvSpPr>
        <p:spPr>
          <a:xfrm>
            <a:off x="2753777" y="4873438"/>
            <a:ext cx="6763665" cy="838200"/>
          </a:xfrm>
        </p:spPr>
        <p:txBody>
          <a:bodyPr anchor="ctr"/>
          <a:lstStyle>
            <a:lvl1pPr>
              <a:defRPr sz="2600">
                <a:latin typeface="+mj-lt"/>
              </a:defRPr>
            </a:lvl1pPr>
          </a:lstStyle>
          <a:p>
            <a:r>
              <a:rPr lang="en-US" smtClean="0"/>
              <a:t>Click to edit Master title style</a:t>
            </a:r>
            <a:endParaRPr lang="en-US" dirty="0"/>
          </a:p>
        </p:txBody>
      </p:sp>
    </p:spTree>
    <p:extLst>
      <p:ext uri="{BB962C8B-B14F-4D97-AF65-F5344CB8AC3E}">
        <p14:creationId xmlns:p14="http://schemas.microsoft.com/office/powerpoint/2010/main" val="402036214"/>
      </p:ext>
    </p:extLst>
  </p:cSld>
  <p:clrMapOvr>
    <a:masterClrMapping/>
  </p:clrMapOvr>
  <p:transition>
    <p:wipe dir="r"/>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Small photo_top left">
    <p:spTree>
      <p:nvGrpSpPr>
        <p:cNvPr id="1" name=""/>
        <p:cNvGrpSpPr/>
        <p:nvPr/>
      </p:nvGrpSpPr>
      <p:grpSpPr>
        <a:xfrm>
          <a:off x="0" y="0"/>
          <a:ext cx="0" cy="0"/>
          <a:chOff x="0" y="0"/>
          <a:chExt cx="0" cy="0"/>
        </a:xfrm>
      </p:grpSpPr>
      <p:pic>
        <p:nvPicPr>
          <p:cNvPr id="19" name="Picture 2" descr="C:\Documents and Settings\contractor\Desktop\Blue_Green_Gradient.png"/>
          <p:cNvPicPr>
            <a:picLocks noChangeAspect="1" noChangeArrowheads="1"/>
          </p:cNvPicPr>
          <p:nvPr userDrawn="1"/>
        </p:nvPicPr>
        <p:blipFill>
          <a:blip r:embed="rId2" cstate="print"/>
          <a:srcRect/>
          <a:stretch>
            <a:fillRect/>
          </a:stretch>
        </p:blipFill>
        <p:spPr bwMode="auto">
          <a:xfrm>
            <a:off x="-16929" y="0"/>
            <a:ext cx="12205754" cy="6858000"/>
          </a:xfrm>
          <a:prstGeom prst="rect">
            <a:avLst/>
          </a:prstGeom>
          <a:noFill/>
        </p:spPr>
      </p:pic>
      <p:sp>
        <p:nvSpPr>
          <p:cNvPr id="32" name="Rectangle 31"/>
          <p:cNvSpPr/>
          <p:nvPr/>
        </p:nvSpPr>
        <p:spPr>
          <a:xfrm>
            <a:off x="450987" y="310896"/>
            <a:ext cx="4363599" cy="2459736"/>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CiscoSans ExtraLight" pitchFamily="34" charset="0"/>
            </a:endParaRPr>
          </a:p>
        </p:txBody>
      </p:sp>
      <p:sp>
        <p:nvSpPr>
          <p:cNvPr id="26" name="Picture Placeholder 25"/>
          <p:cNvSpPr>
            <a:spLocks noGrp="1"/>
          </p:cNvSpPr>
          <p:nvPr>
            <p:ph type="pic" sz="quarter" idx="10" hasCustomPrompt="1"/>
          </p:nvPr>
        </p:nvSpPr>
        <p:spPr>
          <a:xfrm>
            <a:off x="450987" y="310896"/>
            <a:ext cx="4363599" cy="2459736"/>
          </a:xfrm>
          <a:solidFill>
            <a:schemeClr val="bg1">
              <a:alpha val="30000"/>
            </a:schemeClr>
          </a:solidFill>
          <a:ln>
            <a:solidFill>
              <a:schemeClr val="bg2"/>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CiscoSans ExtraLight" pitchFamily="34" charset="0"/>
                <a:ea typeface="+mn-ea"/>
                <a:cs typeface="+mn-cs"/>
              </a:defRPr>
            </a:lvl1pPr>
          </a:lstStyle>
          <a:p>
            <a:r>
              <a:rPr lang="en-US" dirty="0" smtClean="0"/>
              <a:t>Insert photo here</a:t>
            </a:r>
            <a:endParaRPr lang="en-US" dirty="0"/>
          </a:p>
        </p:txBody>
      </p:sp>
      <p:sp>
        <p:nvSpPr>
          <p:cNvPr id="9" name="Title 8"/>
          <p:cNvSpPr>
            <a:spLocks noGrp="1"/>
          </p:cNvSpPr>
          <p:nvPr>
            <p:ph type="title" hasCustomPrompt="1"/>
          </p:nvPr>
        </p:nvSpPr>
        <p:spPr>
          <a:xfrm>
            <a:off x="306191" y="3429000"/>
            <a:ext cx="9343297" cy="1449628"/>
          </a:xfrm>
        </p:spPr>
        <p:txBody>
          <a:bodyPr anchor="t">
            <a:spAutoFit/>
          </a:bodyPr>
          <a:lstStyle>
            <a:lvl1pPr marL="0" marR="0" indent="0" algn="l" defTabSz="914400" rtl="0" eaLnBrk="1" fontAlgn="auto" latinLnBrk="0" hangingPunct="1">
              <a:lnSpc>
                <a:spcPct val="80000"/>
              </a:lnSpc>
              <a:spcBef>
                <a:spcPct val="0"/>
              </a:spcBef>
              <a:spcAft>
                <a:spcPts val="0"/>
              </a:spcAft>
              <a:buClrTx/>
              <a:buSzTx/>
              <a:buFontTx/>
              <a:buNone/>
              <a:tabLst/>
              <a:defRPr sz="5400">
                <a:solidFill>
                  <a:schemeClr val="bg1"/>
                </a:solidFill>
                <a:latin typeface="CiscoSans ExtraLight" pitchFamily="34" charset="0"/>
              </a:defRPr>
            </a:lvl1pPr>
          </a:lstStyle>
          <a:p>
            <a:r>
              <a:rPr lang="en-US" dirty="0" smtClean="0"/>
              <a:t>Large photo </a:t>
            </a:r>
            <a:br>
              <a:rPr lang="en-US" dirty="0" smtClean="0"/>
            </a:br>
            <a:r>
              <a:rPr lang="en-US" dirty="0" smtClean="0"/>
              <a:t>caption here.</a:t>
            </a:r>
          </a:p>
        </p:txBody>
      </p:sp>
    </p:spTree>
    <p:extLst>
      <p:ext uri="{BB962C8B-B14F-4D97-AF65-F5344CB8AC3E}">
        <p14:creationId xmlns:p14="http://schemas.microsoft.com/office/powerpoint/2010/main" val="2545601035"/>
      </p:ext>
    </p:extLst>
  </p:cSld>
  <p:clrMapOvr>
    <a:masterClrMapping/>
  </p:clrMapOvr>
  <p:transition>
    <p:wipe dir="r"/>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Portrait photo_right side">
    <p:spTree>
      <p:nvGrpSpPr>
        <p:cNvPr id="1" name=""/>
        <p:cNvGrpSpPr/>
        <p:nvPr/>
      </p:nvGrpSpPr>
      <p:grpSpPr>
        <a:xfrm>
          <a:off x="0" y="0"/>
          <a:ext cx="0" cy="0"/>
          <a:chOff x="0" y="0"/>
          <a:chExt cx="0" cy="0"/>
        </a:xfrm>
      </p:grpSpPr>
      <p:pic>
        <p:nvPicPr>
          <p:cNvPr id="19" name="Picture 2" descr="C:\Documents and Settings\contractor\Desktop\Blue_Green_Gradient.png"/>
          <p:cNvPicPr>
            <a:picLocks noChangeAspect="1" noChangeArrowheads="1"/>
          </p:cNvPicPr>
          <p:nvPr userDrawn="1"/>
        </p:nvPicPr>
        <p:blipFill>
          <a:blip r:embed="rId2" cstate="print"/>
          <a:srcRect/>
          <a:stretch>
            <a:fillRect/>
          </a:stretch>
        </p:blipFill>
        <p:spPr bwMode="auto">
          <a:xfrm>
            <a:off x="-16929" y="0"/>
            <a:ext cx="12205754" cy="6858000"/>
          </a:xfrm>
          <a:prstGeom prst="rect">
            <a:avLst/>
          </a:prstGeom>
          <a:noFill/>
        </p:spPr>
      </p:pic>
      <p:sp>
        <p:nvSpPr>
          <p:cNvPr id="40" name="Rectangle 39"/>
          <p:cNvSpPr/>
          <p:nvPr/>
        </p:nvSpPr>
        <p:spPr>
          <a:xfrm>
            <a:off x="6655098" y="859536"/>
            <a:ext cx="4838964" cy="502920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CiscoSans ExtraLight"/>
            </a:endParaRPr>
          </a:p>
        </p:txBody>
      </p:sp>
      <p:sp>
        <p:nvSpPr>
          <p:cNvPr id="26" name="Picture Placeholder 25"/>
          <p:cNvSpPr>
            <a:spLocks noGrp="1"/>
          </p:cNvSpPr>
          <p:nvPr>
            <p:ph type="pic" sz="quarter" idx="10" hasCustomPrompt="1"/>
          </p:nvPr>
        </p:nvSpPr>
        <p:spPr>
          <a:xfrm>
            <a:off x="6655098" y="859536"/>
            <a:ext cx="4838964" cy="5029200"/>
          </a:xfrm>
          <a:solidFill>
            <a:schemeClr val="bg1">
              <a:alpha val="30000"/>
            </a:schemeClr>
          </a:solidFill>
          <a:ln>
            <a:solidFill>
              <a:schemeClr val="bg2"/>
            </a:solidFill>
          </a:ln>
          <a:effectLst>
            <a:outerShdw blurRad="114300" dist="38100" dir="5400000" algn="ctr" rotWithShape="0">
              <a:srgbClr val="000000">
                <a:alpha val="80000"/>
              </a:srgbClr>
            </a:outerShdw>
          </a:effectLst>
        </p:spPr>
        <p:txBody>
          <a:bodyPr anchor="ctr" anchorCtr="0"/>
          <a:lstStyle>
            <a:lvl1pPr algn="ctr">
              <a:buFontTx/>
              <a:buNone/>
              <a:defRPr>
                <a:solidFill>
                  <a:schemeClr val="bg1"/>
                </a:solidFill>
                <a:latin typeface="+mj-lt"/>
              </a:defRPr>
            </a:lvl1pPr>
          </a:lstStyle>
          <a:p>
            <a:r>
              <a:rPr lang="en-US" dirty="0" smtClean="0"/>
              <a:t>Insert photo here</a:t>
            </a:r>
            <a:endParaRPr lang="en-US" dirty="0"/>
          </a:p>
        </p:txBody>
      </p:sp>
      <p:sp>
        <p:nvSpPr>
          <p:cNvPr id="9" name="Title 8"/>
          <p:cNvSpPr>
            <a:spLocks noGrp="1"/>
          </p:cNvSpPr>
          <p:nvPr>
            <p:ph type="title"/>
          </p:nvPr>
        </p:nvSpPr>
        <p:spPr>
          <a:xfrm>
            <a:off x="306191" y="728973"/>
            <a:ext cx="5798380" cy="553998"/>
          </a:xfrm>
        </p:spPr>
        <p:txBody>
          <a:bodyPr anchor="t">
            <a:spAutoFit/>
          </a:bodyPr>
          <a:lstStyle>
            <a:lvl1pPr>
              <a:defRPr>
                <a:solidFill>
                  <a:schemeClr val="bg1"/>
                </a:solidFill>
                <a:latin typeface="+mj-lt"/>
              </a:defRPr>
            </a:lvl1pPr>
          </a:lstStyle>
          <a:p>
            <a:r>
              <a:rPr lang="en-US" smtClean="0"/>
              <a:t>Click to edit Master title style</a:t>
            </a:r>
            <a:endParaRPr lang="en-US" dirty="0"/>
          </a:p>
        </p:txBody>
      </p:sp>
    </p:spTree>
    <p:extLst>
      <p:ext uri="{BB962C8B-B14F-4D97-AF65-F5344CB8AC3E}">
        <p14:creationId xmlns:p14="http://schemas.microsoft.com/office/powerpoint/2010/main" val="1303801830"/>
      </p:ext>
    </p:extLst>
  </p:cSld>
  <p:clrMapOvr>
    <a:masterClrMapping/>
  </p:clrMapOvr>
  <p:transition>
    <p:wipe dir="r"/>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Multiple photo">
    <p:spTree>
      <p:nvGrpSpPr>
        <p:cNvPr id="1" name=""/>
        <p:cNvGrpSpPr/>
        <p:nvPr/>
      </p:nvGrpSpPr>
      <p:grpSpPr>
        <a:xfrm>
          <a:off x="0" y="0"/>
          <a:ext cx="0" cy="0"/>
          <a:chOff x="0" y="0"/>
          <a:chExt cx="0" cy="0"/>
        </a:xfrm>
      </p:grpSpPr>
      <p:pic>
        <p:nvPicPr>
          <p:cNvPr id="19" name="Picture 2" descr="C:\Documents and Settings\contractor\Desktop\Blue_Green_Gradient.png"/>
          <p:cNvPicPr>
            <a:picLocks noChangeAspect="1" noChangeArrowheads="1"/>
          </p:cNvPicPr>
          <p:nvPr userDrawn="1"/>
        </p:nvPicPr>
        <p:blipFill>
          <a:blip r:embed="rId2" cstate="print"/>
          <a:srcRect/>
          <a:stretch>
            <a:fillRect/>
          </a:stretch>
        </p:blipFill>
        <p:spPr bwMode="auto">
          <a:xfrm>
            <a:off x="0" y="0"/>
            <a:ext cx="12205754" cy="6858000"/>
          </a:xfrm>
          <a:prstGeom prst="rect">
            <a:avLst/>
          </a:prstGeom>
          <a:noFill/>
        </p:spPr>
      </p:pic>
      <p:sp>
        <p:nvSpPr>
          <p:cNvPr id="48" name="Rectangle 47"/>
          <p:cNvSpPr/>
          <p:nvPr/>
        </p:nvSpPr>
        <p:spPr>
          <a:xfrm>
            <a:off x="4890344" y="311149"/>
            <a:ext cx="4356381" cy="266065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CiscoSans ExtraLight"/>
            </a:endParaRPr>
          </a:p>
        </p:txBody>
      </p:sp>
      <p:sp>
        <p:nvSpPr>
          <p:cNvPr id="49" name="Picture Placeholder 25"/>
          <p:cNvSpPr>
            <a:spLocks noGrp="1"/>
          </p:cNvSpPr>
          <p:nvPr>
            <p:ph type="pic" sz="quarter" idx="11" hasCustomPrompt="1"/>
          </p:nvPr>
        </p:nvSpPr>
        <p:spPr>
          <a:xfrm>
            <a:off x="4890345" y="311149"/>
            <a:ext cx="4356380" cy="2660652"/>
          </a:xfrm>
          <a:solidFill>
            <a:schemeClr val="bg1">
              <a:alpha val="30000"/>
            </a:schemeClr>
          </a:solidFill>
          <a:ln>
            <a:solidFill>
              <a:schemeClr val="bg2"/>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29" name="Rectangle 28"/>
          <p:cNvSpPr/>
          <p:nvPr/>
        </p:nvSpPr>
        <p:spPr>
          <a:xfrm>
            <a:off x="327495" y="311149"/>
            <a:ext cx="4462691" cy="266065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CiscoSans ExtraLight"/>
            </a:endParaRPr>
          </a:p>
        </p:txBody>
      </p:sp>
      <p:sp>
        <p:nvSpPr>
          <p:cNvPr id="26" name="Picture Placeholder 25"/>
          <p:cNvSpPr>
            <a:spLocks noGrp="1"/>
          </p:cNvSpPr>
          <p:nvPr>
            <p:ph type="pic" sz="quarter" idx="10" hasCustomPrompt="1"/>
          </p:nvPr>
        </p:nvSpPr>
        <p:spPr>
          <a:xfrm>
            <a:off x="327495" y="311149"/>
            <a:ext cx="4462690" cy="2660652"/>
          </a:xfrm>
          <a:solidFill>
            <a:schemeClr val="bg1">
              <a:alpha val="30000"/>
            </a:schemeClr>
          </a:solidFill>
          <a:ln>
            <a:solidFill>
              <a:schemeClr val="bg2"/>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0" name="Rectangle 49"/>
          <p:cNvSpPr/>
          <p:nvPr/>
        </p:nvSpPr>
        <p:spPr>
          <a:xfrm>
            <a:off x="9346883" y="311150"/>
            <a:ext cx="2408138" cy="1308101"/>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CiscoSans ExtraLight"/>
            </a:endParaRPr>
          </a:p>
        </p:txBody>
      </p:sp>
      <p:sp>
        <p:nvSpPr>
          <p:cNvPr id="51" name="Picture Placeholder 25"/>
          <p:cNvSpPr>
            <a:spLocks noGrp="1"/>
          </p:cNvSpPr>
          <p:nvPr>
            <p:ph type="pic" sz="quarter" idx="12" hasCustomPrompt="1"/>
          </p:nvPr>
        </p:nvSpPr>
        <p:spPr>
          <a:xfrm>
            <a:off x="9346883" y="311150"/>
            <a:ext cx="2408137" cy="1308101"/>
          </a:xfrm>
          <a:solidFill>
            <a:schemeClr val="bg1">
              <a:alpha val="30000"/>
            </a:schemeClr>
          </a:solidFill>
          <a:ln>
            <a:solidFill>
              <a:schemeClr val="bg2"/>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2" name="Rectangle 51"/>
          <p:cNvSpPr/>
          <p:nvPr/>
        </p:nvSpPr>
        <p:spPr>
          <a:xfrm>
            <a:off x="355599" y="3028951"/>
            <a:ext cx="3425988" cy="3458934"/>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CiscoSans ExtraLight"/>
            </a:endParaRPr>
          </a:p>
        </p:txBody>
      </p:sp>
      <p:sp>
        <p:nvSpPr>
          <p:cNvPr id="53" name="Picture Placeholder 25"/>
          <p:cNvSpPr>
            <a:spLocks noGrp="1"/>
          </p:cNvSpPr>
          <p:nvPr>
            <p:ph type="pic" sz="quarter" idx="13" hasCustomPrompt="1"/>
          </p:nvPr>
        </p:nvSpPr>
        <p:spPr>
          <a:xfrm>
            <a:off x="372529" y="3028951"/>
            <a:ext cx="3425986" cy="3458934"/>
          </a:xfrm>
          <a:solidFill>
            <a:schemeClr val="bg1">
              <a:alpha val="30000"/>
            </a:schemeClr>
          </a:solidFill>
          <a:ln>
            <a:solidFill>
              <a:schemeClr val="bg2"/>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4" name="Rectangle 53"/>
          <p:cNvSpPr/>
          <p:nvPr/>
        </p:nvSpPr>
        <p:spPr>
          <a:xfrm>
            <a:off x="3880956" y="3028951"/>
            <a:ext cx="5348843" cy="3458934"/>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CiscoSans ExtraLight"/>
            </a:endParaRPr>
          </a:p>
        </p:txBody>
      </p:sp>
      <p:sp>
        <p:nvSpPr>
          <p:cNvPr id="55" name="Picture Placeholder 25"/>
          <p:cNvSpPr>
            <a:spLocks noGrp="1"/>
          </p:cNvSpPr>
          <p:nvPr>
            <p:ph type="pic" sz="quarter" idx="14" hasCustomPrompt="1"/>
          </p:nvPr>
        </p:nvSpPr>
        <p:spPr>
          <a:xfrm>
            <a:off x="3897884" y="3028951"/>
            <a:ext cx="5348840" cy="3458934"/>
          </a:xfrm>
          <a:solidFill>
            <a:schemeClr val="bg1">
              <a:alpha val="30000"/>
            </a:schemeClr>
          </a:solidFill>
          <a:ln>
            <a:solidFill>
              <a:schemeClr val="bg2"/>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6" name="Rectangle 55"/>
          <p:cNvSpPr/>
          <p:nvPr/>
        </p:nvSpPr>
        <p:spPr>
          <a:xfrm>
            <a:off x="9346883" y="1683658"/>
            <a:ext cx="2408138" cy="344215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CiscoSans ExtraLight"/>
            </a:endParaRPr>
          </a:p>
        </p:txBody>
      </p:sp>
      <p:sp>
        <p:nvSpPr>
          <p:cNvPr id="57" name="Picture Placeholder 25"/>
          <p:cNvSpPr>
            <a:spLocks noGrp="1"/>
          </p:cNvSpPr>
          <p:nvPr>
            <p:ph type="pic" sz="quarter" idx="15" hasCustomPrompt="1"/>
          </p:nvPr>
        </p:nvSpPr>
        <p:spPr>
          <a:xfrm>
            <a:off x="9346883" y="1676400"/>
            <a:ext cx="2408137" cy="3449410"/>
          </a:xfrm>
          <a:solidFill>
            <a:schemeClr val="bg1">
              <a:alpha val="30000"/>
            </a:schemeClr>
          </a:solidFill>
          <a:ln>
            <a:solidFill>
              <a:schemeClr val="bg2"/>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8" name="Rectangle 57"/>
          <p:cNvSpPr/>
          <p:nvPr/>
        </p:nvSpPr>
        <p:spPr>
          <a:xfrm>
            <a:off x="9346883" y="5182961"/>
            <a:ext cx="2408138" cy="1304925"/>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CiscoSans ExtraLight"/>
            </a:endParaRPr>
          </a:p>
        </p:txBody>
      </p:sp>
      <p:sp>
        <p:nvSpPr>
          <p:cNvPr id="59" name="Picture Placeholder 25"/>
          <p:cNvSpPr>
            <a:spLocks noGrp="1"/>
          </p:cNvSpPr>
          <p:nvPr>
            <p:ph type="pic" sz="quarter" idx="16" hasCustomPrompt="1"/>
          </p:nvPr>
        </p:nvSpPr>
        <p:spPr>
          <a:xfrm>
            <a:off x="9346883" y="5182961"/>
            <a:ext cx="2408137" cy="1304925"/>
          </a:xfrm>
          <a:solidFill>
            <a:schemeClr val="bg1">
              <a:alpha val="30000"/>
            </a:schemeClr>
          </a:solidFill>
          <a:ln>
            <a:solidFill>
              <a:schemeClr val="bg2"/>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Tree>
    <p:extLst>
      <p:ext uri="{BB962C8B-B14F-4D97-AF65-F5344CB8AC3E}">
        <p14:creationId xmlns:p14="http://schemas.microsoft.com/office/powerpoint/2010/main" val="2394332579"/>
      </p:ext>
    </p:extLst>
  </p:cSld>
  <p:clrMapOvr>
    <a:masterClrMapping/>
  </p:clrMapOvr>
  <p:transition>
    <p:wipe dir="r"/>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Large photo with bottom bar">
    <p:spTree>
      <p:nvGrpSpPr>
        <p:cNvPr id="1" name=""/>
        <p:cNvGrpSpPr/>
        <p:nvPr/>
      </p:nvGrpSpPr>
      <p:grpSpPr>
        <a:xfrm>
          <a:off x="0" y="0"/>
          <a:ext cx="0" cy="0"/>
          <a:chOff x="0" y="0"/>
          <a:chExt cx="0" cy="0"/>
        </a:xfrm>
      </p:grpSpPr>
      <p:sp>
        <p:nvSpPr>
          <p:cNvPr id="7" name="Rectangle 6"/>
          <p:cNvSpPr/>
          <p:nvPr/>
        </p:nvSpPr>
        <p:spPr>
          <a:xfrm>
            <a:off x="450986" y="310896"/>
            <a:ext cx="11299041" cy="6075390"/>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CiscoSans ExtraLight"/>
            </a:endParaRPr>
          </a:p>
        </p:txBody>
      </p:sp>
      <p:sp>
        <p:nvSpPr>
          <p:cNvPr id="5" name="Picture Placeholder 4"/>
          <p:cNvSpPr>
            <a:spLocks noGrp="1"/>
          </p:cNvSpPr>
          <p:nvPr>
            <p:ph type="pic" sz="quarter" idx="10" hasCustomPrompt="1"/>
          </p:nvPr>
        </p:nvSpPr>
        <p:spPr>
          <a:xfrm>
            <a:off x="450987" y="310896"/>
            <a:ext cx="11270599" cy="6063966"/>
          </a:xfrm>
          <a:ln>
            <a:solidFill>
              <a:schemeClr val="bg2"/>
            </a:solidFill>
          </a:ln>
        </p:spPr>
        <p:txBody>
          <a:bodyPr anchor="ctr" anchorCtr="0"/>
          <a:lstStyle>
            <a:lvl1pPr algn="ctr">
              <a:buFontTx/>
              <a:buNone/>
              <a:defRPr baseline="0">
                <a:latin typeface="+mn-lt"/>
              </a:defRPr>
            </a:lvl1pPr>
          </a:lstStyle>
          <a:p>
            <a:r>
              <a:rPr lang="en-US" dirty="0" smtClean="0"/>
              <a:t>Photo placeholder</a:t>
            </a:r>
            <a:endParaRPr lang="en-US" dirty="0"/>
          </a:p>
        </p:txBody>
      </p:sp>
      <p:pic>
        <p:nvPicPr>
          <p:cNvPr id="3" name="Picture 2" descr="bottom bar.jpg"/>
          <p:cNvPicPr>
            <a:picLocks noChangeAspect="1"/>
          </p:cNvPicPr>
          <p:nvPr userDrawn="1"/>
        </p:nvPicPr>
        <p:blipFill>
          <a:blip r:embed="rId2" cstate="print"/>
          <a:stretch>
            <a:fillRect/>
          </a:stretch>
        </p:blipFill>
        <p:spPr>
          <a:xfrm>
            <a:off x="444384" y="6374862"/>
            <a:ext cx="11300057" cy="171450"/>
          </a:xfrm>
          <a:prstGeom prst="rect">
            <a:avLst/>
          </a:prstGeom>
        </p:spPr>
      </p:pic>
      <p:sp>
        <p:nvSpPr>
          <p:cNvPr id="11" name="Rectangle 5"/>
          <p:cNvSpPr>
            <a:spLocks noChangeArrowheads="1"/>
          </p:cNvSpPr>
          <p:nvPr userDrawn="1"/>
        </p:nvSpPr>
        <p:spPr bwMode="ltGray">
          <a:xfrm>
            <a:off x="10645234" y="6584513"/>
            <a:ext cx="785989" cy="175257"/>
          </a:xfrm>
          <a:prstGeom prst="rect">
            <a:avLst/>
          </a:prstGeom>
          <a:noFill/>
          <a:ln w="9525">
            <a:noFill/>
            <a:miter lim="800000"/>
            <a:headEnd/>
            <a:tailEnd/>
          </a:ln>
          <a:effectLst/>
        </p:spPr>
        <p:txBody>
          <a:bodyPr wrap="none" lIns="82124" tIns="41061" rIns="82124" bIns="41061" anchor="b">
            <a:spAutoFit/>
          </a:bodyPr>
          <a:lstStyle/>
          <a:p>
            <a:pPr algn="r" defTabSz="814388"/>
            <a:r>
              <a:rPr lang="en-US" sz="600" dirty="0">
                <a:solidFill>
                  <a:srgbClr val="C0C0C0"/>
                </a:solidFill>
                <a:latin typeface="CiscoSans ExtraLight"/>
              </a:rPr>
              <a:t>Cisco Confidential</a:t>
            </a:r>
          </a:p>
        </p:txBody>
      </p:sp>
      <p:sp>
        <p:nvSpPr>
          <p:cNvPr id="12" name="Rectangle 7"/>
          <p:cNvSpPr>
            <a:spLocks noChangeArrowheads="1"/>
          </p:cNvSpPr>
          <p:nvPr userDrawn="1"/>
        </p:nvSpPr>
        <p:spPr bwMode="ltGray">
          <a:xfrm>
            <a:off x="11616954" y="6580409"/>
            <a:ext cx="259891" cy="175257"/>
          </a:xfrm>
          <a:prstGeom prst="rect">
            <a:avLst/>
          </a:prstGeom>
          <a:noFill/>
          <a:ln w="9525" algn="ctr">
            <a:noFill/>
            <a:miter lim="800000"/>
            <a:headEnd/>
            <a:tailEnd/>
          </a:ln>
          <a:effectLst/>
        </p:spPr>
        <p:txBody>
          <a:bodyPr wrap="none" lIns="82124" tIns="41061" rIns="82124" bIns="41061" anchor="b">
            <a:spAutoFit/>
          </a:bodyPr>
          <a:lstStyle/>
          <a:p>
            <a:pPr algn="r" defTabSz="814388"/>
            <a:fld id="{DFCF27A5-1A5B-48D3-A060-2758FFBB1ADD}" type="slidenum">
              <a:rPr lang="en-US" sz="600">
                <a:solidFill>
                  <a:srgbClr val="C0C0C0"/>
                </a:solidFill>
                <a:latin typeface="CiscoSans ExtraLight"/>
              </a:rPr>
              <a:pPr algn="r" defTabSz="814388"/>
              <a:t>‹#›</a:t>
            </a:fld>
            <a:endParaRPr lang="en-US" sz="600" dirty="0">
              <a:solidFill>
                <a:srgbClr val="C0C0C0"/>
              </a:solidFill>
              <a:latin typeface="CiscoSans ExtraLight"/>
            </a:endParaRPr>
          </a:p>
        </p:txBody>
      </p:sp>
      <p:sp>
        <p:nvSpPr>
          <p:cNvPr id="8" name="Rectangle 4"/>
          <p:cNvSpPr>
            <a:spLocks noChangeArrowheads="1"/>
          </p:cNvSpPr>
          <p:nvPr userDrawn="1"/>
        </p:nvSpPr>
        <p:spPr bwMode="ltGray">
          <a:xfrm>
            <a:off x="335077" y="6586247"/>
            <a:ext cx="4388093" cy="175257"/>
          </a:xfrm>
          <a:prstGeom prst="rect">
            <a:avLst/>
          </a:prstGeom>
          <a:noFill/>
          <a:ln w="9525">
            <a:noFill/>
            <a:miter lim="800000"/>
            <a:headEnd/>
            <a:tailEnd/>
          </a:ln>
          <a:effectLst/>
        </p:spPr>
        <p:txBody>
          <a:bodyPr wrap="square" lIns="82124" tIns="41061" rIns="82124" bIns="41061" anchor="b" anchorCtr="0">
            <a:spAutoFit/>
          </a:bodyPr>
          <a:lstStyle/>
          <a:p>
            <a:pPr defTabSz="814388"/>
            <a:r>
              <a:rPr lang="en-US" sz="600" dirty="0" smtClean="0">
                <a:solidFill>
                  <a:srgbClr val="C0C0C0"/>
                </a:solidFill>
                <a:latin typeface="CiscoSans ExtraLight" pitchFamily="34" charset="0"/>
              </a:rPr>
              <a:t>© 2010 Cisco and/or its affiliates. All rights reserved.</a:t>
            </a:r>
            <a:endParaRPr lang="en-US" sz="600" dirty="0">
              <a:solidFill>
                <a:srgbClr val="C0C0C0"/>
              </a:solidFill>
              <a:latin typeface="CiscoSans ExtraLight" pitchFamily="34" charset="0"/>
            </a:endParaRPr>
          </a:p>
        </p:txBody>
      </p:sp>
    </p:spTree>
    <p:extLst>
      <p:ext uri="{BB962C8B-B14F-4D97-AF65-F5344CB8AC3E}">
        <p14:creationId xmlns:p14="http://schemas.microsoft.com/office/powerpoint/2010/main" val="3242704445"/>
      </p:ext>
    </p:extLst>
  </p:cSld>
  <p:clrMapOvr>
    <a:masterClrMapping/>
  </p:clrMapOvr>
  <p:transition>
    <p:wipe dir="r"/>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Full bleed photo">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121889" y="-91440"/>
            <a:ext cx="12432602" cy="7040880"/>
          </a:xfrm>
        </p:spPr>
        <p:txBody>
          <a:bodyPr anchor="ctr" anchorCtr="1">
            <a:noAutofit/>
          </a:bodyPr>
          <a:lstStyle>
            <a:lvl1pPr algn="ctr">
              <a:buFontTx/>
              <a:buNone/>
              <a:defRPr>
                <a:latin typeface="+mj-lt"/>
              </a:defRPr>
            </a:lvl1pPr>
          </a:lstStyle>
          <a:p>
            <a:r>
              <a:rPr lang="en-US" dirty="0" smtClean="0"/>
              <a:t>Full bleed image placeholder</a:t>
            </a:r>
            <a:endParaRPr lang="en-US" dirty="0"/>
          </a:p>
        </p:txBody>
      </p:sp>
    </p:spTree>
    <p:extLst>
      <p:ext uri="{BB962C8B-B14F-4D97-AF65-F5344CB8AC3E}">
        <p14:creationId xmlns:p14="http://schemas.microsoft.com/office/powerpoint/2010/main" val="1435543005"/>
      </p:ext>
    </p:extLst>
  </p:cSld>
  <p:clrMapOvr>
    <a:masterClrMapping/>
  </p:clrMapOvr>
  <p:transition>
    <p:wipe dir="r"/>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Standard video">
    <p:spTree>
      <p:nvGrpSpPr>
        <p:cNvPr id="1" name=""/>
        <p:cNvGrpSpPr/>
        <p:nvPr/>
      </p:nvGrpSpPr>
      <p:grpSpPr>
        <a:xfrm>
          <a:off x="0" y="0"/>
          <a:ext cx="0" cy="0"/>
          <a:chOff x="0" y="0"/>
          <a:chExt cx="0" cy="0"/>
        </a:xfrm>
      </p:grpSpPr>
      <p:pic>
        <p:nvPicPr>
          <p:cNvPr id="19" name="Picture 2" descr="C:\Documents and Settings\contractor\Desktop\Blue_Green_Gradient.png"/>
          <p:cNvPicPr>
            <a:picLocks noChangeAspect="1" noChangeArrowheads="1"/>
          </p:cNvPicPr>
          <p:nvPr/>
        </p:nvPicPr>
        <p:blipFill>
          <a:blip r:embed="rId2" cstate="print"/>
          <a:srcRect/>
          <a:stretch>
            <a:fillRect/>
          </a:stretch>
        </p:blipFill>
        <p:spPr bwMode="auto">
          <a:xfrm>
            <a:off x="-16929" y="0"/>
            <a:ext cx="12205754" cy="6858000"/>
          </a:xfrm>
          <a:prstGeom prst="rect">
            <a:avLst/>
          </a:prstGeom>
          <a:noFill/>
        </p:spPr>
      </p:pic>
      <p:sp>
        <p:nvSpPr>
          <p:cNvPr id="22" name="Rectangle 21"/>
          <p:cNvSpPr/>
          <p:nvPr userDrawn="1"/>
        </p:nvSpPr>
        <p:spPr>
          <a:xfrm>
            <a:off x="-16929" y="0"/>
            <a:ext cx="12188825" cy="6858000"/>
          </a:xfrm>
          <a:prstGeom prst="rect">
            <a:avLst/>
          </a:prstGeom>
          <a:blipFill dpi="0" rotWithShape="1">
            <a:blip r:embed="rId3" cstate="print">
              <a:alphaModFix amt="29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CiscoSans ExtraLight"/>
            </a:endParaRPr>
          </a:p>
        </p:txBody>
      </p:sp>
      <p:grpSp>
        <p:nvGrpSpPr>
          <p:cNvPr id="2" name="Group 3"/>
          <p:cNvGrpSpPr/>
          <p:nvPr userDrawn="1"/>
        </p:nvGrpSpPr>
        <p:grpSpPr>
          <a:xfrm>
            <a:off x="454968" y="6124575"/>
            <a:ext cx="1049237" cy="416134"/>
            <a:chOff x="609600" y="528537"/>
            <a:chExt cx="1444734" cy="763789"/>
          </a:xfrm>
          <a:solidFill>
            <a:schemeClr val="bg1"/>
          </a:solidFill>
        </p:grpSpPr>
        <p:sp>
          <p:nvSpPr>
            <p:cNvPr id="40" name="Rectangle 39"/>
            <p:cNvSpPr>
              <a:spLocks noChangeArrowheads="1"/>
            </p:cNvSpPr>
            <p:nvPr/>
          </p:nvSpPr>
          <p:spPr bwMode="black">
            <a:xfrm>
              <a:off x="1016578" y="1035681"/>
              <a:ext cx="65914" cy="249730"/>
            </a:xfrm>
            <a:prstGeom prst="rect">
              <a:avLst/>
            </a:prstGeom>
            <a:grpFill/>
            <a:ln w="9525">
              <a:noFill/>
              <a:miter lim="800000"/>
              <a:headEnd/>
              <a:tailEnd/>
            </a:ln>
          </p:spPr>
          <p:txBody>
            <a:bodyPr/>
            <a:lstStyle/>
            <a:p>
              <a:endParaRPr lang="en-US" dirty="0">
                <a:solidFill>
                  <a:srgbClr val="0096D6"/>
                </a:solidFill>
                <a:latin typeface="CiscoSans ExtraLight"/>
              </a:endParaRPr>
            </a:p>
          </p:txBody>
        </p:sp>
        <p:sp>
          <p:nvSpPr>
            <p:cNvPr id="41" name="Freeform 40"/>
            <p:cNvSpPr>
              <a:spLocks/>
            </p:cNvSpPr>
            <p:nvPr/>
          </p:nvSpPr>
          <p:spPr bwMode="black">
            <a:xfrm>
              <a:off x="1400563" y="1028765"/>
              <a:ext cx="190843" cy="263561"/>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grpFill/>
            <a:ln w="9525">
              <a:noFill/>
              <a:round/>
              <a:headEnd/>
              <a:tailEnd/>
            </a:ln>
          </p:spPr>
          <p:txBody>
            <a:bodyPr/>
            <a:lstStyle/>
            <a:p>
              <a:endParaRPr lang="en-US" dirty="0">
                <a:solidFill>
                  <a:srgbClr val="0096D6"/>
                </a:solidFill>
                <a:latin typeface="CiscoSans ExtraLight"/>
              </a:endParaRPr>
            </a:p>
          </p:txBody>
        </p:sp>
        <p:sp>
          <p:nvSpPr>
            <p:cNvPr id="42" name="Freeform 41"/>
            <p:cNvSpPr>
              <a:spLocks/>
            </p:cNvSpPr>
            <p:nvPr/>
          </p:nvSpPr>
          <p:spPr bwMode="black">
            <a:xfrm>
              <a:off x="740661" y="1028765"/>
              <a:ext cx="190843" cy="263561"/>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grpFill/>
            <a:ln w="9525">
              <a:noFill/>
              <a:round/>
              <a:headEnd/>
              <a:tailEnd/>
            </a:ln>
          </p:spPr>
          <p:txBody>
            <a:bodyPr/>
            <a:lstStyle/>
            <a:p>
              <a:endParaRPr lang="en-US" dirty="0">
                <a:solidFill>
                  <a:srgbClr val="0096D6"/>
                </a:solidFill>
                <a:latin typeface="CiscoSans ExtraLight"/>
              </a:endParaRPr>
            </a:p>
          </p:txBody>
        </p:sp>
        <p:sp>
          <p:nvSpPr>
            <p:cNvPr id="43" name="Freeform 42"/>
            <p:cNvSpPr>
              <a:spLocks noEditPoints="1"/>
            </p:cNvSpPr>
            <p:nvPr/>
          </p:nvSpPr>
          <p:spPr bwMode="black">
            <a:xfrm>
              <a:off x="1660385" y="1028765"/>
              <a:ext cx="262122" cy="263561"/>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grpFill/>
            <a:ln w="9525">
              <a:noFill/>
              <a:round/>
              <a:headEnd/>
              <a:tailEnd/>
            </a:ln>
          </p:spPr>
          <p:txBody>
            <a:bodyPr/>
            <a:lstStyle/>
            <a:p>
              <a:endParaRPr lang="en-US" dirty="0">
                <a:solidFill>
                  <a:srgbClr val="0096D6"/>
                </a:solidFill>
                <a:latin typeface="CiscoSans ExtraLight"/>
              </a:endParaRPr>
            </a:p>
          </p:txBody>
        </p:sp>
        <p:sp>
          <p:nvSpPr>
            <p:cNvPr id="44" name="Freeform 43"/>
            <p:cNvSpPr>
              <a:spLocks/>
            </p:cNvSpPr>
            <p:nvPr/>
          </p:nvSpPr>
          <p:spPr bwMode="black">
            <a:xfrm>
              <a:off x="1167566" y="1028765"/>
              <a:ext cx="170916" cy="263561"/>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grpFill/>
            <a:ln w="9525">
              <a:noFill/>
              <a:round/>
              <a:headEnd/>
              <a:tailEnd/>
            </a:ln>
          </p:spPr>
          <p:txBody>
            <a:bodyPr/>
            <a:lstStyle/>
            <a:p>
              <a:endParaRPr lang="en-US" dirty="0">
                <a:solidFill>
                  <a:srgbClr val="0096D6"/>
                </a:solidFill>
                <a:latin typeface="CiscoSans ExtraLight"/>
              </a:endParaRPr>
            </a:p>
          </p:txBody>
        </p:sp>
        <p:sp>
          <p:nvSpPr>
            <p:cNvPr id="45" name="Freeform 44"/>
            <p:cNvSpPr>
              <a:spLocks/>
            </p:cNvSpPr>
            <p:nvPr/>
          </p:nvSpPr>
          <p:spPr bwMode="black">
            <a:xfrm>
              <a:off x="609600" y="732931"/>
              <a:ext cx="62081" cy="128323"/>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grpFill/>
            <a:ln w="9525">
              <a:noFill/>
              <a:round/>
              <a:headEnd/>
              <a:tailEnd/>
            </a:ln>
          </p:spPr>
          <p:txBody>
            <a:bodyPr/>
            <a:lstStyle/>
            <a:p>
              <a:endParaRPr lang="en-US" dirty="0">
                <a:solidFill>
                  <a:srgbClr val="0096D6"/>
                </a:solidFill>
                <a:latin typeface="CiscoSans ExtraLight"/>
              </a:endParaRPr>
            </a:p>
          </p:txBody>
        </p:sp>
        <p:sp>
          <p:nvSpPr>
            <p:cNvPr id="46" name="Freeform 45"/>
            <p:cNvSpPr>
              <a:spLocks/>
            </p:cNvSpPr>
            <p:nvPr/>
          </p:nvSpPr>
          <p:spPr bwMode="black">
            <a:xfrm>
              <a:off x="783581"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grpFill/>
            <a:ln w="9525">
              <a:noFill/>
              <a:round/>
              <a:headEnd/>
              <a:tailEnd/>
            </a:ln>
          </p:spPr>
          <p:txBody>
            <a:bodyPr/>
            <a:lstStyle/>
            <a:p>
              <a:endParaRPr lang="en-US" dirty="0">
                <a:solidFill>
                  <a:srgbClr val="0096D6"/>
                </a:solidFill>
                <a:latin typeface="CiscoSans ExtraLight"/>
              </a:endParaRPr>
            </a:p>
          </p:txBody>
        </p:sp>
        <p:sp>
          <p:nvSpPr>
            <p:cNvPr id="47" name="Freeform 46"/>
            <p:cNvSpPr>
              <a:spLocks/>
            </p:cNvSpPr>
            <p:nvPr/>
          </p:nvSpPr>
          <p:spPr bwMode="black">
            <a:xfrm>
              <a:off x="954497" y="528537"/>
              <a:ext cx="62081" cy="394958"/>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grpFill/>
            <a:ln w="9525">
              <a:noFill/>
              <a:round/>
              <a:headEnd/>
              <a:tailEnd/>
            </a:ln>
          </p:spPr>
          <p:txBody>
            <a:bodyPr/>
            <a:lstStyle/>
            <a:p>
              <a:endParaRPr lang="en-US" dirty="0">
                <a:solidFill>
                  <a:srgbClr val="0096D6"/>
                </a:solidFill>
                <a:latin typeface="CiscoSans ExtraLight"/>
              </a:endParaRPr>
            </a:p>
          </p:txBody>
        </p:sp>
        <p:sp>
          <p:nvSpPr>
            <p:cNvPr id="48" name="Freeform 47"/>
            <p:cNvSpPr>
              <a:spLocks/>
            </p:cNvSpPr>
            <p:nvPr/>
          </p:nvSpPr>
          <p:spPr bwMode="black">
            <a:xfrm>
              <a:off x="1128478"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grpFill/>
            <a:ln w="9525">
              <a:noFill/>
              <a:round/>
              <a:headEnd/>
              <a:tailEnd/>
            </a:ln>
          </p:spPr>
          <p:txBody>
            <a:bodyPr/>
            <a:lstStyle/>
            <a:p>
              <a:endParaRPr lang="en-US" dirty="0">
                <a:solidFill>
                  <a:srgbClr val="0096D6"/>
                </a:solidFill>
                <a:latin typeface="CiscoSans ExtraLight"/>
              </a:endParaRPr>
            </a:p>
          </p:txBody>
        </p:sp>
        <p:sp>
          <p:nvSpPr>
            <p:cNvPr id="49" name="Freeform 48"/>
            <p:cNvSpPr>
              <a:spLocks/>
            </p:cNvSpPr>
            <p:nvPr/>
          </p:nvSpPr>
          <p:spPr bwMode="black">
            <a:xfrm>
              <a:off x="1298627" y="732931"/>
              <a:ext cx="65914" cy="128323"/>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grpFill/>
            <a:ln w="9525">
              <a:noFill/>
              <a:round/>
              <a:headEnd/>
              <a:tailEnd/>
            </a:ln>
          </p:spPr>
          <p:txBody>
            <a:bodyPr/>
            <a:lstStyle/>
            <a:p>
              <a:endParaRPr lang="en-US" dirty="0">
                <a:solidFill>
                  <a:srgbClr val="0096D6"/>
                </a:solidFill>
                <a:latin typeface="CiscoSans ExtraLight"/>
              </a:endParaRPr>
            </a:p>
          </p:txBody>
        </p:sp>
        <p:sp>
          <p:nvSpPr>
            <p:cNvPr id="50" name="Freeform 49"/>
            <p:cNvSpPr>
              <a:spLocks/>
            </p:cNvSpPr>
            <p:nvPr/>
          </p:nvSpPr>
          <p:spPr bwMode="black">
            <a:xfrm>
              <a:off x="1472608"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grpFill/>
            <a:ln w="9525">
              <a:noFill/>
              <a:round/>
              <a:headEnd/>
              <a:tailEnd/>
            </a:ln>
          </p:spPr>
          <p:txBody>
            <a:bodyPr/>
            <a:lstStyle/>
            <a:p>
              <a:endParaRPr lang="en-US" dirty="0">
                <a:solidFill>
                  <a:srgbClr val="0096D6"/>
                </a:solidFill>
                <a:latin typeface="CiscoSans ExtraLight"/>
              </a:endParaRPr>
            </a:p>
          </p:txBody>
        </p:sp>
        <p:sp>
          <p:nvSpPr>
            <p:cNvPr id="51" name="Freeform 50"/>
            <p:cNvSpPr>
              <a:spLocks/>
            </p:cNvSpPr>
            <p:nvPr/>
          </p:nvSpPr>
          <p:spPr bwMode="black">
            <a:xfrm>
              <a:off x="1646590" y="528537"/>
              <a:ext cx="62848" cy="394958"/>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grpFill/>
            <a:ln w="9525">
              <a:noFill/>
              <a:round/>
              <a:headEnd/>
              <a:tailEnd/>
            </a:ln>
          </p:spPr>
          <p:txBody>
            <a:bodyPr/>
            <a:lstStyle/>
            <a:p>
              <a:endParaRPr lang="en-US" dirty="0">
                <a:solidFill>
                  <a:srgbClr val="0096D6"/>
                </a:solidFill>
                <a:latin typeface="CiscoSans ExtraLight"/>
              </a:endParaRPr>
            </a:p>
          </p:txBody>
        </p:sp>
        <p:sp>
          <p:nvSpPr>
            <p:cNvPr id="52" name="Freeform 51"/>
            <p:cNvSpPr>
              <a:spLocks/>
            </p:cNvSpPr>
            <p:nvPr/>
          </p:nvSpPr>
          <p:spPr bwMode="black">
            <a:xfrm>
              <a:off x="1817505"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grpFill/>
            <a:ln w="9525">
              <a:noFill/>
              <a:round/>
              <a:headEnd/>
              <a:tailEnd/>
            </a:ln>
          </p:spPr>
          <p:txBody>
            <a:bodyPr/>
            <a:lstStyle/>
            <a:p>
              <a:endParaRPr lang="en-US" dirty="0">
                <a:solidFill>
                  <a:srgbClr val="0096D6"/>
                </a:solidFill>
                <a:latin typeface="CiscoSans ExtraLight"/>
              </a:endParaRPr>
            </a:p>
          </p:txBody>
        </p:sp>
        <p:sp>
          <p:nvSpPr>
            <p:cNvPr id="53" name="Freeform 52"/>
            <p:cNvSpPr>
              <a:spLocks/>
            </p:cNvSpPr>
            <p:nvPr/>
          </p:nvSpPr>
          <p:spPr bwMode="black">
            <a:xfrm>
              <a:off x="1991486" y="732931"/>
              <a:ext cx="62848" cy="128323"/>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grpFill/>
            <a:ln w="9525">
              <a:noFill/>
              <a:round/>
              <a:headEnd/>
              <a:tailEnd/>
            </a:ln>
          </p:spPr>
          <p:txBody>
            <a:bodyPr/>
            <a:lstStyle/>
            <a:p>
              <a:endParaRPr lang="en-US" dirty="0">
                <a:solidFill>
                  <a:srgbClr val="0096D6"/>
                </a:solidFill>
                <a:latin typeface="CiscoSans ExtraLight"/>
              </a:endParaRPr>
            </a:p>
          </p:txBody>
        </p:sp>
      </p:grpSp>
      <p:sp>
        <p:nvSpPr>
          <p:cNvPr id="21" name="Media Placeholder 20"/>
          <p:cNvSpPr>
            <a:spLocks noGrp="1"/>
          </p:cNvSpPr>
          <p:nvPr>
            <p:ph type="media" sz="quarter" idx="10" hasCustomPrompt="1"/>
          </p:nvPr>
        </p:nvSpPr>
        <p:spPr>
          <a:xfrm>
            <a:off x="3792545" y="778669"/>
            <a:ext cx="7959303" cy="4425696"/>
          </a:xfrm>
          <a:solidFill>
            <a:schemeClr val="tx1">
              <a:lumMod val="50000"/>
            </a:schemeClr>
          </a:solidFill>
          <a:ln>
            <a:noFill/>
          </a:ln>
          <a:effectLst>
            <a:innerShdw blurRad="419100">
              <a:prstClr val="black">
                <a:alpha val="47000"/>
              </a:prstClr>
            </a:inn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1800" kern="1200">
                <a:solidFill>
                  <a:schemeClr val="lt1"/>
                </a:solidFill>
                <a:latin typeface="+mn-lt"/>
                <a:ea typeface="+mn-ea"/>
                <a:cs typeface="+mn-cs"/>
              </a:defRPr>
            </a:lvl1pPr>
          </a:lstStyle>
          <a:p>
            <a:r>
              <a:rPr lang="en-US" dirty="0" smtClean="0"/>
              <a:t>Click icon to add video</a:t>
            </a:r>
            <a:endParaRPr lang="en-US" dirty="0"/>
          </a:p>
        </p:txBody>
      </p:sp>
    </p:spTree>
    <p:extLst>
      <p:ext uri="{BB962C8B-B14F-4D97-AF65-F5344CB8AC3E}">
        <p14:creationId xmlns:p14="http://schemas.microsoft.com/office/powerpoint/2010/main" val="2152213623"/>
      </p:ext>
    </p:extLst>
  </p:cSld>
  <p:clrMapOvr>
    <a:masterClrMapping/>
  </p:clrMapOvr>
  <p:transition>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Bullet_2-Column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6190" y="301752"/>
            <a:ext cx="5497160" cy="838200"/>
          </a:xfrm>
        </p:spPr>
        <p:txBody>
          <a:bodyPr vert="horz" lIns="82296" tIns="45720" rIns="82296" bIns="45720" rtlCol="0" anchor="t" anchorCtr="0">
            <a:noAutofit/>
          </a:bodyPr>
          <a:lstStyle>
            <a:lvl1pPr algn="l" defTabSz="914400" rtl="0" eaLnBrk="1" latinLnBrk="0" hangingPunct="1">
              <a:lnSpc>
                <a:spcPct val="80000"/>
              </a:lnSpc>
              <a:spcBef>
                <a:spcPct val="0"/>
              </a:spcBef>
              <a:buNone/>
              <a:defRPr lang="en-US" sz="3600" b="0" kern="1200" spc="-100" baseline="0" dirty="0" smtClean="0">
                <a:gradFill>
                  <a:gsLst>
                    <a:gs pos="0">
                      <a:schemeClr val="tx1"/>
                    </a:gs>
                    <a:gs pos="100000">
                      <a:srgbClr val="01BBBB"/>
                    </a:gs>
                  </a:gsLst>
                  <a:lin ang="2400000" scaled="0"/>
                </a:gradFill>
                <a:latin typeface="+mj-lt"/>
                <a:ea typeface="+mj-ea"/>
                <a:cs typeface="+mj-cs"/>
              </a:defRPr>
            </a:lvl1pPr>
          </a:lstStyle>
          <a:p>
            <a:r>
              <a:rPr lang="en-US" dirty="0" smtClean="0"/>
              <a:t>Two Column</a:t>
            </a:r>
            <a:br>
              <a:rPr lang="en-US" dirty="0" smtClean="0"/>
            </a:br>
            <a:r>
              <a:rPr lang="en-US" dirty="0" smtClean="0"/>
              <a:t>Title Left</a:t>
            </a:r>
            <a:endParaRPr lang="en-US" dirty="0"/>
          </a:p>
        </p:txBody>
      </p:sp>
      <p:sp>
        <p:nvSpPr>
          <p:cNvPr id="9" name="Text Placeholder 8"/>
          <p:cNvSpPr>
            <a:spLocks noGrp="1"/>
          </p:cNvSpPr>
          <p:nvPr>
            <p:ph type="body" sz="quarter" idx="11" hasCustomPrompt="1"/>
          </p:nvPr>
        </p:nvSpPr>
        <p:spPr>
          <a:xfrm>
            <a:off x="292530" y="1600200"/>
            <a:ext cx="5521538" cy="4526280"/>
          </a:xfrm>
        </p:spPr>
        <p:txBody>
          <a:bodyPr/>
          <a:lstStyle>
            <a:lvl1pPr marL="0" indent="0">
              <a:buNone/>
              <a:defRPr>
                <a:solidFill>
                  <a:schemeClr val="tx2"/>
                </a:solidFill>
                <a:latin typeface="+mj-lt"/>
              </a:defRPr>
            </a:lvl1pPr>
            <a:lvl2pPr marL="635000" indent="-228600">
              <a:buClr>
                <a:schemeClr val="accent5"/>
              </a:buClr>
              <a:buFont typeface="Arial" pitchFamily="34" charset="0"/>
              <a:buChar char="•"/>
              <a:tabLst/>
              <a:defRPr>
                <a:solidFill>
                  <a:schemeClr val="tx2"/>
                </a:solidFill>
                <a:latin typeface="+mj-lt"/>
              </a:defRPr>
            </a:lvl2pPr>
          </a:lstStyle>
          <a:p>
            <a:pPr lvl="0"/>
            <a:r>
              <a:rPr lang="en-US" dirty="0" smtClean="0"/>
              <a:t>Body copy uses sentence capital letters only, size 20, left aligned</a:t>
            </a:r>
          </a:p>
          <a:p>
            <a:pPr lvl="1"/>
            <a:r>
              <a:rPr lang="en-US" dirty="0" smtClean="0"/>
              <a:t>Sub-bullets are size 18 </a:t>
            </a:r>
            <a:br>
              <a:rPr lang="en-US" dirty="0" smtClean="0"/>
            </a:br>
            <a:r>
              <a:rPr lang="en-US" dirty="0" smtClean="0"/>
              <a:t>and indented</a:t>
            </a:r>
          </a:p>
          <a:p>
            <a:pPr lvl="1"/>
            <a:r>
              <a:rPr lang="en-US" dirty="0" smtClean="0"/>
              <a:t>Hyperlink: www.cisco.com </a:t>
            </a:r>
          </a:p>
          <a:p>
            <a:pPr lvl="0"/>
            <a:r>
              <a:rPr lang="en-US" dirty="0" smtClean="0"/>
              <a:t>Use Cisco highlight color, bold, or both when emphasizing words, </a:t>
            </a:r>
            <a:br>
              <a:rPr lang="en-US" dirty="0" smtClean="0"/>
            </a:br>
            <a:r>
              <a:rPr lang="en-US" dirty="0" smtClean="0"/>
              <a:t>do not italicize; use yellow on the </a:t>
            </a:r>
            <a:br>
              <a:rPr lang="en-US" dirty="0" smtClean="0"/>
            </a:br>
            <a:r>
              <a:rPr lang="en-US" dirty="0" smtClean="0"/>
              <a:t>black template and red for the white template</a:t>
            </a:r>
          </a:p>
        </p:txBody>
      </p:sp>
      <p:sp>
        <p:nvSpPr>
          <p:cNvPr id="12" name="Text Placeholder 11"/>
          <p:cNvSpPr>
            <a:spLocks noGrp="1"/>
          </p:cNvSpPr>
          <p:nvPr>
            <p:ph type="body" sz="quarter" idx="12" hasCustomPrompt="1"/>
          </p:nvPr>
        </p:nvSpPr>
        <p:spPr>
          <a:xfrm>
            <a:off x="6423511" y="1600200"/>
            <a:ext cx="5338705" cy="4526280"/>
          </a:xfrm>
        </p:spPr>
        <p:txBody>
          <a:bodyPr/>
          <a:lstStyle>
            <a:lvl1pPr marL="0" indent="0">
              <a:buFontTx/>
              <a:buNone/>
              <a:defRPr>
                <a:solidFill>
                  <a:schemeClr val="accent1"/>
                </a:solidFill>
                <a:latin typeface="+mj-lt"/>
              </a:defRPr>
            </a:lvl1pPr>
            <a:lvl2pPr marL="635000" indent="-228600">
              <a:buClr>
                <a:schemeClr val="accent1">
                  <a:lumMod val="40000"/>
                  <a:lumOff val="60000"/>
                </a:schemeClr>
              </a:buClr>
              <a:buFont typeface="Arial" pitchFamily="34" charset="0"/>
              <a:buChar char="•"/>
              <a:defRPr>
                <a:solidFill>
                  <a:schemeClr val="accent1"/>
                </a:solidFill>
                <a:latin typeface="+mj-lt"/>
              </a:defRPr>
            </a:lvl2pPr>
          </a:lstStyle>
          <a:p>
            <a:pPr lvl="0"/>
            <a:r>
              <a:rPr lang="en-US" dirty="0" smtClean="0"/>
              <a:t>Body copy uses sentence capital letters only, size 20, left aligned</a:t>
            </a:r>
          </a:p>
          <a:p>
            <a:pPr lvl="1"/>
            <a:r>
              <a:rPr lang="en-US" dirty="0" smtClean="0"/>
              <a:t>Sub-bullets are size 18 </a:t>
            </a:r>
            <a:br>
              <a:rPr lang="en-US" dirty="0" smtClean="0"/>
            </a:br>
            <a:r>
              <a:rPr lang="en-US" dirty="0" smtClean="0"/>
              <a:t>and indented</a:t>
            </a:r>
          </a:p>
          <a:p>
            <a:pPr lvl="1"/>
            <a:r>
              <a:rPr lang="en-US" dirty="0" smtClean="0"/>
              <a:t>Hyperlink: www.cisco.com </a:t>
            </a:r>
          </a:p>
          <a:p>
            <a:pPr lvl="0"/>
            <a:r>
              <a:rPr lang="en-US" dirty="0" smtClean="0"/>
              <a:t>Use Cisco highlight color, bold, or both when emphasizing words, do not italicize; use yellow on the black template and red for the white template</a:t>
            </a:r>
          </a:p>
        </p:txBody>
      </p:sp>
      <p:sp>
        <p:nvSpPr>
          <p:cNvPr id="22" name="Rectangle 5"/>
          <p:cNvSpPr>
            <a:spLocks noChangeArrowheads="1"/>
          </p:cNvSpPr>
          <p:nvPr/>
        </p:nvSpPr>
        <p:spPr bwMode="ltGray">
          <a:xfrm>
            <a:off x="10645235" y="6584515"/>
            <a:ext cx="785989"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a:solidFill>
                  <a:srgbClr val="C0C0C0"/>
                </a:solidFill>
                <a:latin typeface="+mj-lt"/>
              </a:rPr>
              <a:t>Cisco Confidential</a:t>
            </a:r>
          </a:p>
        </p:txBody>
      </p:sp>
      <p:sp>
        <p:nvSpPr>
          <p:cNvPr id="11" name="Rectangle 4"/>
          <p:cNvSpPr>
            <a:spLocks noChangeArrowheads="1"/>
          </p:cNvSpPr>
          <p:nvPr userDrawn="1"/>
        </p:nvSpPr>
        <p:spPr bwMode="ltGray">
          <a:xfrm>
            <a:off x="354130" y="6586249"/>
            <a:ext cx="4559499"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C0C0C0"/>
                </a:solidFill>
                <a:latin typeface="+mj-lt"/>
              </a:rPr>
              <a:t>© 2010 Cisco and/or its affiliates. All rights reserved.</a:t>
            </a:r>
            <a:endParaRPr lang="en-US" sz="600" dirty="0">
              <a:solidFill>
                <a:srgbClr val="C0C0C0"/>
              </a:solidFill>
              <a:latin typeface="+mj-lt"/>
            </a:endParaRPr>
          </a:p>
        </p:txBody>
      </p:sp>
      <p:sp>
        <p:nvSpPr>
          <p:cNvPr id="14" name="Rectangle 7"/>
          <p:cNvSpPr>
            <a:spLocks noChangeArrowheads="1"/>
          </p:cNvSpPr>
          <p:nvPr userDrawn="1"/>
        </p:nvSpPr>
        <p:spPr bwMode="ltGray">
          <a:xfrm>
            <a:off x="11578851" y="6580411"/>
            <a:ext cx="259891"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sp>
        <p:nvSpPr>
          <p:cNvPr id="16" name="Text Placeholder 15"/>
          <p:cNvSpPr>
            <a:spLocks noGrp="1"/>
          </p:cNvSpPr>
          <p:nvPr>
            <p:ph type="body" sz="quarter" idx="13" hasCustomPrompt="1"/>
          </p:nvPr>
        </p:nvSpPr>
        <p:spPr>
          <a:xfrm>
            <a:off x="6428233" y="310896"/>
            <a:ext cx="5193792" cy="841248"/>
          </a:xfrm>
        </p:spPr>
        <p:txBody>
          <a:bodyPr>
            <a:noAutofit/>
          </a:bodyPr>
          <a:lstStyle>
            <a:lvl1pPr marL="0" marR="0" indent="0" algn="l" defTabSz="914400" rtl="0" eaLnBrk="1" fontAlgn="auto" latinLnBrk="0" hangingPunct="1">
              <a:lnSpc>
                <a:spcPct val="80000"/>
              </a:lnSpc>
              <a:spcBef>
                <a:spcPct val="0"/>
              </a:spcBef>
              <a:spcAft>
                <a:spcPts val="0"/>
              </a:spcAft>
              <a:buClrTx/>
              <a:buSzTx/>
              <a:buFontTx/>
              <a:buNone/>
              <a:tabLst/>
              <a:defRPr lang="en-US" sz="3600" b="0" kern="1200" spc="-100" baseline="0" dirty="0">
                <a:gradFill>
                  <a:gsLst>
                    <a:gs pos="0">
                      <a:schemeClr val="tx1"/>
                    </a:gs>
                    <a:gs pos="100000">
                      <a:srgbClr val="01BBBB"/>
                    </a:gs>
                  </a:gsLst>
                  <a:lin ang="2400000" scaled="0"/>
                </a:gradFill>
                <a:latin typeface="+mj-lt"/>
                <a:ea typeface="+mj-ea"/>
                <a:cs typeface="+mj-cs"/>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dirty="0" smtClean="0"/>
              <a:t>Two Column</a:t>
            </a:r>
            <a:br>
              <a:rPr lang="en-US" dirty="0" smtClean="0"/>
            </a:br>
            <a:r>
              <a:rPr lang="en-US" dirty="0" smtClean="0"/>
              <a:t>Title Right</a:t>
            </a:r>
            <a:endParaRPr lang="en-US" dirty="0"/>
          </a:p>
        </p:txBody>
      </p:sp>
      <p:pic>
        <p:nvPicPr>
          <p:cNvPr id="10" name="Picture 9" descr="segue texture.jpg"/>
          <p:cNvPicPr>
            <a:picLocks noChangeAspect="1"/>
          </p:cNvPicPr>
          <p:nvPr userDrawn="1"/>
        </p:nvPicPr>
        <p:blipFill>
          <a:blip r:embed="rId2" cstate="screen"/>
          <a:srcRect/>
          <a:stretch>
            <a:fillRect/>
          </a:stretch>
        </p:blipFill>
        <p:spPr>
          <a:xfrm>
            <a:off x="444384" y="6381456"/>
            <a:ext cx="11300057" cy="163808"/>
          </a:xfrm>
          <a:prstGeom prst="rect">
            <a:avLst/>
          </a:prstGeom>
        </p:spPr>
      </p:pic>
    </p:spTree>
  </p:cSld>
  <p:clrMapOvr>
    <a:masterClrMapping/>
  </p:clrMapOvr>
  <p:transition>
    <p:wipe dir="r"/>
  </p:transition>
  <p:timing>
    <p:tnLst>
      <p:par>
        <p:cTn id="1" dur="indefinite" restart="never" nodeType="tmRoot"/>
      </p:par>
    </p:tnLst>
  </p:timing>
  <p:hf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Blank_gradient only">
    <p:spTree>
      <p:nvGrpSpPr>
        <p:cNvPr id="1" name=""/>
        <p:cNvGrpSpPr/>
        <p:nvPr/>
      </p:nvGrpSpPr>
      <p:grpSpPr>
        <a:xfrm>
          <a:off x="0" y="0"/>
          <a:ext cx="0" cy="0"/>
          <a:chOff x="0" y="0"/>
          <a:chExt cx="0" cy="0"/>
        </a:xfrm>
      </p:grpSpPr>
      <p:pic>
        <p:nvPicPr>
          <p:cNvPr id="19" name="Picture 2" descr="C:\Documents and Settings\contractor\Desktop\Blue_Green_Gradient.png"/>
          <p:cNvPicPr>
            <a:picLocks noChangeAspect="1" noChangeArrowheads="1"/>
          </p:cNvPicPr>
          <p:nvPr userDrawn="1"/>
        </p:nvPicPr>
        <p:blipFill>
          <a:blip r:embed="rId2" cstate="print"/>
          <a:srcRect/>
          <a:stretch>
            <a:fillRect/>
          </a:stretch>
        </p:blipFill>
        <p:spPr bwMode="auto">
          <a:xfrm>
            <a:off x="-16929" y="0"/>
            <a:ext cx="12205754" cy="6858000"/>
          </a:xfrm>
          <a:prstGeom prst="rect">
            <a:avLst/>
          </a:prstGeom>
          <a:noFill/>
        </p:spPr>
      </p:pic>
    </p:spTree>
    <p:extLst>
      <p:ext uri="{BB962C8B-B14F-4D97-AF65-F5344CB8AC3E}">
        <p14:creationId xmlns:p14="http://schemas.microsoft.com/office/powerpoint/2010/main" val="3033522761"/>
      </p:ext>
    </p:extLst>
  </p:cSld>
  <p:clrMapOvr>
    <a:masterClrMapping/>
  </p:clrMapOvr>
  <p:transition>
    <p:wipe dir="r"/>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3" name="Rectangle 5"/>
          <p:cNvSpPr>
            <a:spLocks noChangeArrowheads="1"/>
          </p:cNvSpPr>
          <p:nvPr userDrawn="1"/>
        </p:nvSpPr>
        <p:spPr bwMode="ltGray">
          <a:xfrm>
            <a:off x="10645234" y="6584513"/>
            <a:ext cx="785989" cy="175257"/>
          </a:xfrm>
          <a:prstGeom prst="rect">
            <a:avLst/>
          </a:prstGeom>
          <a:noFill/>
          <a:ln w="9525">
            <a:noFill/>
            <a:miter lim="800000"/>
            <a:headEnd/>
            <a:tailEnd/>
          </a:ln>
          <a:effectLst/>
        </p:spPr>
        <p:txBody>
          <a:bodyPr wrap="none" lIns="82124" tIns="41061" rIns="82124" bIns="41061" anchor="b">
            <a:spAutoFit/>
          </a:bodyPr>
          <a:lstStyle/>
          <a:p>
            <a:pPr algn="r" defTabSz="814388"/>
            <a:r>
              <a:rPr lang="en-US" sz="600" dirty="0">
                <a:solidFill>
                  <a:srgbClr val="C0C0C0"/>
                </a:solidFill>
                <a:latin typeface="CiscoSans ExtraLight" pitchFamily="34" charset="0"/>
              </a:rPr>
              <a:t>Cisco Confidential</a:t>
            </a:r>
          </a:p>
        </p:txBody>
      </p:sp>
      <p:sp>
        <p:nvSpPr>
          <p:cNvPr id="4" name="Rectangle 7"/>
          <p:cNvSpPr>
            <a:spLocks noChangeArrowheads="1"/>
          </p:cNvSpPr>
          <p:nvPr userDrawn="1"/>
        </p:nvSpPr>
        <p:spPr bwMode="ltGray">
          <a:xfrm>
            <a:off x="11616954" y="6580409"/>
            <a:ext cx="259891" cy="175257"/>
          </a:xfrm>
          <a:prstGeom prst="rect">
            <a:avLst/>
          </a:prstGeom>
          <a:noFill/>
          <a:ln w="9525" algn="ctr">
            <a:noFill/>
            <a:miter lim="800000"/>
            <a:headEnd/>
            <a:tailEnd/>
          </a:ln>
          <a:effectLst/>
        </p:spPr>
        <p:txBody>
          <a:bodyPr wrap="none" lIns="82124" tIns="41061" rIns="82124" bIns="41061" anchor="b">
            <a:spAutoFit/>
          </a:bodyPr>
          <a:lstStyle/>
          <a:p>
            <a:pPr algn="r" defTabSz="814388"/>
            <a:fld id="{DFCF27A5-1A5B-48D3-A060-2758FFBB1ADD}" type="slidenum">
              <a:rPr lang="en-US" sz="600">
                <a:solidFill>
                  <a:srgbClr val="C0C0C0"/>
                </a:solidFill>
                <a:latin typeface="CiscoSans ExtraLight" pitchFamily="34" charset="0"/>
              </a:rPr>
              <a:pPr algn="r" defTabSz="814388"/>
              <a:t>‹#›</a:t>
            </a:fld>
            <a:endParaRPr lang="en-US" sz="600" dirty="0">
              <a:solidFill>
                <a:srgbClr val="C0C0C0"/>
              </a:solidFill>
              <a:latin typeface="CiscoSans ExtraLight" pitchFamily="34" charset="0"/>
            </a:endParaRPr>
          </a:p>
        </p:txBody>
      </p:sp>
      <p:sp>
        <p:nvSpPr>
          <p:cNvPr id="5" name="Rectangle 4"/>
          <p:cNvSpPr>
            <a:spLocks noChangeArrowheads="1"/>
          </p:cNvSpPr>
          <p:nvPr userDrawn="1"/>
        </p:nvSpPr>
        <p:spPr bwMode="ltGray">
          <a:xfrm>
            <a:off x="335077" y="6586247"/>
            <a:ext cx="4388093" cy="175257"/>
          </a:xfrm>
          <a:prstGeom prst="rect">
            <a:avLst/>
          </a:prstGeom>
          <a:noFill/>
          <a:ln w="9525">
            <a:noFill/>
            <a:miter lim="800000"/>
            <a:headEnd/>
            <a:tailEnd/>
          </a:ln>
          <a:effectLst/>
        </p:spPr>
        <p:txBody>
          <a:bodyPr wrap="square" lIns="82124" tIns="41061" rIns="82124" bIns="41061" anchor="b" anchorCtr="0">
            <a:spAutoFit/>
          </a:bodyPr>
          <a:lstStyle/>
          <a:p>
            <a:pPr defTabSz="814388"/>
            <a:r>
              <a:rPr lang="en-US" sz="600" dirty="0" smtClean="0">
                <a:solidFill>
                  <a:srgbClr val="C0C0C0"/>
                </a:solidFill>
                <a:latin typeface="CiscoSans ExtraLight" pitchFamily="34" charset="0"/>
              </a:rPr>
              <a:t>© 2010 Cisco and/or its affiliates. All rights reserved.</a:t>
            </a:r>
            <a:endParaRPr lang="en-US" sz="600" dirty="0">
              <a:solidFill>
                <a:srgbClr val="C0C0C0"/>
              </a:solidFill>
              <a:latin typeface="CiscoSans ExtraLight" pitchFamily="34" charset="0"/>
            </a:endParaRPr>
          </a:p>
        </p:txBody>
      </p:sp>
    </p:spTree>
    <p:extLst>
      <p:ext uri="{BB962C8B-B14F-4D97-AF65-F5344CB8AC3E}">
        <p14:creationId xmlns:p14="http://schemas.microsoft.com/office/powerpoint/2010/main" val="1749243994"/>
      </p:ext>
    </p:extLst>
  </p:cSld>
  <p:clrMapOvr>
    <a:masterClrMapping/>
  </p:clrMapOvr>
  <p:transition>
    <p:wipe dir="r"/>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Closing Slide_green">
    <p:spTree>
      <p:nvGrpSpPr>
        <p:cNvPr id="1" name=""/>
        <p:cNvGrpSpPr/>
        <p:nvPr/>
      </p:nvGrpSpPr>
      <p:grpSpPr>
        <a:xfrm>
          <a:off x="0" y="0"/>
          <a:ext cx="0" cy="0"/>
          <a:chOff x="0" y="0"/>
          <a:chExt cx="0" cy="0"/>
        </a:xfrm>
      </p:grpSpPr>
      <p:pic>
        <p:nvPicPr>
          <p:cNvPr id="19" name="Picture 2" descr="C:\Documents and Settings\contractor\Desktop\Blue_Green_Gradient.png"/>
          <p:cNvPicPr>
            <a:picLocks noChangeAspect="1" noChangeArrowheads="1"/>
          </p:cNvPicPr>
          <p:nvPr userDrawn="1"/>
        </p:nvPicPr>
        <p:blipFill>
          <a:blip r:embed="rId2" cstate="print"/>
          <a:srcRect/>
          <a:stretch>
            <a:fillRect/>
          </a:stretch>
        </p:blipFill>
        <p:spPr bwMode="auto">
          <a:xfrm>
            <a:off x="-16929" y="0"/>
            <a:ext cx="12205754" cy="6858000"/>
          </a:xfrm>
          <a:prstGeom prst="rect">
            <a:avLst/>
          </a:prstGeom>
          <a:noFill/>
        </p:spPr>
      </p:pic>
      <p:sp>
        <p:nvSpPr>
          <p:cNvPr id="20" name="Rectangle 19"/>
          <p:cNvSpPr>
            <a:spLocks noChangeArrowheads="1"/>
          </p:cNvSpPr>
          <p:nvPr/>
        </p:nvSpPr>
        <p:spPr bwMode="black">
          <a:xfrm>
            <a:off x="5830085" y="5844550"/>
            <a:ext cx="55243" cy="157016"/>
          </a:xfrm>
          <a:prstGeom prst="rect">
            <a:avLst/>
          </a:prstGeom>
          <a:solidFill>
            <a:schemeClr val="bg1"/>
          </a:solidFill>
          <a:ln w="9525">
            <a:noFill/>
            <a:miter lim="800000"/>
            <a:headEnd/>
            <a:tailEnd/>
          </a:ln>
        </p:spPr>
        <p:txBody>
          <a:bodyPr/>
          <a:lstStyle/>
          <a:p>
            <a:endParaRPr lang="en-US" dirty="0">
              <a:solidFill>
                <a:srgbClr val="0096D6"/>
              </a:solidFill>
              <a:latin typeface="CiscoSans ExtraLight"/>
            </a:endParaRPr>
          </a:p>
        </p:txBody>
      </p:sp>
      <p:sp>
        <p:nvSpPr>
          <p:cNvPr id="21" name="Freeform 20"/>
          <p:cNvSpPr>
            <a:spLocks/>
          </p:cNvSpPr>
          <p:nvPr/>
        </p:nvSpPr>
        <p:spPr bwMode="black">
          <a:xfrm>
            <a:off x="6151905" y="5840202"/>
            <a:ext cx="159946" cy="165712"/>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headEnd/>
            <a:tailEnd/>
          </a:ln>
        </p:spPr>
        <p:txBody>
          <a:bodyPr/>
          <a:lstStyle/>
          <a:p>
            <a:endParaRPr lang="en-US" dirty="0">
              <a:solidFill>
                <a:srgbClr val="0096D6"/>
              </a:solidFill>
              <a:latin typeface="CiscoSans ExtraLight"/>
            </a:endParaRPr>
          </a:p>
        </p:txBody>
      </p:sp>
      <p:sp>
        <p:nvSpPr>
          <p:cNvPr id="22" name="Freeform 21"/>
          <p:cNvSpPr>
            <a:spLocks/>
          </p:cNvSpPr>
          <p:nvPr/>
        </p:nvSpPr>
        <p:spPr bwMode="black">
          <a:xfrm>
            <a:off x="5598837" y="5840202"/>
            <a:ext cx="159946" cy="165712"/>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headEnd/>
            <a:tailEnd/>
          </a:ln>
        </p:spPr>
        <p:txBody>
          <a:bodyPr/>
          <a:lstStyle/>
          <a:p>
            <a:endParaRPr lang="en-US" dirty="0">
              <a:solidFill>
                <a:srgbClr val="0096D6"/>
              </a:solidFill>
              <a:latin typeface="CiscoSans ExtraLight"/>
            </a:endParaRPr>
          </a:p>
        </p:txBody>
      </p:sp>
      <p:sp>
        <p:nvSpPr>
          <p:cNvPr id="23" name="Freeform 22"/>
          <p:cNvSpPr>
            <a:spLocks noEditPoints="1"/>
          </p:cNvSpPr>
          <p:nvPr userDrawn="1"/>
        </p:nvSpPr>
        <p:spPr bwMode="black">
          <a:xfrm>
            <a:off x="6369663" y="5840202"/>
            <a:ext cx="219685" cy="165712"/>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headEnd/>
            <a:tailEnd/>
          </a:ln>
        </p:spPr>
        <p:txBody>
          <a:bodyPr/>
          <a:lstStyle/>
          <a:p>
            <a:endParaRPr lang="en-US" dirty="0">
              <a:solidFill>
                <a:srgbClr val="0096D6"/>
              </a:solidFill>
              <a:latin typeface="CiscoSans ExtraLight"/>
            </a:endParaRPr>
          </a:p>
        </p:txBody>
      </p:sp>
      <p:sp>
        <p:nvSpPr>
          <p:cNvPr id="24" name="Freeform 23"/>
          <p:cNvSpPr>
            <a:spLocks/>
          </p:cNvSpPr>
          <p:nvPr/>
        </p:nvSpPr>
        <p:spPr bwMode="black">
          <a:xfrm>
            <a:off x="5956627" y="5840202"/>
            <a:ext cx="143245" cy="165712"/>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headEnd/>
            <a:tailEnd/>
          </a:ln>
        </p:spPr>
        <p:txBody>
          <a:bodyPr/>
          <a:lstStyle/>
          <a:p>
            <a:endParaRPr lang="en-US" dirty="0">
              <a:solidFill>
                <a:srgbClr val="0096D6"/>
              </a:solidFill>
              <a:latin typeface="CiscoSans ExtraLight"/>
            </a:endParaRPr>
          </a:p>
        </p:txBody>
      </p:sp>
      <p:sp>
        <p:nvSpPr>
          <p:cNvPr id="25" name="Freeform 24"/>
          <p:cNvSpPr>
            <a:spLocks/>
          </p:cNvSpPr>
          <p:nvPr/>
        </p:nvSpPr>
        <p:spPr bwMode="black">
          <a:xfrm>
            <a:off x="5488994" y="5654198"/>
            <a:ext cx="52030" cy="8068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headEnd/>
            <a:tailEnd/>
          </a:ln>
        </p:spPr>
        <p:txBody>
          <a:bodyPr/>
          <a:lstStyle/>
          <a:p>
            <a:endParaRPr lang="en-US" dirty="0">
              <a:solidFill>
                <a:srgbClr val="0096D6"/>
              </a:solidFill>
              <a:latin typeface="CiscoSans ExtraLight"/>
            </a:endParaRPr>
          </a:p>
        </p:txBody>
      </p:sp>
      <p:sp>
        <p:nvSpPr>
          <p:cNvPr id="26" name="Freeform 25"/>
          <p:cNvSpPr>
            <a:spLocks/>
          </p:cNvSpPr>
          <p:nvPr/>
        </p:nvSpPr>
        <p:spPr bwMode="black">
          <a:xfrm>
            <a:off x="5634808" y="5600088"/>
            <a:ext cx="52030"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headEnd/>
            <a:tailEnd/>
          </a:ln>
        </p:spPr>
        <p:txBody>
          <a:bodyPr/>
          <a:lstStyle/>
          <a:p>
            <a:endParaRPr lang="en-US" dirty="0">
              <a:solidFill>
                <a:srgbClr val="0096D6"/>
              </a:solidFill>
              <a:latin typeface="CiscoSans ExtraLight"/>
            </a:endParaRPr>
          </a:p>
        </p:txBody>
      </p:sp>
      <p:sp>
        <p:nvSpPr>
          <p:cNvPr id="27" name="Freeform 26"/>
          <p:cNvSpPr>
            <a:spLocks/>
          </p:cNvSpPr>
          <p:nvPr/>
        </p:nvSpPr>
        <p:spPr bwMode="black">
          <a:xfrm>
            <a:off x="5778054" y="5525688"/>
            <a:ext cx="52030" cy="24832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headEnd/>
            <a:tailEnd/>
          </a:ln>
        </p:spPr>
        <p:txBody>
          <a:bodyPr/>
          <a:lstStyle/>
          <a:p>
            <a:endParaRPr lang="en-US" dirty="0">
              <a:solidFill>
                <a:srgbClr val="0096D6"/>
              </a:solidFill>
              <a:latin typeface="CiscoSans ExtraLight"/>
            </a:endParaRPr>
          </a:p>
        </p:txBody>
      </p:sp>
      <p:sp>
        <p:nvSpPr>
          <p:cNvPr id="28" name="Freeform 27"/>
          <p:cNvSpPr>
            <a:spLocks/>
          </p:cNvSpPr>
          <p:nvPr/>
        </p:nvSpPr>
        <p:spPr bwMode="black">
          <a:xfrm>
            <a:off x="5923868" y="5600088"/>
            <a:ext cx="52030"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headEnd/>
            <a:tailEnd/>
          </a:ln>
        </p:spPr>
        <p:txBody>
          <a:bodyPr/>
          <a:lstStyle/>
          <a:p>
            <a:endParaRPr lang="en-US" dirty="0">
              <a:solidFill>
                <a:srgbClr val="0096D6"/>
              </a:solidFill>
              <a:latin typeface="CiscoSans ExtraLight"/>
            </a:endParaRPr>
          </a:p>
        </p:txBody>
      </p:sp>
      <p:sp>
        <p:nvSpPr>
          <p:cNvPr id="29" name="Freeform 28"/>
          <p:cNvSpPr>
            <a:spLocks/>
          </p:cNvSpPr>
          <p:nvPr/>
        </p:nvSpPr>
        <p:spPr bwMode="black">
          <a:xfrm>
            <a:off x="6066471" y="5654198"/>
            <a:ext cx="55243" cy="80682"/>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headEnd/>
            <a:tailEnd/>
          </a:ln>
        </p:spPr>
        <p:txBody>
          <a:bodyPr/>
          <a:lstStyle/>
          <a:p>
            <a:endParaRPr lang="en-US" dirty="0">
              <a:solidFill>
                <a:srgbClr val="0096D6"/>
              </a:solidFill>
              <a:latin typeface="CiscoSans ExtraLight"/>
            </a:endParaRPr>
          </a:p>
        </p:txBody>
      </p:sp>
      <p:sp>
        <p:nvSpPr>
          <p:cNvPr id="30" name="Freeform 29"/>
          <p:cNvSpPr>
            <a:spLocks/>
          </p:cNvSpPr>
          <p:nvPr/>
        </p:nvSpPr>
        <p:spPr bwMode="black">
          <a:xfrm>
            <a:off x="6212286" y="5600088"/>
            <a:ext cx="52673"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dirty="0">
              <a:solidFill>
                <a:srgbClr val="0096D6"/>
              </a:solidFill>
              <a:latin typeface="CiscoSans ExtraLight"/>
            </a:endParaRPr>
          </a:p>
        </p:txBody>
      </p:sp>
      <p:sp>
        <p:nvSpPr>
          <p:cNvPr id="31" name="Freeform 30"/>
          <p:cNvSpPr>
            <a:spLocks/>
          </p:cNvSpPr>
          <p:nvPr/>
        </p:nvSpPr>
        <p:spPr bwMode="black">
          <a:xfrm>
            <a:off x="6358102" y="5525688"/>
            <a:ext cx="52673" cy="248327"/>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headEnd/>
            <a:tailEnd/>
          </a:ln>
        </p:spPr>
        <p:txBody>
          <a:bodyPr/>
          <a:lstStyle/>
          <a:p>
            <a:endParaRPr lang="en-US" dirty="0">
              <a:solidFill>
                <a:srgbClr val="0096D6"/>
              </a:solidFill>
              <a:latin typeface="CiscoSans ExtraLight"/>
            </a:endParaRPr>
          </a:p>
        </p:txBody>
      </p:sp>
      <p:sp>
        <p:nvSpPr>
          <p:cNvPr id="32" name="Freeform 31"/>
          <p:cNvSpPr>
            <a:spLocks/>
          </p:cNvSpPr>
          <p:nvPr/>
        </p:nvSpPr>
        <p:spPr bwMode="black">
          <a:xfrm>
            <a:off x="6501346" y="5600088"/>
            <a:ext cx="52673"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dirty="0">
              <a:solidFill>
                <a:srgbClr val="0096D6"/>
              </a:solidFill>
              <a:latin typeface="CiscoSans ExtraLight"/>
            </a:endParaRPr>
          </a:p>
        </p:txBody>
      </p:sp>
      <p:sp>
        <p:nvSpPr>
          <p:cNvPr id="33" name="Freeform 32"/>
          <p:cNvSpPr>
            <a:spLocks/>
          </p:cNvSpPr>
          <p:nvPr/>
        </p:nvSpPr>
        <p:spPr bwMode="black">
          <a:xfrm>
            <a:off x="6647161" y="5654198"/>
            <a:ext cx="52673" cy="80682"/>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headEnd/>
            <a:tailEnd/>
          </a:ln>
        </p:spPr>
        <p:txBody>
          <a:bodyPr/>
          <a:lstStyle/>
          <a:p>
            <a:endParaRPr lang="en-US" dirty="0">
              <a:solidFill>
                <a:srgbClr val="0096D6"/>
              </a:solidFill>
              <a:latin typeface="CiscoSans ExtraLight"/>
            </a:endParaRPr>
          </a:p>
        </p:txBody>
      </p:sp>
    </p:spTree>
    <p:extLst>
      <p:ext uri="{BB962C8B-B14F-4D97-AF65-F5344CB8AC3E}">
        <p14:creationId xmlns:p14="http://schemas.microsoft.com/office/powerpoint/2010/main" val="94867119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700"/>
                                        <p:tgtEl>
                                          <p:spTgt spid="19"/>
                                        </p:tgtEl>
                                      </p:cBhvr>
                                    </p:animEffect>
                                  </p:childTnLst>
                                </p:cTn>
                              </p:par>
                            </p:childTnLst>
                          </p:cTn>
                        </p:par>
                        <p:par>
                          <p:cTn id="8" fill="hold">
                            <p:stCondLst>
                              <p:cond delay="700"/>
                            </p:stCondLst>
                            <p:childTnLst>
                              <p:par>
                                <p:cTn id="9" presetID="10" presetClass="entr" presetSubtype="0" fill="hold" grpId="1"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700"/>
                                        <p:tgtEl>
                                          <p:spTgt spid="25"/>
                                        </p:tgtEl>
                                      </p:cBhvr>
                                    </p:animEffect>
                                  </p:childTnLst>
                                </p:cTn>
                              </p:par>
                              <p:par>
                                <p:cTn id="12" presetID="10" presetClass="entr" presetSubtype="0" fill="hold" grpId="1" nodeType="with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700"/>
                                        <p:tgtEl>
                                          <p:spTgt spid="27"/>
                                        </p:tgtEl>
                                      </p:cBhvr>
                                    </p:animEffect>
                                  </p:childTnLst>
                                </p:cTn>
                              </p:par>
                              <p:par>
                                <p:cTn id="15" presetID="10" presetClass="entr" presetSubtype="0" fill="hold" grpId="1" nodeType="with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700"/>
                                        <p:tgtEl>
                                          <p:spTgt spid="29"/>
                                        </p:tgtEl>
                                      </p:cBhvr>
                                    </p:animEffect>
                                  </p:childTnLst>
                                </p:cTn>
                              </p:par>
                              <p:par>
                                <p:cTn id="18" presetID="10" presetClass="entr" presetSubtype="0" fill="hold" grpId="1" nodeType="with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fade">
                                      <p:cBhvr>
                                        <p:cTn id="20" dur="700"/>
                                        <p:tgtEl>
                                          <p:spTgt spid="31"/>
                                        </p:tgtEl>
                                      </p:cBhvr>
                                    </p:animEffect>
                                  </p:childTnLst>
                                </p:cTn>
                              </p:par>
                              <p:par>
                                <p:cTn id="21" presetID="10" presetClass="entr" presetSubtype="0" fill="hold" grpId="1" nodeType="with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700"/>
                                        <p:tgtEl>
                                          <p:spTgt spid="33"/>
                                        </p:tgtEl>
                                      </p:cBhvr>
                                    </p:animEffect>
                                  </p:childTnLst>
                                </p:cTn>
                              </p:par>
                              <p:par>
                                <p:cTn id="24" presetID="10" presetClass="entr" presetSubtype="0" fill="hold" grpId="1"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700"/>
                                        <p:tgtEl>
                                          <p:spTgt spid="26"/>
                                        </p:tgtEl>
                                      </p:cBhvr>
                                    </p:animEffect>
                                  </p:childTnLst>
                                </p:cTn>
                              </p:par>
                              <p:par>
                                <p:cTn id="27" presetID="10" presetClass="entr" presetSubtype="0" fill="hold" grpId="1" nodeType="with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fade">
                                      <p:cBhvr>
                                        <p:cTn id="29" dur="700"/>
                                        <p:tgtEl>
                                          <p:spTgt spid="28"/>
                                        </p:tgtEl>
                                      </p:cBhvr>
                                    </p:animEffect>
                                  </p:childTnLst>
                                </p:cTn>
                              </p:par>
                              <p:par>
                                <p:cTn id="30" presetID="10" presetClass="entr" presetSubtype="0" fill="hold" grpId="1" nodeType="with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700"/>
                                        <p:tgtEl>
                                          <p:spTgt spid="30"/>
                                        </p:tgtEl>
                                      </p:cBhvr>
                                    </p:animEffect>
                                  </p:childTnLst>
                                </p:cTn>
                              </p:par>
                              <p:par>
                                <p:cTn id="33" presetID="10" presetClass="entr" presetSubtype="0" fill="hold" grpId="1" nodeType="with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fade">
                                      <p:cBhvr>
                                        <p:cTn id="35" dur="700"/>
                                        <p:tgtEl>
                                          <p:spTgt spid="32"/>
                                        </p:tgtEl>
                                      </p:cBhvr>
                                    </p:animEffect>
                                  </p:childTnLst>
                                </p:cTn>
                              </p:par>
                              <p:par>
                                <p:cTn id="36" presetID="42" presetClass="path" presetSubtype="0" accel="50000" decel="50000" fill="hold" grpId="0" nodeType="withEffect">
                                  <p:stCondLst>
                                    <p:cond delay="0"/>
                                  </p:stCondLst>
                                  <p:childTnLst>
                                    <p:animMotion origin="layout" path="M -5.55556E-7 -1.91391E-6 L -5.55556E-7 0.02314 " pathEditMode="relative" rAng="0" ptsTypes="AA">
                                      <p:cBhvr>
                                        <p:cTn id="37" dur="700" spd="-100000" fill="hold"/>
                                        <p:tgtEl>
                                          <p:spTgt spid="25"/>
                                        </p:tgtEl>
                                        <p:attrNameLst>
                                          <p:attrName>ppt_x</p:attrName>
                                          <p:attrName>ppt_y</p:attrName>
                                        </p:attrNameLst>
                                      </p:cBhvr>
                                      <p:rCtr x="0" y="12"/>
                                    </p:animMotion>
                                  </p:childTnLst>
                                </p:cTn>
                              </p:par>
                              <p:par>
                                <p:cTn id="38" presetID="42" presetClass="path" presetSubtype="0" accel="50000" decel="50000" fill="hold" grpId="0" nodeType="withEffect">
                                  <p:stCondLst>
                                    <p:cond delay="0"/>
                                  </p:stCondLst>
                                  <p:childTnLst>
                                    <p:animMotion origin="layout" path="M 4.72222E-6 -1.93242E-6 L 4.72222E-6 0.02962 " pathEditMode="relative" rAng="0" ptsTypes="AA">
                                      <p:cBhvr>
                                        <p:cTn id="39" dur="700" spd="-100000" fill="hold"/>
                                        <p:tgtEl>
                                          <p:spTgt spid="27"/>
                                        </p:tgtEl>
                                        <p:attrNameLst>
                                          <p:attrName>ppt_x</p:attrName>
                                          <p:attrName>ppt_y</p:attrName>
                                        </p:attrNameLst>
                                      </p:cBhvr>
                                      <p:rCtr x="0" y="15"/>
                                    </p:animMotion>
                                  </p:childTnLst>
                                </p:cTn>
                              </p:par>
                              <p:par>
                                <p:cTn id="40" presetID="42" presetClass="path" presetSubtype="0" accel="50000" decel="50000" fill="hold" grpId="0" nodeType="withEffect">
                                  <p:stCondLst>
                                    <p:cond delay="0"/>
                                  </p:stCondLst>
                                  <p:childTnLst>
                                    <p:animMotion origin="layout" path="M 0 -1.91391E-6 L 0 0.02314 " pathEditMode="relative" rAng="0" ptsTypes="AA">
                                      <p:cBhvr>
                                        <p:cTn id="41" dur="700" spd="-100000" fill="hold"/>
                                        <p:tgtEl>
                                          <p:spTgt spid="29"/>
                                        </p:tgtEl>
                                        <p:attrNameLst>
                                          <p:attrName>ppt_x</p:attrName>
                                          <p:attrName>ppt_y</p:attrName>
                                        </p:attrNameLst>
                                      </p:cBhvr>
                                      <p:rCtr x="0" y="12"/>
                                    </p:animMotion>
                                  </p:childTnLst>
                                </p:cTn>
                              </p:par>
                              <p:par>
                                <p:cTn id="42" presetID="42" presetClass="path" presetSubtype="0" accel="50000" decel="50000" fill="hold" grpId="0" nodeType="withEffect">
                                  <p:stCondLst>
                                    <p:cond delay="0"/>
                                  </p:stCondLst>
                                  <p:childTnLst>
                                    <p:animMotion origin="layout" path="M -4.72222E-6 -1.93242E-6 L -4.72222E-6 0.02962 " pathEditMode="relative" rAng="0" ptsTypes="AA">
                                      <p:cBhvr>
                                        <p:cTn id="43" dur="700" spd="-100000" fill="hold"/>
                                        <p:tgtEl>
                                          <p:spTgt spid="31"/>
                                        </p:tgtEl>
                                        <p:attrNameLst>
                                          <p:attrName>ppt_x</p:attrName>
                                          <p:attrName>ppt_y</p:attrName>
                                        </p:attrNameLst>
                                      </p:cBhvr>
                                      <p:rCtr x="0" y="15"/>
                                    </p:animMotion>
                                  </p:childTnLst>
                                </p:cTn>
                              </p:par>
                              <p:par>
                                <p:cTn id="44" presetID="42" presetClass="path" presetSubtype="0" accel="50000" decel="50000" fill="hold" grpId="0" nodeType="withEffect">
                                  <p:stCondLst>
                                    <p:cond delay="0"/>
                                  </p:stCondLst>
                                  <p:childTnLst>
                                    <p:animMotion origin="layout" path="M 4.16667E-6 -1.91391E-6 L 4.16667E-6 0.02314 " pathEditMode="relative" rAng="0" ptsTypes="AA">
                                      <p:cBhvr>
                                        <p:cTn id="45" dur="700" spd="-100000" fill="hold"/>
                                        <p:tgtEl>
                                          <p:spTgt spid="33"/>
                                        </p:tgtEl>
                                        <p:attrNameLst>
                                          <p:attrName>ppt_x</p:attrName>
                                          <p:attrName>ppt_y</p:attrName>
                                        </p:attrNameLst>
                                      </p:cBhvr>
                                      <p:rCtr x="0" y="12"/>
                                    </p:animMotion>
                                  </p:childTnLst>
                                </p:cTn>
                              </p:par>
                              <p:par>
                                <p:cTn id="46" presetID="64" presetClass="path" presetSubtype="0" accel="50000" decel="50000" fill="hold" grpId="0" nodeType="withEffect">
                                  <p:stCondLst>
                                    <p:cond delay="0"/>
                                  </p:stCondLst>
                                  <p:childTnLst>
                                    <p:animMotion origin="layout" path="M 2.77778E-7 2.36056E-6 L 2.77778E-7 -0.02338 " pathEditMode="relative" rAng="0" ptsTypes="AA">
                                      <p:cBhvr>
                                        <p:cTn id="47" dur="700" spd="-100000" fill="hold"/>
                                        <p:tgtEl>
                                          <p:spTgt spid="26"/>
                                        </p:tgtEl>
                                        <p:attrNameLst>
                                          <p:attrName>ppt_x</p:attrName>
                                          <p:attrName>ppt_y</p:attrName>
                                        </p:attrNameLst>
                                      </p:cBhvr>
                                      <p:rCtr x="0" y="-12"/>
                                    </p:animMotion>
                                  </p:childTnLst>
                                </p:cTn>
                              </p:par>
                              <p:par>
                                <p:cTn id="48" presetID="64" presetClass="path" presetSubtype="0" accel="50000" decel="50000" fill="hold" grpId="0" nodeType="withEffect">
                                  <p:stCondLst>
                                    <p:cond delay="0"/>
                                  </p:stCondLst>
                                  <p:childTnLst>
                                    <p:animMotion origin="layout" path="M -8.33333E-7 2.36056E-6 L -8.33333E-7 -0.02338 " pathEditMode="relative" rAng="0" ptsTypes="AA">
                                      <p:cBhvr>
                                        <p:cTn id="49" dur="700" spd="-100000" fill="hold"/>
                                        <p:tgtEl>
                                          <p:spTgt spid="28"/>
                                        </p:tgtEl>
                                        <p:attrNameLst>
                                          <p:attrName>ppt_x</p:attrName>
                                          <p:attrName>ppt_y</p:attrName>
                                        </p:attrNameLst>
                                      </p:cBhvr>
                                      <p:rCtr x="0" y="-12"/>
                                    </p:animMotion>
                                  </p:childTnLst>
                                </p:cTn>
                              </p:par>
                              <p:par>
                                <p:cTn id="50" presetID="64" presetClass="path" presetSubtype="0" accel="50000" decel="50000" fill="hold" grpId="0" nodeType="withEffect">
                                  <p:stCondLst>
                                    <p:cond delay="0"/>
                                  </p:stCondLst>
                                  <p:childTnLst>
                                    <p:animMotion origin="layout" path="M 4.44444E-6 2.36056E-6 L 4.44444E-6 -0.02338 " pathEditMode="relative" rAng="0" ptsTypes="AA">
                                      <p:cBhvr>
                                        <p:cTn id="51" dur="700" spd="-100000" fill="hold"/>
                                        <p:tgtEl>
                                          <p:spTgt spid="30"/>
                                        </p:tgtEl>
                                        <p:attrNameLst>
                                          <p:attrName>ppt_x</p:attrName>
                                          <p:attrName>ppt_y</p:attrName>
                                        </p:attrNameLst>
                                      </p:cBhvr>
                                      <p:rCtr x="0" y="-12"/>
                                    </p:animMotion>
                                  </p:childTnLst>
                                </p:cTn>
                              </p:par>
                              <p:par>
                                <p:cTn id="52" presetID="64" presetClass="path" presetSubtype="0" accel="50000" decel="50000" fill="hold" grpId="0" nodeType="withEffect">
                                  <p:stCondLst>
                                    <p:cond delay="0"/>
                                  </p:stCondLst>
                                  <p:childTnLst>
                                    <p:animMotion origin="layout" path="M 3.33333E-6 2.36056E-6 L 3.33333E-6 -0.02338 " pathEditMode="relative" rAng="0" ptsTypes="AA">
                                      <p:cBhvr>
                                        <p:cTn id="53" dur="700" spd="-100000" fill="hold"/>
                                        <p:tgtEl>
                                          <p:spTgt spid="32"/>
                                        </p:tgtEl>
                                        <p:attrNameLst>
                                          <p:attrName>ppt_x</p:attrName>
                                          <p:attrName>ppt_y</p:attrName>
                                        </p:attrNameLst>
                                      </p:cBhvr>
                                      <p:rCtr x="0" y="-12"/>
                                    </p:animMotion>
                                  </p:childTnLst>
                                </p:cTn>
                              </p:par>
                            </p:childTnLst>
                          </p:cTn>
                        </p:par>
                        <p:par>
                          <p:cTn id="54" fill="hold">
                            <p:stCondLst>
                              <p:cond delay="1400"/>
                            </p:stCondLst>
                            <p:childTnLst>
                              <p:par>
                                <p:cTn id="55" presetID="10" presetClass="entr" presetSubtype="0" fill="hold" grpId="0" nodeType="after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700"/>
                                        <p:tgtEl>
                                          <p:spTgt spid="22"/>
                                        </p:tgtEl>
                                      </p:cBhvr>
                                    </p:animEffect>
                                  </p:childTnLst>
                                </p:cTn>
                              </p:par>
                              <p:par>
                                <p:cTn id="58" presetID="10" presetClass="entr" presetSubtype="0" fill="hold" grpId="0" nodeType="withEffect">
                                  <p:stCondLst>
                                    <p:cond delay="100"/>
                                  </p:stCondLst>
                                  <p:childTnLst>
                                    <p:set>
                                      <p:cBhvr>
                                        <p:cTn id="59" dur="1" fill="hold">
                                          <p:stCondLst>
                                            <p:cond delay="0"/>
                                          </p:stCondLst>
                                        </p:cTn>
                                        <p:tgtEl>
                                          <p:spTgt spid="20"/>
                                        </p:tgtEl>
                                        <p:attrNameLst>
                                          <p:attrName>style.visibility</p:attrName>
                                        </p:attrNameLst>
                                      </p:cBhvr>
                                      <p:to>
                                        <p:strVal val="visible"/>
                                      </p:to>
                                    </p:set>
                                    <p:animEffect transition="in" filter="fade">
                                      <p:cBhvr>
                                        <p:cTn id="60" dur="700"/>
                                        <p:tgtEl>
                                          <p:spTgt spid="20"/>
                                        </p:tgtEl>
                                      </p:cBhvr>
                                    </p:animEffect>
                                  </p:childTnLst>
                                </p:cTn>
                              </p:par>
                              <p:par>
                                <p:cTn id="61" presetID="10" presetClass="entr" presetSubtype="0" fill="hold" grpId="0" nodeType="withEffect">
                                  <p:stCondLst>
                                    <p:cond delay="20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700"/>
                                        <p:tgtEl>
                                          <p:spTgt spid="24"/>
                                        </p:tgtEl>
                                      </p:cBhvr>
                                    </p:animEffect>
                                  </p:childTnLst>
                                </p:cTn>
                              </p:par>
                              <p:par>
                                <p:cTn id="64" presetID="10" presetClass="entr" presetSubtype="0" fill="hold" grpId="0" nodeType="withEffect">
                                  <p:stCondLst>
                                    <p:cond delay="300"/>
                                  </p:stCondLst>
                                  <p:childTnLst>
                                    <p:set>
                                      <p:cBhvr>
                                        <p:cTn id="65" dur="1" fill="hold">
                                          <p:stCondLst>
                                            <p:cond delay="0"/>
                                          </p:stCondLst>
                                        </p:cTn>
                                        <p:tgtEl>
                                          <p:spTgt spid="21"/>
                                        </p:tgtEl>
                                        <p:attrNameLst>
                                          <p:attrName>style.visibility</p:attrName>
                                        </p:attrNameLst>
                                      </p:cBhvr>
                                      <p:to>
                                        <p:strVal val="visible"/>
                                      </p:to>
                                    </p:set>
                                    <p:animEffect transition="in" filter="fade">
                                      <p:cBhvr>
                                        <p:cTn id="66" dur="700"/>
                                        <p:tgtEl>
                                          <p:spTgt spid="21"/>
                                        </p:tgtEl>
                                      </p:cBhvr>
                                    </p:animEffect>
                                  </p:childTnLst>
                                </p:cTn>
                              </p:par>
                              <p:par>
                                <p:cTn id="67" presetID="10" presetClass="entr" presetSubtype="0" fill="hold" grpId="0" nodeType="withEffect">
                                  <p:stCondLst>
                                    <p:cond delay="40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7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Closing Slide-green thank you">
    <p:spTree>
      <p:nvGrpSpPr>
        <p:cNvPr id="1" name=""/>
        <p:cNvGrpSpPr/>
        <p:nvPr/>
      </p:nvGrpSpPr>
      <p:grpSpPr>
        <a:xfrm>
          <a:off x="0" y="0"/>
          <a:ext cx="0" cy="0"/>
          <a:chOff x="0" y="0"/>
          <a:chExt cx="0" cy="0"/>
        </a:xfrm>
      </p:grpSpPr>
      <p:pic>
        <p:nvPicPr>
          <p:cNvPr id="19" name="Picture 2" descr="C:\Documents and Settings\contractor\Desktop\Blue_Green_Gradient.png"/>
          <p:cNvPicPr>
            <a:picLocks noChangeAspect="1" noChangeArrowheads="1"/>
          </p:cNvPicPr>
          <p:nvPr/>
        </p:nvPicPr>
        <p:blipFill>
          <a:blip r:embed="rId2" cstate="print"/>
          <a:srcRect/>
          <a:stretch>
            <a:fillRect/>
          </a:stretch>
        </p:blipFill>
        <p:spPr bwMode="auto">
          <a:xfrm>
            <a:off x="-16929" y="0"/>
            <a:ext cx="12205754" cy="6858000"/>
          </a:xfrm>
          <a:prstGeom prst="rect">
            <a:avLst/>
          </a:prstGeom>
          <a:noFill/>
        </p:spPr>
      </p:pic>
      <p:sp>
        <p:nvSpPr>
          <p:cNvPr id="20" name="Rectangle 19"/>
          <p:cNvSpPr>
            <a:spLocks noChangeArrowheads="1"/>
          </p:cNvSpPr>
          <p:nvPr userDrawn="1"/>
        </p:nvSpPr>
        <p:spPr bwMode="black">
          <a:xfrm>
            <a:off x="8415126" y="3708604"/>
            <a:ext cx="155448" cy="441827"/>
          </a:xfrm>
          <a:prstGeom prst="rect">
            <a:avLst/>
          </a:prstGeom>
          <a:solidFill>
            <a:schemeClr val="bg1"/>
          </a:solidFill>
          <a:ln w="9525">
            <a:noFill/>
            <a:miter lim="800000"/>
            <a:headEnd/>
            <a:tailEnd/>
          </a:ln>
        </p:spPr>
        <p:txBody>
          <a:bodyPr/>
          <a:lstStyle/>
          <a:p>
            <a:endParaRPr lang="en-US" dirty="0">
              <a:solidFill>
                <a:srgbClr val="0096D6"/>
              </a:solidFill>
              <a:latin typeface="CiscoSans ExtraLight"/>
            </a:endParaRPr>
          </a:p>
        </p:txBody>
      </p:sp>
      <p:sp>
        <p:nvSpPr>
          <p:cNvPr id="21" name="Freeform 20"/>
          <p:cNvSpPr>
            <a:spLocks/>
          </p:cNvSpPr>
          <p:nvPr/>
        </p:nvSpPr>
        <p:spPr bwMode="black">
          <a:xfrm>
            <a:off x="9320695" y="3697606"/>
            <a:ext cx="450072" cy="466297"/>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headEnd/>
            <a:tailEnd/>
          </a:ln>
        </p:spPr>
        <p:txBody>
          <a:bodyPr/>
          <a:lstStyle/>
          <a:p>
            <a:endParaRPr lang="en-US" dirty="0">
              <a:solidFill>
                <a:srgbClr val="0096D6"/>
              </a:solidFill>
              <a:latin typeface="CiscoSans ExtraLight"/>
            </a:endParaRPr>
          </a:p>
        </p:txBody>
      </p:sp>
      <p:sp>
        <p:nvSpPr>
          <p:cNvPr id="22" name="Freeform 21"/>
          <p:cNvSpPr>
            <a:spLocks/>
          </p:cNvSpPr>
          <p:nvPr/>
        </p:nvSpPr>
        <p:spPr bwMode="black">
          <a:xfrm>
            <a:off x="7764419" y="3697606"/>
            <a:ext cx="450072" cy="466297"/>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headEnd/>
            <a:tailEnd/>
          </a:ln>
        </p:spPr>
        <p:txBody>
          <a:bodyPr/>
          <a:lstStyle/>
          <a:p>
            <a:endParaRPr lang="en-US" dirty="0">
              <a:solidFill>
                <a:srgbClr val="0096D6"/>
              </a:solidFill>
              <a:latin typeface="CiscoSans ExtraLight"/>
            </a:endParaRPr>
          </a:p>
        </p:txBody>
      </p:sp>
      <p:sp>
        <p:nvSpPr>
          <p:cNvPr id="23" name="Freeform 22"/>
          <p:cNvSpPr>
            <a:spLocks noEditPoints="1"/>
          </p:cNvSpPr>
          <p:nvPr/>
        </p:nvSpPr>
        <p:spPr bwMode="black">
          <a:xfrm>
            <a:off x="9933443" y="3697606"/>
            <a:ext cx="618172" cy="466297"/>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headEnd/>
            <a:tailEnd/>
          </a:ln>
        </p:spPr>
        <p:txBody>
          <a:bodyPr/>
          <a:lstStyle/>
          <a:p>
            <a:endParaRPr lang="en-US" dirty="0">
              <a:solidFill>
                <a:srgbClr val="0096D6"/>
              </a:solidFill>
              <a:latin typeface="CiscoSans ExtraLight"/>
            </a:endParaRPr>
          </a:p>
        </p:txBody>
      </p:sp>
      <p:sp>
        <p:nvSpPr>
          <p:cNvPr id="24" name="Freeform 23"/>
          <p:cNvSpPr>
            <a:spLocks/>
          </p:cNvSpPr>
          <p:nvPr/>
        </p:nvSpPr>
        <p:spPr bwMode="black">
          <a:xfrm>
            <a:off x="8771205" y="3697606"/>
            <a:ext cx="403078" cy="466297"/>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headEnd/>
            <a:tailEnd/>
          </a:ln>
        </p:spPr>
        <p:txBody>
          <a:bodyPr/>
          <a:lstStyle/>
          <a:p>
            <a:endParaRPr lang="en-US" dirty="0">
              <a:solidFill>
                <a:srgbClr val="0096D6"/>
              </a:solidFill>
              <a:latin typeface="CiscoSans ExtraLight"/>
            </a:endParaRPr>
          </a:p>
        </p:txBody>
      </p:sp>
      <p:sp>
        <p:nvSpPr>
          <p:cNvPr id="25" name="Freeform 24"/>
          <p:cNvSpPr>
            <a:spLocks/>
          </p:cNvSpPr>
          <p:nvPr/>
        </p:nvSpPr>
        <p:spPr bwMode="black">
          <a:xfrm>
            <a:off x="7455332" y="3082440"/>
            <a:ext cx="146409" cy="22703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headEnd/>
            <a:tailEnd/>
          </a:ln>
        </p:spPr>
        <p:txBody>
          <a:bodyPr/>
          <a:lstStyle/>
          <a:p>
            <a:endParaRPr lang="en-US" dirty="0">
              <a:solidFill>
                <a:srgbClr val="0096D6"/>
              </a:solidFill>
              <a:latin typeface="CiscoSans ExtraLight"/>
            </a:endParaRPr>
          </a:p>
        </p:txBody>
      </p:sp>
      <p:sp>
        <p:nvSpPr>
          <p:cNvPr id="26" name="Freeform 25"/>
          <p:cNvSpPr>
            <a:spLocks/>
          </p:cNvSpPr>
          <p:nvPr/>
        </p:nvSpPr>
        <p:spPr bwMode="black">
          <a:xfrm>
            <a:off x="7865637" y="2930181"/>
            <a:ext cx="146409" cy="379291"/>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headEnd/>
            <a:tailEnd/>
          </a:ln>
        </p:spPr>
        <p:txBody>
          <a:bodyPr/>
          <a:lstStyle/>
          <a:p>
            <a:endParaRPr lang="en-US" dirty="0">
              <a:solidFill>
                <a:srgbClr val="0096D6"/>
              </a:solidFill>
              <a:latin typeface="CiscoSans ExtraLight"/>
            </a:endParaRPr>
          </a:p>
        </p:txBody>
      </p:sp>
      <p:sp>
        <p:nvSpPr>
          <p:cNvPr id="27" name="Freeform 26"/>
          <p:cNvSpPr>
            <a:spLocks/>
          </p:cNvSpPr>
          <p:nvPr/>
        </p:nvSpPr>
        <p:spPr bwMode="black">
          <a:xfrm>
            <a:off x="8268719" y="2720823"/>
            <a:ext cx="146409" cy="69876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headEnd/>
            <a:tailEnd/>
          </a:ln>
        </p:spPr>
        <p:txBody>
          <a:bodyPr/>
          <a:lstStyle/>
          <a:p>
            <a:endParaRPr lang="en-US" dirty="0">
              <a:solidFill>
                <a:srgbClr val="0096D6"/>
              </a:solidFill>
              <a:latin typeface="CiscoSans ExtraLight"/>
            </a:endParaRPr>
          </a:p>
        </p:txBody>
      </p:sp>
      <p:sp>
        <p:nvSpPr>
          <p:cNvPr id="28" name="Freeform 27"/>
          <p:cNvSpPr>
            <a:spLocks/>
          </p:cNvSpPr>
          <p:nvPr/>
        </p:nvSpPr>
        <p:spPr bwMode="black">
          <a:xfrm>
            <a:off x="8679024" y="2930181"/>
            <a:ext cx="146409" cy="3792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headEnd/>
            <a:tailEnd/>
          </a:ln>
        </p:spPr>
        <p:txBody>
          <a:bodyPr/>
          <a:lstStyle/>
          <a:p>
            <a:endParaRPr lang="en-US" dirty="0">
              <a:solidFill>
                <a:srgbClr val="0096D6"/>
              </a:solidFill>
              <a:latin typeface="CiscoSans ExtraLight"/>
            </a:endParaRPr>
          </a:p>
        </p:txBody>
      </p:sp>
      <p:sp>
        <p:nvSpPr>
          <p:cNvPr id="29" name="Freeform 28"/>
          <p:cNvSpPr>
            <a:spLocks/>
          </p:cNvSpPr>
          <p:nvPr/>
        </p:nvSpPr>
        <p:spPr bwMode="black">
          <a:xfrm>
            <a:off x="9080293" y="3082441"/>
            <a:ext cx="155448" cy="227031"/>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headEnd/>
            <a:tailEnd/>
          </a:ln>
        </p:spPr>
        <p:txBody>
          <a:bodyPr/>
          <a:lstStyle/>
          <a:p>
            <a:endParaRPr lang="en-US" dirty="0">
              <a:solidFill>
                <a:srgbClr val="0096D6"/>
              </a:solidFill>
              <a:latin typeface="CiscoSans ExtraLight"/>
            </a:endParaRPr>
          </a:p>
        </p:txBody>
      </p:sp>
      <p:sp>
        <p:nvSpPr>
          <p:cNvPr id="30" name="Freeform 29"/>
          <p:cNvSpPr>
            <a:spLocks/>
          </p:cNvSpPr>
          <p:nvPr/>
        </p:nvSpPr>
        <p:spPr bwMode="black">
          <a:xfrm>
            <a:off x="9490603" y="2930181"/>
            <a:ext cx="148216" cy="379290"/>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dirty="0">
              <a:solidFill>
                <a:srgbClr val="0096D6"/>
              </a:solidFill>
              <a:latin typeface="CiscoSans ExtraLight"/>
            </a:endParaRPr>
          </a:p>
        </p:txBody>
      </p:sp>
      <p:sp>
        <p:nvSpPr>
          <p:cNvPr id="31" name="Freeform 30"/>
          <p:cNvSpPr>
            <a:spLocks/>
          </p:cNvSpPr>
          <p:nvPr/>
        </p:nvSpPr>
        <p:spPr bwMode="black">
          <a:xfrm>
            <a:off x="9900912" y="2720823"/>
            <a:ext cx="148216" cy="698766"/>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headEnd/>
            <a:tailEnd/>
          </a:ln>
        </p:spPr>
        <p:txBody>
          <a:bodyPr/>
          <a:lstStyle/>
          <a:p>
            <a:endParaRPr lang="en-US" dirty="0">
              <a:solidFill>
                <a:srgbClr val="0096D6"/>
              </a:solidFill>
              <a:latin typeface="CiscoSans ExtraLight"/>
            </a:endParaRPr>
          </a:p>
        </p:txBody>
      </p:sp>
      <p:sp>
        <p:nvSpPr>
          <p:cNvPr id="32" name="Freeform 31"/>
          <p:cNvSpPr>
            <a:spLocks/>
          </p:cNvSpPr>
          <p:nvPr/>
        </p:nvSpPr>
        <p:spPr bwMode="black">
          <a:xfrm>
            <a:off x="10303986" y="2930181"/>
            <a:ext cx="148216" cy="379290"/>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dirty="0">
              <a:solidFill>
                <a:srgbClr val="0096D6"/>
              </a:solidFill>
              <a:latin typeface="CiscoSans ExtraLight"/>
            </a:endParaRPr>
          </a:p>
        </p:txBody>
      </p:sp>
      <p:sp>
        <p:nvSpPr>
          <p:cNvPr id="33" name="Freeform 32"/>
          <p:cNvSpPr>
            <a:spLocks/>
          </p:cNvSpPr>
          <p:nvPr/>
        </p:nvSpPr>
        <p:spPr bwMode="black">
          <a:xfrm>
            <a:off x="10714295" y="3082441"/>
            <a:ext cx="148216" cy="227031"/>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headEnd/>
            <a:tailEnd/>
          </a:ln>
        </p:spPr>
        <p:txBody>
          <a:bodyPr/>
          <a:lstStyle/>
          <a:p>
            <a:endParaRPr lang="en-US" dirty="0">
              <a:solidFill>
                <a:srgbClr val="0096D6"/>
              </a:solidFill>
              <a:latin typeface="CiscoSans ExtraLight"/>
            </a:endParaRPr>
          </a:p>
        </p:txBody>
      </p:sp>
      <p:sp>
        <p:nvSpPr>
          <p:cNvPr id="34" name="TextBox 33"/>
          <p:cNvSpPr txBox="1"/>
          <p:nvPr userDrawn="1"/>
        </p:nvSpPr>
        <p:spPr>
          <a:xfrm>
            <a:off x="859364" y="3060489"/>
            <a:ext cx="2468644" cy="646331"/>
          </a:xfrm>
          <a:prstGeom prst="rect">
            <a:avLst/>
          </a:prstGeom>
          <a:noFill/>
        </p:spPr>
        <p:txBody>
          <a:bodyPr wrap="none" rtlCol="0">
            <a:spAutoFit/>
          </a:bodyPr>
          <a:lstStyle/>
          <a:p>
            <a:r>
              <a:rPr lang="en-US" sz="3600" dirty="0" smtClean="0">
                <a:solidFill>
                  <a:srgbClr val="FFFFFF"/>
                </a:solidFill>
                <a:latin typeface="CiscoSans ExtraLight"/>
              </a:rPr>
              <a:t>Thank you.</a:t>
            </a:r>
            <a:endParaRPr lang="en-US" sz="3600" dirty="0">
              <a:solidFill>
                <a:srgbClr val="FFFFFF"/>
              </a:solidFill>
              <a:latin typeface="CiscoSans ExtraLight"/>
            </a:endParaRPr>
          </a:p>
        </p:txBody>
      </p:sp>
    </p:spTree>
    <p:extLst>
      <p:ext uri="{BB962C8B-B14F-4D97-AF65-F5344CB8AC3E}">
        <p14:creationId xmlns:p14="http://schemas.microsoft.com/office/powerpoint/2010/main" val="121210457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700"/>
                                        <p:tgtEl>
                                          <p:spTgt spid="19"/>
                                        </p:tgtEl>
                                      </p:cBhvr>
                                    </p:animEffect>
                                  </p:childTnLst>
                                </p:cTn>
                              </p:par>
                            </p:childTnLst>
                          </p:cTn>
                        </p:par>
                        <p:par>
                          <p:cTn id="8" fill="hold">
                            <p:stCondLst>
                              <p:cond delay="700"/>
                            </p:stCondLst>
                            <p:childTnLst>
                              <p:par>
                                <p:cTn id="9" presetID="10" presetClass="entr" presetSubtype="0" fill="hold" grpId="0" nodeType="afterEffect">
                                  <p:stCondLst>
                                    <p:cond delay="0"/>
                                  </p:stCondLst>
                                  <p:iterate type="lt">
                                    <p:tmPct val="6250"/>
                                  </p:iterate>
                                  <p:childTnLst>
                                    <p:set>
                                      <p:cBhvr>
                                        <p:cTn id="10" dur="1" fill="hold">
                                          <p:stCondLst>
                                            <p:cond delay="0"/>
                                          </p:stCondLst>
                                        </p:cTn>
                                        <p:tgtEl>
                                          <p:spTgt spid="34"/>
                                        </p:tgtEl>
                                        <p:attrNameLst>
                                          <p:attrName>style.visibility</p:attrName>
                                        </p:attrNameLst>
                                      </p:cBhvr>
                                      <p:to>
                                        <p:strVal val="visible"/>
                                      </p:to>
                                    </p:set>
                                    <p:animEffect transition="in" filter="fade">
                                      <p:cBhvr>
                                        <p:cTn id="11" dur="1000"/>
                                        <p:tgtEl>
                                          <p:spTgt spid="34"/>
                                        </p:tgtEl>
                                      </p:cBhvr>
                                    </p:animEffect>
                                  </p:childTnLst>
                                </p:cTn>
                              </p:par>
                            </p:childTnLst>
                          </p:cTn>
                        </p:par>
                        <p:par>
                          <p:cTn id="12" fill="hold">
                            <p:stCondLst>
                              <p:cond delay="2200"/>
                            </p:stCondLst>
                            <p:childTnLst>
                              <p:par>
                                <p:cTn id="13" presetID="10" presetClass="entr" presetSubtype="0" fill="hold" grpId="1"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700"/>
                                        <p:tgtEl>
                                          <p:spTgt spid="25"/>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700"/>
                                        <p:tgtEl>
                                          <p:spTgt spid="26"/>
                                        </p:tgtEl>
                                      </p:cBhvr>
                                    </p:animEffect>
                                  </p:childTnLst>
                                </p:cTn>
                              </p:par>
                              <p:par>
                                <p:cTn id="19" presetID="10" presetClass="entr" presetSubtype="0" fill="hold" grpId="1" nodeType="with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700"/>
                                        <p:tgtEl>
                                          <p:spTgt spid="27"/>
                                        </p:tgtEl>
                                      </p:cBhvr>
                                    </p:animEffect>
                                  </p:childTnLst>
                                </p:cTn>
                              </p:par>
                              <p:par>
                                <p:cTn id="22" presetID="10" presetClass="entr" presetSubtype="0" fill="hold" grpId="1"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700"/>
                                        <p:tgtEl>
                                          <p:spTgt spid="28"/>
                                        </p:tgtEl>
                                      </p:cBhvr>
                                    </p:animEffect>
                                  </p:childTnLst>
                                </p:cTn>
                              </p:par>
                              <p:par>
                                <p:cTn id="25" presetID="10" presetClass="entr" presetSubtype="0" fill="hold" grpId="1" nodeType="with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700"/>
                                        <p:tgtEl>
                                          <p:spTgt spid="29"/>
                                        </p:tgtEl>
                                      </p:cBhvr>
                                    </p:animEffect>
                                  </p:childTnLst>
                                </p:cTn>
                              </p:par>
                              <p:par>
                                <p:cTn id="28" presetID="10" presetClass="entr" presetSubtype="0" fill="hold" grpId="1" nodeType="with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fade">
                                      <p:cBhvr>
                                        <p:cTn id="30" dur="700"/>
                                        <p:tgtEl>
                                          <p:spTgt spid="30"/>
                                        </p:tgtEl>
                                      </p:cBhvr>
                                    </p:animEffect>
                                  </p:childTnLst>
                                </p:cTn>
                              </p:par>
                              <p:par>
                                <p:cTn id="31" presetID="10" presetClass="entr" presetSubtype="0" fill="hold" grpId="1" nodeType="with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fade">
                                      <p:cBhvr>
                                        <p:cTn id="33" dur="700"/>
                                        <p:tgtEl>
                                          <p:spTgt spid="31"/>
                                        </p:tgtEl>
                                      </p:cBhvr>
                                    </p:animEffect>
                                  </p:childTnLst>
                                </p:cTn>
                              </p:par>
                              <p:par>
                                <p:cTn id="34" presetID="10" presetClass="entr" presetSubtype="0" fill="hold" grpId="1" nodeType="with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700"/>
                                        <p:tgtEl>
                                          <p:spTgt spid="32"/>
                                        </p:tgtEl>
                                      </p:cBhvr>
                                    </p:animEffect>
                                  </p:childTnLst>
                                </p:cTn>
                              </p:par>
                              <p:par>
                                <p:cTn id="37" presetID="10" presetClass="entr" presetSubtype="0" fill="hold" grpId="1"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fade">
                                      <p:cBhvr>
                                        <p:cTn id="39" dur="700"/>
                                        <p:tgtEl>
                                          <p:spTgt spid="33"/>
                                        </p:tgtEl>
                                      </p:cBhvr>
                                    </p:animEffect>
                                  </p:childTnLst>
                                </p:cTn>
                              </p:par>
                              <p:par>
                                <p:cTn id="40" presetID="42" presetClass="path" presetSubtype="0" accel="50000" decel="50000" fill="hold" grpId="0" nodeType="withEffect">
                                  <p:stCondLst>
                                    <p:cond delay="0"/>
                                  </p:stCondLst>
                                  <p:childTnLst>
                                    <p:animMotion origin="layout" path="M -4.72222E-6 3.7037E-7 L -4.72222E-6 0.09143 " pathEditMode="relative" rAng="0" ptsTypes="AA">
                                      <p:cBhvr>
                                        <p:cTn id="41" dur="700" spd="-100000" fill="hold"/>
                                        <p:tgtEl>
                                          <p:spTgt spid="25"/>
                                        </p:tgtEl>
                                        <p:attrNameLst>
                                          <p:attrName>ppt_x</p:attrName>
                                          <p:attrName>ppt_y</p:attrName>
                                        </p:attrNameLst>
                                      </p:cBhvr>
                                      <p:rCtr x="0" y="46"/>
                                    </p:animMotion>
                                  </p:childTnLst>
                                </p:cTn>
                              </p:par>
                              <p:par>
                                <p:cTn id="42" presetID="42" presetClass="path" presetSubtype="0" accel="50000" decel="50000" fill="hold" grpId="0" nodeType="withEffect">
                                  <p:stCondLst>
                                    <p:cond delay="0"/>
                                  </p:stCondLst>
                                  <p:childTnLst>
                                    <p:animMotion origin="layout" path="M 5E-6 3.7037E-6 L 5E-6 0.11157 " pathEditMode="relative" rAng="0" ptsTypes="AA">
                                      <p:cBhvr>
                                        <p:cTn id="43" dur="700" spd="-100000" fill="hold"/>
                                        <p:tgtEl>
                                          <p:spTgt spid="27"/>
                                        </p:tgtEl>
                                        <p:attrNameLst>
                                          <p:attrName>ppt_x</p:attrName>
                                          <p:attrName>ppt_y</p:attrName>
                                        </p:attrNameLst>
                                      </p:cBhvr>
                                      <p:rCtr x="0" y="56"/>
                                    </p:animMotion>
                                  </p:childTnLst>
                                </p:cTn>
                              </p:par>
                              <p:par>
                                <p:cTn id="44" presetID="42" presetClass="path" presetSubtype="0" accel="50000" decel="50000" fill="hold" grpId="0" nodeType="withEffect">
                                  <p:stCondLst>
                                    <p:cond delay="0"/>
                                  </p:stCondLst>
                                  <p:childTnLst>
                                    <p:animMotion origin="layout" path="M 4.72222E-6 4.81481E-6 L 4.72222E-6 0.09143 " pathEditMode="relative" rAng="0" ptsTypes="AA">
                                      <p:cBhvr>
                                        <p:cTn id="45" dur="700" spd="-100000" fill="hold"/>
                                        <p:tgtEl>
                                          <p:spTgt spid="29"/>
                                        </p:tgtEl>
                                        <p:attrNameLst>
                                          <p:attrName>ppt_x</p:attrName>
                                          <p:attrName>ppt_y</p:attrName>
                                        </p:attrNameLst>
                                      </p:cBhvr>
                                      <p:rCtr x="0" y="46"/>
                                    </p:animMotion>
                                  </p:childTnLst>
                                </p:cTn>
                              </p:par>
                              <p:par>
                                <p:cTn id="46" presetID="42" presetClass="path" presetSubtype="0" accel="50000" decel="50000" fill="hold" grpId="0" nodeType="withEffect">
                                  <p:stCondLst>
                                    <p:cond delay="0"/>
                                  </p:stCondLst>
                                  <p:childTnLst>
                                    <p:animMotion origin="layout" path="M -2.77778E-6 3.7037E-6 L -2.77778E-6 0.11157 " pathEditMode="relative" rAng="0" ptsTypes="AA">
                                      <p:cBhvr>
                                        <p:cTn id="47" dur="700" spd="-100000" fill="hold"/>
                                        <p:tgtEl>
                                          <p:spTgt spid="31"/>
                                        </p:tgtEl>
                                        <p:attrNameLst>
                                          <p:attrName>ppt_x</p:attrName>
                                          <p:attrName>ppt_y</p:attrName>
                                        </p:attrNameLst>
                                      </p:cBhvr>
                                      <p:rCtr x="0" y="56"/>
                                    </p:animMotion>
                                  </p:childTnLst>
                                </p:cTn>
                              </p:par>
                              <p:par>
                                <p:cTn id="48" presetID="42" presetClass="path" presetSubtype="0" accel="50000" decel="50000" fill="hold" grpId="0" nodeType="withEffect">
                                  <p:stCondLst>
                                    <p:cond delay="0"/>
                                  </p:stCondLst>
                                  <p:childTnLst>
                                    <p:animMotion origin="layout" path="M 5.55556E-7 4.81481E-6 L 5.55556E-7 0.09143 " pathEditMode="relative" rAng="0" ptsTypes="AA">
                                      <p:cBhvr>
                                        <p:cTn id="49" dur="700" spd="-100000" fill="hold"/>
                                        <p:tgtEl>
                                          <p:spTgt spid="33"/>
                                        </p:tgtEl>
                                        <p:attrNameLst>
                                          <p:attrName>ppt_x</p:attrName>
                                          <p:attrName>ppt_y</p:attrName>
                                        </p:attrNameLst>
                                      </p:cBhvr>
                                      <p:rCtr x="0" y="46"/>
                                    </p:animMotion>
                                  </p:childTnLst>
                                </p:cTn>
                              </p:par>
                              <p:par>
                                <p:cTn id="50" presetID="64" presetClass="path" presetSubtype="0" accel="50000" decel="50000" fill="hold" grpId="0" nodeType="withEffect">
                                  <p:stCondLst>
                                    <p:cond delay="0"/>
                                  </p:stCondLst>
                                  <p:childTnLst>
                                    <p:animMotion origin="layout" path="M 4.72222E-6 3.33333E-6 L 4.72222E-6 -0.10764 " pathEditMode="relative" rAng="0" ptsTypes="AA">
                                      <p:cBhvr>
                                        <p:cTn id="51" dur="700" spd="-100000" fill="hold"/>
                                        <p:tgtEl>
                                          <p:spTgt spid="26"/>
                                        </p:tgtEl>
                                        <p:attrNameLst>
                                          <p:attrName>ppt_x</p:attrName>
                                          <p:attrName>ppt_y</p:attrName>
                                        </p:attrNameLst>
                                      </p:cBhvr>
                                      <p:rCtr x="0" y="-54"/>
                                    </p:animMotion>
                                  </p:childTnLst>
                                </p:cTn>
                              </p:par>
                              <p:par>
                                <p:cTn id="52" presetID="64" presetClass="path" presetSubtype="0" accel="50000" decel="50000" fill="hold" grpId="0" nodeType="withEffect">
                                  <p:stCondLst>
                                    <p:cond delay="0"/>
                                  </p:stCondLst>
                                  <p:childTnLst>
                                    <p:animMotion origin="layout" path="M 4.44444E-6 3.33333E-6 L 4.44444E-6 -0.10764 " pathEditMode="relative" rAng="0" ptsTypes="AA">
                                      <p:cBhvr>
                                        <p:cTn id="53" dur="700" spd="-100000" fill="hold"/>
                                        <p:tgtEl>
                                          <p:spTgt spid="28"/>
                                        </p:tgtEl>
                                        <p:attrNameLst>
                                          <p:attrName>ppt_x</p:attrName>
                                          <p:attrName>ppt_y</p:attrName>
                                        </p:attrNameLst>
                                      </p:cBhvr>
                                      <p:rCtr x="0" y="-54"/>
                                    </p:animMotion>
                                  </p:childTnLst>
                                </p:cTn>
                              </p:par>
                              <p:par>
                                <p:cTn id="54" presetID="64" presetClass="path" presetSubtype="0" accel="50000" decel="50000" fill="hold" grpId="0" nodeType="withEffect">
                                  <p:stCondLst>
                                    <p:cond delay="0"/>
                                  </p:stCondLst>
                                  <p:childTnLst>
                                    <p:animMotion origin="layout" path="M -2.22222E-6 3.33333E-6 L -2.22222E-6 -0.10764 " pathEditMode="relative" rAng="0" ptsTypes="AA">
                                      <p:cBhvr>
                                        <p:cTn id="55" dur="700" spd="-100000" fill="hold"/>
                                        <p:tgtEl>
                                          <p:spTgt spid="30"/>
                                        </p:tgtEl>
                                        <p:attrNameLst>
                                          <p:attrName>ppt_x</p:attrName>
                                          <p:attrName>ppt_y</p:attrName>
                                        </p:attrNameLst>
                                      </p:cBhvr>
                                      <p:rCtr x="0" y="-54"/>
                                    </p:animMotion>
                                  </p:childTnLst>
                                </p:cTn>
                              </p:par>
                              <p:par>
                                <p:cTn id="56" presetID="64" presetClass="path" presetSubtype="0" accel="50000" decel="50000" fill="hold" grpId="0" nodeType="withEffect">
                                  <p:stCondLst>
                                    <p:cond delay="0"/>
                                  </p:stCondLst>
                                  <p:childTnLst>
                                    <p:animMotion origin="layout" path="M 1.11111E-6 3.33333E-6 L 1.11111E-6 -0.10764 " pathEditMode="relative" rAng="0" ptsTypes="AA">
                                      <p:cBhvr>
                                        <p:cTn id="57" dur="700" spd="-100000" fill="hold"/>
                                        <p:tgtEl>
                                          <p:spTgt spid="32"/>
                                        </p:tgtEl>
                                        <p:attrNameLst>
                                          <p:attrName>ppt_x</p:attrName>
                                          <p:attrName>ppt_y</p:attrName>
                                        </p:attrNameLst>
                                      </p:cBhvr>
                                      <p:rCtr x="0" y="-54"/>
                                    </p:animMotion>
                                  </p:childTnLst>
                                </p:cTn>
                              </p:par>
                            </p:childTnLst>
                          </p:cTn>
                        </p:par>
                        <p:par>
                          <p:cTn id="58" fill="hold">
                            <p:stCondLst>
                              <p:cond delay="2900"/>
                            </p:stCondLst>
                            <p:childTnLst>
                              <p:par>
                                <p:cTn id="59" presetID="10" presetClass="entr" presetSubtype="0" fill="hold" grpId="0" nodeType="after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fade">
                                      <p:cBhvr>
                                        <p:cTn id="61" dur="700"/>
                                        <p:tgtEl>
                                          <p:spTgt spid="22"/>
                                        </p:tgtEl>
                                      </p:cBhvr>
                                    </p:animEffect>
                                  </p:childTnLst>
                                </p:cTn>
                              </p:par>
                              <p:par>
                                <p:cTn id="62" presetID="10" presetClass="entr" presetSubtype="0" fill="hold" grpId="0" nodeType="withEffect">
                                  <p:stCondLst>
                                    <p:cond delay="100"/>
                                  </p:stCondLst>
                                  <p:childTnLst>
                                    <p:set>
                                      <p:cBhvr>
                                        <p:cTn id="63" dur="1" fill="hold">
                                          <p:stCondLst>
                                            <p:cond delay="0"/>
                                          </p:stCondLst>
                                        </p:cTn>
                                        <p:tgtEl>
                                          <p:spTgt spid="20"/>
                                        </p:tgtEl>
                                        <p:attrNameLst>
                                          <p:attrName>style.visibility</p:attrName>
                                        </p:attrNameLst>
                                      </p:cBhvr>
                                      <p:to>
                                        <p:strVal val="visible"/>
                                      </p:to>
                                    </p:set>
                                    <p:animEffect transition="in" filter="fade">
                                      <p:cBhvr>
                                        <p:cTn id="64" dur="700"/>
                                        <p:tgtEl>
                                          <p:spTgt spid="20"/>
                                        </p:tgtEl>
                                      </p:cBhvr>
                                    </p:animEffect>
                                  </p:childTnLst>
                                </p:cTn>
                              </p:par>
                              <p:par>
                                <p:cTn id="65" presetID="10" presetClass="entr" presetSubtype="0" fill="hold" grpId="0" nodeType="withEffect">
                                  <p:stCondLst>
                                    <p:cond delay="20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700"/>
                                        <p:tgtEl>
                                          <p:spTgt spid="24"/>
                                        </p:tgtEl>
                                      </p:cBhvr>
                                    </p:animEffect>
                                  </p:childTnLst>
                                </p:cTn>
                              </p:par>
                              <p:par>
                                <p:cTn id="68" presetID="10" presetClass="entr" presetSubtype="0" fill="hold" grpId="0" nodeType="withEffect">
                                  <p:stCondLst>
                                    <p:cond delay="300"/>
                                  </p:stCondLst>
                                  <p:childTnLst>
                                    <p:set>
                                      <p:cBhvr>
                                        <p:cTn id="69" dur="1" fill="hold">
                                          <p:stCondLst>
                                            <p:cond delay="0"/>
                                          </p:stCondLst>
                                        </p:cTn>
                                        <p:tgtEl>
                                          <p:spTgt spid="21"/>
                                        </p:tgtEl>
                                        <p:attrNameLst>
                                          <p:attrName>style.visibility</p:attrName>
                                        </p:attrNameLst>
                                      </p:cBhvr>
                                      <p:to>
                                        <p:strVal val="visible"/>
                                      </p:to>
                                    </p:set>
                                    <p:animEffect transition="in" filter="fade">
                                      <p:cBhvr>
                                        <p:cTn id="70" dur="700"/>
                                        <p:tgtEl>
                                          <p:spTgt spid="21"/>
                                        </p:tgtEl>
                                      </p:cBhvr>
                                    </p:animEffect>
                                  </p:childTnLst>
                                </p:cTn>
                              </p:par>
                              <p:par>
                                <p:cTn id="71" presetID="10" presetClass="entr" presetSubtype="0" fill="hold" grpId="0" nodeType="withEffect">
                                  <p:stCondLst>
                                    <p:cond delay="400"/>
                                  </p:stCondLst>
                                  <p:childTnLst>
                                    <p:set>
                                      <p:cBhvr>
                                        <p:cTn id="72" dur="1" fill="hold">
                                          <p:stCondLst>
                                            <p:cond delay="0"/>
                                          </p:stCondLst>
                                        </p:cTn>
                                        <p:tgtEl>
                                          <p:spTgt spid="23"/>
                                        </p:tgtEl>
                                        <p:attrNameLst>
                                          <p:attrName>style.visibility</p:attrName>
                                        </p:attrNameLst>
                                      </p:cBhvr>
                                      <p:to>
                                        <p:strVal val="visible"/>
                                      </p:to>
                                    </p:set>
                                    <p:animEffect transition="in" filter="fade">
                                      <p:cBhvr>
                                        <p:cTn id="73" dur="7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Closing Slide-red">
    <p:spTree>
      <p:nvGrpSpPr>
        <p:cNvPr id="1" name=""/>
        <p:cNvGrpSpPr/>
        <p:nvPr/>
      </p:nvGrpSpPr>
      <p:grpSpPr>
        <a:xfrm>
          <a:off x="0" y="0"/>
          <a:ext cx="0" cy="0"/>
          <a:chOff x="0" y="0"/>
          <a:chExt cx="0" cy="0"/>
        </a:xfrm>
      </p:grpSpPr>
      <p:pic>
        <p:nvPicPr>
          <p:cNvPr id="20" name="Picture 19" descr="Complex_Gradient7.jp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0" y="0"/>
            <a:ext cx="12188825" cy="6858000"/>
          </a:xfrm>
          <a:prstGeom prst="rect">
            <a:avLst/>
          </a:prstGeom>
        </p:spPr>
      </p:pic>
      <p:sp>
        <p:nvSpPr>
          <p:cNvPr id="4" name="Rectangle 3"/>
          <p:cNvSpPr>
            <a:spLocks noChangeArrowheads="1"/>
          </p:cNvSpPr>
          <p:nvPr/>
        </p:nvSpPr>
        <p:spPr bwMode="black">
          <a:xfrm>
            <a:off x="5830085" y="5844550"/>
            <a:ext cx="55243" cy="157016"/>
          </a:xfrm>
          <a:prstGeom prst="rect">
            <a:avLst/>
          </a:prstGeom>
          <a:solidFill>
            <a:schemeClr val="bg1"/>
          </a:solidFill>
          <a:ln w="9525">
            <a:noFill/>
            <a:miter lim="800000"/>
            <a:headEnd/>
            <a:tailEnd/>
          </a:ln>
        </p:spPr>
        <p:txBody>
          <a:bodyPr/>
          <a:lstStyle/>
          <a:p>
            <a:endParaRPr lang="en-US" dirty="0">
              <a:solidFill>
                <a:srgbClr val="0096D6"/>
              </a:solidFill>
              <a:latin typeface="CiscoSans ExtraLight"/>
            </a:endParaRPr>
          </a:p>
        </p:txBody>
      </p:sp>
      <p:sp>
        <p:nvSpPr>
          <p:cNvPr id="5" name="Freeform 4"/>
          <p:cNvSpPr>
            <a:spLocks/>
          </p:cNvSpPr>
          <p:nvPr/>
        </p:nvSpPr>
        <p:spPr bwMode="black">
          <a:xfrm>
            <a:off x="6151905" y="5840202"/>
            <a:ext cx="159946" cy="165712"/>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headEnd/>
            <a:tailEnd/>
          </a:ln>
        </p:spPr>
        <p:txBody>
          <a:bodyPr/>
          <a:lstStyle/>
          <a:p>
            <a:endParaRPr lang="en-US" dirty="0">
              <a:solidFill>
                <a:srgbClr val="0096D6"/>
              </a:solidFill>
              <a:latin typeface="CiscoSans ExtraLight"/>
            </a:endParaRPr>
          </a:p>
        </p:txBody>
      </p:sp>
      <p:sp>
        <p:nvSpPr>
          <p:cNvPr id="6" name="Freeform 5"/>
          <p:cNvSpPr>
            <a:spLocks/>
          </p:cNvSpPr>
          <p:nvPr/>
        </p:nvSpPr>
        <p:spPr bwMode="black">
          <a:xfrm>
            <a:off x="5598837" y="5840202"/>
            <a:ext cx="159946" cy="165712"/>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headEnd/>
            <a:tailEnd/>
          </a:ln>
        </p:spPr>
        <p:txBody>
          <a:bodyPr/>
          <a:lstStyle/>
          <a:p>
            <a:endParaRPr lang="en-US" dirty="0">
              <a:solidFill>
                <a:srgbClr val="0096D6"/>
              </a:solidFill>
              <a:latin typeface="CiscoSans ExtraLight"/>
            </a:endParaRPr>
          </a:p>
        </p:txBody>
      </p:sp>
      <p:sp>
        <p:nvSpPr>
          <p:cNvPr id="7" name="Freeform 6"/>
          <p:cNvSpPr>
            <a:spLocks noEditPoints="1"/>
          </p:cNvSpPr>
          <p:nvPr userDrawn="1"/>
        </p:nvSpPr>
        <p:spPr bwMode="black">
          <a:xfrm>
            <a:off x="6369663" y="5840202"/>
            <a:ext cx="219685" cy="165712"/>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headEnd/>
            <a:tailEnd/>
          </a:ln>
        </p:spPr>
        <p:txBody>
          <a:bodyPr/>
          <a:lstStyle/>
          <a:p>
            <a:endParaRPr lang="en-US" dirty="0">
              <a:solidFill>
                <a:srgbClr val="0096D6"/>
              </a:solidFill>
              <a:latin typeface="CiscoSans ExtraLight"/>
            </a:endParaRPr>
          </a:p>
        </p:txBody>
      </p:sp>
      <p:sp>
        <p:nvSpPr>
          <p:cNvPr id="8" name="Freeform 7"/>
          <p:cNvSpPr>
            <a:spLocks/>
          </p:cNvSpPr>
          <p:nvPr/>
        </p:nvSpPr>
        <p:spPr bwMode="black">
          <a:xfrm>
            <a:off x="5956627" y="5840202"/>
            <a:ext cx="143245" cy="165712"/>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headEnd/>
            <a:tailEnd/>
          </a:ln>
        </p:spPr>
        <p:txBody>
          <a:bodyPr/>
          <a:lstStyle/>
          <a:p>
            <a:endParaRPr lang="en-US" dirty="0">
              <a:solidFill>
                <a:srgbClr val="0096D6"/>
              </a:solidFill>
              <a:latin typeface="CiscoSans ExtraLight"/>
            </a:endParaRPr>
          </a:p>
        </p:txBody>
      </p:sp>
      <p:sp>
        <p:nvSpPr>
          <p:cNvPr id="9" name="Freeform 8"/>
          <p:cNvSpPr>
            <a:spLocks/>
          </p:cNvSpPr>
          <p:nvPr/>
        </p:nvSpPr>
        <p:spPr bwMode="black">
          <a:xfrm>
            <a:off x="5488994" y="5654198"/>
            <a:ext cx="52030" cy="8068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headEnd/>
            <a:tailEnd/>
          </a:ln>
        </p:spPr>
        <p:txBody>
          <a:bodyPr/>
          <a:lstStyle/>
          <a:p>
            <a:endParaRPr lang="en-US" dirty="0">
              <a:solidFill>
                <a:srgbClr val="0096D6"/>
              </a:solidFill>
              <a:latin typeface="CiscoSans ExtraLight"/>
            </a:endParaRPr>
          </a:p>
        </p:txBody>
      </p:sp>
      <p:sp>
        <p:nvSpPr>
          <p:cNvPr id="10" name="Freeform 9"/>
          <p:cNvSpPr>
            <a:spLocks/>
          </p:cNvSpPr>
          <p:nvPr/>
        </p:nvSpPr>
        <p:spPr bwMode="black">
          <a:xfrm>
            <a:off x="5634808" y="5600088"/>
            <a:ext cx="52030"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headEnd/>
            <a:tailEnd/>
          </a:ln>
        </p:spPr>
        <p:txBody>
          <a:bodyPr/>
          <a:lstStyle/>
          <a:p>
            <a:endParaRPr lang="en-US" dirty="0">
              <a:solidFill>
                <a:srgbClr val="0096D6"/>
              </a:solidFill>
              <a:latin typeface="CiscoSans ExtraLight"/>
            </a:endParaRPr>
          </a:p>
        </p:txBody>
      </p:sp>
      <p:sp>
        <p:nvSpPr>
          <p:cNvPr id="11" name="Freeform 10"/>
          <p:cNvSpPr>
            <a:spLocks/>
          </p:cNvSpPr>
          <p:nvPr/>
        </p:nvSpPr>
        <p:spPr bwMode="black">
          <a:xfrm>
            <a:off x="5778054" y="5525688"/>
            <a:ext cx="52030" cy="24832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headEnd/>
            <a:tailEnd/>
          </a:ln>
        </p:spPr>
        <p:txBody>
          <a:bodyPr/>
          <a:lstStyle/>
          <a:p>
            <a:endParaRPr lang="en-US" dirty="0">
              <a:solidFill>
                <a:srgbClr val="0096D6"/>
              </a:solidFill>
              <a:latin typeface="CiscoSans ExtraLight"/>
            </a:endParaRPr>
          </a:p>
        </p:txBody>
      </p:sp>
      <p:sp>
        <p:nvSpPr>
          <p:cNvPr id="12" name="Freeform 11"/>
          <p:cNvSpPr>
            <a:spLocks/>
          </p:cNvSpPr>
          <p:nvPr/>
        </p:nvSpPr>
        <p:spPr bwMode="black">
          <a:xfrm>
            <a:off x="5923868" y="5600088"/>
            <a:ext cx="52030"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headEnd/>
            <a:tailEnd/>
          </a:ln>
        </p:spPr>
        <p:txBody>
          <a:bodyPr/>
          <a:lstStyle/>
          <a:p>
            <a:endParaRPr lang="en-US" dirty="0">
              <a:solidFill>
                <a:srgbClr val="0096D6"/>
              </a:solidFill>
              <a:latin typeface="CiscoSans ExtraLight"/>
            </a:endParaRPr>
          </a:p>
        </p:txBody>
      </p:sp>
      <p:sp>
        <p:nvSpPr>
          <p:cNvPr id="14" name="Freeform 13"/>
          <p:cNvSpPr>
            <a:spLocks/>
          </p:cNvSpPr>
          <p:nvPr/>
        </p:nvSpPr>
        <p:spPr bwMode="black">
          <a:xfrm>
            <a:off x="6066471" y="5654198"/>
            <a:ext cx="55243" cy="80682"/>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headEnd/>
            <a:tailEnd/>
          </a:ln>
        </p:spPr>
        <p:txBody>
          <a:bodyPr/>
          <a:lstStyle/>
          <a:p>
            <a:endParaRPr lang="en-US" dirty="0">
              <a:solidFill>
                <a:srgbClr val="0096D6"/>
              </a:solidFill>
              <a:latin typeface="CiscoSans ExtraLight"/>
            </a:endParaRPr>
          </a:p>
        </p:txBody>
      </p:sp>
      <p:sp>
        <p:nvSpPr>
          <p:cNvPr id="15" name="Freeform 14"/>
          <p:cNvSpPr>
            <a:spLocks/>
          </p:cNvSpPr>
          <p:nvPr/>
        </p:nvSpPr>
        <p:spPr bwMode="black">
          <a:xfrm>
            <a:off x="6212286" y="5600088"/>
            <a:ext cx="52673"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dirty="0">
              <a:solidFill>
                <a:srgbClr val="0096D6"/>
              </a:solidFill>
              <a:latin typeface="CiscoSans ExtraLight"/>
            </a:endParaRPr>
          </a:p>
        </p:txBody>
      </p:sp>
      <p:sp>
        <p:nvSpPr>
          <p:cNvPr id="16" name="Freeform 15"/>
          <p:cNvSpPr>
            <a:spLocks/>
          </p:cNvSpPr>
          <p:nvPr/>
        </p:nvSpPr>
        <p:spPr bwMode="black">
          <a:xfrm>
            <a:off x="6358102" y="5525688"/>
            <a:ext cx="52673" cy="248327"/>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headEnd/>
            <a:tailEnd/>
          </a:ln>
        </p:spPr>
        <p:txBody>
          <a:bodyPr/>
          <a:lstStyle/>
          <a:p>
            <a:endParaRPr lang="en-US" dirty="0">
              <a:solidFill>
                <a:srgbClr val="0096D6"/>
              </a:solidFill>
              <a:latin typeface="CiscoSans ExtraLight"/>
            </a:endParaRPr>
          </a:p>
        </p:txBody>
      </p:sp>
      <p:sp>
        <p:nvSpPr>
          <p:cNvPr id="17" name="Freeform 16"/>
          <p:cNvSpPr>
            <a:spLocks/>
          </p:cNvSpPr>
          <p:nvPr/>
        </p:nvSpPr>
        <p:spPr bwMode="black">
          <a:xfrm>
            <a:off x="6501346" y="5600088"/>
            <a:ext cx="52673"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dirty="0">
              <a:solidFill>
                <a:srgbClr val="0096D6"/>
              </a:solidFill>
              <a:latin typeface="CiscoSans ExtraLight"/>
            </a:endParaRPr>
          </a:p>
        </p:txBody>
      </p:sp>
      <p:sp>
        <p:nvSpPr>
          <p:cNvPr id="18" name="Freeform 17"/>
          <p:cNvSpPr>
            <a:spLocks/>
          </p:cNvSpPr>
          <p:nvPr/>
        </p:nvSpPr>
        <p:spPr bwMode="black">
          <a:xfrm>
            <a:off x="6647161" y="5654198"/>
            <a:ext cx="52673" cy="80682"/>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headEnd/>
            <a:tailEnd/>
          </a:ln>
        </p:spPr>
        <p:txBody>
          <a:bodyPr/>
          <a:lstStyle/>
          <a:p>
            <a:endParaRPr lang="en-US" dirty="0">
              <a:solidFill>
                <a:srgbClr val="0096D6"/>
              </a:solidFill>
              <a:latin typeface="CiscoSans ExtraLight"/>
            </a:endParaRPr>
          </a:p>
        </p:txBody>
      </p:sp>
    </p:spTree>
    <p:extLst>
      <p:ext uri="{BB962C8B-B14F-4D97-AF65-F5344CB8AC3E}">
        <p14:creationId xmlns:p14="http://schemas.microsoft.com/office/powerpoint/2010/main" val="169497240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700"/>
                                        <p:tgtEl>
                                          <p:spTgt spid="20"/>
                                        </p:tgtEl>
                                      </p:cBhvr>
                                    </p:animEffect>
                                  </p:childTnLst>
                                </p:cTn>
                              </p:par>
                            </p:childTnLst>
                          </p:cTn>
                        </p:par>
                        <p:par>
                          <p:cTn id="8" fill="hold">
                            <p:stCondLst>
                              <p:cond delay="700"/>
                            </p:stCondLst>
                            <p:childTnLst>
                              <p:par>
                                <p:cTn id="9" presetID="10" presetClass="entr" presetSubtype="0" fill="hold" grpId="1"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700"/>
                                        <p:tgtEl>
                                          <p:spTgt spid="9"/>
                                        </p:tgtEl>
                                      </p:cBhvr>
                                    </p:animEffect>
                                  </p:childTnLst>
                                </p:cTn>
                              </p:par>
                              <p:par>
                                <p:cTn id="12" presetID="10" presetClass="entr" presetSubtype="0" fill="hold" grpId="1"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700"/>
                                        <p:tgtEl>
                                          <p:spTgt spid="11"/>
                                        </p:tgtEl>
                                      </p:cBhvr>
                                    </p:animEffect>
                                  </p:childTnLst>
                                </p:cTn>
                              </p:par>
                              <p:par>
                                <p:cTn id="15" presetID="10" presetClass="entr" presetSubtype="0" fill="hold" grpId="1"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700"/>
                                        <p:tgtEl>
                                          <p:spTgt spid="14"/>
                                        </p:tgtEl>
                                      </p:cBhvr>
                                    </p:animEffect>
                                  </p:childTnLst>
                                </p:cTn>
                              </p:par>
                              <p:par>
                                <p:cTn id="18" presetID="10" presetClass="entr" presetSubtype="0" fill="hold" grpId="1"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700"/>
                                        <p:tgtEl>
                                          <p:spTgt spid="16"/>
                                        </p:tgtEl>
                                      </p:cBhvr>
                                    </p:animEffect>
                                  </p:childTnLst>
                                </p:cTn>
                              </p:par>
                              <p:par>
                                <p:cTn id="21" presetID="10" presetClass="entr" presetSubtype="0" fill="hold" grpId="1"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700"/>
                                        <p:tgtEl>
                                          <p:spTgt spid="18"/>
                                        </p:tgtEl>
                                      </p:cBhvr>
                                    </p:animEffect>
                                  </p:childTnLst>
                                </p:cTn>
                              </p:par>
                              <p:par>
                                <p:cTn id="24" presetID="10" presetClass="entr" presetSubtype="0" fill="hold" grpId="1"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700"/>
                                        <p:tgtEl>
                                          <p:spTgt spid="10"/>
                                        </p:tgtEl>
                                      </p:cBhvr>
                                    </p:animEffect>
                                  </p:childTnLst>
                                </p:cTn>
                              </p:par>
                              <p:par>
                                <p:cTn id="27" presetID="10" presetClass="entr" presetSubtype="0" fill="hold" grpId="1"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700"/>
                                        <p:tgtEl>
                                          <p:spTgt spid="12"/>
                                        </p:tgtEl>
                                      </p:cBhvr>
                                    </p:animEffect>
                                  </p:childTnLst>
                                </p:cTn>
                              </p:par>
                              <p:par>
                                <p:cTn id="30" presetID="10" presetClass="entr" presetSubtype="0" fill="hold" grpId="1"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700"/>
                                        <p:tgtEl>
                                          <p:spTgt spid="15"/>
                                        </p:tgtEl>
                                      </p:cBhvr>
                                    </p:animEffect>
                                  </p:childTnLst>
                                </p:cTn>
                              </p:par>
                              <p:par>
                                <p:cTn id="33" presetID="10" presetClass="entr" presetSubtype="0" fill="hold" grpId="1"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700"/>
                                        <p:tgtEl>
                                          <p:spTgt spid="17"/>
                                        </p:tgtEl>
                                      </p:cBhvr>
                                    </p:animEffect>
                                  </p:childTnLst>
                                </p:cTn>
                              </p:par>
                              <p:par>
                                <p:cTn id="36" presetID="42" presetClass="path" presetSubtype="0" accel="50000" decel="50000" fill="hold" grpId="0" nodeType="withEffect">
                                  <p:stCondLst>
                                    <p:cond delay="0"/>
                                  </p:stCondLst>
                                  <p:childTnLst>
                                    <p:animMotion origin="layout" path="M -5.55556E-7 -1.91391E-6 L -5.55556E-7 0.02314 " pathEditMode="relative" rAng="0" ptsTypes="AA">
                                      <p:cBhvr>
                                        <p:cTn id="37" dur="700" spd="-100000" fill="hold"/>
                                        <p:tgtEl>
                                          <p:spTgt spid="9"/>
                                        </p:tgtEl>
                                        <p:attrNameLst>
                                          <p:attrName>ppt_x</p:attrName>
                                          <p:attrName>ppt_y</p:attrName>
                                        </p:attrNameLst>
                                      </p:cBhvr>
                                      <p:rCtr x="0" y="12"/>
                                    </p:animMotion>
                                  </p:childTnLst>
                                </p:cTn>
                              </p:par>
                              <p:par>
                                <p:cTn id="38" presetID="42" presetClass="path" presetSubtype="0" accel="50000" decel="50000" fill="hold" grpId="0" nodeType="withEffect">
                                  <p:stCondLst>
                                    <p:cond delay="0"/>
                                  </p:stCondLst>
                                  <p:childTnLst>
                                    <p:animMotion origin="layout" path="M 4.72222E-6 -1.93242E-6 L 4.72222E-6 0.02962 " pathEditMode="relative" rAng="0" ptsTypes="AA">
                                      <p:cBhvr>
                                        <p:cTn id="39" dur="700" spd="-100000" fill="hold"/>
                                        <p:tgtEl>
                                          <p:spTgt spid="11"/>
                                        </p:tgtEl>
                                        <p:attrNameLst>
                                          <p:attrName>ppt_x</p:attrName>
                                          <p:attrName>ppt_y</p:attrName>
                                        </p:attrNameLst>
                                      </p:cBhvr>
                                      <p:rCtr x="0" y="15"/>
                                    </p:animMotion>
                                  </p:childTnLst>
                                </p:cTn>
                              </p:par>
                              <p:par>
                                <p:cTn id="40" presetID="42" presetClass="path" presetSubtype="0" accel="50000" decel="50000" fill="hold" grpId="0" nodeType="withEffect">
                                  <p:stCondLst>
                                    <p:cond delay="0"/>
                                  </p:stCondLst>
                                  <p:childTnLst>
                                    <p:animMotion origin="layout" path="M 0 -1.91391E-6 L 0 0.02314 " pathEditMode="relative" rAng="0" ptsTypes="AA">
                                      <p:cBhvr>
                                        <p:cTn id="41" dur="700" spd="-100000" fill="hold"/>
                                        <p:tgtEl>
                                          <p:spTgt spid="14"/>
                                        </p:tgtEl>
                                        <p:attrNameLst>
                                          <p:attrName>ppt_x</p:attrName>
                                          <p:attrName>ppt_y</p:attrName>
                                        </p:attrNameLst>
                                      </p:cBhvr>
                                      <p:rCtr x="0" y="12"/>
                                    </p:animMotion>
                                  </p:childTnLst>
                                </p:cTn>
                              </p:par>
                              <p:par>
                                <p:cTn id="42" presetID="42" presetClass="path" presetSubtype="0" accel="50000" decel="50000" fill="hold" grpId="0" nodeType="withEffect">
                                  <p:stCondLst>
                                    <p:cond delay="0"/>
                                  </p:stCondLst>
                                  <p:childTnLst>
                                    <p:animMotion origin="layout" path="M -4.72222E-6 -1.93242E-6 L -4.72222E-6 0.02962 " pathEditMode="relative" rAng="0" ptsTypes="AA">
                                      <p:cBhvr>
                                        <p:cTn id="43" dur="700" spd="-100000" fill="hold"/>
                                        <p:tgtEl>
                                          <p:spTgt spid="16"/>
                                        </p:tgtEl>
                                        <p:attrNameLst>
                                          <p:attrName>ppt_x</p:attrName>
                                          <p:attrName>ppt_y</p:attrName>
                                        </p:attrNameLst>
                                      </p:cBhvr>
                                      <p:rCtr x="0" y="15"/>
                                    </p:animMotion>
                                  </p:childTnLst>
                                </p:cTn>
                              </p:par>
                              <p:par>
                                <p:cTn id="44" presetID="42" presetClass="path" presetSubtype="0" accel="50000" decel="50000" fill="hold" grpId="0" nodeType="withEffect">
                                  <p:stCondLst>
                                    <p:cond delay="0"/>
                                  </p:stCondLst>
                                  <p:childTnLst>
                                    <p:animMotion origin="layout" path="M 4.16667E-6 -1.91391E-6 L 4.16667E-6 0.02314 " pathEditMode="relative" rAng="0" ptsTypes="AA">
                                      <p:cBhvr>
                                        <p:cTn id="45" dur="700" spd="-100000" fill="hold"/>
                                        <p:tgtEl>
                                          <p:spTgt spid="18"/>
                                        </p:tgtEl>
                                        <p:attrNameLst>
                                          <p:attrName>ppt_x</p:attrName>
                                          <p:attrName>ppt_y</p:attrName>
                                        </p:attrNameLst>
                                      </p:cBhvr>
                                      <p:rCtr x="0" y="12"/>
                                    </p:animMotion>
                                  </p:childTnLst>
                                </p:cTn>
                              </p:par>
                              <p:par>
                                <p:cTn id="46" presetID="64" presetClass="path" presetSubtype="0" accel="50000" decel="50000" fill="hold" grpId="0" nodeType="withEffect">
                                  <p:stCondLst>
                                    <p:cond delay="0"/>
                                  </p:stCondLst>
                                  <p:childTnLst>
                                    <p:animMotion origin="layout" path="M 2.77778E-7 2.36056E-6 L 2.77778E-7 -0.02338 " pathEditMode="relative" rAng="0" ptsTypes="AA">
                                      <p:cBhvr>
                                        <p:cTn id="47" dur="700" spd="-100000" fill="hold"/>
                                        <p:tgtEl>
                                          <p:spTgt spid="10"/>
                                        </p:tgtEl>
                                        <p:attrNameLst>
                                          <p:attrName>ppt_x</p:attrName>
                                          <p:attrName>ppt_y</p:attrName>
                                        </p:attrNameLst>
                                      </p:cBhvr>
                                      <p:rCtr x="0" y="-12"/>
                                    </p:animMotion>
                                  </p:childTnLst>
                                </p:cTn>
                              </p:par>
                              <p:par>
                                <p:cTn id="48" presetID="64" presetClass="path" presetSubtype="0" accel="50000" decel="50000" fill="hold" grpId="0" nodeType="withEffect">
                                  <p:stCondLst>
                                    <p:cond delay="0"/>
                                  </p:stCondLst>
                                  <p:childTnLst>
                                    <p:animMotion origin="layout" path="M -8.33333E-7 2.36056E-6 L -8.33333E-7 -0.02338 " pathEditMode="relative" rAng="0" ptsTypes="AA">
                                      <p:cBhvr>
                                        <p:cTn id="49" dur="700" spd="-100000" fill="hold"/>
                                        <p:tgtEl>
                                          <p:spTgt spid="12"/>
                                        </p:tgtEl>
                                        <p:attrNameLst>
                                          <p:attrName>ppt_x</p:attrName>
                                          <p:attrName>ppt_y</p:attrName>
                                        </p:attrNameLst>
                                      </p:cBhvr>
                                      <p:rCtr x="0" y="-12"/>
                                    </p:animMotion>
                                  </p:childTnLst>
                                </p:cTn>
                              </p:par>
                              <p:par>
                                <p:cTn id="50" presetID="64" presetClass="path" presetSubtype="0" accel="50000" decel="50000" fill="hold" grpId="0" nodeType="withEffect">
                                  <p:stCondLst>
                                    <p:cond delay="0"/>
                                  </p:stCondLst>
                                  <p:childTnLst>
                                    <p:animMotion origin="layout" path="M 4.44444E-6 2.36056E-6 L 4.44444E-6 -0.02338 " pathEditMode="relative" rAng="0" ptsTypes="AA">
                                      <p:cBhvr>
                                        <p:cTn id="51" dur="700" spd="-100000" fill="hold"/>
                                        <p:tgtEl>
                                          <p:spTgt spid="15"/>
                                        </p:tgtEl>
                                        <p:attrNameLst>
                                          <p:attrName>ppt_x</p:attrName>
                                          <p:attrName>ppt_y</p:attrName>
                                        </p:attrNameLst>
                                      </p:cBhvr>
                                      <p:rCtr x="0" y="-12"/>
                                    </p:animMotion>
                                  </p:childTnLst>
                                </p:cTn>
                              </p:par>
                              <p:par>
                                <p:cTn id="52" presetID="64" presetClass="path" presetSubtype="0" accel="50000" decel="50000" fill="hold" grpId="0" nodeType="withEffect">
                                  <p:stCondLst>
                                    <p:cond delay="0"/>
                                  </p:stCondLst>
                                  <p:childTnLst>
                                    <p:animMotion origin="layout" path="M 3.33333E-6 2.36056E-6 L 3.33333E-6 -0.02338 " pathEditMode="relative" rAng="0" ptsTypes="AA">
                                      <p:cBhvr>
                                        <p:cTn id="53" dur="700" spd="-100000" fill="hold"/>
                                        <p:tgtEl>
                                          <p:spTgt spid="17"/>
                                        </p:tgtEl>
                                        <p:attrNameLst>
                                          <p:attrName>ppt_x</p:attrName>
                                          <p:attrName>ppt_y</p:attrName>
                                        </p:attrNameLst>
                                      </p:cBhvr>
                                      <p:rCtr x="0" y="-12"/>
                                    </p:animMotion>
                                  </p:childTnLst>
                                </p:cTn>
                              </p:par>
                            </p:childTnLst>
                          </p:cTn>
                        </p:par>
                        <p:par>
                          <p:cTn id="54" fill="hold">
                            <p:stCondLst>
                              <p:cond delay="1400"/>
                            </p:stCondLst>
                            <p:childTnLst>
                              <p:par>
                                <p:cTn id="55" presetID="10" presetClass="entr" presetSubtype="0" fill="hold" grpId="0" nodeType="after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fade">
                                      <p:cBhvr>
                                        <p:cTn id="57" dur="700"/>
                                        <p:tgtEl>
                                          <p:spTgt spid="6"/>
                                        </p:tgtEl>
                                      </p:cBhvr>
                                    </p:animEffect>
                                  </p:childTnLst>
                                </p:cTn>
                              </p:par>
                              <p:par>
                                <p:cTn id="58" presetID="10" presetClass="entr" presetSubtype="0" fill="hold" grpId="0" nodeType="withEffect">
                                  <p:stCondLst>
                                    <p:cond delay="100"/>
                                  </p:stCondLst>
                                  <p:childTnLst>
                                    <p:set>
                                      <p:cBhvr>
                                        <p:cTn id="59" dur="1" fill="hold">
                                          <p:stCondLst>
                                            <p:cond delay="0"/>
                                          </p:stCondLst>
                                        </p:cTn>
                                        <p:tgtEl>
                                          <p:spTgt spid="4"/>
                                        </p:tgtEl>
                                        <p:attrNameLst>
                                          <p:attrName>style.visibility</p:attrName>
                                        </p:attrNameLst>
                                      </p:cBhvr>
                                      <p:to>
                                        <p:strVal val="visible"/>
                                      </p:to>
                                    </p:set>
                                    <p:animEffect transition="in" filter="fade">
                                      <p:cBhvr>
                                        <p:cTn id="60" dur="700"/>
                                        <p:tgtEl>
                                          <p:spTgt spid="4"/>
                                        </p:tgtEl>
                                      </p:cBhvr>
                                    </p:animEffect>
                                  </p:childTnLst>
                                </p:cTn>
                              </p:par>
                              <p:par>
                                <p:cTn id="61" presetID="10" presetClass="entr" presetSubtype="0" fill="hold" grpId="0" nodeType="withEffect">
                                  <p:stCondLst>
                                    <p:cond delay="200"/>
                                  </p:stCondLst>
                                  <p:childTnLst>
                                    <p:set>
                                      <p:cBhvr>
                                        <p:cTn id="62" dur="1" fill="hold">
                                          <p:stCondLst>
                                            <p:cond delay="0"/>
                                          </p:stCondLst>
                                        </p:cTn>
                                        <p:tgtEl>
                                          <p:spTgt spid="8"/>
                                        </p:tgtEl>
                                        <p:attrNameLst>
                                          <p:attrName>style.visibility</p:attrName>
                                        </p:attrNameLst>
                                      </p:cBhvr>
                                      <p:to>
                                        <p:strVal val="visible"/>
                                      </p:to>
                                    </p:set>
                                    <p:animEffect transition="in" filter="fade">
                                      <p:cBhvr>
                                        <p:cTn id="63" dur="700"/>
                                        <p:tgtEl>
                                          <p:spTgt spid="8"/>
                                        </p:tgtEl>
                                      </p:cBhvr>
                                    </p:animEffect>
                                  </p:childTnLst>
                                </p:cTn>
                              </p:par>
                              <p:par>
                                <p:cTn id="64" presetID="10" presetClass="entr" presetSubtype="0" fill="hold" grpId="0" nodeType="withEffect">
                                  <p:stCondLst>
                                    <p:cond delay="300"/>
                                  </p:stCondLst>
                                  <p:childTnLst>
                                    <p:set>
                                      <p:cBhvr>
                                        <p:cTn id="65" dur="1" fill="hold">
                                          <p:stCondLst>
                                            <p:cond delay="0"/>
                                          </p:stCondLst>
                                        </p:cTn>
                                        <p:tgtEl>
                                          <p:spTgt spid="5"/>
                                        </p:tgtEl>
                                        <p:attrNameLst>
                                          <p:attrName>style.visibility</p:attrName>
                                        </p:attrNameLst>
                                      </p:cBhvr>
                                      <p:to>
                                        <p:strVal val="visible"/>
                                      </p:to>
                                    </p:set>
                                    <p:animEffect transition="in" filter="fade">
                                      <p:cBhvr>
                                        <p:cTn id="66" dur="700"/>
                                        <p:tgtEl>
                                          <p:spTgt spid="5"/>
                                        </p:tgtEl>
                                      </p:cBhvr>
                                    </p:animEffect>
                                  </p:childTnLst>
                                </p:cTn>
                              </p:par>
                              <p:par>
                                <p:cTn id="67" presetID="10" presetClass="entr" presetSubtype="0" fill="hold" grpId="0" nodeType="withEffect">
                                  <p:stCondLst>
                                    <p:cond delay="400"/>
                                  </p:stCondLst>
                                  <p:childTnLst>
                                    <p:set>
                                      <p:cBhvr>
                                        <p:cTn id="68" dur="1" fill="hold">
                                          <p:stCondLst>
                                            <p:cond delay="0"/>
                                          </p:stCondLst>
                                        </p:cTn>
                                        <p:tgtEl>
                                          <p:spTgt spid="7"/>
                                        </p:tgtEl>
                                        <p:attrNameLst>
                                          <p:attrName>style.visibility</p:attrName>
                                        </p:attrNameLst>
                                      </p:cBhvr>
                                      <p:to>
                                        <p:strVal val="visible"/>
                                      </p:to>
                                    </p:set>
                                    <p:animEffect transition="in" filter="fade">
                                      <p:cBhvr>
                                        <p:cTn id="69"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9" grpId="1" animBg="1"/>
      <p:bldP spid="10" grpId="0" animBg="1"/>
      <p:bldP spid="10" grpId="1" animBg="1"/>
      <p:bldP spid="11" grpId="0" animBg="1"/>
      <p:bldP spid="11" grpId="1" animBg="1"/>
      <p:bldP spid="12" grpId="0" animBg="1"/>
      <p:bldP spid="12"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p:cSld name="Closing Slide-red thank you">
    <p:spTree>
      <p:nvGrpSpPr>
        <p:cNvPr id="1" name=""/>
        <p:cNvGrpSpPr/>
        <p:nvPr/>
      </p:nvGrpSpPr>
      <p:grpSpPr>
        <a:xfrm>
          <a:off x="0" y="0"/>
          <a:ext cx="0" cy="0"/>
          <a:chOff x="0" y="0"/>
          <a:chExt cx="0" cy="0"/>
        </a:xfrm>
      </p:grpSpPr>
      <p:pic>
        <p:nvPicPr>
          <p:cNvPr id="18" name="Picture 17" descr="Complex_Gradient7.jp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0" y="0"/>
            <a:ext cx="12188825" cy="6858000"/>
          </a:xfrm>
          <a:prstGeom prst="rect">
            <a:avLst/>
          </a:prstGeom>
        </p:spPr>
      </p:pic>
      <p:sp>
        <p:nvSpPr>
          <p:cNvPr id="34" name="TextBox 33"/>
          <p:cNvSpPr txBox="1"/>
          <p:nvPr userDrawn="1"/>
        </p:nvSpPr>
        <p:spPr>
          <a:xfrm>
            <a:off x="859364" y="3060489"/>
            <a:ext cx="2468644" cy="646331"/>
          </a:xfrm>
          <a:prstGeom prst="rect">
            <a:avLst/>
          </a:prstGeom>
          <a:noFill/>
        </p:spPr>
        <p:txBody>
          <a:bodyPr wrap="none" rtlCol="0">
            <a:spAutoFit/>
          </a:bodyPr>
          <a:lstStyle/>
          <a:p>
            <a:r>
              <a:rPr lang="en-US" sz="3600" dirty="0" smtClean="0">
                <a:solidFill>
                  <a:srgbClr val="FFFFFF"/>
                </a:solidFill>
                <a:latin typeface="CiscoSans ExtraLight"/>
              </a:rPr>
              <a:t>Thank you.</a:t>
            </a:r>
            <a:endParaRPr lang="en-US" sz="3600" dirty="0">
              <a:solidFill>
                <a:srgbClr val="FFFFFF"/>
              </a:solidFill>
              <a:latin typeface="CiscoSans ExtraLight"/>
            </a:endParaRPr>
          </a:p>
        </p:txBody>
      </p:sp>
      <p:sp>
        <p:nvSpPr>
          <p:cNvPr id="19" name="Rectangle 18"/>
          <p:cNvSpPr>
            <a:spLocks noChangeArrowheads="1"/>
          </p:cNvSpPr>
          <p:nvPr/>
        </p:nvSpPr>
        <p:spPr bwMode="black">
          <a:xfrm>
            <a:off x="8415126" y="3708604"/>
            <a:ext cx="155448" cy="441827"/>
          </a:xfrm>
          <a:prstGeom prst="rect">
            <a:avLst/>
          </a:prstGeom>
          <a:solidFill>
            <a:schemeClr val="bg1"/>
          </a:solidFill>
          <a:ln w="9525">
            <a:noFill/>
            <a:miter lim="800000"/>
            <a:headEnd/>
            <a:tailEnd/>
          </a:ln>
        </p:spPr>
        <p:txBody>
          <a:bodyPr/>
          <a:lstStyle/>
          <a:p>
            <a:endParaRPr lang="en-US" dirty="0">
              <a:solidFill>
                <a:srgbClr val="0096D6"/>
              </a:solidFill>
              <a:latin typeface="CiscoSans ExtraLight"/>
            </a:endParaRPr>
          </a:p>
        </p:txBody>
      </p:sp>
      <p:sp>
        <p:nvSpPr>
          <p:cNvPr id="35" name="Freeform 34"/>
          <p:cNvSpPr>
            <a:spLocks/>
          </p:cNvSpPr>
          <p:nvPr/>
        </p:nvSpPr>
        <p:spPr bwMode="black">
          <a:xfrm>
            <a:off x="9320695" y="3697606"/>
            <a:ext cx="450072" cy="466297"/>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headEnd/>
            <a:tailEnd/>
          </a:ln>
        </p:spPr>
        <p:txBody>
          <a:bodyPr/>
          <a:lstStyle/>
          <a:p>
            <a:endParaRPr lang="en-US" dirty="0">
              <a:solidFill>
                <a:srgbClr val="0096D6"/>
              </a:solidFill>
              <a:latin typeface="CiscoSans ExtraLight"/>
            </a:endParaRPr>
          </a:p>
        </p:txBody>
      </p:sp>
      <p:sp>
        <p:nvSpPr>
          <p:cNvPr id="36" name="Freeform 35"/>
          <p:cNvSpPr>
            <a:spLocks/>
          </p:cNvSpPr>
          <p:nvPr userDrawn="1"/>
        </p:nvSpPr>
        <p:spPr bwMode="black">
          <a:xfrm>
            <a:off x="7764419" y="3697606"/>
            <a:ext cx="450072" cy="466297"/>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headEnd/>
            <a:tailEnd/>
          </a:ln>
        </p:spPr>
        <p:txBody>
          <a:bodyPr/>
          <a:lstStyle/>
          <a:p>
            <a:endParaRPr lang="en-US" dirty="0">
              <a:solidFill>
                <a:srgbClr val="0096D6"/>
              </a:solidFill>
              <a:latin typeface="CiscoSans ExtraLight"/>
            </a:endParaRPr>
          </a:p>
        </p:txBody>
      </p:sp>
      <p:sp>
        <p:nvSpPr>
          <p:cNvPr id="37" name="Freeform 36"/>
          <p:cNvSpPr>
            <a:spLocks noEditPoints="1"/>
          </p:cNvSpPr>
          <p:nvPr/>
        </p:nvSpPr>
        <p:spPr bwMode="black">
          <a:xfrm>
            <a:off x="9933443" y="3697606"/>
            <a:ext cx="618172" cy="466297"/>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headEnd/>
            <a:tailEnd/>
          </a:ln>
        </p:spPr>
        <p:txBody>
          <a:bodyPr/>
          <a:lstStyle/>
          <a:p>
            <a:endParaRPr lang="en-US" dirty="0">
              <a:solidFill>
                <a:srgbClr val="0096D6"/>
              </a:solidFill>
              <a:latin typeface="CiscoSans ExtraLight"/>
            </a:endParaRPr>
          </a:p>
        </p:txBody>
      </p:sp>
      <p:sp>
        <p:nvSpPr>
          <p:cNvPr id="38" name="Freeform 37"/>
          <p:cNvSpPr>
            <a:spLocks/>
          </p:cNvSpPr>
          <p:nvPr/>
        </p:nvSpPr>
        <p:spPr bwMode="black">
          <a:xfrm>
            <a:off x="8771205" y="3697606"/>
            <a:ext cx="403078" cy="466297"/>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headEnd/>
            <a:tailEnd/>
          </a:ln>
        </p:spPr>
        <p:txBody>
          <a:bodyPr/>
          <a:lstStyle/>
          <a:p>
            <a:endParaRPr lang="en-US" dirty="0">
              <a:solidFill>
                <a:srgbClr val="0096D6"/>
              </a:solidFill>
              <a:latin typeface="CiscoSans ExtraLight"/>
            </a:endParaRPr>
          </a:p>
        </p:txBody>
      </p:sp>
      <p:sp>
        <p:nvSpPr>
          <p:cNvPr id="39" name="Freeform 38"/>
          <p:cNvSpPr>
            <a:spLocks/>
          </p:cNvSpPr>
          <p:nvPr/>
        </p:nvSpPr>
        <p:spPr bwMode="black">
          <a:xfrm>
            <a:off x="7455332" y="3082440"/>
            <a:ext cx="146409" cy="22703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headEnd/>
            <a:tailEnd/>
          </a:ln>
        </p:spPr>
        <p:txBody>
          <a:bodyPr/>
          <a:lstStyle/>
          <a:p>
            <a:endParaRPr lang="en-US" dirty="0">
              <a:solidFill>
                <a:srgbClr val="0096D6"/>
              </a:solidFill>
              <a:latin typeface="CiscoSans ExtraLight"/>
            </a:endParaRPr>
          </a:p>
        </p:txBody>
      </p:sp>
      <p:sp>
        <p:nvSpPr>
          <p:cNvPr id="40" name="Freeform 39"/>
          <p:cNvSpPr>
            <a:spLocks/>
          </p:cNvSpPr>
          <p:nvPr/>
        </p:nvSpPr>
        <p:spPr bwMode="black">
          <a:xfrm>
            <a:off x="7865637" y="2930181"/>
            <a:ext cx="146409" cy="379291"/>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headEnd/>
            <a:tailEnd/>
          </a:ln>
        </p:spPr>
        <p:txBody>
          <a:bodyPr/>
          <a:lstStyle/>
          <a:p>
            <a:endParaRPr lang="en-US" dirty="0">
              <a:solidFill>
                <a:srgbClr val="0096D6"/>
              </a:solidFill>
              <a:latin typeface="CiscoSans ExtraLight"/>
            </a:endParaRPr>
          </a:p>
        </p:txBody>
      </p:sp>
      <p:sp>
        <p:nvSpPr>
          <p:cNvPr id="41" name="Freeform 40"/>
          <p:cNvSpPr>
            <a:spLocks/>
          </p:cNvSpPr>
          <p:nvPr/>
        </p:nvSpPr>
        <p:spPr bwMode="black">
          <a:xfrm>
            <a:off x="8268719" y="2720823"/>
            <a:ext cx="146409" cy="69876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headEnd/>
            <a:tailEnd/>
          </a:ln>
        </p:spPr>
        <p:txBody>
          <a:bodyPr/>
          <a:lstStyle/>
          <a:p>
            <a:endParaRPr lang="en-US" dirty="0">
              <a:solidFill>
                <a:srgbClr val="0096D6"/>
              </a:solidFill>
              <a:latin typeface="CiscoSans ExtraLight"/>
            </a:endParaRPr>
          </a:p>
        </p:txBody>
      </p:sp>
      <p:sp>
        <p:nvSpPr>
          <p:cNvPr id="42" name="Freeform 41"/>
          <p:cNvSpPr>
            <a:spLocks/>
          </p:cNvSpPr>
          <p:nvPr/>
        </p:nvSpPr>
        <p:spPr bwMode="black">
          <a:xfrm>
            <a:off x="8679024" y="2930181"/>
            <a:ext cx="146409" cy="3792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headEnd/>
            <a:tailEnd/>
          </a:ln>
        </p:spPr>
        <p:txBody>
          <a:bodyPr/>
          <a:lstStyle/>
          <a:p>
            <a:endParaRPr lang="en-US" dirty="0">
              <a:solidFill>
                <a:srgbClr val="0096D6"/>
              </a:solidFill>
              <a:latin typeface="CiscoSans ExtraLight"/>
            </a:endParaRPr>
          </a:p>
        </p:txBody>
      </p:sp>
      <p:sp>
        <p:nvSpPr>
          <p:cNvPr id="43" name="Freeform 42"/>
          <p:cNvSpPr>
            <a:spLocks/>
          </p:cNvSpPr>
          <p:nvPr/>
        </p:nvSpPr>
        <p:spPr bwMode="black">
          <a:xfrm>
            <a:off x="9080293" y="3082441"/>
            <a:ext cx="155448" cy="227031"/>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headEnd/>
            <a:tailEnd/>
          </a:ln>
        </p:spPr>
        <p:txBody>
          <a:bodyPr/>
          <a:lstStyle/>
          <a:p>
            <a:endParaRPr lang="en-US" dirty="0">
              <a:solidFill>
                <a:srgbClr val="0096D6"/>
              </a:solidFill>
              <a:latin typeface="CiscoSans ExtraLight"/>
            </a:endParaRPr>
          </a:p>
        </p:txBody>
      </p:sp>
      <p:sp>
        <p:nvSpPr>
          <p:cNvPr id="44" name="Freeform 43"/>
          <p:cNvSpPr>
            <a:spLocks/>
          </p:cNvSpPr>
          <p:nvPr/>
        </p:nvSpPr>
        <p:spPr bwMode="black">
          <a:xfrm>
            <a:off x="9490603" y="2930181"/>
            <a:ext cx="148216" cy="379290"/>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dirty="0">
              <a:solidFill>
                <a:srgbClr val="0096D6"/>
              </a:solidFill>
              <a:latin typeface="CiscoSans ExtraLight"/>
            </a:endParaRPr>
          </a:p>
        </p:txBody>
      </p:sp>
      <p:sp>
        <p:nvSpPr>
          <p:cNvPr id="45" name="Freeform 44"/>
          <p:cNvSpPr>
            <a:spLocks/>
          </p:cNvSpPr>
          <p:nvPr/>
        </p:nvSpPr>
        <p:spPr bwMode="black">
          <a:xfrm>
            <a:off x="9900912" y="2720823"/>
            <a:ext cx="148216" cy="698766"/>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headEnd/>
            <a:tailEnd/>
          </a:ln>
        </p:spPr>
        <p:txBody>
          <a:bodyPr/>
          <a:lstStyle/>
          <a:p>
            <a:endParaRPr lang="en-US" dirty="0">
              <a:solidFill>
                <a:srgbClr val="0096D6"/>
              </a:solidFill>
              <a:latin typeface="CiscoSans ExtraLight"/>
            </a:endParaRPr>
          </a:p>
        </p:txBody>
      </p:sp>
      <p:sp>
        <p:nvSpPr>
          <p:cNvPr id="46" name="Freeform 45"/>
          <p:cNvSpPr>
            <a:spLocks/>
          </p:cNvSpPr>
          <p:nvPr/>
        </p:nvSpPr>
        <p:spPr bwMode="black">
          <a:xfrm>
            <a:off x="10303986" y="2930181"/>
            <a:ext cx="148216" cy="379290"/>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dirty="0">
              <a:solidFill>
                <a:srgbClr val="0096D6"/>
              </a:solidFill>
              <a:latin typeface="CiscoSans ExtraLight"/>
            </a:endParaRPr>
          </a:p>
        </p:txBody>
      </p:sp>
      <p:sp>
        <p:nvSpPr>
          <p:cNvPr id="47" name="Freeform 46"/>
          <p:cNvSpPr>
            <a:spLocks/>
          </p:cNvSpPr>
          <p:nvPr/>
        </p:nvSpPr>
        <p:spPr bwMode="black">
          <a:xfrm>
            <a:off x="10714295" y="3082441"/>
            <a:ext cx="148216" cy="227031"/>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headEnd/>
            <a:tailEnd/>
          </a:ln>
        </p:spPr>
        <p:txBody>
          <a:bodyPr/>
          <a:lstStyle/>
          <a:p>
            <a:endParaRPr lang="en-US" dirty="0">
              <a:solidFill>
                <a:srgbClr val="0096D6"/>
              </a:solidFill>
              <a:latin typeface="CiscoSans ExtraLight"/>
            </a:endParaRPr>
          </a:p>
        </p:txBody>
      </p:sp>
      <p:sp>
        <p:nvSpPr>
          <p:cNvPr id="20" name="Freeform 19"/>
          <p:cNvSpPr>
            <a:spLocks/>
          </p:cNvSpPr>
          <p:nvPr userDrawn="1"/>
        </p:nvSpPr>
        <p:spPr bwMode="black">
          <a:xfrm>
            <a:off x="9080293" y="3082441"/>
            <a:ext cx="155448" cy="227031"/>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headEnd/>
            <a:tailEnd/>
          </a:ln>
        </p:spPr>
        <p:txBody>
          <a:bodyPr/>
          <a:lstStyle/>
          <a:p>
            <a:endParaRPr lang="en-US" dirty="0">
              <a:solidFill>
                <a:srgbClr val="0096D6"/>
              </a:solidFill>
              <a:latin typeface="CiscoSans ExtraLight"/>
            </a:endParaRPr>
          </a:p>
        </p:txBody>
      </p:sp>
    </p:spTree>
    <p:extLst>
      <p:ext uri="{BB962C8B-B14F-4D97-AF65-F5344CB8AC3E}">
        <p14:creationId xmlns:p14="http://schemas.microsoft.com/office/powerpoint/2010/main" val="61210922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700"/>
                                        <p:tgtEl>
                                          <p:spTgt spid="18"/>
                                        </p:tgtEl>
                                      </p:cBhvr>
                                    </p:animEffect>
                                  </p:childTnLst>
                                </p:cTn>
                              </p:par>
                            </p:childTnLst>
                          </p:cTn>
                        </p:par>
                        <p:par>
                          <p:cTn id="8" fill="hold">
                            <p:stCondLst>
                              <p:cond delay="700"/>
                            </p:stCondLst>
                            <p:childTnLst>
                              <p:par>
                                <p:cTn id="9" presetID="10" presetClass="entr" presetSubtype="0" fill="hold" grpId="0" nodeType="afterEffect">
                                  <p:stCondLst>
                                    <p:cond delay="0"/>
                                  </p:stCondLst>
                                  <p:iterate type="lt">
                                    <p:tmPct val="6250"/>
                                  </p:iterate>
                                  <p:childTnLst>
                                    <p:set>
                                      <p:cBhvr>
                                        <p:cTn id="10" dur="1" fill="hold">
                                          <p:stCondLst>
                                            <p:cond delay="0"/>
                                          </p:stCondLst>
                                        </p:cTn>
                                        <p:tgtEl>
                                          <p:spTgt spid="34"/>
                                        </p:tgtEl>
                                        <p:attrNameLst>
                                          <p:attrName>style.visibility</p:attrName>
                                        </p:attrNameLst>
                                      </p:cBhvr>
                                      <p:to>
                                        <p:strVal val="visible"/>
                                      </p:to>
                                    </p:set>
                                    <p:animEffect transition="in" filter="fade">
                                      <p:cBhvr>
                                        <p:cTn id="11" dur="1000"/>
                                        <p:tgtEl>
                                          <p:spTgt spid="34"/>
                                        </p:tgtEl>
                                      </p:cBhvr>
                                    </p:animEffect>
                                  </p:childTnLst>
                                </p:cTn>
                              </p:par>
                            </p:childTnLst>
                          </p:cTn>
                        </p:par>
                        <p:par>
                          <p:cTn id="12" fill="hold">
                            <p:stCondLst>
                              <p:cond delay="2200"/>
                            </p:stCondLst>
                            <p:childTnLst>
                              <p:par>
                                <p:cTn id="13" presetID="10" presetClass="entr" presetSubtype="0" fill="hold" grpId="1"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700"/>
                                        <p:tgtEl>
                                          <p:spTgt spid="39"/>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40"/>
                                        </p:tgtEl>
                                        <p:attrNameLst>
                                          <p:attrName>style.visibility</p:attrName>
                                        </p:attrNameLst>
                                      </p:cBhvr>
                                      <p:to>
                                        <p:strVal val="visible"/>
                                      </p:to>
                                    </p:set>
                                    <p:animEffect transition="in" filter="fade">
                                      <p:cBhvr>
                                        <p:cTn id="18" dur="700"/>
                                        <p:tgtEl>
                                          <p:spTgt spid="40"/>
                                        </p:tgtEl>
                                      </p:cBhvr>
                                    </p:animEffect>
                                  </p:childTnLst>
                                </p:cTn>
                              </p:par>
                              <p:par>
                                <p:cTn id="19" presetID="10" presetClass="entr" presetSubtype="0" fill="hold" grpId="1" nodeType="with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700"/>
                                        <p:tgtEl>
                                          <p:spTgt spid="41"/>
                                        </p:tgtEl>
                                      </p:cBhvr>
                                    </p:animEffect>
                                  </p:childTnLst>
                                </p:cTn>
                              </p:par>
                              <p:par>
                                <p:cTn id="22" presetID="10" presetClass="entr" presetSubtype="0" fill="hold" grpId="1" nodeType="with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fade">
                                      <p:cBhvr>
                                        <p:cTn id="24" dur="700"/>
                                        <p:tgtEl>
                                          <p:spTgt spid="42"/>
                                        </p:tgtEl>
                                      </p:cBhvr>
                                    </p:animEffect>
                                  </p:childTnLst>
                                </p:cTn>
                              </p:par>
                              <p:par>
                                <p:cTn id="25" presetID="10" presetClass="entr" presetSubtype="0" fill="hold" grpId="1" nodeType="with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fade">
                                      <p:cBhvr>
                                        <p:cTn id="27" dur="700"/>
                                        <p:tgtEl>
                                          <p:spTgt spid="43"/>
                                        </p:tgtEl>
                                      </p:cBhvr>
                                    </p:animEffect>
                                  </p:childTnLst>
                                </p:cTn>
                              </p:par>
                              <p:par>
                                <p:cTn id="28" presetID="10" presetClass="entr" presetSubtype="0" fill="hold" grpId="1" nodeType="withEffect">
                                  <p:stCondLst>
                                    <p:cond delay="0"/>
                                  </p:stCondLst>
                                  <p:childTnLst>
                                    <p:set>
                                      <p:cBhvr>
                                        <p:cTn id="29" dur="1" fill="hold">
                                          <p:stCondLst>
                                            <p:cond delay="0"/>
                                          </p:stCondLst>
                                        </p:cTn>
                                        <p:tgtEl>
                                          <p:spTgt spid="44"/>
                                        </p:tgtEl>
                                        <p:attrNameLst>
                                          <p:attrName>style.visibility</p:attrName>
                                        </p:attrNameLst>
                                      </p:cBhvr>
                                      <p:to>
                                        <p:strVal val="visible"/>
                                      </p:to>
                                    </p:set>
                                    <p:animEffect transition="in" filter="fade">
                                      <p:cBhvr>
                                        <p:cTn id="30" dur="700"/>
                                        <p:tgtEl>
                                          <p:spTgt spid="44"/>
                                        </p:tgtEl>
                                      </p:cBhvr>
                                    </p:animEffect>
                                  </p:childTnLst>
                                </p:cTn>
                              </p:par>
                              <p:par>
                                <p:cTn id="31" presetID="10" presetClass="entr" presetSubtype="0" fill="hold" grpId="1" nodeType="with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fade">
                                      <p:cBhvr>
                                        <p:cTn id="33" dur="700"/>
                                        <p:tgtEl>
                                          <p:spTgt spid="45"/>
                                        </p:tgtEl>
                                      </p:cBhvr>
                                    </p:animEffect>
                                  </p:childTnLst>
                                </p:cTn>
                              </p:par>
                              <p:par>
                                <p:cTn id="34" presetID="10" presetClass="entr" presetSubtype="0" fill="hold" grpId="1" nodeType="withEffect">
                                  <p:stCondLst>
                                    <p:cond delay="0"/>
                                  </p:stCondLst>
                                  <p:childTnLst>
                                    <p:set>
                                      <p:cBhvr>
                                        <p:cTn id="35" dur="1" fill="hold">
                                          <p:stCondLst>
                                            <p:cond delay="0"/>
                                          </p:stCondLst>
                                        </p:cTn>
                                        <p:tgtEl>
                                          <p:spTgt spid="46"/>
                                        </p:tgtEl>
                                        <p:attrNameLst>
                                          <p:attrName>style.visibility</p:attrName>
                                        </p:attrNameLst>
                                      </p:cBhvr>
                                      <p:to>
                                        <p:strVal val="visible"/>
                                      </p:to>
                                    </p:set>
                                    <p:animEffect transition="in" filter="fade">
                                      <p:cBhvr>
                                        <p:cTn id="36" dur="700"/>
                                        <p:tgtEl>
                                          <p:spTgt spid="46"/>
                                        </p:tgtEl>
                                      </p:cBhvr>
                                    </p:animEffect>
                                  </p:childTnLst>
                                </p:cTn>
                              </p:par>
                              <p:par>
                                <p:cTn id="37" presetID="10" presetClass="entr" presetSubtype="0" fill="hold" grpId="1" nodeType="withEffect">
                                  <p:stCondLst>
                                    <p:cond delay="0"/>
                                  </p:stCondLst>
                                  <p:childTnLst>
                                    <p:set>
                                      <p:cBhvr>
                                        <p:cTn id="38" dur="1" fill="hold">
                                          <p:stCondLst>
                                            <p:cond delay="0"/>
                                          </p:stCondLst>
                                        </p:cTn>
                                        <p:tgtEl>
                                          <p:spTgt spid="47"/>
                                        </p:tgtEl>
                                        <p:attrNameLst>
                                          <p:attrName>style.visibility</p:attrName>
                                        </p:attrNameLst>
                                      </p:cBhvr>
                                      <p:to>
                                        <p:strVal val="visible"/>
                                      </p:to>
                                    </p:set>
                                    <p:animEffect transition="in" filter="fade">
                                      <p:cBhvr>
                                        <p:cTn id="39" dur="700"/>
                                        <p:tgtEl>
                                          <p:spTgt spid="47"/>
                                        </p:tgtEl>
                                      </p:cBhvr>
                                    </p:animEffect>
                                  </p:childTnLst>
                                </p:cTn>
                              </p:par>
                              <p:par>
                                <p:cTn id="40" presetID="10" presetClass="entr" presetSubtype="0" fill="hold"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700"/>
                                        <p:tgtEl>
                                          <p:spTgt spid="20"/>
                                        </p:tgtEl>
                                      </p:cBhvr>
                                    </p:animEffect>
                                  </p:childTnLst>
                                </p:cTn>
                              </p:par>
                              <p:par>
                                <p:cTn id="43" presetID="42" presetClass="path" presetSubtype="0" accel="50000" decel="50000" fill="hold" nodeType="withEffect">
                                  <p:stCondLst>
                                    <p:cond delay="0"/>
                                  </p:stCondLst>
                                  <p:childTnLst>
                                    <p:animMotion origin="layout" path="M 4.72222E-6 4.81481E-6 L 4.72222E-6 0.09143 " pathEditMode="relative" rAng="0" ptsTypes="AA">
                                      <p:cBhvr>
                                        <p:cTn id="44" dur="700" spd="-100000" fill="hold"/>
                                        <p:tgtEl>
                                          <p:spTgt spid="20"/>
                                        </p:tgtEl>
                                        <p:attrNameLst>
                                          <p:attrName>ppt_x</p:attrName>
                                          <p:attrName>ppt_y</p:attrName>
                                        </p:attrNameLst>
                                      </p:cBhvr>
                                      <p:rCtr x="0" y="46"/>
                                    </p:animMotion>
                                  </p:childTnLst>
                                </p:cTn>
                              </p:par>
                              <p:par>
                                <p:cTn id="45" presetID="42" presetClass="path" presetSubtype="0" accel="50000" decel="50000" fill="hold" grpId="0" nodeType="withEffect">
                                  <p:stCondLst>
                                    <p:cond delay="0"/>
                                  </p:stCondLst>
                                  <p:childTnLst>
                                    <p:animMotion origin="layout" path="M -4.72222E-6 3.7037E-7 L -4.72222E-6 0.09143 " pathEditMode="relative" rAng="0" ptsTypes="AA">
                                      <p:cBhvr>
                                        <p:cTn id="46" dur="700" spd="-100000" fill="hold"/>
                                        <p:tgtEl>
                                          <p:spTgt spid="39"/>
                                        </p:tgtEl>
                                        <p:attrNameLst>
                                          <p:attrName>ppt_x</p:attrName>
                                          <p:attrName>ppt_y</p:attrName>
                                        </p:attrNameLst>
                                      </p:cBhvr>
                                      <p:rCtr x="0" y="46"/>
                                    </p:animMotion>
                                  </p:childTnLst>
                                </p:cTn>
                              </p:par>
                              <p:par>
                                <p:cTn id="47" presetID="42" presetClass="path" presetSubtype="0" accel="50000" decel="50000" fill="hold" grpId="0" nodeType="withEffect">
                                  <p:stCondLst>
                                    <p:cond delay="0"/>
                                  </p:stCondLst>
                                  <p:childTnLst>
                                    <p:animMotion origin="layout" path="M 5E-6 3.7037E-6 L 5E-6 0.11157 " pathEditMode="relative" rAng="0" ptsTypes="AA">
                                      <p:cBhvr>
                                        <p:cTn id="48" dur="700" spd="-100000" fill="hold"/>
                                        <p:tgtEl>
                                          <p:spTgt spid="41"/>
                                        </p:tgtEl>
                                        <p:attrNameLst>
                                          <p:attrName>ppt_x</p:attrName>
                                          <p:attrName>ppt_y</p:attrName>
                                        </p:attrNameLst>
                                      </p:cBhvr>
                                      <p:rCtr x="0" y="56"/>
                                    </p:animMotion>
                                  </p:childTnLst>
                                </p:cTn>
                              </p:par>
                              <p:par>
                                <p:cTn id="49" presetID="42" presetClass="path" presetSubtype="0" accel="50000" decel="50000" fill="hold" grpId="0" nodeType="withEffect">
                                  <p:stCondLst>
                                    <p:cond delay="0"/>
                                  </p:stCondLst>
                                  <p:childTnLst>
                                    <p:animMotion origin="layout" path="M 4.72222E-6 4.81481E-6 L 4.72222E-6 0.09143 " pathEditMode="relative" rAng="0" ptsTypes="AA">
                                      <p:cBhvr>
                                        <p:cTn id="50" dur="700" spd="-100000" fill="hold"/>
                                        <p:tgtEl>
                                          <p:spTgt spid="43"/>
                                        </p:tgtEl>
                                        <p:attrNameLst>
                                          <p:attrName>ppt_x</p:attrName>
                                          <p:attrName>ppt_y</p:attrName>
                                        </p:attrNameLst>
                                      </p:cBhvr>
                                      <p:rCtr x="0" y="46"/>
                                    </p:animMotion>
                                  </p:childTnLst>
                                </p:cTn>
                              </p:par>
                              <p:par>
                                <p:cTn id="51" presetID="42" presetClass="path" presetSubtype="0" accel="50000" decel="50000" fill="hold" grpId="0" nodeType="withEffect">
                                  <p:stCondLst>
                                    <p:cond delay="0"/>
                                  </p:stCondLst>
                                  <p:childTnLst>
                                    <p:animMotion origin="layout" path="M -2.77778E-6 3.7037E-6 L -2.77778E-6 0.11157 " pathEditMode="relative" rAng="0" ptsTypes="AA">
                                      <p:cBhvr>
                                        <p:cTn id="52" dur="700" spd="-100000" fill="hold"/>
                                        <p:tgtEl>
                                          <p:spTgt spid="45"/>
                                        </p:tgtEl>
                                        <p:attrNameLst>
                                          <p:attrName>ppt_x</p:attrName>
                                          <p:attrName>ppt_y</p:attrName>
                                        </p:attrNameLst>
                                      </p:cBhvr>
                                      <p:rCtr x="0" y="56"/>
                                    </p:animMotion>
                                  </p:childTnLst>
                                </p:cTn>
                              </p:par>
                              <p:par>
                                <p:cTn id="53" presetID="42" presetClass="path" presetSubtype="0" accel="50000" decel="50000" fill="hold" grpId="0" nodeType="withEffect">
                                  <p:stCondLst>
                                    <p:cond delay="0"/>
                                  </p:stCondLst>
                                  <p:childTnLst>
                                    <p:animMotion origin="layout" path="M 5.55556E-7 4.81481E-6 L 5.55556E-7 0.09143 " pathEditMode="relative" rAng="0" ptsTypes="AA">
                                      <p:cBhvr>
                                        <p:cTn id="54" dur="700" spd="-100000" fill="hold"/>
                                        <p:tgtEl>
                                          <p:spTgt spid="47"/>
                                        </p:tgtEl>
                                        <p:attrNameLst>
                                          <p:attrName>ppt_x</p:attrName>
                                          <p:attrName>ppt_y</p:attrName>
                                        </p:attrNameLst>
                                      </p:cBhvr>
                                      <p:rCtr x="0" y="46"/>
                                    </p:animMotion>
                                  </p:childTnLst>
                                </p:cTn>
                              </p:par>
                              <p:par>
                                <p:cTn id="55" presetID="64" presetClass="path" presetSubtype="0" accel="50000" decel="50000" fill="hold" grpId="0" nodeType="withEffect">
                                  <p:stCondLst>
                                    <p:cond delay="0"/>
                                  </p:stCondLst>
                                  <p:childTnLst>
                                    <p:animMotion origin="layout" path="M 4.72222E-6 3.33333E-6 L 4.72222E-6 -0.10764 " pathEditMode="relative" rAng="0" ptsTypes="AA">
                                      <p:cBhvr>
                                        <p:cTn id="56" dur="700" spd="-100000" fill="hold"/>
                                        <p:tgtEl>
                                          <p:spTgt spid="40"/>
                                        </p:tgtEl>
                                        <p:attrNameLst>
                                          <p:attrName>ppt_x</p:attrName>
                                          <p:attrName>ppt_y</p:attrName>
                                        </p:attrNameLst>
                                      </p:cBhvr>
                                      <p:rCtr x="0" y="-54"/>
                                    </p:animMotion>
                                  </p:childTnLst>
                                </p:cTn>
                              </p:par>
                              <p:par>
                                <p:cTn id="57" presetID="64" presetClass="path" presetSubtype="0" accel="50000" decel="50000" fill="hold" grpId="0" nodeType="withEffect">
                                  <p:stCondLst>
                                    <p:cond delay="0"/>
                                  </p:stCondLst>
                                  <p:childTnLst>
                                    <p:animMotion origin="layout" path="M 4.44444E-6 3.33333E-6 L 4.44444E-6 -0.10764 " pathEditMode="relative" rAng="0" ptsTypes="AA">
                                      <p:cBhvr>
                                        <p:cTn id="58" dur="700" spd="-100000" fill="hold"/>
                                        <p:tgtEl>
                                          <p:spTgt spid="42"/>
                                        </p:tgtEl>
                                        <p:attrNameLst>
                                          <p:attrName>ppt_x</p:attrName>
                                          <p:attrName>ppt_y</p:attrName>
                                        </p:attrNameLst>
                                      </p:cBhvr>
                                      <p:rCtr x="0" y="-54"/>
                                    </p:animMotion>
                                  </p:childTnLst>
                                </p:cTn>
                              </p:par>
                              <p:par>
                                <p:cTn id="59" presetID="64" presetClass="path" presetSubtype="0" accel="50000" decel="50000" fill="hold" grpId="0" nodeType="withEffect">
                                  <p:stCondLst>
                                    <p:cond delay="0"/>
                                  </p:stCondLst>
                                  <p:childTnLst>
                                    <p:animMotion origin="layout" path="M -2.22222E-6 3.33333E-6 L -2.22222E-6 -0.10764 " pathEditMode="relative" rAng="0" ptsTypes="AA">
                                      <p:cBhvr>
                                        <p:cTn id="60" dur="700" spd="-100000" fill="hold"/>
                                        <p:tgtEl>
                                          <p:spTgt spid="44"/>
                                        </p:tgtEl>
                                        <p:attrNameLst>
                                          <p:attrName>ppt_x</p:attrName>
                                          <p:attrName>ppt_y</p:attrName>
                                        </p:attrNameLst>
                                      </p:cBhvr>
                                      <p:rCtr x="0" y="-54"/>
                                    </p:animMotion>
                                  </p:childTnLst>
                                </p:cTn>
                              </p:par>
                              <p:par>
                                <p:cTn id="61" presetID="64" presetClass="path" presetSubtype="0" accel="50000" decel="50000" fill="hold" grpId="0" nodeType="withEffect">
                                  <p:stCondLst>
                                    <p:cond delay="0"/>
                                  </p:stCondLst>
                                  <p:childTnLst>
                                    <p:animMotion origin="layout" path="M 1.11111E-6 3.33333E-6 L 1.11111E-6 -0.10764 " pathEditMode="relative" rAng="0" ptsTypes="AA">
                                      <p:cBhvr>
                                        <p:cTn id="62" dur="700" spd="-100000" fill="hold"/>
                                        <p:tgtEl>
                                          <p:spTgt spid="46"/>
                                        </p:tgtEl>
                                        <p:attrNameLst>
                                          <p:attrName>ppt_x</p:attrName>
                                          <p:attrName>ppt_y</p:attrName>
                                        </p:attrNameLst>
                                      </p:cBhvr>
                                      <p:rCtr x="0" y="-54"/>
                                    </p:animMotion>
                                  </p:childTnLst>
                                </p:cTn>
                              </p:par>
                            </p:childTnLst>
                          </p:cTn>
                        </p:par>
                        <p:par>
                          <p:cTn id="63" fill="hold">
                            <p:stCondLst>
                              <p:cond delay="2900"/>
                            </p:stCondLst>
                            <p:childTnLst>
                              <p:par>
                                <p:cTn id="64" presetID="10" presetClass="entr" presetSubtype="0" fill="hold" nodeType="afterEffect">
                                  <p:stCondLst>
                                    <p:cond delay="0"/>
                                  </p:stCondLst>
                                  <p:childTnLst>
                                    <p:set>
                                      <p:cBhvr>
                                        <p:cTn id="65" dur="1" fill="hold">
                                          <p:stCondLst>
                                            <p:cond delay="0"/>
                                          </p:stCondLst>
                                        </p:cTn>
                                        <p:tgtEl>
                                          <p:spTgt spid="36"/>
                                        </p:tgtEl>
                                        <p:attrNameLst>
                                          <p:attrName>style.visibility</p:attrName>
                                        </p:attrNameLst>
                                      </p:cBhvr>
                                      <p:to>
                                        <p:strVal val="visible"/>
                                      </p:to>
                                    </p:set>
                                    <p:animEffect transition="in" filter="fade">
                                      <p:cBhvr>
                                        <p:cTn id="66" dur="700"/>
                                        <p:tgtEl>
                                          <p:spTgt spid="36"/>
                                        </p:tgtEl>
                                      </p:cBhvr>
                                    </p:animEffect>
                                  </p:childTnLst>
                                </p:cTn>
                              </p:par>
                              <p:par>
                                <p:cTn id="67" presetID="10" presetClass="entr" presetSubtype="0" fill="hold" nodeType="withEffect">
                                  <p:stCondLst>
                                    <p:cond delay="100"/>
                                  </p:stCondLst>
                                  <p:childTnLst>
                                    <p:set>
                                      <p:cBhvr>
                                        <p:cTn id="68" dur="1" fill="hold">
                                          <p:stCondLst>
                                            <p:cond delay="0"/>
                                          </p:stCondLst>
                                        </p:cTn>
                                        <p:tgtEl>
                                          <p:spTgt spid="19"/>
                                        </p:tgtEl>
                                        <p:attrNameLst>
                                          <p:attrName>style.visibility</p:attrName>
                                        </p:attrNameLst>
                                      </p:cBhvr>
                                      <p:to>
                                        <p:strVal val="visible"/>
                                      </p:to>
                                    </p:set>
                                    <p:animEffect transition="in" filter="fade">
                                      <p:cBhvr>
                                        <p:cTn id="69" dur="700"/>
                                        <p:tgtEl>
                                          <p:spTgt spid="19"/>
                                        </p:tgtEl>
                                      </p:cBhvr>
                                    </p:animEffect>
                                  </p:childTnLst>
                                </p:cTn>
                              </p:par>
                              <p:par>
                                <p:cTn id="70" presetID="10" presetClass="entr" presetSubtype="0" fill="hold" nodeType="withEffect">
                                  <p:stCondLst>
                                    <p:cond delay="200"/>
                                  </p:stCondLst>
                                  <p:childTnLst>
                                    <p:set>
                                      <p:cBhvr>
                                        <p:cTn id="71" dur="1" fill="hold">
                                          <p:stCondLst>
                                            <p:cond delay="0"/>
                                          </p:stCondLst>
                                        </p:cTn>
                                        <p:tgtEl>
                                          <p:spTgt spid="38"/>
                                        </p:tgtEl>
                                        <p:attrNameLst>
                                          <p:attrName>style.visibility</p:attrName>
                                        </p:attrNameLst>
                                      </p:cBhvr>
                                      <p:to>
                                        <p:strVal val="visible"/>
                                      </p:to>
                                    </p:set>
                                    <p:animEffect transition="in" filter="fade">
                                      <p:cBhvr>
                                        <p:cTn id="72" dur="700"/>
                                        <p:tgtEl>
                                          <p:spTgt spid="38"/>
                                        </p:tgtEl>
                                      </p:cBhvr>
                                    </p:animEffect>
                                  </p:childTnLst>
                                </p:cTn>
                              </p:par>
                              <p:par>
                                <p:cTn id="73" presetID="10" presetClass="entr" presetSubtype="0" fill="hold" nodeType="withEffect">
                                  <p:stCondLst>
                                    <p:cond delay="300"/>
                                  </p:stCondLst>
                                  <p:childTnLst>
                                    <p:set>
                                      <p:cBhvr>
                                        <p:cTn id="74" dur="1" fill="hold">
                                          <p:stCondLst>
                                            <p:cond delay="0"/>
                                          </p:stCondLst>
                                        </p:cTn>
                                        <p:tgtEl>
                                          <p:spTgt spid="35"/>
                                        </p:tgtEl>
                                        <p:attrNameLst>
                                          <p:attrName>style.visibility</p:attrName>
                                        </p:attrNameLst>
                                      </p:cBhvr>
                                      <p:to>
                                        <p:strVal val="visible"/>
                                      </p:to>
                                    </p:set>
                                    <p:animEffect transition="in" filter="fade">
                                      <p:cBhvr>
                                        <p:cTn id="75" dur="700"/>
                                        <p:tgtEl>
                                          <p:spTgt spid="35"/>
                                        </p:tgtEl>
                                      </p:cBhvr>
                                    </p:animEffect>
                                  </p:childTnLst>
                                </p:cTn>
                              </p:par>
                              <p:par>
                                <p:cTn id="76" presetID="10" presetClass="entr" presetSubtype="0" fill="hold" nodeType="withEffect">
                                  <p:stCondLst>
                                    <p:cond delay="400"/>
                                  </p:stCondLst>
                                  <p:childTnLst>
                                    <p:set>
                                      <p:cBhvr>
                                        <p:cTn id="77" dur="1" fill="hold">
                                          <p:stCondLst>
                                            <p:cond delay="0"/>
                                          </p:stCondLst>
                                        </p:cTn>
                                        <p:tgtEl>
                                          <p:spTgt spid="37"/>
                                        </p:tgtEl>
                                        <p:attrNameLst>
                                          <p:attrName>style.visibility</p:attrName>
                                        </p:attrNameLst>
                                      </p:cBhvr>
                                      <p:to>
                                        <p:strVal val="visible"/>
                                      </p:to>
                                    </p:set>
                                    <p:animEffect transition="in" filter="fade">
                                      <p:cBhvr>
                                        <p:cTn id="78" dur="7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sldNum" sz="quarter" idx="10"/>
          </p:nvPr>
        </p:nvSpPr>
        <p:spPr>
          <a:xfrm>
            <a:off x="584048" y="6550026"/>
            <a:ext cx="516332" cy="219075"/>
          </a:xfrm>
          <a:prstGeom prst="rect">
            <a:avLst/>
          </a:prstGeom>
          <a:ln/>
        </p:spPr>
        <p:txBody>
          <a:bodyPr/>
          <a:lstStyle>
            <a:lvl1pPr>
              <a:defRPr/>
            </a:lvl1pPr>
          </a:lstStyle>
          <a:p>
            <a:fld id="{92C5614B-F0E2-9243-8392-BB6C9ED0EEC6}" type="slidenum">
              <a:rPr lang="en-US">
                <a:solidFill>
                  <a:srgbClr val="0096D6"/>
                </a:solidFill>
              </a:rPr>
              <a:pPr/>
              <a:t>‹#›</a:t>
            </a:fld>
            <a:endParaRPr lang="en-US">
              <a:solidFill>
                <a:srgbClr val="0096D6"/>
              </a:solidFill>
            </a:endParaRPr>
          </a:p>
        </p:txBody>
      </p:sp>
      <p:sp>
        <p:nvSpPr>
          <p:cNvPr id="4" name="Rectangle 8"/>
          <p:cNvSpPr>
            <a:spLocks noGrp="1" noChangeArrowheads="1"/>
          </p:cNvSpPr>
          <p:nvPr>
            <p:ph type="dt" sz="half" idx="11"/>
          </p:nvPr>
        </p:nvSpPr>
        <p:spPr>
          <a:xfrm>
            <a:off x="1115194" y="6537326"/>
            <a:ext cx="2687467" cy="231775"/>
          </a:xfrm>
          <a:prstGeom prst="rect">
            <a:avLst/>
          </a:prstGeom>
          <a:ln/>
        </p:spPr>
        <p:txBody>
          <a:bodyPr/>
          <a:lstStyle>
            <a:lvl1pPr>
              <a:defRPr/>
            </a:lvl1pPr>
          </a:lstStyle>
          <a:p>
            <a:fld id="{C9AB0A9E-C3D1-1541-A83B-91CC49E36509}" type="datetime3">
              <a:rPr lang="en-US">
                <a:solidFill>
                  <a:srgbClr val="0096D6"/>
                </a:solidFill>
              </a:rPr>
              <a:pPr/>
              <a:t>5 January 2018</a:t>
            </a:fld>
            <a:endParaRPr lang="en-US">
              <a:solidFill>
                <a:srgbClr val="0096D6"/>
              </a:solidFill>
            </a:endParaRPr>
          </a:p>
        </p:txBody>
      </p:sp>
      <p:sp>
        <p:nvSpPr>
          <p:cNvPr id="5" name="Rectangle 9"/>
          <p:cNvSpPr>
            <a:spLocks noGrp="1" noChangeArrowheads="1"/>
          </p:cNvSpPr>
          <p:nvPr>
            <p:ph type="ftr" sz="quarter" idx="12"/>
          </p:nvPr>
        </p:nvSpPr>
        <p:spPr>
          <a:xfrm>
            <a:off x="3880956" y="6537326"/>
            <a:ext cx="5925123" cy="231775"/>
          </a:xfrm>
          <a:prstGeom prst="rect">
            <a:avLst/>
          </a:prstGeom>
          <a:ln/>
        </p:spPr>
        <p:txBody>
          <a:bodyPr/>
          <a:lstStyle>
            <a:lvl1pPr>
              <a:defRPr/>
            </a:lvl1pPr>
          </a:lstStyle>
          <a:p>
            <a:pPr>
              <a:defRPr/>
            </a:pPr>
            <a:endParaRPr lang="en-US">
              <a:solidFill>
                <a:srgbClr val="0096D6"/>
              </a:solidFill>
            </a:endParaRPr>
          </a:p>
        </p:txBody>
      </p:sp>
    </p:spTree>
    <p:extLst>
      <p:ext uri="{BB962C8B-B14F-4D97-AF65-F5344CB8AC3E}">
        <p14:creationId xmlns:p14="http://schemas.microsoft.com/office/powerpoint/2010/main" val="210790746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719215" y="1556792"/>
            <a:ext cx="10360501" cy="578495"/>
          </a:xfrm>
        </p:spPr>
        <p:txBody>
          <a:bodyPr>
            <a:noAutofit/>
          </a:bodyPr>
          <a:lstStyle>
            <a:lvl1pPr algn="l">
              <a:defRPr sz="3200">
                <a:solidFill>
                  <a:schemeClr val="bg1"/>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729762" y="2204864"/>
            <a:ext cx="8532178" cy="1752600"/>
          </a:xfrm>
        </p:spPr>
        <p:txBody>
          <a:bodyPr/>
          <a:lstStyle>
            <a:lvl1pPr marL="0" indent="0" algn="l">
              <a:buNone/>
              <a:defRPr>
                <a:solidFill>
                  <a:schemeClr val="bg1">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grpSp>
        <p:nvGrpSpPr>
          <p:cNvPr id="7" name="组合 6"/>
          <p:cNvGrpSpPr/>
          <p:nvPr userDrawn="1"/>
        </p:nvGrpSpPr>
        <p:grpSpPr>
          <a:xfrm>
            <a:off x="281160" y="6463706"/>
            <a:ext cx="5422428" cy="288032"/>
            <a:chOff x="64" y="5823182"/>
            <a:chExt cx="4067880" cy="288032"/>
          </a:xfrm>
        </p:grpSpPr>
        <p:sp>
          <p:nvSpPr>
            <p:cNvPr id="8" name="矩形 7"/>
            <p:cNvSpPr/>
            <p:nvPr/>
          </p:nvSpPr>
          <p:spPr>
            <a:xfrm>
              <a:off x="64" y="5823182"/>
              <a:ext cx="2411696"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a:r>
                <a:rPr lang="zh-CN" altLang="en-US" sz="1400" b="1" dirty="0" smtClean="0">
                  <a:solidFill>
                    <a:prstClr val="white"/>
                  </a:solidFill>
                  <a:latin typeface="微软雅黑" pitchFamily="34" charset="-122"/>
                </a:rPr>
                <a:t>世界</a:t>
              </a:r>
              <a:r>
                <a:rPr lang="en-US" altLang="zh-CN" sz="1400" b="1" dirty="0" smtClean="0">
                  <a:solidFill>
                    <a:prstClr val="white"/>
                  </a:solidFill>
                  <a:latin typeface="微软雅黑" pitchFamily="34" charset="-122"/>
                </a:rPr>
                <a:t>500</a:t>
              </a:r>
              <a:r>
                <a:rPr lang="zh-CN" altLang="en-US" sz="1400" b="1" dirty="0" smtClean="0">
                  <a:solidFill>
                    <a:prstClr val="white"/>
                  </a:solidFill>
                  <a:latin typeface="微软雅黑" pitchFamily="34" charset="-122"/>
                </a:rPr>
                <a:t>强研究中心</a:t>
              </a:r>
              <a:endParaRPr lang="zh-CN" altLang="en-US" sz="1400" b="1" dirty="0">
                <a:solidFill>
                  <a:prstClr val="white"/>
                </a:solidFill>
                <a:latin typeface="微软雅黑" pitchFamily="34" charset="-122"/>
              </a:endParaRPr>
            </a:p>
          </p:txBody>
        </p:sp>
        <p:sp>
          <p:nvSpPr>
            <p:cNvPr id="9" name="矩形 8"/>
            <p:cNvSpPr/>
            <p:nvPr/>
          </p:nvSpPr>
          <p:spPr>
            <a:xfrm>
              <a:off x="2483944" y="5823182"/>
              <a:ext cx="1584000"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a:r>
                <a:rPr lang="en-US" altLang="zh-CN" sz="1200" b="1" dirty="0" smtClean="0">
                  <a:solidFill>
                    <a:prstClr val="white"/>
                  </a:solidFill>
                  <a:latin typeface="微软雅黑" pitchFamily="34" charset="-122"/>
                </a:rPr>
                <a:t>zhao-biao.com</a:t>
              </a:r>
              <a:endParaRPr lang="zh-CN" altLang="en-US" sz="1200" b="1" dirty="0">
                <a:solidFill>
                  <a:prstClr val="white"/>
                </a:solidFill>
                <a:latin typeface="微软雅黑" pitchFamily="34" charset="-122"/>
              </a:endParaRPr>
            </a:p>
          </p:txBody>
        </p:sp>
      </p:grpSp>
      <p:sp>
        <p:nvSpPr>
          <p:cNvPr id="11" name="矩形 10"/>
          <p:cNvSpPr/>
          <p:nvPr/>
        </p:nvSpPr>
        <p:spPr>
          <a:xfrm>
            <a:off x="5799658" y="6476846"/>
            <a:ext cx="5998342" cy="288032"/>
          </a:xfrm>
          <a:prstGeom prst="rect">
            <a:avLst/>
          </a:prstGeom>
          <a:solidFill>
            <a:srgbClr val="00B05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a:r>
              <a:rPr lang="zh-CN" altLang="en-US" sz="1400" b="1" dirty="0" smtClean="0">
                <a:solidFill>
                  <a:prstClr val="white"/>
                </a:solidFill>
                <a:latin typeface="微软雅黑" pitchFamily="34" charset="-122"/>
              </a:rPr>
              <a:t>找表网：专注于海外</a:t>
            </a:r>
            <a:r>
              <a:rPr lang="zh-CN" altLang="en-US" sz="1400" b="1" dirty="0">
                <a:solidFill>
                  <a:prstClr val="white"/>
                </a:solidFill>
                <a:latin typeface="微软雅黑" pitchFamily="34" charset="-122"/>
              </a:rPr>
              <a:t>知名</a:t>
            </a:r>
            <a:r>
              <a:rPr lang="zh-CN" altLang="en-US" sz="1400" b="1" dirty="0" smtClean="0">
                <a:solidFill>
                  <a:prstClr val="white"/>
                </a:solidFill>
                <a:latin typeface="微软雅黑" pitchFamily="34" charset="-122"/>
              </a:rPr>
              <a:t>上市公司公开资料研究</a:t>
            </a:r>
            <a:endParaRPr lang="zh-CN" altLang="en-US" sz="1400" b="1" dirty="0">
              <a:solidFill>
                <a:prstClr val="white"/>
              </a:solidFill>
              <a:latin typeface="微软雅黑" pitchFamily="34" charset="-122"/>
            </a:endParaRPr>
          </a:p>
        </p:txBody>
      </p:sp>
      <p:cxnSp>
        <p:nvCxnSpPr>
          <p:cNvPr id="14" name="直接连接符 13"/>
          <p:cNvCxnSpPr/>
          <p:nvPr userDrawn="1"/>
        </p:nvCxnSpPr>
        <p:spPr>
          <a:xfrm>
            <a:off x="575359" y="908720"/>
            <a:ext cx="1108622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940277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tx1">
                    <a:lumMod val="65000"/>
                    <a:lumOff val="35000"/>
                  </a:schemeClr>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16775318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833" y="4406901"/>
            <a:ext cx="10360501"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2833" y="2906713"/>
            <a:ext cx="1036050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517014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llet_3-Column Layout No Bottom Bar">
    <p:spTree>
      <p:nvGrpSpPr>
        <p:cNvPr id="1" name=""/>
        <p:cNvGrpSpPr/>
        <p:nvPr/>
      </p:nvGrpSpPr>
      <p:grpSpPr>
        <a:xfrm>
          <a:off x="0" y="0"/>
          <a:ext cx="0" cy="0"/>
          <a:chOff x="0" y="0"/>
          <a:chExt cx="0" cy="0"/>
        </a:xfrm>
      </p:grpSpPr>
      <p:sp>
        <p:nvSpPr>
          <p:cNvPr id="13" name="Text Placeholder 12"/>
          <p:cNvSpPr>
            <a:spLocks noGrp="1"/>
          </p:cNvSpPr>
          <p:nvPr>
            <p:ph type="body" sz="quarter" idx="14"/>
          </p:nvPr>
        </p:nvSpPr>
        <p:spPr>
          <a:xfrm>
            <a:off x="325883" y="1600203"/>
            <a:ext cx="3495823" cy="4391025"/>
          </a:xfrm>
        </p:spPr>
        <p:txBody>
          <a:bodyPr/>
          <a:lstStyle>
            <a:lvl1pPr>
              <a:defRPr>
                <a:solidFill>
                  <a:schemeClr val="tx2"/>
                </a:solidFill>
                <a:latin typeface="+mj-lt"/>
                <a:cs typeface="Arial" pitchFamily="34" charset="0"/>
              </a:defRPr>
            </a:lvl1pPr>
            <a:lvl2pPr>
              <a:defRPr>
                <a:latin typeface="+mj-lt"/>
                <a:cs typeface="Arial" pitchFamily="34" charset="0"/>
              </a:defRPr>
            </a:lvl2pPr>
            <a:lvl3pPr>
              <a:defRPr>
                <a:latin typeface="+mj-lt"/>
                <a:cs typeface="Arial" pitchFamily="34" charset="0"/>
              </a:defRPr>
            </a:lvl3pPr>
            <a:lvl4pPr>
              <a:defRPr>
                <a:latin typeface="+mj-lt"/>
                <a:cs typeface="Arial" pitchFamily="34" charset="0"/>
              </a:defRPr>
            </a:lvl4pPr>
            <a:lvl5pPr>
              <a:defRPr>
                <a:latin typeface="+mj-lt"/>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Text Placeholder 12"/>
          <p:cNvSpPr>
            <a:spLocks noGrp="1"/>
          </p:cNvSpPr>
          <p:nvPr>
            <p:ph type="body" sz="quarter" idx="15"/>
          </p:nvPr>
        </p:nvSpPr>
        <p:spPr>
          <a:xfrm>
            <a:off x="4388824" y="1600200"/>
            <a:ext cx="3457733" cy="4362450"/>
          </a:xfrm>
        </p:spPr>
        <p:txBody>
          <a:bodyPr/>
          <a:lstStyle>
            <a:lvl1pPr>
              <a:defRPr>
                <a:solidFill>
                  <a:schemeClr val="accent2"/>
                </a:solidFill>
                <a:latin typeface="+mj-lt"/>
                <a:cs typeface="Arial" pitchFamily="34" charset="0"/>
              </a:defRPr>
            </a:lvl1pPr>
            <a:lvl2pPr>
              <a:defRPr>
                <a:latin typeface="+mj-lt"/>
                <a:cs typeface="Arial" pitchFamily="34" charset="0"/>
              </a:defRPr>
            </a:lvl2pPr>
            <a:lvl3pPr>
              <a:defRPr>
                <a:latin typeface="+mj-lt"/>
                <a:cs typeface="Arial" pitchFamily="34" charset="0"/>
              </a:defRPr>
            </a:lvl3pPr>
            <a:lvl4pPr>
              <a:defRPr>
                <a:latin typeface="+mj-lt"/>
                <a:cs typeface="Arial" pitchFamily="34" charset="0"/>
              </a:defRPr>
            </a:lvl4pPr>
            <a:lvl5pPr>
              <a:defRPr>
                <a:latin typeface="+mj-lt"/>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12"/>
          <p:cNvSpPr>
            <a:spLocks noGrp="1"/>
          </p:cNvSpPr>
          <p:nvPr>
            <p:ph type="body" sz="quarter" idx="16"/>
          </p:nvPr>
        </p:nvSpPr>
        <p:spPr>
          <a:xfrm>
            <a:off x="8398864" y="1600203"/>
            <a:ext cx="3510635" cy="4333875"/>
          </a:xfrm>
        </p:spPr>
        <p:txBody>
          <a:bodyPr/>
          <a:lstStyle>
            <a:lvl1pPr>
              <a:defRPr>
                <a:solidFill>
                  <a:schemeClr val="accent2"/>
                </a:solidFill>
                <a:latin typeface="+mj-lt"/>
                <a:cs typeface="Arial" pitchFamily="34" charset="0"/>
              </a:defRPr>
            </a:lvl1pPr>
            <a:lvl2pPr>
              <a:defRPr>
                <a:latin typeface="+mj-lt"/>
                <a:cs typeface="Arial" pitchFamily="34" charset="0"/>
              </a:defRPr>
            </a:lvl2pPr>
            <a:lvl3pPr>
              <a:defRPr>
                <a:latin typeface="+mj-lt"/>
                <a:cs typeface="Arial" pitchFamily="34" charset="0"/>
              </a:defRPr>
            </a:lvl3pPr>
            <a:lvl4pPr>
              <a:defRPr>
                <a:latin typeface="+mj-lt"/>
                <a:cs typeface="Arial" pitchFamily="34" charset="0"/>
              </a:defRPr>
            </a:lvl4pPr>
            <a:lvl5pPr>
              <a:defRPr>
                <a:latin typeface="+mj-lt"/>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Text Placeholder 17"/>
          <p:cNvSpPr>
            <a:spLocks noGrp="1"/>
          </p:cNvSpPr>
          <p:nvPr>
            <p:ph type="body" sz="quarter" idx="17"/>
          </p:nvPr>
        </p:nvSpPr>
        <p:spPr>
          <a:xfrm>
            <a:off x="292609" y="100584"/>
            <a:ext cx="3557016" cy="1152144"/>
          </a:xfrm>
        </p:spPr>
        <p:txBody>
          <a:bodyPr anchor="b" anchorCtr="0">
            <a:noAutofit/>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000" b="0" i="0" u="none" strike="noStrike" kern="1200" cap="none" spc="-100" normalizeH="0" baseline="0" noProof="0" dirty="0" smtClean="0">
                <a:ln>
                  <a:noFill/>
                </a:ln>
                <a:gradFill>
                  <a:gsLst>
                    <a:gs pos="0">
                      <a:schemeClr val="tx1"/>
                    </a:gs>
                    <a:gs pos="100000">
                      <a:srgbClr val="01BBBB"/>
                    </a:gs>
                  </a:gsLst>
                  <a:lin ang="2400000" scaled="0"/>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smtClean="0"/>
              <a:t>Click to edit Master text styles</a:t>
            </a:r>
          </a:p>
        </p:txBody>
      </p:sp>
      <p:sp>
        <p:nvSpPr>
          <p:cNvPr id="22" name="Text Placeholder 17"/>
          <p:cNvSpPr>
            <a:spLocks noGrp="1"/>
          </p:cNvSpPr>
          <p:nvPr>
            <p:ph type="body" sz="quarter" idx="19"/>
          </p:nvPr>
        </p:nvSpPr>
        <p:spPr>
          <a:xfrm>
            <a:off x="4343401" y="100584"/>
            <a:ext cx="3465576" cy="1152144"/>
          </a:xfrm>
        </p:spPr>
        <p:txBody>
          <a:bodyPr anchor="b" anchorCtr="0">
            <a:noAutofit/>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000" b="0" i="0" u="none" strike="noStrike" kern="1200" cap="none" spc="-100" normalizeH="0" baseline="0" noProof="0" dirty="0" smtClean="0">
                <a:ln>
                  <a:noFill/>
                </a:ln>
                <a:gradFill>
                  <a:gsLst>
                    <a:gs pos="0">
                      <a:schemeClr val="tx1"/>
                    </a:gs>
                    <a:gs pos="100000">
                      <a:srgbClr val="01BBBB"/>
                    </a:gs>
                  </a:gsLst>
                  <a:lin ang="2400000" scaled="0"/>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smtClean="0"/>
              <a:t>Click to edit Master text styles</a:t>
            </a:r>
          </a:p>
        </p:txBody>
      </p:sp>
      <p:sp>
        <p:nvSpPr>
          <p:cNvPr id="23" name="Text Placeholder 17"/>
          <p:cNvSpPr>
            <a:spLocks noGrp="1"/>
          </p:cNvSpPr>
          <p:nvPr>
            <p:ph type="body" sz="quarter" idx="20"/>
          </p:nvPr>
        </p:nvSpPr>
        <p:spPr>
          <a:xfrm>
            <a:off x="8360758" y="100584"/>
            <a:ext cx="3511296" cy="1152144"/>
          </a:xfrm>
        </p:spPr>
        <p:txBody>
          <a:bodyPr anchor="b" anchorCtr="0">
            <a:noAutofit/>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000" b="0" i="0" u="none" strike="noStrike" kern="1200" cap="none" spc="-100" normalizeH="0" baseline="0" noProof="0" dirty="0" smtClean="0">
                <a:ln>
                  <a:noFill/>
                </a:ln>
                <a:gradFill>
                  <a:gsLst>
                    <a:gs pos="0">
                      <a:schemeClr val="tx1"/>
                    </a:gs>
                    <a:gs pos="100000">
                      <a:srgbClr val="01BBBB"/>
                    </a:gs>
                  </a:gsLst>
                  <a:lin ang="2400000" scaled="0"/>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smtClean="0"/>
              <a:t>Click to edit Master text styles</a:t>
            </a:r>
          </a:p>
        </p:txBody>
      </p:sp>
    </p:spTree>
  </p:cSld>
  <p:clrMapOvr>
    <a:masterClrMapping/>
  </p:clrMapOvr>
  <p:transition>
    <p:wipe dir="r"/>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1_淘宝封面样式">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62833" y="1484785"/>
            <a:ext cx="10360501" cy="1362075"/>
          </a:xfrm>
        </p:spPr>
        <p:txBody>
          <a:bodyPr anchor="b"/>
          <a:lstStyle>
            <a:lvl1pPr algn="l">
              <a:defRPr sz="4000" b="1" cap="all">
                <a:solidFill>
                  <a:schemeClr val="bg1"/>
                </a:solidFill>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962833" y="2936926"/>
            <a:ext cx="10360501" cy="1500187"/>
          </a:xfrm>
        </p:spPr>
        <p:txBody>
          <a:bodyPr anchor="t"/>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cxnSp>
        <p:nvCxnSpPr>
          <p:cNvPr id="7" name="直接连接符 6"/>
          <p:cNvCxnSpPr/>
          <p:nvPr userDrawn="1"/>
        </p:nvCxnSpPr>
        <p:spPr>
          <a:xfrm>
            <a:off x="575359" y="908720"/>
            <a:ext cx="1108622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42830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441" y="1600201"/>
            <a:ext cx="538339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5986" y="1600201"/>
            <a:ext cx="538339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22818117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441" y="1535113"/>
            <a:ext cx="538551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441" y="2174875"/>
            <a:ext cx="538551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1754" y="1535113"/>
            <a:ext cx="538763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1754" y="2174875"/>
            <a:ext cx="53876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43365179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05362447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427430357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442" y="273050"/>
            <a:ext cx="4010039"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5492" y="273051"/>
            <a:ext cx="681389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442" y="1435101"/>
            <a:ext cx="401003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86920229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095" y="4800600"/>
            <a:ext cx="7313295"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095" y="612775"/>
            <a:ext cx="731329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2389095" y="5367338"/>
            <a:ext cx="731329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5667401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35828556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6898" y="274639"/>
            <a:ext cx="2742486"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441" y="274639"/>
            <a:ext cx="802431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592971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hart">
    <p:spTree>
      <p:nvGrpSpPr>
        <p:cNvPr id="1" name=""/>
        <p:cNvGrpSpPr/>
        <p:nvPr/>
      </p:nvGrpSpPr>
      <p:grpSpPr>
        <a:xfrm>
          <a:off x="0" y="0"/>
          <a:ext cx="0" cy="0"/>
          <a:chOff x="0" y="0"/>
          <a:chExt cx="0" cy="0"/>
        </a:xfrm>
      </p:grpSpPr>
      <p:sp>
        <p:nvSpPr>
          <p:cNvPr id="39" name="Title 1"/>
          <p:cNvSpPr>
            <a:spLocks noGrp="1"/>
          </p:cNvSpPr>
          <p:nvPr>
            <p:ph type="title" hasCustomPrompt="1"/>
          </p:nvPr>
        </p:nvSpPr>
        <p:spPr>
          <a:xfrm>
            <a:off x="329210" y="439710"/>
            <a:ext cx="11420017" cy="838200"/>
          </a:xfrm>
        </p:spPr>
        <p:txBody>
          <a:bodyPr/>
          <a:lstStyle>
            <a:lvl1pPr algn="l" defTabSz="914400" rtl="0" eaLnBrk="1" latinLnBrk="0" hangingPunct="1">
              <a:lnSpc>
                <a:spcPct val="80000"/>
              </a:lnSpc>
              <a:spcBef>
                <a:spcPct val="0"/>
              </a:spcBef>
              <a:buNone/>
              <a:defRPr lang="en-US" sz="3600" b="0" kern="1200" spc="0" baseline="0" dirty="0">
                <a:gradFill>
                  <a:gsLst>
                    <a:gs pos="0">
                      <a:schemeClr val="tx1"/>
                    </a:gs>
                    <a:gs pos="44000">
                      <a:srgbClr val="01BBBB"/>
                    </a:gs>
                    <a:gs pos="100000">
                      <a:schemeClr val="accent4"/>
                    </a:gs>
                  </a:gsLst>
                  <a:lin ang="4800000" scaled="0"/>
                </a:gradFill>
                <a:latin typeface="+mj-lt"/>
                <a:ea typeface="+mj-ea"/>
                <a:cs typeface="+mj-cs"/>
              </a:defRPr>
            </a:lvl1pPr>
          </a:lstStyle>
          <a:p>
            <a:r>
              <a:rPr lang="en-US" dirty="0" smtClean="0"/>
              <a:t>Slide Title Goes Here</a:t>
            </a:r>
            <a:endParaRPr lang="en-US" dirty="0"/>
          </a:p>
        </p:txBody>
      </p:sp>
      <p:sp>
        <p:nvSpPr>
          <p:cNvPr id="36" name="Chart Placeholder 35"/>
          <p:cNvSpPr>
            <a:spLocks noGrp="1"/>
          </p:cNvSpPr>
          <p:nvPr>
            <p:ph type="chart" sz="quarter" idx="10"/>
          </p:nvPr>
        </p:nvSpPr>
        <p:spPr>
          <a:xfrm>
            <a:off x="479561" y="1476375"/>
            <a:ext cx="11249684" cy="4305300"/>
          </a:xfrm>
        </p:spPr>
        <p:txBody>
          <a:bodyPr anchor="ctr" anchorCtr="1"/>
          <a:lstStyle>
            <a:lvl1pPr>
              <a:buNone/>
              <a:defRPr>
                <a:latin typeface="+mj-lt"/>
              </a:defRPr>
            </a:lvl1pPr>
          </a:lstStyle>
          <a:p>
            <a:r>
              <a:rPr lang="en-US" smtClean="0"/>
              <a:t>Click icon to add chart</a:t>
            </a:r>
            <a:endParaRPr lang="en-US"/>
          </a:p>
        </p:txBody>
      </p:sp>
      <p:sp>
        <p:nvSpPr>
          <p:cNvPr id="4" name="Text Placeholder 9"/>
          <p:cNvSpPr>
            <a:spLocks noGrp="1"/>
          </p:cNvSpPr>
          <p:nvPr>
            <p:ph type="body" sz="quarter" idx="11" hasCustomPrompt="1"/>
          </p:nvPr>
        </p:nvSpPr>
        <p:spPr>
          <a:xfrm>
            <a:off x="332536" y="6062117"/>
            <a:ext cx="9945743" cy="276999"/>
          </a:xfrm>
        </p:spPr>
        <p:txBody>
          <a:bodyPr wrap="square" anchor="b" anchorCtr="0">
            <a:noAutofit/>
          </a:bodyPr>
          <a:lstStyle>
            <a:lvl1pPr algn="l" defTabSz="804863">
              <a:lnSpc>
                <a:spcPct val="100000"/>
              </a:lnSpc>
              <a:spcBef>
                <a:spcPct val="50000"/>
              </a:spcBef>
              <a:buNone/>
              <a:defRPr sz="1200">
                <a:solidFill>
                  <a:schemeClr val="bg1">
                    <a:lumMod val="50000"/>
                  </a:schemeClr>
                </a:solidFill>
                <a:latin typeface="+mj-lt"/>
              </a:defRPr>
            </a:lvl1pPr>
            <a:lvl2pPr>
              <a:buFont typeface="Arial" pitchFamily="34" charset="0"/>
              <a:buNone/>
              <a:defRPr sz="1400"/>
            </a:lvl2pPr>
            <a:lvl3pPr>
              <a:buFont typeface="Arial" pitchFamily="34" charset="0"/>
              <a:buNone/>
              <a:defRPr sz="1400"/>
            </a:lvl3pPr>
            <a:lvl4pPr>
              <a:buFont typeface="Arial" pitchFamily="34" charset="0"/>
              <a:buNone/>
              <a:defRPr sz="1400"/>
            </a:lvl4pPr>
            <a:lvl5pPr>
              <a:buFont typeface="Arial" pitchFamily="34" charset="0"/>
              <a:buNone/>
              <a:defRPr sz="1400"/>
            </a:lvl5pPr>
          </a:lstStyle>
          <a:p>
            <a:pPr lvl="0"/>
            <a:r>
              <a:rPr lang="en-US" dirty="0" smtClean="0"/>
              <a:t>Source: Placeholder for Notes Is 12 Points</a:t>
            </a:r>
          </a:p>
        </p:txBody>
      </p:sp>
    </p:spTree>
  </p:cSld>
  <p:clrMapOvr>
    <a:masterClrMapping/>
  </p:clrMapOvr>
  <p:transition>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torytellin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06190" y="1918741"/>
            <a:ext cx="5488498" cy="3020518"/>
          </a:xfrm>
        </p:spPr>
        <p:txBody>
          <a:bodyPr vert="horz" lIns="82296" tIns="45720" rIns="82296" bIns="45720" rtlCol="0" anchor="ctr" anchorCtr="0">
            <a:noAutofit/>
          </a:bodyPr>
          <a:lstStyle>
            <a:lvl1pPr marL="0" indent="0" algn="l" defTabSz="914400" rtl="0" eaLnBrk="1" latinLnBrk="0" hangingPunct="1">
              <a:lnSpc>
                <a:spcPct val="80000"/>
              </a:lnSpc>
              <a:spcBef>
                <a:spcPct val="0"/>
              </a:spcBef>
              <a:buClr>
                <a:schemeClr val="tx1"/>
              </a:buClr>
              <a:buFont typeface="Ciscolight" pitchFamily="2" charset="0"/>
              <a:buNone/>
              <a:defRPr lang="en-US" sz="5400" b="0" kern="1200" spc="0" baseline="0" dirty="0">
                <a:gradFill>
                  <a:gsLst>
                    <a:gs pos="0">
                      <a:schemeClr val="tx1"/>
                    </a:gs>
                    <a:gs pos="44000">
                      <a:srgbClr val="01BBBB"/>
                    </a:gs>
                    <a:gs pos="100000">
                      <a:schemeClr val="tx2">
                        <a:lumMod val="75000"/>
                      </a:schemeClr>
                    </a:gs>
                  </a:gsLst>
                  <a:lin ang="1200000" scaled="0"/>
                </a:gradFill>
                <a:latin typeface="+mj-lt"/>
                <a:ea typeface="+mj-ea"/>
                <a:cs typeface="+mj-cs"/>
              </a:defRPr>
            </a:lvl1pPr>
          </a:lstStyle>
          <a:p>
            <a:r>
              <a:rPr lang="en-US" dirty="0" smtClean="0"/>
              <a:t>Telling Shared Experiences</a:t>
            </a:r>
            <a:endParaRPr lang="en-US" dirty="0"/>
          </a:p>
        </p:txBody>
      </p:sp>
      <p:sp>
        <p:nvSpPr>
          <p:cNvPr id="9" name="Text Placeholder 3"/>
          <p:cNvSpPr>
            <a:spLocks noGrp="1"/>
          </p:cNvSpPr>
          <p:nvPr>
            <p:ph type="body" sz="quarter" idx="11" hasCustomPrompt="1"/>
          </p:nvPr>
        </p:nvSpPr>
        <p:spPr>
          <a:xfrm>
            <a:off x="6561651" y="310896"/>
            <a:ext cx="5192439" cy="6208776"/>
          </a:xfrm>
        </p:spPr>
        <p:txBody>
          <a:bodyPr anchor="ctr" anchorCtr="0">
            <a:noAutofit/>
          </a:bodyPr>
          <a:lstStyle>
            <a:lvl1pPr marL="0" indent="0">
              <a:buFontTx/>
              <a:buNone/>
              <a:defRPr sz="2000" baseline="0">
                <a:solidFill>
                  <a:schemeClr val="tx1"/>
                </a:solidFill>
                <a:latin typeface="+mj-lt"/>
              </a:defRPr>
            </a:lvl1pPr>
            <a:lvl2pPr>
              <a:defRPr sz="2000"/>
            </a:lvl2pPr>
            <a:lvl3pPr>
              <a:defRPr sz="2000"/>
            </a:lvl3pPr>
            <a:lvl4pPr>
              <a:defRPr sz="2000"/>
            </a:lvl4pPr>
            <a:lvl5pPr>
              <a:defRPr sz="2000"/>
            </a:lvl5pPr>
          </a:lstStyle>
          <a:p>
            <a:pPr lvl="0"/>
            <a:r>
              <a:rPr lang="en-US" dirty="0" smtClean="0"/>
              <a:t>Tell your story here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Closing Slide-green thank you">
    <p:spTree>
      <p:nvGrpSpPr>
        <p:cNvPr id="1" name=""/>
        <p:cNvGrpSpPr/>
        <p:nvPr/>
      </p:nvGrpSpPr>
      <p:grpSpPr>
        <a:xfrm>
          <a:off x="0" y="0"/>
          <a:ext cx="0" cy="0"/>
          <a:chOff x="0" y="0"/>
          <a:chExt cx="0" cy="0"/>
        </a:xfrm>
      </p:grpSpPr>
      <p:pic>
        <p:nvPicPr>
          <p:cNvPr id="19" name="Picture 2" descr="C:\Documents and Settings\contractor\Desktop\Blue_Green_Gradient.png"/>
          <p:cNvPicPr>
            <a:picLocks noChangeAspect="1" noChangeArrowheads="1"/>
          </p:cNvPicPr>
          <p:nvPr/>
        </p:nvPicPr>
        <p:blipFill>
          <a:blip r:embed="rId2" cstate="screen"/>
          <a:srcRect/>
          <a:stretch>
            <a:fillRect/>
          </a:stretch>
        </p:blipFill>
        <p:spPr bwMode="auto">
          <a:xfrm>
            <a:off x="-16929" y="0"/>
            <a:ext cx="12205754" cy="6858000"/>
          </a:xfrm>
          <a:prstGeom prst="rect">
            <a:avLst/>
          </a:prstGeom>
          <a:noFill/>
        </p:spPr>
      </p:pic>
      <p:sp>
        <p:nvSpPr>
          <p:cNvPr id="34" name="TextBox 33"/>
          <p:cNvSpPr txBox="1"/>
          <p:nvPr userDrawn="1"/>
        </p:nvSpPr>
        <p:spPr>
          <a:xfrm>
            <a:off x="859364" y="3060491"/>
            <a:ext cx="2468644" cy="646331"/>
          </a:xfrm>
          <a:prstGeom prst="rect">
            <a:avLst/>
          </a:prstGeom>
          <a:noFill/>
        </p:spPr>
        <p:txBody>
          <a:bodyPr wrap="none" rtlCol="0">
            <a:spAutoFit/>
          </a:bodyPr>
          <a:lstStyle/>
          <a:p>
            <a:r>
              <a:rPr lang="en-US" sz="3600" dirty="0" smtClean="0">
                <a:solidFill>
                  <a:srgbClr val="FFFFFF"/>
                </a:solidFill>
                <a:latin typeface="+mj-lt"/>
              </a:rPr>
              <a:t>Thank you.</a:t>
            </a:r>
            <a:endParaRPr lang="en-US" sz="3600" dirty="0">
              <a:solidFill>
                <a:srgbClr val="FFFFFF"/>
              </a:solidFill>
              <a:latin typeface="+mj-lt"/>
            </a:endParaRPr>
          </a:p>
        </p:txBody>
      </p:sp>
      <p:sp>
        <p:nvSpPr>
          <p:cNvPr id="20" name="Rectangle 19"/>
          <p:cNvSpPr>
            <a:spLocks noChangeArrowheads="1"/>
          </p:cNvSpPr>
          <p:nvPr userDrawn="1"/>
        </p:nvSpPr>
        <p:spPr bwMode="black">
          <a:xfrm>
            <a:off x="8409358" y="3708605"/>
            <a:ext cx="116616" cy="441827"/>
          </a:xfrm>
          <a:prstGeom prst="rect">
            <a:avLst/>
          </a:prstGeom>
          <a:solidFill>
            <a:schemeClr val="bg1"/>
          </a:solidFill>
          <a:ln w="9525">
            <a:noFill/>
            <a:miter lim="800000"/>
            <a:headEnd/>
            <a:tailEnd/>
          </a:ln>
        </p:spPr>
        <p:txBody>
          <a:bodyPr/>
          <a:lstStyle/>
          <a:p>
            <a:endParaRPr lang="en-US">
              <a:solidFill>
                <a:srgbClr val="0096D6"/>
              </a:solidFill>
              <a:latin typeface="+mj-lt"/>
            </a:endParaRPr>
          </a:p>
        </p:txBody>
      </p:sp>
      <p:sp>
        <p:nvSpPr>
          <p:cNvPr id="21" name="Freeform 20"/>
          <p:cNvSpPr>
            <a:spLocks/>
          </p:cNvSpPr>
          <p:nvPr userDrawn="1"/>
        </p:nvSpPr>
        <p:spPr bwMode="black">
          <a:xfrm>
            <a:off x="9088712" y="3697606"/>
            <a:ext cx="337641" cy="466297"/>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2" name="Freeform 21"/>
          <p:cNvSpPr>
            <a:spLocks/>
          </p:cNvSpPr>
          <p:nvPr userDrawn="1"/>
        </p:nvSpPr>
        <p:spPr bwMode="black">
          <a:xfrm>
            <a:off x="7921202" y="3697606"/>
            <a:ext cx="337641" cy="466297"/>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3" name="Freeform 22"/>
          <p:cNvSpPr>
            <a:spLocks noEditPoints="1"/>
          </p:cNvSpPr>
          <p:nvPr userDrawn="1"/>
        </p:nvSpPr>
        <p:spPr bwMode="black">
          <a:xfrm>
            <a:off x="9548392" y="3697606"/>
            <a:ext cx="463750" cy="466297"/>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headEnd/>
            <a:tailEnd/>
          </a:ln>
        </p:spPr>
        <p:txBody>
          <a:bodyPr/>
          <a:lstStyle/>
          <a:p>
            <a:endParaRPr lang="en-US">
              <a:solidFill>
                <a:srgbClr val="0096D6"/>
              </a:solidFill>
              <a:latin typeface="+mj-lt"/>
            </a:endParaRPr>
          </a:p>
        </p:txBody>
      </p:sp>
      <p:sp>
        <p:nvSpPr>
          <p:cNvPr id="24" name="Freeform 23"/>
          <p:cNvSpPr>
            <a:spLocks/>
          </p:cNvSpPr>
          <p:nvPr userDrawn="1"/>
        </p:nvSpPr>
        <p:spPr bwMode="black">
          <a:xfrm>
            <a:off x="8676487" y="3697606"/>
            <a:ext cx="302387" cy="466297"/>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5" name="Freeform 24"/>
          <p:cNvSpPr>
            <a:spLocks/>
          </p:cNvSpPr>
          <p:nvPr userDrawn="1"/>
        </p:nvSpPr>
        <p:spPr bwMode="black">
          <a:xfrm>
            <a:off x="7689324" y="3082440"/>
            <a:ext cx="109835" cy="22703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6" name="Freeform 25"/>
          <p:cNvSpPr>
            <a:spLocks/>
          </p:cNvSpPr>
          <p:nvPr userDrawn="1"/>
        </p:nvSpPr>
        <p:spPr bwMode="black">
          <a:xfrm>
            <a:off x="7997133" y="2930182"/>
            <a:ext cx="109835" cy="379291"/>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7" name="Freeform 26"/>
          <p:cNvSpPr>
            <a:spLocks/>
          </p:cNvSpPr>
          <p:nvPr userDrawn="1"/>
        </p:nvSpPr>
        <p:spPr bwMode="black">
          <a:xfrm>
            <a:off x="8299524" y="2720824"/>
            <a:ext cx="109835" cy="69876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8" name="Freeform 27"/>
          <p:cNvSpPr>
            <a:spLocks/>
          </p:cNvSpPr>
          <p:nvPr userDrawn="1"/>
        </p:nvSpPr>
        <p:spPr bwMode="black">
          <a:xfrm>
            <a:off x="8607333" y="2930181"/>
            <a:ext cx="109835" cy="3792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9" name="Freeform 28"/>
          <p:cNvSpPr>
            <a:spLocks/>
          </p:cNvSpPr>
          <p:nvPr userDrawn="1"/>
        </p:nvSpPr>
        <p:spPr bwMode="black">
          <a:xfrm>
            <a:off x="8908364" y="3082442"/>
            <a:ext cx="116616" cy="227031"/>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0" name="Freeform 29"/>
          <p:cNvSpPr>
            <a:spLocks/>
          </p:cNvSpPr>
          <p:nvPr userDrawn="1"/>
        </p:nvSpPr>
        <p:spPr bwMode="black">
          <a:xfrm>
            <a:off x="9216176" y="2930181"/>
            <a:ext cx="111191" cy="379290"/>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1" name="Freeform 30"/>
          <p:cNvSpPr>
            <a:spLocks/>
          </p:cNvSpPr>
          <p:nvPr userDrawn="1"/>
        </p:nvSpPr>
        <p:spPr bwMode="black">
          <a:xfrm>
            <a:off x="9523988" y="2720823"/>
            <a:ext cx="111191" cy="698766"/>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2" name="Freeform 31"/>
          <p:cNvSpPr>
            <a:spLocks/>
          </p:cNvSpPr>
          <p:nvPr userDrawn="1"/>
        </p:nvSpPr>
        <p:spPr bwMode="black">
          <a:xfrm>
            <a:off x="9826372" y="2930181"/>
            <a:ext cx="111191" cy="379290"/>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3" name="Freeform 32"/>
          <p:cNvSpPr>
            <a:spLocks/>
          </p:cNvSpPr>
          <p:nvPr userDrawn="1"/>
        </p:nvSpPr>
        <p:spPr bwMode="black">
          <a:xfrm>
            <a:off x="10134184" y="3082442"/>
            <a:ext cx="111191" cy="227031"/>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700"/>
                                        <p:tgtEl>
                                          <p:spTgt spid="19"/>
                                        </p:tgtEl>
                                      </p:cBhvr>
                                    </p:animEffect>
                                  </p:childTnLst>
                                </p:cTn>
                              </p:par>
                            </p:childTnLst>
                          </p:cTn>
                        </p:par>
                        <p:par>
                          <p:cTn id="8" fill="hold">
                            <p:stCondLst>
                              <p:cond delay="700"/>
                            </p:stCondLst>
                            <p:childTnLst>
                              <p:par>
                                <p:cTn id="9" presetID="10" presetClass="entr" presetSubtype="0" fill="hold" grpId="0" nodeType="afterEffect">
                                  <p:stCondLst>
                                    <p:cond delay="0"/>
                                  </p:stCondLst>
                                  <p:iterate type="lt">
                                    <p:tmPct val="6250"/>
                                  </p:iterate>
                                  <p:childTnLst>
                                    <p:set>
                                      <p:cBhvr>
                                        <p:cTn id="10" dur="1" fill="hold">
                                          <p:stCondLst>
                                            <p:cond delay="0"/>
                                          </p:stCondLst>
                                        </p:cTn>
                                        <p:tgtEl>
                                          <p:spTgt spid="34"/>
                                        </p:tgtEl>
                                        <p:attrNameLst>
                                          <p:attrName>style.visibility</p:attrName>
                                        </p:attrNameLst>
                                      </p:cBhvr>
                                      <p:to>
                                        <p:strVal val="visible"/>
                                      </p:to>
                                    </p:set>
                                    <p:animEffect transition="in" filter="fade">
                                      <p:cBhvr>
                                        <p:cTn id="11" dur="1000"/>
                                        <p:tgtEl>
                                          <p:spTgt spid="34"/>
                                        </p:tgtEl>
                                      </p:cBhvr>
                                    </p:animEffect>
                                  </p:childTnLst>
                                </p:cTn>
                              </p:par>
                            </p:childTnLst>
                          </p:cTn>
                        </p:par>
                        <p:par>
                          <p:cTn id="12" fill="hold">
                            <p:stCondLst>
                              <p:cond delay="2200"/>
                            </p:stCondLst>
                            <p:childTnLst>
                              <p:par>
                                <p:cTn id="13" presetID="10" presetClass="entr" presetSubtype="0" fill="hold" grpId="1"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700"/>
                                        <p:tgtEl>
                                          <p:spTgt spid="25"/>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700"/>
                                        <p:tgtEl>
                                          <p:spTgt spid="26"/>
                                        </p:tgtEl>
                                      </p:cBhvr>
                                    </p:animEffect>
                                  </p:childTnLst>
                                </p:cTn>
                              </p:par>
                              <p:par>
                                <p:cTn id="19" presetID="10" presetClass="entr" presetSubtype="0" fill="hold" grpId="1" nodeType="with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700"/>
                                        <p:tgtEl>
                                          <p:spTgt spid="27"/>
                                        </p:tgtEl>
                                      </p:cBhvr>
                                    </p:animEffect>
                                  </p:childTnLst>
                                </p:cTn>
                              </p:par>
                              <p:par>
                                <p:cTn id="22" presetID="10" presetClass="entr" presetSubtype="0" fill="hold" grpId="1"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700"/>
                                        <p:tgtEl>
                                          <p:spTgt spid="28"/>
                                        </p:tgtEl>
                                      </p:cBhvr>
                                    </p:animEffect>
                                  </p:childTnLst>
                                </p:cTn>
                              </p:par>
                              <p:par>
                                <p:cTn id="25" presetID="10" presetClass="entr" presetSubtype="0" fill="hold" grpId="1" nodeType="with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700"/>
                                        <p:tgtEl>
                                          <p:spTgt spid="29"/>
                                        </p:tgtEl>
                                      </p:cBhvr>
                                    </p:animEffect>
                                  </p:childTnLst>
                                </p:cTn>
                              </p:par>
                              <p:par>
                                <p:cTn id="28" presetID="10" presetClass="entr" presetSubtype="0" fill="hold" grpId="1" nodeType="with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fade">
                                      <p:cBhvr>
                                        <p:cTn id="30" dur="700"/>
                                        <p:tgtEl>
                                          <p:spTgt spid="30"/>
                                        </p:tgtEl>
                                      </p:cBhvr>
                                    </p:animEffect>
                                  </p:childTnLst>
                                </p:cTn>
                              </p:par>
                              <p:par>
                                <p:cTn id="31" presetID="10" presetClass="entr" presetSubtype="0" fill="hold" grpId="1" nodeType="with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fade">
                                      <p:cBhvr>
                                        <p:cTn id="33" dur="700"/>
                                        <p:tgtEl>
                                          <p:spTgt spid="31"/>
                                        </p:tgtEl>
                                      </p:cBhvr>
                                    </p:animEffect>
                                  </p:childTnLst>
                                </p:cTn>
                              </p:par>
                              <p:par>
                                <p:cTn id="34" presetID="10" presetClass="entr" presetSubtype="0" fill="hold" grpId="1" nodeType="with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700"/>
                                        <p:tgtEl>
                                          <p:spTgt spid="32"/>
                                        </p:tgtEl>
                                      </p:cBhvr>
                                    </p:animEffect>
                                  </p:childTnLst>
                                </p:cTn>
                              </p:par>
                              <p:par>
                                <p:cTn id="37" presetID="10" presetClass="entr" presetSubtype="0" fill="hold" grpId="1"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fade">
                                      <p:cBhvr>
                                        <p:cTn id="39" dur="700"/>
                                        <p:tgtEl>
                                          <p:spTgt spid="33"/>
                                        </p:tgtEl>
                                      </p:cBhvr>
                                    </p:animEffect>
                                  </p:childTnLst>
                                </p:cTn>
                              </p:par>
                              <p:par>
                                <p:cTn id="40" presetID="42" presetClass="path" presetSubtype="0" accel="50000" decel="50000" fill="hold" grpId="0" nodeType="withEffect">
                                  <p:stCondLst>
                                    <p:cond delay="0"/>
                                  </p:stCondLst>
                                  <p:childTnLst>
                                    <p:animMotion origin="layout" path="M -4.72222E-6 3.7037E-7 L -4.72222E-6 0.09143 " pathEditMode="relative" rAng="0" ptsTypes="AA">
                                      <p:cBhvr>
                                        <p:cTn id="41" dur="700" spd="-100000" fill="hold"/>
                                        <p:tgtEl>
                                          <p:spTgt spid="25"/>
                                        </p:tgtEl>
                                        <p:attrNameLst>
                                          <p:attrName>ppt_x</p:attrName>
                                          <p:attrName>ppt_y</p:attrName>
                                        </p:attrNameLst>
                                      </p:cBhvr>
                                      <p:rCtr x="0" y="46"/>
                                    </p:animMotion>
                                  </p:childTnLst>
                                </p:cTn>
                              </p:par>
                              <p:par>
                                <p:cTn id="42" presetID="42" presetClass="path" presetSubtype="0" accel="50000" decel="50000" fill="hold" grpId="0" nodeType="withEffect">
                                  <p:stCondLst>
                                    <p:cond delay="0"/>
                                  </p:stCondLst>
                                  <p:childTnLst>
                                    <p:animMotion origin="layout" path="M 5E-6 3.7037E-6 L 5E-6 0.11157 " pathEditMode="relative" rAng="0" ptsTypes="AA">
                                      <p:cBhvr>
                                        <p:cTn id="43" dur="700" spd="-100000" fill="hold"/>
                                        <p:tgtEl>
                                          <p:spTgt spid="27"/>
                                        </p:tgtEl>
                                        <p:attrNameLst>
                                          <p:attrName>ppt_x</p:attrName>
                                          <p:attrName>ppt_y</p:attrName>
                                        </p:attrNameLst>
                                      </p:cBhvr>
                                      <p:rCtr x="0" y="56"/>
                                    </p:animMotion>
                                  </p:childTnLst>
                                </p:cTn>
                              </p:par>
                              <p:par>
                                <p:cTn id="44" presetID="42" presetClass="path" presetSubtype="0" accel="50000" decel="50000" fill="hold" grpId="0" nodeType="withEffect">
                                  <p:stCondLst>
                                    <p:cond delay="0"/>
                                  </p:stCondLst>
                                  <p:childTnLst>
                                    <p:animMotion origin="layout" path="M 4.72222E-6 4.81481E-6 L 4.72222E-6 0.09143 " pathEditMode="relative" rAng="0" ptsTypes="AA">
                                      <p:cBhvr>
                                        <p:cTn id="45" dur="700" spd="-100000" fill="hold"/>
                                        <p:tgtEl>
                                          <p:spTgt spid="29"/>
                                        </p:tgtEl>
                                        <p:attrNameLst>
                                          <p:attrName>ppt_x</p:attrName>
                                          <p:attrName>ppt_y</p:attrName>
                                        </p:attrNameLst>
                                      </p:cBhvr>
                                      <p:rCtr x="0" y="46"/>
                                    </p:animMotion>
                                  </p:childTnLst>
                                </p:cTn>
                              </p:par>
                              <p:par>
                                <p:cTn id="46" presetID="42" presetClass="path" presetSubtype="0" accel="50000" decel="50000" fill="hold" grpId="0" nodeType="withEffect">
                                  <p:stCondLst>
                                    <p:cond delay="0"/>
                                  </p:stCondLst>
                                  <p:childTnLst>
                                    <p:animMotion origin="layout" path="M -2.77778E-6 3.7037E-6 L -2.77778E-6 0.11157 " pathEditMode="relative" rAng="0" ptsTypes="AA">
                                      <p:cBhvr>
                                        <p:cTn id="47" dur="700" spd="-100000" fill="hold"/>
                                        <p:tgtEl>
                                          <p:spTgt spid="31"/>
                                        </p:tgtEl>
                                        <p:attrNameLst>
                                          <p:attrName>ppt_x</p:attrName>
                                          <p:attrName>ppt_y</p:attrName>
                                        </p:attrNameLst>
                                      </p:cBhvr>
                                      <p:rCtr x="0" y="56"/>
                                    </p:animMotion>
                                  </p:childTnLst>
                                </p:cTn>
                              </p:par>
                              <p:par>
                                <p:cTn id="48" presetID="42" presetClass="path" presetSubtype="0" accel="50000" decel="50000" fill="hold" grpId="0" nodeType="withEffect">
                                  <p:stCondLst>
                                    <p:cond delay="0"/>
                                  </p:stCondLst>
                                  <p:childTnLst>
                                    <p:animMotion origin="layout" path="M 5.55556E-7 4.81481E-6 L 5.55556E-7 0.09143 " pathEditMode="relative" rAng="0" ptsTypes="AA">
                                      <p:cBhvr>
                                        <p:cTn id="49" dur="700" spd="-100000" fill="hold"/>
                                        <p:tgtEl>
                                          <p:spTgt spid="33"/>
                                        </p:tgtEl>
                                        <p:attrNameLst>
                                          <p:attrName>ppt_x</p:attrName>
                                          <p:attrName>ppt_y</p:attrName>
                                        </p:attrNameLst>
                                      </p:cBhvr>
                                      <p:rCtr x="0" y="46"/>
                                    </p:animMotion>
                                  </p:childTnLst>
                                </p:cTn>
                              </p:par>
                              <p:par>
                                <p:cTn id="50" presetID="64" presetClass="path" presetSubtype="0" accel="50000" decel="50000" fill="hold" grpId="0" nodeType="withEffect">
                                  <p:stCondLst>
                                    <p:cond delay="0"/>
                                  </p:stCondLst>
                                  <p:childTnLst>
                                    <p:animMotion origin="layout" path="M 4.72222E-6 3.33333E-6 L 4.72222E-6 -0.10764 " pathEditMode="relative" rAng="0" ptsTypes="AA">
                                      <p:cBhvr>
                                        <p:cTn id="51" dur="700" spd="-100000" fill="hold"/>
                                        <p:tgtEl>
                                          <p:spTgt spid="26"/>
                                        </p:tgtEl>
                                        <p:attrNameLst>
                                          <p:attrName>ppt_x</p:attrName>
                                          <p:attrName>ppt_y</p:attrName>
                                        </p:attrNameLst>
                                      </p:cBhvr>
                                      <p:rCtr x="0" y="-54"/>
                                    </p:animMotion>
                                  </p:childTnLst>
                                </p:cTn>
                              </p:par>
                              <p:par>
                                <p:cTn id="52" presetID="64" presetClass="path" presetSubtype="0" accel="50000" decel="50000" fill="hold" grpId="0" nodeType="withEffect">
                                  <p:stCondLst>
                                    <p:cond delay="0"/>
                                  </p:stCondLst>
                                  <p:childTnLst>
                                    <p:animMotion origin="layout" path="M 4.44444E-6 3.33333E-6 L 4.44444E-6 -0.10764 " pathEditMode="relative" rAng="0" ptsTypes="AA">
                                      <p:cBhvr>
                                        <p:cTn id="53" dur="700" spd="-100000" fill="hold"/>
                                        <p:tgtEl>
                                          <p:spTgt spid="28"/>
                                        </p:tgtEl>
                                        <p:attrNameLst>
                                          <p:attrName>ppt_x</p:attrName>
                                          <p:attrName>ppt_y</p:attrName>
                                        </p:attrNameLst>
                                      </p:cBhvr>
                                      <p:rCtr x="0" y="-54"/>
                                    </p:animMotion>
                                  </p:childTnLst>
                                </p:cTn>
                              </p:par>
                              <p:par>
                                <p:cTn id="54" presetID="64" presetClass="path" presetSubtype="0" accel="50000" decel="50000" fill="hold" grpId="0" nodeType="withEffect">
                                  <p:stCondLst>
                                    <p:cond delay="0"/>
                                  </p:stCondLst>
                                  <p:childTnLst>
                                    <p:animMotion origin="layout" path="M -2.22222E-6 3.33333E-6 L -2.22222E-6 -0.10764 " pathEditMode="relative" rAng="0" ptsTypes="AA">
                                      <p:cBhvr>
                                        <p:cTn id="55" dur="700" spd="-100000" fill="hold"/>
                                        <p:tgtEl>
                                          <p:spTgt spid="30"/>
                                        </p:tgtEl>
                                        <p:attrNameLst>
                                          <p:attrName>ppt_x</p:attrName>
                                          <p:attrName>ppt_y</p:attrName>
                                        </p:attrNameLst>
                                      </p:cBhvr>
                                      <p:rCtr x="0" y="-54"/>
                                    </p:animMotion>
                                  </p:childTnLst>
                                </p:cTn>
                              </p:par>
                              <p:par>
                                <p:cTn id="56" presetID="64" presetClass="path" presetSubtype="0" accel="50000" decel="50000" fill="hold" grpId="0" nodeType="withEffect">
                                  <p:stCondLst>
                                    <p:cond delay="0"/>
                                  </p:stCondLst>
                                  <p:childTnLst>
                                    <p:animMotion origin="layout" path="M 1.11111E-6 3.33333E-6 L 1.11111E-6 -0.10764 " pathEditMode="relative" rAng="0" ptsTypes="AA">
                                      <p:cBhvr>
                                        <p:cTn id="57" dur="700" spd="-100000" fill="hold"/>
                                        <p:tgtEl>
                                          <p:spTgt spid="32"/>
                                        </p:tgtEl>
                                        <p:attrNameLst>
                                          <p:attrName>ppt_x</p:attrName>
                                          <p:attrName>ppt_y</p:attrName>
                                        </p:attrNameLst>
                                      </p:cBhvr>
                                      <p:rCtr x="0" y="-54"/>
                                    </p:animMotion>
                                  </p:childTnLst>
                                </p:cTn>
                              </p:par>
                            </p:childTnLst>
                          </p:cTn>
                        </p:par>
                        <p:par>
                          <p:cTn id="58" fill="hold">
                            <p:stCondLst>
                              <p:cond delay="2900"/>
                            </p:stCondLst>
                            <p:childTnLst>
                              <p:par>
                                <p:cTn id="59" presetID="10" presetClass="entr" presetSubtype="0" fill="hold" grpId="0" nodeType="after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fade">
                                      <p:cBhvr>
                                        <p:cTn id="61" dur="700"/>
                                        <p:tgtEl>
                                          <p:spTgt spid="22"/>
                                        </p:tgtEl>
                                      </p:cBhvr>
                                    </p:animEffect>
                                  </p:childTnLst>
                                </p:cTn>
                              </p:par>
                              <p:par>
                                <p:cTn id="62" presetID="10" presetClass="entr" presetSubtype="0" fill="hold" nodeType="withEffect">
                                  <p:stCondLst>
                                    <p:cond delay="100"/>
                                  </p:stCondLst>
                                  <p:childTnLst>
                                    <p:set>
                                      <p:cBhvr>
                                        <p:cTn id="63" dur="1" fill="hold">
                                          <p:stCondLst>
                                            <p:cond delay="0"/>
                                          </p:stCondLst>
                                        </p:cTn>
                                        <p:tgtEl>
                                          <p:spTgt spid="20"/>
                                        </p:tgtEl>
                                        <p:attrNameLst>
                                          <p:attrName>style.visibility</p:attrName>
                                        </p:attrNameLst>
                                      </p:cBhvr>
                                      <p:to>
                                        <p:strVal val="visible"/>
                                      </p:to>
                                    </p:set>
                                    <p:animEffect transition="in" filter="fade">
                                      <p:cBhvr>
                                        <p:cTn id="64" dur="700"/>
                                        <p:tgtEl>
                                          <p:spTgt spid="20"/>
                                        </p:tgtEl>
                                      </p:cBhvr>
                                    </p:animEffect>
                                  </p:childTnLst>
                                </p:cTn>
                              </p:par>
                              <p:par>
                                <p:cTn id="65" presetID="10" presetClass="entr" presetSubtype="0" fill="hold" nodeType="withEffect">
                                  <p:stCondLst>
                                    <p:cond delay="20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700"/>
                                        <p:tgtEl>
                                          <p:spTgt spid="24"/>
                                        </p:tgtEl>
                                      </p:cBhvr>
                                    </p:animEffect>
                                  </p:childTnLst>
                                </p:cTn>
                              </p:par>
                              <p:par>
                                <p:cTn id="68" presetID="10" presetClass="entr" presetSubtype="0" fill="hold" nodeType="withEffect">
                                  <p:stCondLst>
                                    <p:cond delay="300"/>
                                  </p:stCondLst>
                                  <p:childTnLst>
                                    <p:set>
                                      <p:cBhvr>
                                        <p:cTn id="69" dur="1" fill="hold">
                                          <p:stCondLst>
                                            <p:cond delay="0"/>
                                          </p:stCondLst>
                                        </p:cTn>
                                        <p:tgtEl>
                                          <p:spTgt spid="21"/>
                                        </p:tgtEl>
                                        <p:attrNameLst>
                                          <p:attrName>style.visibility</p:attrName>
                                        </p:attrNameLst>
                                      </p:cBhvr>
                                      <p:to>
                                        <p:strVal val="visible"/>
                                      </p:to>
                                    </p:set>
                                    <p:animEffect transition="in" filter="fade">
                                      <p:cBhvr>
                                        <p:cTn id="70" dur="700"/>
                                        <p:tgtEl>
                                          <p:spTgt spid="21"/>
                                        </p:tgtEl>
                                      </p:cBhvr>
                                    </p:animEffect>
                                  </p:childTnLst>
                                </p:cTn>
                              </p:par>
                              <p:par>
                                <p:cTn id="71" presetID="10" presetClass="entr" presetSubtype="0" fill="hold" nodeType="withEffect">
                                  <p:stCondLst>
                                    <p:cond delay="400"/>
                                  </p:stCondLst>
                                  <p:childTnLst>
                                    <p:set>
                                      <p:cBhvr>
                                        <p:cTn id="72" dur="1" fill="hold">
                                          <p:stCondLst>
                                            <p:cond delay="0"/>
                                          </p:stCondLst>
                                        </p:cTn>
                                        <p:tgtEl>
                                          <p:spTgt spid="23"/>
                                        </p:tgtEl>
                                        <p:attrNameLst>
                                          <p:attrName>style.visibility</p:attrName>
                                        </p:attrNameLst>
                                      </p:cBhvr>
                                      <p:to>
                                        <p:strVal val="visible"/>
                                      </p:to>
                                    </p:set>
                                    <p:animEffect transition="in" filter="fade">
                                      <p:cBhvr>
                                        <p:cTn id="73" dur="7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22" grpId="0"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26" Type="http://schemas.openxmlformats.org/officeDocument/2006/relationships/slideLayout" Target="../slideLayouts/slideLayout50.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34" Type="http://schemas.openxmlformats.org/officeDocument/2006/relationships/image" Target="../media/image8.jpeg"/><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slideLayout" Target="../slideLayouts/slideLayout49.xml"/><Relationship Id="rId33" Type="http://schemas.openxmlformats.org/officeDocument/2006/relationships/theme" Target="../theme/theme3.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29" Type="http://schemas.openxmlformats.org/officeDocument/2006/relationships/slideLayout" Target="../slideLayouts/slideLayout53.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32" Type="http://schemas.openxmlformats.org/officeDocument/2006/relationships/slideLayout" Target="../slideLayouts/slideLayout56.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28" Type="http://schemas.openxmlformats.org/officeDocument/2006/relationships/slideLayout" Target="../slideLayouts/slideLayout52.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31" Type="http://schemas.openxmlformats.org/officeDocument/2006/relationships/slideLayout" Target="../slideLayouts/slideLayout55.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 Id="rId27" Type="http://schemas.openxmlformats.org/officeDocument/2006/relationships/slideLayout" Target="../slideLayouts/slideLayout51.xml"/><Relationship Id="rId30" Type="http://schemas.openxmlformats.org/officeDocument/2006/relationships/slideLayout" Target="../slideLayouts/slideLayout5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theme" Target="../theme/theme4.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8" name="Picture 17" descr="segue texture.jpg"/>
          <p:cNvPicPr>
            <a:picLocks noChangeAspect="1"/>
          </p:cNvPicPr>
          <p:nvPr/>
        </p:nvPicPr>
        <p:blipFill>
          <a:blip r:embed="rId13" cstate="screen"/>
          <a:srcRect/>
          <a:stretch>
            <a:fillRect/>
          </a:stretch>
        </p:blipFill>
        <p:spPr>
          <a:xfrm>
            <a:off x="444384" y="6381456"/>
            <a:ext cx="11300057" cy="163808"/>
          </a:xfrm>
          <a:prstGeom prst="rect">
            <a:avLst/>
          </a:prstGeom>
        </p:spPr>
      </p:pic>
      <p:sp>
        <p:nvSpPr>
          <p:cNvPr id="2" name="Title Placeholder 1"/>
          <p:cNvSpPr>
            <a:spLocks noGrp="1"/>
          </p:cNvSpPr>
          <p:nvPr>
            <p:ph type="title"/>
          </p:nvPr>
        </p:nvSpPr>
        <p:spPr>
          <a:xfrm>
            <a:off x="306188" y="432215"/>
            <a:ext cx="11438253" cy="838200"/>
          </a:xfrm>
          <a:prstGeom prst="rect">
            <a:avLst/>
          </a:prstGeom>
        </p:spPr>
        <p:txBody>
          <a:bodyPr vert="horz" lIns="82296" tIns="45720" rIns="82296" bIns="45720" rtlCol="0" anchor="b" anchorCtr="0">
            <a:noAutofit/>
          </a:bodyPr>
          <a:lstStyle/>
          <a:p>
            <a:r>
              <a:rPr lang="en-US" dirty="0" smtClean="0"/>
              <a:t>Slide Title Goes Here</a:t>
            </a:r>
            <a:endParaRPr lang="en-US" dirty="0"/>
          </a:p>
        </p:txBody>
      </p:sp>
      <p:sp>
        <p:nvSpPr>
          <p:cNvPr id="3" name="Text Placeholder 2"/>
          <p:cNvSpPr>
            <a:spLocks noGrp="1"/>
          </p:cNvSpPr>
          <p:nvPr>
            <p:ph type="body" idx="1"/>
          </p:nvPr>
        </p:nvSpPr>
        <p:spPr>
          <a:xfrm>
            <a:off x="306188" y="1339748"/>
            <a:ext cx="11438253" cy="4965699"/>
          </a:xfrm>
          <a:prstGeom prst="rect">
            <a:avLst/>
          </a:prstGeom>
        </p:spPr>
        <p:txBody>
          <a:bodyPr vert="horz" lIns="91440" tIns="45720" rIns="91440" bIns="45720" rtlCol="0">
            <a:noAutofit/>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4"/>
          <p:cNvSpPr>
            <a:spLocks noChangeArrowheads="1"/>
          </p:cNvSpPr>
          <p:nvPr/>
        </p:nvSpPr>
        <p:spPr bwMode="ltGray">
          <a:xfrm>
            <a:off x="354130" y="6586249"/>
            <a:ext cx="4559499"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C0C0C0"/>
                </a:solidFill>
                <a:latin typeface="+mj-lt"/>
              </a:rPr>
              <a:t>© 2010 Cisco and/or its affiliates. All rights reserved.</a:t>
            </a:r>
            <a:endParaRPr lang="en-US" sz="600" dirty="0">
              <a:solidFill>
                <a:srgbClr val="C0C0C0"/>
              </a:solidFill>
              <a:latin typeface="+mj-lt"/>
            </a:endParaRPr>
          </a:p>
        </p:txBody>
      </p:sp>
      <p:sp>
        <p:nvSpPr>
          <p:cNvPr id="11" name="Rectangle 5"/>
          <p:cNvSpPr>
            <a:spLocks noChangeArrowheads="1"/>
          </p:cNvSpPr>
          <p:nvPr/>
        </p:nvSpPr>
        <p:spPr bwMode="ltGray">
          <a:xfrm>
            <a:off x="10645235" y="6584515"/>
            <a:ext cx="785989"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a:solidFill>
                  <a:srgbClr val="C0C0C0"/>
                </a:solidFill>
                <a:latin typeface="+mj-lt"/>
              </a:rPr>
              <a:t>Cisco Confidential</a:t>
            </a:r>
          </a:p>
        </p:txBody>
      </p:sp>
      <p:sp>
        <p:nvSpPr>
          <p:cNvPr id="9" name="Rectangle 7"/>
          <p:cNvSpPr>
            <a:spLocks noChangeArrowheads="1"/>
          </p:cNvSpPr>
          <p:nvPr/>
        </p:nvSpPr>
        <p:spPr bwMode="ltGray">
          <a:xfrm>
            <a:off x="11578851" y="6580411"/>
            <a:ext cx="259891"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spTree>
  </p:cSld>
  <p:clrMap bg1="lt1" tx1="dk1" bg2="lt2" tx2="dk2" accent1="accent1" accent2="accent2" accent3="accent3" accent4="accent4" accent5="accent5" accent6="accent6" hlink="hlink" folHlink="folHlink"/>
  <p:sldLayoutIdLst>
    <p:sldLayoutId id="2147483900" r:id="rId1"/>
    <p:sldLayoutId id="2147483901" r:id="rId2"/>
    <p:sldLayoutId id="2147483903" r:id="rId3"/>
    <p:sldLayoutId id="2147483904" r:id="rId4"/>
    <p:sldLayoutId id="2147483905" r:id="rId5"/>
    <p:sldLayoutId id="2147483906" r:id="rId6"/>
    <p:sldLayoutId id="2147483907" r:id="rId7"/>
    <p:sldLayoutId id="2147483911" r:id="rId8"/>
    <p:sldLayoutId id="2147483925" r:id="rId9"/>
    <p:sldLayoutId id="2147483938" r:id="rId10"/>
    <p:sldLayoutId id="2147483957" r:id="rId11"/>
  </p:sldLayoutIdLst>
  <p:transition>
    <p:wipe dir="r"/>
  </p:transition>
  <p:timing>
    <p:tnLst>
      <p:par>
        <p:cTn id="1" dur="indefinite" restart="never" nodeType="tmRoot"/>
      </p:par>
    </p:tnLst>
  </p:timing>
  <p:txStyles>
    <p:titleStyle>
      <a:lvl1pPr algn="l" defTabSz="914400" rtl="0" eaLnBrk="1" latinLnBrk="0" hangingPunct="1">
        <a:lnSpc>
          <a:spcPct val="80000"/>
        </a:lnSpc>
        <a:spcBef>
          <a:spcPct val="0"/>
        </a:spcBef>
        <a:buNone/>
        <a:defRPr lang="en-US" sz="3600" b="0" kern="1200" spc="0" baseline="0" dirty="0">
          <a:gradFill>
            <a:gsLst>
              <a:gs pos="0">
                <a:schemeClr val="tx1"/>
              </a:gs>
              <a:gs pos="44000">
                <a:srgbClr val="01BBBB"/>
              </a:gs>
              <a:gs pos="100000">
                <a:schemeClr val="accent4"/>
              </a:gs>
            </a:gsLst>
            <a:lin ang="4800000" scaled="0"/>
          </a:gradFill>
          <a:latin typeface="+mj-lt"/>
          <a:ea typeface="+mj-ea"/>
          <a:cs typeface="+mj-cs"/>
        </a:defRPr>
      </a:lvl1pPr>
    </p:titleStyle>
    <p:bodyStyle>
      <a:lvl1pPr marL="228600" indent="-228600" algn="l" defTabSz="914400" rtl="0" eaLnBrk="1" latinLnBrk="0" hangingPunct="1">
        <a:lnSpc>
          <a:spcPct val="95000"/>
        </a:lnSpc>
        <a:spcBef>
          <a:spcPts val="1440"/>
        </a:spcBef>
        <a:buClr>
          <a:schemeClr val="tx2"/>
        </a:buClr>
        <a:buSzPct val="90000"/>
        <a:buFont typeface="Arial" pitchFamily="34" charset="0"/>
        <a:buChar char="•"/>
        <a:tabLst/>
        <a:defRPr lang="en-US" sz="2000" kern="1200" dirty="0" smtClean="0">
          <a:solidFill>
            <a:srgbClr val="546568"/>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546568"/>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546568"/>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546568"/>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546568"/>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8" name="Picture 17" descr="segue texture.jpg"/>
          <p:cNvPicPr>
            <a:picLocks noChangeAspect="1"/>
          </p:cNvPicPr>
          <p:nvPr/>
        </p:nvPicPr>
        <p:blipFill>
          <a:blip r:embed="rId15" cstate="screen"/>
          <a:srcRect/>
          <a:stretch>
            <a:fillRect/>
          </a:stretch>
        </p:blipFill>
        <p:spPr>
          <a:xfrm>
            <a:off x="444384" y="6381456"/>
            <a:ext cx="11300057" cy="163808"/>
          </a:xfrm>
          <a:prstGeom prst="rect">
            <a:avLst/>
          </a:prstGeom>
        </p:spPr>
      </p:pic>
      <p:sp>
        <p:nvSpPr>
          <p:cNvPr id="2" name="Title Placeholder 1"/>
          <p:cNvSpPr>
            <a:spLocks noGrp="1"/>
          </p:cNvSpPr>
          <p:nvPr>
            <p:ph type="title"/>
          </p:nvPr>
        </p:nvSpPr>
        <p:spPr>
          <a:xfrm>
            <a:off x="306188" y="432215"/>
            <a:ext cx="11438253" cy="838200"/>
          </a:xfrm>
          <a:prstGeom prst="rect">
            <a:avLst/>
          </a:prstGeom>
        </p:spPr>
        <p:txBody>
          <a:bodyPr vert="horz" lIns="82296" tIns="45720" rIns="82296" bIns="45720" rtlCol="0" anchor="b" anchorCtr="0">
            <a:noAutofit/>
          </a:bodyPr>
          <a:lstStyle/>
          <a:p>
            <a:r>
              <a:rPr lang="en-US" dirty="0" smtClean="0"/>
              <a:t>Slide Title Goes Here</a:t>
            </a:r>
            <a:endParaRPr lang="en-US" dirty="0"/>
          </a:p>
        </p:txBody>
      </p:sp>
      <p:sp>
        <p:nvSpPr>
          <p:cNvPr id="3" name="Text Placeholder 2"/>
          <p:cNvSpPr>
            <a:spLocks noGrp="1"/>
          </p:cNvSpPr>
          <p:nvPr>
            <p:ph type="body" idx="1"/>
          </p:nvPr>
        </p:nvSpPr>
        <p:spPr>
          <a:xfrm>
            <a:off x="306188" y="1339748"/>
            <a:ext cx="11438253" cy="4965699"/>
          </a:xfrm>
          <a:prstGeom prst="rect">
            <a:avLst/>
          </a:prstGeom>
        </p:spPr>
        <p:txBody>
          <a:bodyPr vert="horz" lIns="91440" tIns="45720" rIns="91440" bIns="45720" rtlCol="0">
            <a:noAutofit/>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4"/>
          <p:cNvSpPr>
            <a:spLocks noChangeArrowheads="1"/>
          </p:cNvSpPr>
          <p:nvPr/>
        </p:nvSpPr>
        <p:spPr bwMode="ltGray">
          <a:xfrm>
            <a:off x="354130" y="6586249"/>
            <a:ext cx="4559499" cy="175257"/>
          </a:xfrm>
          <a:prstGeom prst="rect">
            <a:avLst/>
          </a:prstGeom>
          <a:noFill/>
          <a:ln w="9525">
            <a:noFill/>
            <a:miter lim="800000"/>
            <a:headEnd/>
            <a:tailEnd/>
          </a:ln>
          <a:effectLst/>
        </p:spPr>
        <p:txBody>
          <a:bodyPr wrap="square" lIns="82124" tIns="41061" rIns="82124" bIns="41061" anchor="b" anchorCtr="0">
            <a:spAutoFit/>
          </a:bodyPr>
          <a:lstStyle/>
          <a:p>
            <a:pPr algn="l" defTabSz="814388" rtl="0"/>
            <a:r>
              <a:rPr lang="en-US" sz="600" kern="1200" dirty="0">
                <a:solidFill>
                  <a:srgbClr val="C0C0C0"/>
                </a:solidFill>
                <a:latin typeface="Arial"/>
                <a:ea typeface="+mn-ea"/>
                <a:cs typeface="+mn-cs"/>
              </a:rPr>
              <a:t>© 2010 Cisco and/or its affiliates. All rights reserved.</a:t>
            </a:r>
          </a:p>
        </p:txBody>
      </p:sp>
      <p:sp>
        <p:nvSpPr>
          <p:cNvPr id="11" name="Rectangle 5"/>
          <p:cNvSpPr>
            <a:spLocks noChangeArrowheads="1"/>
          </p:cNvSpPr>
          <p:nvPr/>
        </p:nvSpPr>
        <p:spPr bwMode="ltGray">
          <a:xfrm>
            <a:off x="10645235" y="6584515"/>
            <a:ext cx="785989" cy="175257"/>
          </a:xfrm>
          <a:prstGeom prst="rect">
            <a:avLst/>
          </a:prstGeom>
          <a:noFill/>
          <a:ln w="9525">
            <a:noFill/>
            <a:miter lim="800000"/>
            <a:headEnd/>
            <a:tailEnd/>
          </a:ln>
          <a:effectLst/>
        </p:spPr>
        <p:txBody>
          <a:bodyPr wrap="none" lIns="82124" tIns="41061" rIns="82124" bIns="41061" anchor="b">
            <a:spAutoFit/>
          </a:bodyPr>
          <a:lstStyle/>
          <a:p>
            <a:pPr algn="r" defTabSz="814388" rtl="0"/>
            <a:r>
              <a:rPr lang="en-US" sz="600" kern="1200" dirty="0">
                <a:solidFill>
                  <a:srgbClr val="C0C0C0"/>
                </a:solidFill>
                <a:latin typeface="Arial"/>
                <a:ea typeface="+mn-ea"/>
                <a:cs typeface="+mn-cs"/>
              </a:rPr>
              <a:t>Cisco Confidential</a:t>
            </a:r>
          </a:p>
        </p:txBody>
      </p:sp>
      <p:sp>
        <p:nvSpPr>
          <p:cNvPr id="9" name="Rectangle 7"/>
          <p:cNvSpPr>
            <a:spLocks noChangeArrowheads="1"/>
          </p:cNvSpPr>
          <p:nvPr/>
        </p:nvSpPr>
        <p:spPr bwMode="ltGray">
          <a:xfrm>
            <a:off x="11578851" y="6580411"/>
            <a:ext cx="259891" cy="175257"/>
          </a:xfrm>
          <a:prstGeom prst="rect">
            <a:avLst/>
          </a:prstGeom>
          <a:noFill/>
          <a:ln w="9525" algn="ctr">
            <a:noFill/>
            <a:miter lim="800000"/>
            <a:headEnd/>
            <a:tailEnd/>
          </a:ln>
          <a:effectLst/>
        </p:spPr>
        <p:txBody>
          <a:bodyPr wrap="none" lIns="82124" tIns="41061" rIns="82124" bIns="41061" anchor="b">
            <a:spAutoFit/>
          </a:bodyPr>
          <a:lstStyle/>
          <a:p>
            <a:pPr algn="r" defTabSz="814388" rtl="0"/>
            <a:fld id="{DFCF27A5-1A5B-48D3-A060-2758FFBB1ADD}" type="slidenum">
              <a:rPr lang="en-US" sz="600" kern="1200">
                <a:solidFill>
                  <a:srgbClr val="C0C0C0"/>
                </a:solidFill>
                <a:latin typeface="Arial"/>
                <a:ea typeface="+mn-ea"/>
                <a:cs typeface="+mn-cs"/>
              </a:rPr>
              <a:pPr algn="r" defTabSz="814388" rtl="0"/>
              <a:t>‹#›</a:t>
            </a:fld>
            <a:endParaRPr lang="en-US" sz="600" kern="1200" dirty="0">
              <a:solidFill>
                <a:srgbClr val="C0C0C0"/>
              </a:solidFill>
              <a:latin typeface="Arial"/>
              <a:ea typeface="+mn-ea"/>
              <a:cs typeface="+mn-cs"/>
            </a:endParaRPr>
          </a:p>
        </p:txBody>
      </p:sp>
    </p:spTree>
  </p:cSld>
  <p:clrMap bg1="lt1" tx1="dk1" bg2="lt2" tx2="dk2" accent1="accent1" accent2="accent2" accent3="accent3" accent4="accent4" accent5="accent5" accent6="accent6" hlink="hlink" folHlink="folHlink"/>
  <p:sldLayoutIdLst>
    <p:sldLayoutId id="2147483940" r:id="rId1"/>
    <p:sldLayoutId id="2147483941" r:id="rId2"/>
    <p:sldLayoutId id="2147483942" r:id="rId3"/>
    <p:sldLayoutId id="2147483943" r:id="rId4"/>
    <p:sldLayoutId id="2147483944" r:id="rId5"/>
    <p:sldLayoutId id="2147483945" r:id="rId6"/>
    <p:sldLayoutId id="2147483946" r:id="rId7"/>
    <p:sldLayoutId id="2147483947" r:id="rId8"/>
    <p:sldLayoutId id="2147483948" r:id="rId9"/>
    <p:sldLayoutId id="2147483949" r:id="rId10"/>
    <p:sldLayoutId id="2147483950" r:id="rId11"/>
    <p:sldLayoutId id="2147483951" r:id="rId12"/>
    <p:sldLayoutId id="2147483952" r:id="rId13"/>
  </p:sldLayoutIdLst>
  <p:transition>
    <p:wipe dir="r"/>
  </p:transition>
  <p:timing>
    <p:tnLst>
      <p:par>
        <p:cTn id="1" dur="indefinite" restart="never" nodeType="tmRoot"/>
      </p:par>
    </p:tnLst>
  </p:timing>
  <p:txStyles>
    <p:titleStyle>
      <a:lvl1pPr algn="l" defTabSz="914400" rtl="0" eaLnBrk="1" latinLnBrk="0" hangingPunct="1">
        <a:lnSpc>
          <a:spcPct val="80000"/>
        </a:lnSpc>
        <a:spcBef>
          <a:spcPct val="0"/>
        </a:spcBef>
        <a:buNone/>
        <a:defRPr lang="en-US" sz="3600" b="0" kern="1200" spc="0" baseline="0" dirty="0">
          <a:gradFill>
            <a:gsLst>
              <a:gs pos="0">
                <a:schemeClr val="tx1"/>
              </a:gs>
              <a:gs pos="44000">
                <a:srgbClr val="01BBBB"/>
              </a:gs>
              <a:gs pos="100000">
                <a:schemeClr val="accent4"/>
              </a:gs>
            </a:gsLst>
            <a:lin ang="4800000" scaled="0"/>
          </a:gradFill>
          <a:latin typeface="+mj-lt"/>
          <a:ea typeface="+mj-ea"/>
          <a:cs typeface="+mj-cs"/>
        </a:defRPr>
      </a:lvl1pPr>
    </p:titleStyle>
    <p:bodyStyle>
      <a:lvl1pPr marL="228600" indent="-228600" algn="l" defTabSz="914400" rtl="0" eaLnBrk="1" latinLnBrk="0" hangingPunct="1">
        <a:lnSpc>
          <a:spcPct val="95000"/>
        </a:lnSpc>
        <a:spcBef>
          <a:spcPts val="1440"/>
        </a:spcBef>
        <a:buClr>
          <a:schemeClr val="tx2"/>
        </a:buClr>
        <a:buSzPct val="90000"/>
        <a:buFont typeface="Arial" pitchFamily="34" charset="0"/>
        <a:buChar char="•"/>
        <a:tabLst/>
        <a:defRPr lang="en-US" sz="2000" kern="1200" dirty="0" smtClean="0">
          <a:solidFill>
            <a:srgbClr val="546568"/>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546568"/>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546568"/>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546568"/>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546568"/>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6190" y="432215"/>
            <a:ext cx="11448832" cy="838200"/>
          </a:xfrm>
          <a:prstGeom prst="rect">
            <a:avLst/>
          </a:prstGeom>
        </p:spPr>
        <p:txBody>
          <a:bodyPr vert="horz" lIns="82296" tIns="45720" rIns="82296" bIns="45720" rtlCol="0" anchor="b" anchorCtr="0">
            <a:noAutofit/>
          </a:bodyPr>
          <a:lstStyle/>
          <a:p>
            <a:r>
              <a:rPr lang="en-US" dirty="0" smtClean="0"/>
              <a:t>Slide Title Goes Here</a:t>
            </a:r>
            <a:endParaRPr lang="en-US" dirty="0"/>
          </a:p>
        </p:txBody>
      </p:sp>
      <p:sp>
        <p:nvSpPr>
          <p:cNvPr id="3" name="Text Placeholder 2"/>
          <p:cNvSpPr>
            <a:spLocks noGrp="1"/>
          </p:cNvSpPr>
          <p:nvPr>
            <p:ph type="body" idx="1"/>
          </p:nvPr>
        </p:nvSpPr>
        <p:spPr>
          <a:xfrm>
            <a:off x="306189" y="1339745"/>
            <a:ext cx="11398952" cy="4965700"/>
          </a:xfrm>
          <a:prstGeom prst="rect">
            <a:avLst/>
          </a:prstGeom>
        </p:spPr>
        <p:txBody>
          <a:bodyPr vert="horz" lIns="91440" tIns="45720" rIns="91440" bIns="45720" rtlCol="0">
            <a:normAutofit/>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4"/>
          <p:cNvSpPr>
            <a:spLocks noChangeArrowheads="1"/>
          </p:cNvSpPr>
          <p:nvPr/>
        </p:nvSpPr>
        <p:spPr bwMode="ltGray">
          <a:xfrm>
            <a:off x="335077" y="6586247"/>
            <a:ext cx="4388093" cy="175257"/>
          </a:xfrm>
          <a:prstGeom prst="rect">
            <a:avLst/>
          </a:prstGeom>
          <a:noFill/>
          <a:ln w="9525">
            <a:noFill/>
            <a:miter lim="800000"/>
            <a:headEnd/>
            <a:tailEnd/>
          </a:ln>
          <a:effectLst/>
        </p:spPr>
        <p:txBody>
          <a:bodyPr wrap="square" lIns="82124" tIns="41061" rIns="82124" bIns="41061" anchor="b" anchorCtr="0">
            <a:spAutoFit/>
          </a:bodyPr>
          <a:lstStyle/>
          <a:p>
            <a:pPr defTabSz="814388"/>
            <a:r>
              <a:rPr lang="en-US" sz="600" dirty="0" smtClean="0">
                <a:solidFill>
                  <a:srgbClr val="C0C0C0"/>
                </a:solidFill>
                <a:latin typeface="CiscoSans ExtraLight" pitchFamily="34" charset="0"/>
              </a:rPr>
              <a:t>© 2010 Cisco and/or its affiliates. All rights reserved.</a:t>
            </a:r>
            <a:endParaRPr lang="en-US" sz="600" dirty="0">
              <a:solidFill>
                <a:srgbClr val="C0C0C0"/>
              </a:solidFill>
              <a:latin typeface="CiscoSans ExtraLight" pitchFamily="34" charset="0"/>
            </a:endParaRPr>
          </a:p>
        </p:txBody>
      </p:sp>
      <p:sp>
        <p:nvSpPr>
          <p:cNvPr id="11" name="Rectangle 5"/>
          <p:cNvSpPr>
            <a:spLocks noChangeArrowheads="1"/>
          </p:cNvSpPr>
          <p:nvPr/>
        </p:nvSpPr>
        <p:spPr bwMode="ltGray">
          <a:xfrm>
            <a:off x="10645234" y="6584513"/>
            <a:ext cx="785989" cy="175257"/>
          </a:xfrm>
          <a:prstGeom prst="rect">
            <a:avLst/>
          </a:prstGeom>
          <a:noFill/>
          <a:ln w="9525">
            <a:noFill/>
            <a:miter lim="800000"/>
            <a:headEnd/>
            <a:tailEnd/>
          </a:ln>
          <a:effectLst/>
        </p:spPr>
        <p:txBody>
          <a:bodyPr wrap="none" lIns="82124" tIns="41061" rIns="82124" bIns="41061" anchor="b">
            <a:spAutoFit/>
          </a:bodyPr>
          <a:lstStyle/>
          <a:p>
            <a:pPr algn="r" defTabSz="814388"/>
            <a:r>
              <a:rPr lang="en-US" sz="600" dirty="0">
                <a:solidFill>
                  <a:srgbClr val="C0C0C0"/>
                </a:solidFill>
                <a:latin typeface="CiscoSans ExtraLight" pitchFamily="34" charset="0"/>
              </a:rPr>
              <a:t>Cisco Confidential</a:t>
            </a:r>
          </a:p>
        </p:txBody>
      </p:sp>
      <p:sp>
        <p:nvSpPr>
          <p:cNvPr id="9" name="Rectangle 7"/>
          <p:cNvSpPr>
            <a:spLocks noChangeArrowheads="1"/>
          </p:cNvSpPr>
          <p:nvPr/>
        </p:nvSpPr>
        <p:spPr bwMode="ltGray">
          <a:xfrm>
            <a:off x="11616954" y="6580409"/>
            <a:ext cx="259891" cy="175257"/>
          </a:xfrm>
          <a:prstGeom prst="rect">
            <a:avLst/>
          </a:prstGeom>
          <a:noFill/>
          <a:ln w="9525" algn="ctr">
            <a:noFill/>
            <a:miter lim="800000"/>
            <a:headEnd/>
            <a:tailEnd/>
          </a:ln>
          <a:effectLst/>
        </p:spPr>
        <p:txBody>
          <a:bodyPr wrap="none" lIns="82124" tIns="41061" rIns="82124" bIns="41061" anchor="b">
            <a:spAutoFit/>
          </a:bodyPr>
          <a:lstStyle/>
          <a:p>
            <a:pPr algn="r" defTabSz="814388"/>
            <a:fld id="{DFCF27A5-1A5B-48D3-A060-2758FFBB1ADD}" type="slidenum">
              <a:rPr lang="en-US" sz="600">
                <a:solidFill>
                  <a:srgbClr val="C0C0C0"/>
                </a:solidFill>
                <a:latin typeface="CiscoSans ExtraLight" pitchFamily="34" charset="0"/>
              </a:rPr>
              <a:pPr algn="r" defTabSz="814388"/>
              <a:t>‹#›</a:t>
            </a:fld>
            <a:endParaRPr lang="en-US" sz="600" dirty="0">
              <a:solidFill>
                <a:srgbClr val="C0C0C0"/>
              </a:solidFill>
              <a:latin typeface="CiscoSans ExtraLight" pitchFamily="34" charset="0"/>
            </a:endParaRPr>
          </a:p>
        </p:txBody>
      </p:sp>
      <p:pic>
        <p:nvPicPr>
          <p:cNvPr id="14" name="Picture 13" descr="bottom bar.jpg"/>
          <p:cNvPicPr>
            <a:picLocks noChangeAspect="1"/>
          </p:cNvPicPr>
          <p:nvPr/>
        </p:nvPicPr>
        <p:blipFill>
          <a:blip r:embed="rId34" cstate="print"/>
          <a:stretch>
            <a:fillRect/>
          </a:stretch>
        </p:blipFill>
        <p:spPr>
          <a:xfrm>
            <a:off x="444384" y="6378339"/>
            <a:ext cx="11300057" cy="162912"/>
          </a:xfrm>
          <a:prstGeom prst="rect">
            <a:avLst/>
          </a:prstGeom>
        </p:spPr>
      </p:pic>
    </p:spTree>
    <p:extLst>
      <p:ext uri="{BB962C8B-B14F-4D97-AF65-F5344CB8AC3E}">
        <p14:creationId xmlns:p14="http://schemas.microsoft.com/office/powerpoint/2010/main" val="2066039200"/>
      </p:ext>
    </p:extLst>
  </p:cSld>
  <p:clrMap bg1="lt1" tx1="dk1" bg2="lt2" tx2="dk2" accent1="accent1" accent2="accent2" accent3="accent3" accent4="accent4" accent5="accent5" accent6="accent6" hlink="hlink" folHlink="folHlink"/>
  <p:sldLayoutIdLst>
    <p:sldLayoutId id="2147483959" r:id="rId1"/>
    <p:sldLayoutId id="2147483960" r:id="rId2"/>
    <p:sldLayoutId id="2147483961" r:id="rId3"/>
    <p:sldLayoutId id="2147483962" r:id="rId4"/>
    <p:sldLayoutId id="2147483963" r:id="rId5"/>
    <p:sldLayoutId id="2147483964" r:id="rId6"/>
    <p:sldLayoutId id="2147483965" r:id="rId7"/>
    <p:sldLayoutId id="2147483966" r:id="rId8"/>
    <p:sldLayoutId id="2147483967" r:id="rId9"/>
    <p:sldLayoutId id="2147483968" r:id="rId10"/>
    <p:sldLayoutId id="2147483969" r:id="rId11"/>
    <p:sldLayoutId id="2147483970" r:id="rId12"/>
    <p:sldLayoutId id="2147483971" r:id="rId13"/>
    <p:sldLayoutId id="2147483972" r:id="rId14"/>
    <p:sldLayoutId id="2147483973" r:id="rId15"/>
    <p:sldLayoutId id="2147483974" r:id="rId16"/>
    <p:sldLayoutId id="2147483975" r:id="rId17"/>
    <p:sldLayoutId id="2147483976" r:id="rId18"/>
    <p:sldLayoutId id="2147483977" r:id="rId19"/>
    <p:sldLayoutId id="2147483978" r:id="rId20"/>
    <p:sldLayoutId id="2147483979" r:id="rId21"/>
    <p:sldLayoutId id="2147483980" r:id="rId22"/>
    <p:sldLayoutId id="2147483981" r:id="rId23"/>
    <p:sldLayoutId id="2147483982" r:id="rId24"/>
    <p:sldLayoutId id="2147483983" r:id="rId25"/>
    <p:sldLayoutId id="2147483984" r:id="rId26"/>
    <p:sldLayoutId id="2147483985" r:id="rId27"/>
    <p:sldLayoutId id="2147483986" r:id="rId28"/>
    <p:sldLayoutId id="2147483987" r:id="rId29"/>
    <p:sldLayoutId id="2147483988" r:id="rId30"/>
    <p:sldLayoutId id="2147483989" r:id="rId31"/>
    <p:sldLayoutId id="2147483991" r:id="rId32"/>
  </p:sldLayoutIdLst>
  <p:transition>
    <p:wipe dir="r"/>
  </p:transition>
  <p:timing>
    <p:tnLst>
      <p:par>
        <p:cTn id="1" dur="indefinite" restart="never" nodeType="tmRoot"/>
      </p:par>
    </p:tnLst>
  </p:timing>
  <p:txStyles>
    <p:titleStyle>
      <a:lvl1pPr algn="l" defTabSz="914400" rtl="0" eaLnBrk="1" latinLnBrk="0" hangingPunct="1">
        <a:lnSpc>
          <a:spcPct val="80000"/>
        </a:lnSpc>
        <a:spcBef>
          <a:spcPct val="0"/>
        </a:spcBef>
        <a:buNone/>
        <a:defRPr lang="en-US" sz="3600" b="0" kern="1200" spc="-100" baseline="0" dirty="0">
          <a:gradFill>
            <a:gsLst>
              <a:gs pos="0">
                <a:schemeClr val="tx1"/>
              </a:gs>
              <a:gs pos="44000">
                <a:srgbClr val="01BBBB"/>
              </a:gs>
              <a:gs pos="100000">
                <a:schemeClr val="accent4"/>
              </a:gs>
            </a:gsLst>
            <a:lin ang="4800000" scaled="0"/>
          </a:gradFill>
          <a:latin typeface="CiscoSans ExtraLight" pitchFamily="34" charset="0"/>
          <a:ea typeface="+mj-ea"/>
          <a:cs typeface="+mj-cs"/>
        </a:defRPr>
      </a:lvl1pPr>
    </p:titleStyle>
    <p:bodyStyle>
      <a:lvl1pPr marL="228600" indent="-228600" algn="l" defTabSz="914400" rtl="0" eaLnBrk="1" latinLnBrk="0" hangingPunct="1">
        <a:lnSpc>
          <a:spcPct val="95000"/>
        </a:lnSpc>
        <a:spcBef>
          <a:spcPts val="1440"/>
        </a:spcBef>
        <a:buClr>
          <a:schemeClr val="tx2"/>
        </a:buClr>
        <a:buSzPct val="90000"/>
        <a:buFont typeface="Arial" pitchFamily="34" charset="0"/>
        <a:buChar char="•"/>
        <a:tabLst/>
        <a:defRPr lang="en-US" sz="2000" kern="1200" dirty="0" smtClean="0">
          <a:solidFill>
            <a:srgbClr val="546568"/>
          </a:solidFill>
          <a:latin typeface="CiscoSans ExtraLight" pitchFamily="34" charset="0"/>
          <a:ea typeface="+mn-ea"/>
          <a:cs typeface="+mn-cs"/>
        </a:defRPr>
      </a:lvl1pPr>
      <a:lvl2pPr marL="396875" indent="0" algn="l" defTabSz="914400" rtl="0" eaLnBrk="1" latinLnBrk="0" hangingPunct="1">
        <a:lnSpc>
          <a:spcPct val="95000"/>
        </a:lnSpc>
        <a:spcBef>
          <a:spcPts val="840"/>
        </a:spcBef>
        <a:buClr>
          <a:schemeClr val="tx2"/>
        </a:buClr>
        <a:buFontTx/>
        <a:buNone/>
        <a:defRPr lang="en-US" sz="1800" kern="1200" dirty="0" smtClean="0">
          <a:solidFill>
            <a:srgbClr val="546568"/>
          </a:solidFill>
          <a:latin typeface="CiscoSans ExtraLight" pitchFamily="34" charset="0"/>
          <a:ea typeface="+mn-ea"/>
          <a:cs typeface="+mn-cs"/>
        </a:defRPr>
      </a:lvl2pPr>
      <a:lvl3pPr marL="576263" indent="-6350" algn="l" defTabSz="914400" rtl="0" eaLnBrk="1" latinLnBrk="0" hangingPunct="1">
        <a:lnSpc>
          <a:spcPct val="95000"/>
        </a:lnSpc>
        <a:spcBef>
          <a:spcPts val="840"/>
        </a:spcBef>
        <a:buFont typeface="Arial" pitchFamily="34" charset="0"/>
        <a:buNone/>
        <a:defRPr lang="en-US" sz="1600" kern="1200" dirty="0" smtClean="0">
          <a:solidFill>
            <a:srgbClr val="546568"/>
          </a:solidFill>
          <a:latin typeface="CiscoSans ExtraLight" pitchFamily="34" charset="0"/>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546568"/>
          </a:solidFill>
          <a:latin typeface="CiscoSans ExtraLight" pitchFamily="34" charset="0"/>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546568"/>
          </a:solidFill>
          <a:latin typeface="CiscoSans ExtraLigh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441" y="274638"/>
            <a:ext cx="10969943" cy="562074"/>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441" y="980728"/>
            <a:ext cx="10969943" cy="54006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441" y="6487986"/>
            <a:ext cx="2844059"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2A548F-CF34-4B50-B370-B3732F5B80E4}" type="datetimeFigureOut">
              <a:rPr lang="zh-CN" altLang="en-US" smtClean="0">
                <a:solidFill>
                  <a:prstClr val="black">
                    <a:tint val="75000"/>
                  </a:prstClr>
                </a:solidFill>
                <a:cs typeface="Arial" charset="0"/>
              </a:rPr>
              <a:pPr/>
              <a:t>2018/1/5</a:t>
            </a:fld>
            <a:endParaRPr lang="zh-CN" altLang="en-US">
              <a:solidFill>
                <a:prstClr val="black">
                  <a:tint val="75000"/>
                </a:prstClr>
              </a:solidFill>
              <a:cs typeface="Arial" charset="0"/>
            </a:endParaRPr>
          </a:p>
        </p:txBody>
      </p:sp>
      <p:sp>
        <p:nvSpPr>
          <p:cNvPr id="5" name="页脚占位符 4"/>
          <p:cNvSpPr>
            <a:spLocks noGrp="1"/>
          </p:cNvSpPr>
          <p:nvPr>
            <p:ph type="ftr" sz="quarter" idx="3"/>
          </p:nvPr>
        </p:nvSpPr>
        <p:spPr>
          <a:xfrm>
            <a:off x="4164515" y="6487986"/>
            <a:ext cx="385979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cs typeface="Arial" charset="0"/>
            </a:endParaRPr>
          </a:p>
        </p:txBody>
      </p:sp>
      <p:sp>
        <p:nvSpPr>
          <p:cNvPr id="6" name="灯片编号占位符 5"/>
          <p:cNvSpPr>
            <a:spLocks noGrp="1"/>
          </p:cNvSpPr>
          <p:nvPr>
            <p:ph type="sldNum" sz="quarter" idx="4"/>
          </p:nvPr>
        </p:nvSpPr>
        <p:spPr>
          <a:xfrm>
            <a:off x="8735325" y="6487986"/>
            <a:ext cx="2844059"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F7F160-E61C-4897-94C3-BDF1D09C6643}" type="slidenum">
              <a:rPr lang="zh-CN" altLang="en-US" smtClean="0">
                <a:solidFill>
                  <a:prstClr val="black">
                    <a:tint val="75000"/>
                  </a:prstClr>
                </a:solidFill>
                <a:cs typeface="Arial" charset="0"/>
              </a:rPr>
              <a:pPr/>
              <a:t>‹#›</a:t>
            </a:fld>
            <a:endParaRPr lang="zh-CN" altLang="en-US">
              <a:solidFill>
                <a:prstClr val="black">
                  <a:tint val="75000"/>
                </a:prstClr>
              </a:solidFill>
              <a:cs typeface="Arial" charset="0"/>
            </a:endParaRPr>
          </a:p>
        </p:txBody>
      </p:sp>
      <p:cxnSp>
        <p:nvCxnSpPr>
          <p:cNvPr id="7" name="直接连接符 6"/>
          <p:cNvCxnSpPr/>
          <p:nvPr userDrawn="1"/>
        </p:nvCxnSpPr>
        <p:spPr>
          <a:xfrm>
            <a:off x="575359" y="908720"/>
            <a:ext cx="1108622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9742592"/>
      </p:ext>
    </p:extLst>
  </p:cSld>
  <p:clrMap bg1="lt1" tx1="dk1" bg2="lt2" tx2="dk2" accent1="accent1" accent2="accent2" accent3="accent3" accent4="accent4" accent5="accent5" accent6="accent6" hlink="hlink" folHlink="folHlink"/>
  <p:sldLayoutIdLst>
    <p:sldLayoutId id="2147483993" r:id="rId1"/>
    <p:sldLayoutId id="2147483994" r:id="rId2"/>
    <p:sldLayoutId id="2147483995" r:id="rId3"/>
    <p:sldLayoutId id="2147483996" r:id="rId4"/>
    <p:sldLayoutId id="2147483997" r:id="rId5"/>
    <p:sldLayoutId id="2147483998" r:id="rId6"/>
    <p:sldLayoutId id="2147483999" r:id="rId7"/>
    <p:sldLayoutId id="2147484000" r:id="rId8"/>
    <p:sldLayoutId id="2147484001" r:id="rId9"/>
    <p:sldLayoutId id="2147484002" r:id="rId10"/>
    <p:sldLayoutId id="2147484003" r:id="rId11"/>
    <p:sldLayoutId id="2147484004" r:id="rId12"/>
  </p:sldLayoutIdLst>
  <p:txStyles>
    <p:titleStyle>
      <a:lvl1pPr algn="l" defTabSz="914400" rtl="0" eaLnBrk="1" latinLnBrk="0" hangingPunct="1">
        <a:spcBef>
          <a:spcPct val="0"/>
        </a:spcBef>
        <a:buNone/>
        <a:defRPr sz="2400" b="1" kern="1200">
          <a:solidFill>
            <a:schemeClr val="tx1">
              <a:lumMod val="65000"/>
              <a:lumOff val="35000"/>
            </a:schemeClr>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1800"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16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4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notesSlide" Target="../notesSlides/notesSlide3.xml"/><Relationship Id="rId1" Type="http://schemas.openxmlformats.org/officeDocument/2006/relationships/slideLayout" Target="../slideLayouts/slideLayout34.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11.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image" Target="../media/image70.jpeg"/><Relationship Id="rId7" Type="http://schemas.openxmlformats.org/officeDocument/2006/relationships/image" Target="../media/image74.png"/><Relationship Id="rId2" Type="http://schemas.openxmlformats.org/officeDocument/2006/relationships/notesSlide" Target="../notesSlides/notesSlide4.xml"/><Relationship Id="rId1" Type="http://schemas.openxmlformats.org/officeDocument/2006/relationships/slideLayout" Target="../slideLayouts/slideLayout34.xml"/><Relationship Id="rId6" Type="http://schemas.openxmlformats.org/officeDocument/2006/relationships/image" Target="../media/image73.jpeg"/><Relationship Id="rId5" Type="http://schemas.openxmlformats.org/officeDocument/2006/relationships/image" Target="../media/image72.png"/><Relationship Id="rId4" Type="http://schemas.openxmlformats.org/officeDocument/2006/relationships/image" Target="../media/image7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3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82.png"/><Relationship Id="rId3" Type="http://schemas.openxmlformats.org/officeDocument/2006/relationships/image" Target="../media/image77.jpeg"/><Relationship Id="rId7" Type="http://schemas.openxmlformats.org/officeDocument/2006/relationships/image" Target="../media/image81.jpeg"/><Relationship Id="rId2" Type="http://schemas.openxmlformats.org/officeDocument/2006/relationships/image" Target="../media/image76.png"/><Relationship Id="rId1" Type="http://schemas.openxmlformats.org/officeDocument/2006/relationships/slideLayout" Target="../slideLayouts/slideLayout30.xml"/><Relationship Id="rId6" Type="http://schemas.openxmlformats.org/officeDocument/2006/relationships/image" Target="../media/image80.jpeg"/><Relationship Id="rId5" Type="http://schemas.openxmlformats.org/officeDocument/2006/relationships/image" Target="../media/image79.jpeg"/><Relationship Id="rId4" Type="http://schemas.openxmlformats.org/officeDocument/2006/relationships/image" Target="../media/image78.jpeg"/><Relationship Id="rId9" Type="http://schemas.openxmlformats.org/officeDocument/2006/relationships/image" Target="../media/image83.png"/></Relationships>
</file>

<file path=ppt/slides/_rels/slide15.xml.rels><?xml version="1.0" encoding="UTF-8" standalone="yes"?>
<Relationships xmlns="http://schemas.openxmlformats.org/package/2006/relationships"><Relationship Id="rId8" Type="http://schemas.openxmlformats.org/officeDocument/2006/relationships/image" Target="../media/image81.jpeg"/><Relationship Id="rId3" Type="http://schemas.openxmlformats.org/officeDocument/2006/relationships/image" Target="../media/image77.jpeg"/><Relationship Id="rId7" Type="http://schemas.openxmlformats.org/officeDocument/2006/relationships/image" Target="../media/image80.jpeg"/><Relationship Id="rId2" Type="http://schemas.openxmlformats.org/officeDocument/2006/relationships/image" Target="../media/image76.png"/><Relationship Id="rId1" Type="http://schemas.openxmlformats.org/officeDocument/2006/relationships/slideLayout" Target="../slideLayouts/slideLayout30.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78.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6.xml"/></Relationships>
</file>

<file path=ppt/slides/_rels/slide19.xml.rels><?xml version="1.0" encoding="UTF-8" standalone="yes"?>
<Relationships xmlns="http://schemas.openxmlformats.org/package/2006/relationships"><Relationship Id="rId8" Type="http://schemas.openxmlformats.org/officeDocument/2006/relationships/hyperlink" Target="http://www.bx.cisco.com/" TargetMode="External"/><Relationship Id="rId13" Type="http://schemas.openxmlformats.org/officeDocument/2006/relationships/hyperlink" Target="http://www.cisco.com/assets/swa/flash/partners/collab_business_exp_tool/horizontal_external_en.html" TargetMode="External"/><Relationship Id="rId3" Type="http://schemas.openxmlformats.org/officeDocument/2006/relationships/image" Target="../media/image84.png"/><Relationship Id="rId7" Type="http://schemas.openxmlformats.org/officeDocument/2006/relationships/hyperlink" Target="https://emea.ciscopartnermarketing.com/Orgs/Initiative.aspx?id=1501" TargetMode="External"/><Relationship Id="rId12" Type="http://schemas.openxmlformats.org/officeDocument/2006/relationships/hyperlink" Target="http://www.cisco.com/en/US/partner/products/ps11369/products_partner_resources_list.html" TargetMode="External"/><Relationship Id="rId2" Type="http://schemas.openxmlformats.org/officeDocument/2006/relationships/notesSlide" Target="../notesSlides/notesSlide8.xml"/><Relationship Id="rId1" Type="http://schemas.openxmlformats.org/officeDocument/2006/relationships/slideLayout" Target="../slideLayouts/slideLayout33.xml"/><Relationship Id="rId6" Type="http://schemas.openxmlformats.org/officeDocument/2006/relationships/hyperlink" Target="https://emea.ciscopartnermarketing.com/Orgs/Initiative.aspx?id=936" TargetMode="External"/><Relationship Id="rId11" Type="http://schemas.openxmlformats.org/officeDocument/2006/relationships/hyperlink" Target="http://www.cisco.com/go/jabber" TargetMode="External"/><Relationship Id="rId5" Type="http://schemas.openxmlformats.org/officeDocument/2006/relationships/hyperlink" Target="http://www.cisco.com/go/cbplus" TargetMode="External"/><Relationship Id="rId10" Type="http://schemas.openxmlformats.org/officeDocument/2006/relationships/hyperlink" Target="http://www.cisco.com/go/be6000" TargetMode="External"/><Relationship Id="rId4" Type="http://schemas.openxmlformats.org/officeDocument/2006/relationships/image" Target="../media/image85.png"/><Relationship Id="rId9" Type="http://schemas.openxmlformats.org/officeDocument/2006/relationships/hyperlink" Target="http://socialmedia.cisco.com/collaboration" TargetMode="External"/><Relationship Id="rId14" Type="http://schemas.openxmlformats.org/officeDocument/2006/relationships/hyperlink" Target="mailto:fwheller@cisco.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22.xml.rels><?xml version="1.0" encoding="UTF-8" standalone="yes"?>
<Relationships xmlns="http://schemas.openxmlformats.org/package/2006/relationships"><Relationship Id="rId3" Type="http://schemas.openxmlformats.org/officeDocument/2006/relationships/hyperlink" Target="https://emea.ciscopartnermarketing.com/Orgs/Initiative.aspx?id=1025" TargetMode="External"/><Relationship Id="rId2" Type="http://schemas.openxmlformats.org/officeDocument/2006/relationships/notesSlide" Target="../notesSlides/notesSlide9.xml"/><Relationship Id="rId1" Type="http://schemas.openxmlformats.org/officeDocument/2006/relationships/slideLayout" Target="../slideLayouts/slideLayout33.xml"/><Relationship Id="rId6" Type="http://schemas.openxmlformats.org/officeDocument/2006/relationships/hyperlink" Target="https://emea.ciscopartnermarketing.com/Orgs/Initiative.aspx?id=936" TargetMode="External"/><Relationship Id="rId5" Type="http://schemas.openxmlformats.org/officeDocument/2006/relationships/hyperlink" Target="http://www.foxps.com/client_downloads/cisco-implementation-guide2/" TargetMode="External"/><Relationship Id="rId4" Type="http://schemas.openxmlformats.org/officeDocument/2006/relationships/hyperlink" Target="https://emea.ciscopartnermarketing.com/Orgs/Initiative.aspx?id=1030" TargetMode="External"/></Relationships>
</file>

<file path=ppt/slides/_rels/slide23.xml.rels><?xml version="1.0" encoding="UTF-8" standalone="yes"?>
<Relationships xmlns="http://schemas.openxmlformats.org/package/2006/relationships"><Relationship Id="rId2" Type="http://schemas.openxmlformats.org/officeDocument/2006/relationships/hyperlink" Target="https://emea.ciscopartnermarketing.com/Orgs/Initiative.aspx?id=1743" TargetMode="External"/><Relationship Id="rId1" Type="http://schemas.openxmlformats.org/officeDocument/2006/relationships/slideLayout" Target="../slideLayouts/slideLayout33.xml"/></Relationships>
</file>

<file path=ppt/slides/_rels/slide24.xml.rels><?xml version="1.0" encoding="UTF-8" standalone="yes"?>
<Relationships xmlns="http://schemas.openxmlformats.org/package/2006/relationships"><Relationship Id="rId3" Type="http://schemas.openxmlformats.org/officeDocument/2006/relationships/hyperlink" Target="https://emea.ciscopartnermarketing.com/Orgs/Initiative.aspx?id=1505" TargetMode="External"/><Relationship Id="rId2" Type="http://schemas.openxmlformats.org/officeDocument/2006/relationships/hyperlink" Target="https://emea.ciscopartnermarketing.com/Orgs/Initiative.aspx?id=1514" TargetMode="External"/><Relationship Id="rId1" Type="http://schemas.openxmlformats.org/officeDocument/2006/relationships/slideLayout" Target="../slideLayouts/slideLayout33.xml"/><Relationship Id="rId6" Type="http://schemas.openxmlformats.org/officeDocument/2006/relationships/hyperlink" Target="https://emea.ciscopartnermarketing.com/Orgs/Initiative.aspx?id=1500" TargetMode="External"/><Relationship Id="rId5" Type="http://schemas.openxmlformats.org/officeDocument/2006/relationships/hyperlink" Target="https://emea.ciscopartnermarketing.com/Orgs/Initiative.aspx?id=1504" TargetMode="External"/><Relationship Id="rId4" Type="http://schemas.openxmlformats.org/officeDocument/2006/relationships/hyperlink" Target="https://emea.ciscopartnermarketing.com/Orgs/Initiative.aspx?id=1558"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valle.taobao.com/" TargetMode="External"/><Relationship Id="rId2" Type="http://schemas.openxmlformats.org/officeDocument/2006/relationships/notesSlide" Target="../notesSlides/notesSlide10.xml"/><Relationship Id="rId1" Type="http://schemas.openxmlformats.org/officeDocument/2006/relationships/slideLayout" Target="../slideLayouts/slideLayout5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18" Type="http://schemas.openxmlformats.org/officeDocument/2006/relationships/image" Target="../media/image29.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17" Type="http://schemas.openxmlformats.org/officeDocument/2006/relationships/image" Target="../media/image28.png"/><Relationship Id="rId2" Type="http://schemas.openxmlformats.org/officeDocument/2006/relationships/notesSlide" Target="../notesSlides/notesSlide1.xml"/><Relationship Id="rId16" Type="http://schemas.openxmlformats.org/officeDocument/2006/relationships/image" Target="../media/image27.png"/><Relationship Id="rId20" Type="http://schemas.openxmlformats.org/officeDocument/2006/relationships/image" Target="../media/image31.jpeg"/><Relationship Id="rId1" Type="http://schemas.openxmlformats.org/officeDocument/2006/relationships/slideLayout" Target="../slideLayouts/slideLayout56.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26.png"/><Relationship Id="rId10" Type="http://schemas.openxmlformats.org/officeDocument/2006/relationships/image" Target="../media/image21.png"/><Relationship Id="rId19" Type="http://schemas.openxmlformats.org/officeDocument/2006/relationships/image" Target="../media/image30.png"/><Relationship Id="rId4" Type="http://schemas.openxmlformats.org/officeDocument/2006/relationships/image" Target="../media/image15.png"/><Relationship Id="rId9" Type="http://schemas.openxmlformats.org/officeDocument/2006/relationships/image" Target="../media/image20.jpeg"/><Relationship Id="rId14" Type="http://schemas.openxmlformats.org/officeDocument/2006/relationships/image" Target="../media/image2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8" Type="http://schemas.openxmlformats.org/officeDocument/2006/relationships/image" Target="../media/image38.jpeg"/><Relationship Id="rId3" Type="http://schemas.openxmlformats.org/officeDocument/2006/relationships/image" Target="../media/image33.png"/><Relationship Id="rId7" Type="http://schemas.openxmlformats.org/officeDocument/2006/relationships/image" Target="../media/image37.jpeg"/><Relationship Id="rId2" Type="http://schemas.openxmlformats.org/officeDocument/2006/relationships/image" Target="../media/image32.png"/><Relationship Id="rId1" Type="http://schemas.openxmlformats.org/officeDocument/2006/relationships/slideLayout" Target="../slideLayouts/slideLayout34.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7.xml.rels><?xml version="1.0" encoding="UTF-8" standalone="yes"?>
<Relationships xmlns="http://schemas.openxmlformats.org/package/2006/relationships"><Relationship Id="rId8" Type="http://schemas.openxmlformats.org/officeDocument/2006/relationships/image" Target="../media/image45.jpeg"/><Relationship Id="rId13" Type="http://schemas.openxmlformats.org/officeDocument/2006/relationships/image" Target="../media/image50.png"/><Relationship Id="rId18" Type="http://schemas.openxmlformats.org/officeDocument/2006/relationships/image" Target="../media/image55.png"/><Relationship Id="rId3" Type="http://schemas.openxmlformats.org/officeDocument/2006/relationships/image" Target="../media/image40.png"/><Relationship Id="rId7" Type="http://schemas.openxmlformats.org/officeDocument/2006/relationships/image" Target="../media/image44.png"/><Relationship Id="rId12" Type="http://schemas.openxmlformats.org/officeDocument/2006/relationships/image" Target="../media/image49.png"/><Relationship Id="rId17" Type="http://schemas.openxmlformats.org/officeDocument/2006/relationships/image" Target="../media/image54.png"/><Relationship Id="rId2" Type="http://schemas.openxmlformats.org/officeDocument/2006/relationships/image" Target="../media/image39.png"/><Relationship Id="rId16" Type="http://schemas.openxmlformats.org/officeDocument/2006/relationships/image" Target="../media/image53.jpeg"/><Relationship Id="rId1" Type="http://schemas.openxmlformats.org/officeDocument/2006/relationships/slideLayout" Target="../slideLayouts/slideLayout56.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5" Type="http://schemas.openxmlformats.org/officeDocument/2006/relationships/image" Target="../media/image5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jpeg"/><Relationship Id="rId14" Type="http://schemas.openxmlformats.org/officeDocument/2006/relationships/image" Target="../media/image51.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notesSlide" Target="../notesSlides/notesSlide2.xml"/><Relationship Id="rId1" Type="http://schemas.openxmlformats.org/officeDocument/2006/relationships/slideLayout" Target="../slideLayouts/slideLayout56.xml"/><Relationship Id="rId6" Type="http://schemas.openxmlformats.org/officeDocument/2006/relationships/image" Target="../media/image59.jpeg"/><Relationship Id="rId11" Type="http://schemas.openxmlformats.org/officeDocument/2006/relationships/image" Target="../media/image64.png"/><Relationship Id="rId5" Type="http://schemas.openxmlformats.org/officeDocument/2006/relationships/image" Target="../media/image58.png"/><Relationship Id="rId10" Type="http://schemas.openxmlformats.org/officeDocument/2006/relationships/image" Target="../media/image63.png"/><Relationship Id="rId4" Type="http://schemas.openxmlformats.org/officeDocument/2006/relationships/image" Target="../media/image57.png"/><Relationship Id="rId9" Type="http://schemas.openxmlformats.org/officeDocument/2006/relationships/image" Target="../media/image6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dirty="0" smtClean="0"/>
              <a:t/>
            </a:r>
            <a:br>
              <a:rPr lang="en-US" sz="5400" dirty="0" smtClean="0"/>
            </a:br>
            <a:r>
              <a:rPr lang="en-US" sz="5400" dirty="0" err="1" smtClean="0"/>
              <a:t>FY13</a:t>
            </a:r>
            <a:r>
              <a:rPr lang="en-US" sz="5400" dirty="0" smtClean="0"/>
              <a:t> Collaboration Campaigns</a:t>
            </a:r>
            <a:br>
              <a:rPr lang="en-US" sz="5400" dirty="0" smtClean="0"/>
            </a:br>
            <a:endParaRPr lang="en-US" sz="4000" dirty="0"/>
          </a:p>
        </p:txBody>
      </p:sp>
      <p:sp>
        <p:nvSpPr>
          <p:cNvPr id="3" name="Subtitle 2"/>
          <p:cNvSpPr>
            <a:spLocks noGrp="1"/>
          </p:cNvSpPr>
          <p:nvPr>
            <p:ph type="subTitle" idx="1"/>
          </p:nvPr>
        </p:nvSpPr>
        <p:spPr>
          <a:xfrm>
            <a:off x="315095" y="4464068"/>
            <a:ext cx="10813351" cy="1479532"/>
          </a:xfrm>
        </p:spPr>
        <p:txBody>
          <a:bodyPr>
            <a:normAutofit lnSpcReduction="10000"/>
          </a:bodyPr>
          <a:lstStyle/>
          <a:p>
            <a:r>
              <a:rPr lang="en-US" sz="2400" dirty="0" smtClean="0"/>
              <a:t>Faith </a:t>
            </a:r>
            <a:r>
              <a:rPr lang="en-US" sz="2400" dirty="0" err="1" smtClean="0"/>
              <a:t>Wheller</a:t>
            </a:r>
            <a:endParaRPr lang="en-US" sz="2400" dirty="0" smtClean="0"/>
          </a:p>
          <a:p>
            <a:r>
              <a:rPr lang="en-US" sz="2400" dirty="0" smtClean="0"/>
              <a:t>Head of Collaboration Marketing Programs</a:t>
            </a:r>
          </a:p>
          <a:p>
            <a:r>
              <a:rPr lang="en-US" sz="2400" dirty="0" smtClean="0"/>
              <a:t>Cisco</a:t>
            </a:r>
          </a:p>
        </p:txBody>
      </p:sp>
    </p:spTree>
    <p:extLst>
      <p:ext uri="{BB962C8B-B14F-4D97-AF65-F5344CB8AC3E}">
        <p14:creationId xmlns:p14="http://schemas.microsoft.com/office/powerpoint/2010/main" val="1474402525"/>
      </p:ext>
    </p:extLst>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6189" y="295275"/>
            <a:ext cx="11201496" cy="838200"/>
          </a:xfrm>
        </p:spPr>
        <p:txBody>
          <a:bodyPr/>
          <a:lstStyle/>
          <a:p>
            <a:r>
              <a:rPr lang="en-US" dirty="0" smtClean="0"/>
              <a:t>Collaboration Breakaway PLUS</a:t>
            </a:r>
            <a:br>
              <a:rPr lang="en-US" dirty="0" smtClean="0"/>
            </a:br>
            <a:r>
              <a:rPr lang="en-US" dirty="0" smtClean="0"/>
              <a:t>(Mid-Market)</a:t>
            </a:r>
            <a:br>
              <a:rPr lang="en-US" dirty="0" smtClean="0"/>
            </a:br>
            <a:endParaRPr lang="en-US" dirty="0"/>
          </a:p>
        </p:txBody>
      </p:sp>
      <p:sp>
        <p:nvSpPr>
          <p:cNvPr id="20" name="Text Placeholder 19"/>
          <p:cNvSpPr txBox="1">
            <a:spLocks noGrp="1"/>
          </p:cNvSpPr>
          <p:nvPr>
            <p:ph type="body" sz="quarter" idx="12"/>
          </p:nvPr>
        </p:nvSpPr>
        <p:spPr>
          <a:xfrm>
            <a:off x="6981934" y="214072"/>
            <a:ext cx="4525751" cy="658800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sz="1600" b="1" dirty="0" smtClean="0">
                <a:solidFill>
                  <a:srgbClr val="0070C0"/>
                </a:solidFill>
              </a:rPr>
              <a:t>What is it?</a:t>
            </a:r>
          </a:p>
          <a:p>
            <a:r>
              <a:rPr lang="en-GB" sz="1600" dirty="0" smtClean="0">
                <a:solidFill>
                  <a:srgbClr val="0070C0"/>
                </a:solidFill>
              </a:rPr>
              <a:t>Integrated demand generation marketing focused on small to mid-market accounts particularly focusing on upgrading your installed base</a:t>
            </a:r>
            <a:endParaRPr lang="en-US" sz="1600" b="1" u="sng" dirty="0" smtClean="0">
              <a:solidFill>
                <a:srgbClr val="0070C0"/>
              </a:solidFill>
            </a:endParaRPr>
          </a:p>
          <a:p>
            <a:r>
              <a:rPr lang="en-US" sz="1600" b="1" dirty="0" smtClean="0">
                <a:solidFill>
                  <a:srgbClr val="0070C0"/>
                </a:solidFill>
              </a:rPr>
              <a:t>Campaign Objectives:</a:t>
            </a:r>
          </a:p>
          <a:p>
            <a:r>
              <a:rPr lang="en-US" sz="1600" dirty="0" smtClean="0">
                <a:solidFill>
                  <a:srgbClr val="0070C0"/>
                </a:solidFill>
              </a:rPr>
              <a:t>Generate Leads and Drive Demand for Business Edition 6000 product through upgrading your installed base.</a:t>
            </a:r>
          </a:p>
          <a:p>
            <a:r>
              <a:rPr lang="en-US" sz="1600" b="1" dirty="0" smtClean="0">
                <a:solidFill>
                  <a:srgbClr val="0070C0"/>
                </a:solidFill>
              </a:rPr>
              <a:t>Campaign Messaging:</a:t>
            </a:r>
          </a:p>
          <a:p>
            <a:r>
              <a:rPr lang="en-US" sz="1600" dirty="0"/>
              <a:t>Within Collaboration Breakaway PLUS the mid market opportunity focus in 3 key customers care-about &amp; explain Cisco solution benefits:</a:t>
            </a:r>
          </a:p>
          <a:p>
            <a:pPr marL="692150" lvl="1" indent="-285750">
              <a:buFont typeface="Arial"/>
              <a:buChar char="•"/>
            </a:pPr>
            <a:r>
              <a:rPr lang="en-US" sz="1600" dirty="0"/>
              <a:t>Optimize </a:t>
            </a:r>
            <a:r>
              <a:rPr lang="en-US" sz="1600" dirty="0" smtClean="0"/>
              <a:t>IT</a:t>
            </a:r>
          </a:p>
          <a:p>
            <a:pPr marL="692150" lvl="1" indent="-285750">
              <a:buFont typeface="Arial"/>
              <a:buChar char="•"/>
            </a:pPr>
            <a:r>
              <a:rPr lang="en-US" sz="1600" dirty="0" smtClean="0"/>
              <a:t>Team Performance</a:t>
            </a:r>
          </a:p>
          <a:p>
            <a:pPr marL="692150" lvl="1" indent="-285750">
              <a:buFont typeface="Arial"/>
              <a:buChar char="•"/>
            </a:pPr>
            <a:r>
              <a:rPr lang="en-US" sz="1600" dirty="0" smtClean="0"/>
              <a:t>Mobile Productivity</a:t>
            </a:r>
          </a:p>
          <a:p>
            <a:pPr indent="-336550"/>
            <a:r>
              <a:rPr lang="en-US" sz="1600" b="1" dirty="0" smtClean="0"/>
              <a:t>Assets Available</a:t>
            </a:r>
            <a:r>
              <a:rPr lang="en-US" sz="1600" dirty="0" smtClean="0"/>
              <a:t>:</a:t>
            </a:r>
          </a:p>
          <a:p>
            <a:pPr indent="-336550"/>
            <a:r>
              <a:rPr lang="en-US" sz="1600" dirty="0" smtClean="0"/>
              <a:t>Emails, call scripts, play brief, whitepaper</a:t>
            </a:r>
          </a:p>
          <a:p>
            <a:r>
              <a:rPr lang="en-US" sz="1400" b="1" dirty="0" smtClean="0">
                <a:solidFill>
                  <a:srgbClr val="0070C0"/>
                </a:solidFill>
              </a:rPr>
              <a:t>Languages Available:</a:t>
            </a:r>
          </a:p>
          <a:p>
            <a:r>
              <a:rPr lang="en-US" sz="1400" dirty="0" smtClean="0">
                <a:solidFill>
                  <a:srgbClr val="0070C0"/>
                </a:solidFill>
              </a:rPr>
              <a:t>UK, </a:t>
            </a:r>
            <a:r>
              <a:rPr lang="en-US" sz="1400" dirty="0" err="1" smtClean="0">
                <a:solidFill>
                  <a:srgbClr val="0070C0"/>
                </a:solidFill>
              </a:rPr>
              <a:t>FR</a:t>
            </a:r>
            <a:r>
              <a:rPr lang="en-US" sz="1400" dirty="0" smtClean="0">
                <a:solidFill>
                  <a:srgbClr val="0070C0"/>
                </a:solidFill>
              </a:rPr>
              <a:t>, DE, IT, </a:t>
            </a:r>
            <a:r>
              <a:rPr lang="en-US" sz="1400" dirty="0" err="1" smtClean="0">
                <a:solidFill>
                  <a:srgbClr val="0070C0"/>
                </a:solidFill>
              </a:rPr>
              <a:t>ES</a:t>
            </a:r>
            <a:r>
              <a:rPr lang="en-US" sz="1400" dirty="0" smtClean="0">
                <a:solidFill>
                  <a:srgbClr val="0070C0"/>
                </a:solidFill>
              </a:rPr>
              <a:t>, RU</a:t>
            </a:r>
            <a:endParaRPr lang="en-US" sz="1400" dirty="0">
              <a:solidFill>
                <a:srgbClr val="0070C0"/>
              </a:solidFill>
            </a:endParaRPr>
          </a:p>
          <a:p>
            <a:endParaRPr lang="en-US" sz="1400" dirty="0" smtClean="0">
              <a:solidFill>
                <a:srgbClr val="0070C0"/>
              </a:solidFill>
            </a:endParaRPr>
          </a:p>
          <a:p>
            <a:pPr lvl="1">
              <a:buFont typeface="Arial" pitchFamily="34" charset="0"/>
              <a:buChar char="•"/>
            </a:pPr>
            <a:endParaRPr lang="en-GB" sz="1400" dirty="0"/>
          </a:p>
        </p:txBody>
      </p:sp>
      <p:pic>
        <p:nvPicPr>
          <p:cNvPr id="16" name="Picture 1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6189" y="1344706"/>
            <a:ext cx="3403944" cy="2636942"/>
          </a:xfrm>
          <a:prstGeom prst="rect">
            <a:avLst/>
          </a:prstGeom>
        </p:spPr>
      </p:pic>
      <p:pic>
        <p:nvPicPr>
          <p:cNvPr id="17" name="Picture 1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572158" y="1344706"/>
            <a:ext cx="3179565" cy="1821852"/>
          </a:xfrm>
          <a:prstGeom prst="rect">
            <a:avLst/>
          </a:prstGeom>
          <a:solidFill>
            <a:schemeClr val="bg1"/>
          </a:solidFill>
        </p:spPr>
      </p:pic>
      <p:pic>
        <p:nvPicPr>
          <p:cNvPr id="18" name="Picture 17"/>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659639" y="2663177"/>
            <a:ext cx="3333121" cy="2484090"/>
          </a:xfrm>
          <a:prstGeom prst="rect">
            <a:avLst/>
          </a:prstGeom>
        </p:spPr>
      </p:pic>
      <p:pic>
        <p:nvPicPr>
          <p:cNvPr id="21" name="Picture 20"/>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54056" y="4163673"/>
            <a:ext cx="2418102" cy="2532962"/>
          </a:xfrm>
          <a:prstGeom prst="rect">
            <a:avLst/>
          </a:prstGeom>
        </p:spPr>
      </p:pic>
      <p:pic>
        <p:nvPicPr>
          <p:cNvPr id="22" name="Picture 21"/>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2899202" y="4163673"/>
            <a:ext cx="2112932" cy="2475317"/>
          </a:xfrm>
          <a:prstGeom prst="rect">
            <a:avLst/>
          </a:prstGeom>
        </p:spPr>
      </p:pic>
    </p:spTree>
    <p:extLst>
      <p:ext uri="{BB962C8B-B14F-4D97-AF65-F5344CB8AC3E}">
        <p14:creationId xmlns:p14="http://schemas.microsoft.com/office/powerpoint/2010/main" val="1048852496"/>
      </p:ext>
    </p:extLst>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Win the Workspace with Jabber </a:t>
            </a:r>
            <a:endParaRPr lang="en-GB" dirty="0"/>
          </a:p>
        </p:txBody>
      </p:sp>
      <p:sp>
        <p:nvSpPr>
          <p:cNvPr id="9" name="Rounded Rectangle 8"/>
          <p:cNvSpPr/>
          <p:nvPr/>
        </p:nvSpPr>
        <p:spPr>
          <a:xfrm>
            <a:off x="229702" y="1196752"/>
            <a:ext cx="4307496" cy="5050257"/>
          </a:xfrm>
          <a:prstGeom prst="roundRect">
            <a:avLst/>
          </a:prstGeom>
          <a:solidFill>
            <a:schemeClr val="bg1"/>
          </a:solidFill>
          <a:ln>
            <a:solidFill>
              <a:schemeClr val="bg1">
                <a:lumMod val="85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pic>
        <p:nvPicPr>
          <p:cNvPr id="11" name="Picture 4"/>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1191251" y="1315508"/>
            <a:ext cx="2384395" cy="1947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3"/>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a:stretch/>
        </p:blipFill>
        <p:spPr bwMode="auto">
          <a:xfrm>
            <a:off x="229702" y="2182402"/>
            <a:ext cx="2615841" cy="1777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2" descr="Landing Page.png"/>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2831652" y="2167872"/>
            <a:ext cx="1705546" cy="1616184"/>
          </a:xfrm>
          <a:prstGeom prst="rect">
            <a:avLst/>
          </a:prstGeom>
        </p:spPr>
      </p:pic>
      <p:pic>
        <p:nvPicPr>
          <p:cNvPr id="14" name="Picture 3" descr="image006"/>
          <p:cNvPicPr>
            <a:picLocks noChangeAspect="1" noChangeArrowheads="1"/>
          </p:cNvPicPr>
          <p:nvPr/>
        </p:nvPicPr>
        <p:blipFill rotWithShape="1">
          <a:blip r:embed="rId6" cstate="email">
            <a:extLst>
              <a:ext uri="{28A0092B-C50C-407E-A947-70E740481C1C}">
                <a14:useLocalDpi xmlns:a14="http://schemas.microsoft.com/office/drawing/2010/main"/>
              </a:ext>
            </a:extLst>
          </a:blip>
          <a:srcRect/>
          <a:stretch/>
        </p:blipFill>
        <p:spPr bwMode="auto">
          <a:xfrm>
            <a:off x="317102" y="3263061"/>
            <a:ext cx="4132695" cy="1009402"/>
          </a:xfrm>
          <a:prstGeom prst="rect">
            <a:avLst/>
          </a:prstGeom>
          <a:noFill/>
          <a:ln w="9525">
            <a:solidFill>
              <a:schemeClr val="accent1"/>
            </a:solidFill>
            <a:miter lim="800000"/>
            <a:headEnd/>
            <a:tailEnd/>
          </a:ln>
        </p:spPr>
      </p:pic>
      <p:pic>
        <p:nvPicPr>
          <p:cNvPr id="15" name="Picture 6"/>
          <p:cNvPicPr>
            <a:picLocks noChangeAspect="1" noChangeArrowheads="1"/>
          </p:cNvPicPr>
          <p:nvPr/>
        </p:nvPicPr>
        <p:blipFill rotWithShape="1">
          <a:blip r:embed="rId7" cstate="email">
            <a:extLst>
              <a:ext uri="{28A0092B-C50C-407E-A947-70E740481C1C}">
                <a14:useLocalDpi xmlns:a14="http://schemas.microsoft.com/office/drawing/2010/main"/>
              </a:ext>
            </a:extLst>
          </a:blip>
          <a:srcRect/>
          <a:stretch/>
        </p:blipFill>
        <p:spPr bwMode="auto">
          <a:xfrm>
            <a:off x="459077" y="3992226"/>
            <a:ext cx="2157089" cy="203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5"/>
          <p:cNvPicPr>
            <a:picLocks noChangeAspect="1" noChangeArrowheads="1"/>
          </p:cNvPicPr>
          <p:nvPr/>
        </p:nvPicPr>
        <p:blipFill rotWithShape="1">
          <a:blip r:embed="rId8" cstate="email">
            <a:extLst>
              <a:ext uri="{28A0092B-C50C-407E-A947-70E740481C1C}">
                <a14:useLocalDpi xmlns:a14="http://schemas.microsoft.com/office/drawing/2010/main"/>
              </a:ext>
            </a:extLst>
          </a:blip>
          <a:srcRect/>
          <a:stretch/>
        </p:blipFill>
        <p:spPr bwMode="auto">
          <a:xfrm>
            <a:off x="1796803" y="4184262"/>
            <a:ext cx="2740395" cy="1648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 Placeholder 19"/>
          <p:cNvSpPr txBox="1">
            <a:spLocks noGrp="1"/>
          </p:cNvSpPr>
          <p:nvPr>
            <p:ph type="body" sz="quarter" idx="12"/>
          </p:nvPr>
        </p:nvSpPr>
        <p:spPr>
          <a:xfrm>
            <a:off x="6981934" y="301752"/>
            <a:ext cx="4525751" cy="659719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sz="1400" b="1" dirty="0" smtClean="0">
                <a:solidFill>
                  <a:srgbClr val="0070C0"/>
                </a:solidFill>
              </a:rPr>
              <a:t>What is it?</a:t>
            </a:r>
          </a:p>
          <a:p>
            <a:r>
              <a:rPr lang="en-GB" sz="1400" dirty="0">
                <a:solidFill>
                  <a:srgbClr val="0070C0"/>
                </a:solidFill>
              </a:rPr>
              <a:t>Integrated  campaign </a:t>
            </a:r>
            <a:r>
              <a:rPr lang="en-US" sz="1400" dirty="0">
                <a:solidFill>
                  <a:srgbClr val="0070C0"/>
                </a:solidFill>
              </a:rPr>
              <a:t>to help you understand, build awareness, generate demand, and sell Jabber with other collaboration products</a:t>
            </a:r>
            <a:endParaRPr lang="en-GB" sz="1400" dirty="0" smtClean="0">
              <a:solidFill>
                <a:srgbClr val="0070C0"/>
              </a:solidFill>
            </a:endParaRPr>
          </a:p>
          <a:p>
            <a:r>
              <a:rPr lang="en-US" sz="1400" b="1" dirty="0" smtClean="0">
                <a:solidFill>
                  <a:srgbClr val="0070C0"/>
                </a:solidFill>
              </a:rPr>
              <a:t>Campaign Objectives:</a:t>
            </a:r>
          </a:p>
          <a:p>
            <a:r>
              <a:rPr lang="en-US" sz="1400" dirty="0" smtClean="0">
                <a:solidFill>
                  <a:srgbClr val="0070C0"/>
                </a:solidFill>
              </a:rPr>
              <a:t>Generate Leads and Drive Demand for Cisco Jabber, Migrate/Upsell </a:t>
            </a:r>
            <a:r>
              <a:rPr lang="en-US" sz="1400" dirty="0" err="1" smtClean="0">
                <a:solidFill>
                  <a:srgbClr val="0070C0"/>
                </a:solidFill>
              </a:rPr>
              <a:t>CUCM</a:t>
            </a:r>
            <a:endParaRPr lang="en-US" sz="1400" dirty="0" smtClean="0">
              <a:solidFill>
                <a:srgbClr val="0070C0"/>
              </a:solidFill>
            </a:endParaRPr>
          </a:p>
          <a:p>
            <a:r>
              <a:rPr lang="en-US" sz="1400" b="1" dirty="0" smtClean="0">
                <a:solidFill>
                  <a:srgbClr val="0070C0"/>
                </a:solidFill>
              </a:rPr>
              <a:t>Campaign Messaging:</a:t>
            </a:r>
          </a:p>
          <a:p>
            <a:pPr marL="285750" indent="-285750">
              <a:buFont typeface="Arial" pitchFamily="34" charset="0"/>
              <a:buChar char="•"/>
            </a:pPr>
            <a:r>
              <a:rPr lang="en-US" sz="1400" dirty="0" smtClean="0">
                <a:solidFill>
                  <a:srgbClr val="0070C0"/>
                </a:solidFill>
              </a:rPr>
              <a:t>Jabber for Everyone</a:t>
            </a:r>
          </a:p>
          <a:p>
            <a:pPr marL="285750" indent="-285750">
              <a:buFont typeface="Arial" pitchFamily="34" charset="0"/>
              <a:buChar char="•"/>
            </a:pPr>
            <a:r>
              <a:rPr lang="en-US" sz="1400" dirty="0" smtClean="0">
                <a:solidFill>
                  <a:srgbClr val="0070C0"/>
                </a:solidFill>
              </a:rPr>
              <a:t>Cisco </a:t>
            </a:r>
            <a:r>
              <a:rPr lang="en-US" sz="1400" dirty="0" err="1" smtClean="0">
                <a:solidFill>
                  <a:srgbClr val="0070C0"/>
                </a:solidFill>
              </a:rPr>
              <a:t>vs</a:t>
            </a:r>
            <a:r>
              <a:rPr lang="en-US" sz="1400" dirty="0" smtClean="0">
                <a:solidFill>
                  <a:srgbClr val="0070C0"/>
                </a:solidFill>
              </a:rPr>
              <a:t> Microsoft</a:t>
            </a:r>
          </a:p>
          <a:p>
            <a:pPr marL="285750" indent="-285750">
              <a:buFont typeface="Arial" pitchFamily="34" charset="0"/>
              <a:buChar char="•"/>
            </a:pPr>
            <a:r>
              <a:rPr lang="en-US" sz="1400" dirty="0" smtClean="0">
                <a:solidFill>
                  <a:srgbClr val="0070C0"/>
                </a:solidFill>
              </a:rPr>
              <a:t>Jabber – Work your Way</a:t>
            </a:r>
          </a:p>
          <a:p>
            <a:r>
              <a:rPr lang="en-US" sz="1400" b="1" dirty="0" smtClean="0">
                <a:solidFill>
                  <a:srgbClr val="0070C0"/>
                </a:solidFill>
              </a:rPr>
              <a:t>Available Assets:</a:t>
            </a:r>
          </a:p>
          <a:p>
            <a:r>
              <a:rPr lang="en-US" sz="1400" dirty="0" smtClean="0">
                <a:solidFill>
                  <a:srgbClr val="0070C0"/>
                </a:solidFill>
              </a:rPr>
              <a:t>3 x emails and landing pages</a:t>
            </a:r>
          </a:p>
          <a:p>
            <a:r>
              <a:rPr lang="en-US" sz="1400" dirty="0" smtClean="0">
                <a:solidFill>
                  <a:srgbClr val="0070C0"/>
                </a:solidFill>
              </a:rPr>
              <a:t>3</a:t>
            </a:r>
            <a:r>
              <a:rPr lang="en-US" sz="1400" baseline="30000" dirty="0" smtClean="0">
                <a:solidFill>
                  <a:srgbClr val="0070C0"/>
                </a:solidFill>
              </a:rPr>
              <a:t>rd</a:t>
            </a:r>
            <a:r>
              <a:rPr lang="en-US" sz="1400" dirty="0" smtClean="0">
                <a:solidFill>
                  <a:srgbClr val="0070C0"/>
                </a:solidFill>
              </a:rPr>
              <a:t> party whitepapers</a:t>
            </a:r>
          </a:p>
          <a:p>
            <a:r>
              <a:rPr lang="en-US" sz="1400" dirty="0" smtClean="0">
                <a:solidFill>
                  <a:srgbClr val="0070C0"/>
                </a:solidFill>
              </a:rPr>
              <a:t>Videos</a:t>
            </a:r>
          </a:p>
          <a:p>
            <a:r>
              <a:rPr lang="en-US" sz="1400" dirty="0" smtClean="0">
                <a:solidFill>
                  <a:srgbClr val="0070C0"/>
                </a:solidFill>
              </a:rPr>
              <a:t>Call Guide</a:t>
            </a:r>
          </a:p>
          <a:p>
            <a:r>
              <a:rPr lang="en-US" sz="1400" b="1" dirty="0" smtClean="0">
                <a:solidFill>
                  <a:srgbClr val="0070C0"/>
                </a:solidFill>
              </a:rPr>
              <a:t>Languages:</a:t>
            </a:r>
          </a:p>
          <a:p>
            <a:r>
              <a:rPr lang="en-US" sz="1400" dirty="0" smtClean="0">
                <a:solidFill>
                  <a:srgbClr val="0070C0"/>
                </a:solidFill>
              </a:rPr>
              <a:t>UK, </a:t>
            </a:r>
            <a:r>
              <a:rPr lang="en-US" sz="1400" dirty="0" err="1" smtClean="0">
                <a:solidFill>
                  <a:srgbClr val="0070C0"/>
                </a:solidFill>
              </a:rPr>
              <a:t>FR</a:t>
            </a:r>
            <a:r>
              <a:rPr lang="en-US" sz="1400" dirty="0" smtClean="0">
                <a:solidFill>
                  <a:srgbClr val="0070C0"/>
                </a:solidFill>
              </a:rPr>
              <a:t>, DE, </a:t>
            </a:r>
            <a:r>
              <a:rPr lang="en-US" sz="1400" dirty="0" err="1" smtClean="0">
                <a:solidFill>
                  <a:srgbClr val="0070C0"/>
                </a:solidFill>
              </a:rPr>
              <a:t>ES</a:t>
            </a:r>
            <a:r>
              <a:rPr lang="en-US" sz="1400" dirty="0" smtClean="0">
                <a:solidFill>
                  <a:srgbClr val="0070C0"/>
                </a:solidFill>
              </a:rPr>
              <a:t>, IT, RU</a:t>
            </a:r>
          </a:p>
          <a:p>
            <a:pPr lvl="1">
              <a:buFont typeface="Arial" pitchFamily="34" charset="0"/>
              <a:buChar char="•"/>
            </a:pPr>
            <a:endParaRPr lang="en-GB" sz="1400" dirty="0"/>
          </a:p>
        </p:txBody>
      </p:sp>
    </p:spTree>
    <p:extLst>
      <p:ext uri="{BB962C8B-B14F-4D97-AF65-F5344CB8AC3E}">
        <p14:creationId xmlns:p14="http://schemas.microsoft.com/office/powerpoint/2010/main" val="3136530252"/>
      </p:ext>
    </p:extLst>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Partner-led Execution</a:t>
            </a:r>
            <a:endParaRPr lang="en-GB" dirty="0"/>
          </a:p>
        </p:txBody>
      </p:sp>
    </p:spTree>
    <p:extLst>
      <p:ext uri="{BB962C8B-B14F-4D97-AF65-F5344CB8AC3E}">
        <p14:creationId xmlns:p14="http://schemas.microsoft.com/office/powerpoint/2010/main" val="2106369675"/>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0" y="1484784"/>
            <a:ext cx="7246240" cy="4608512"/>
            <a:chOff x="0" y="1484784"/>
            <a:chExt cx="5436096" cy="4608512"/>
          </a:xfrm>
        </p:grpSpPr>
        <p:graphicFrame>
          <p:nvGraphicFramePr>
            <p:cNvPr id="15" name="Diagram 14"/>
            <p:cNvGraphicFramePr/>
            <p:nvPr>
              <p:extLst>
                <p:ext uri="{D42A27DB-BD31-4B8C-83A1-F6EECF244321}">
                  <p14:modId xmlns:p14="http://schemas.microsoft.com/office/powerpoint/2010/main" val="899753045"/>
                </p:ext>
              </p:extLst>
            </p:nvPr>
          </p:nvGraphicFramePr>
          <p:xfrm>
            <a:off x="0" y="1484784"/>
            <a:ext cx="5436096" cy="46085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2" name="Rectangle 31"/>
            <p:cNvSpPr/>
            <p:nvPr/>
          </p:nvSpPr>
          <p:spPr>
            <a:xfrm>
              <a:off x="2241922" y="2180649"/>
              <a:ext cx="1422400" cy="338554"/>
            </a:xfrm>
            <a:prstGeom prst="rect">
              <a:avLst/>
            </a:prstGeom>
          </p:spPr>
          <p:txBody>
            <a:bodyPr wrap="square">
              <a:spAutoFit/>
            </a:bodyPr>
            <a:lstStyle/>
            <a:p>
              <a:pPr lvl="0"/>
              <a:r>
                <a:rPr lang="en-GB" sz="1600" dirty="0" err="1" smtClean="0">
                  <a:solidFill>
                    <a:schemeClr val="bg1"/>
                  </a:solidFill>
                </a:rPr>
                <a:t>mConcierge</a:t>
              </a:r>
              <a:r>
                <a:rPr lang="en-GB" sz="1600" dirty="0" smtClean="0">
                  <a:solidFill>
                    <a:schemeClr val="bg1"/>
                  </a:solidFill>
                </a:rPr>
                <a:t> </a:t>
              </a:r>
            </a:p>
          </p:txBody>
        </p:sp>
        <p:sp>
          <p:nvSpPr>
            <p:cNvPr id="33" name="Rectangle 32"/>
            <p:cNvSpPr/>
            <p:nvPr/>
          </p:nvSpPr>
          <p:spPr>
            <a:xfrm>
              <a:off x="1833057" y="3428799"/>
              <a:ext cx="1828626" cy="646331"/>
            </a:xfrm>
            <a:prstGeom prst="rect">
              <a:avLst/>
            </a:prstGeom>
          </p:spPr>
          <p:txBody>
            <a:bodyPr wrap="square">
              <a:spAutoFit/>
            </a:bodyPr>
            <a:lstStyle/>
            <a:p>
              <a:pPr lvl="0" algn="ctr"/>
              <a:r>
                <a:rPr lang="en-GB" dirty="0" smtClean="0">
                  <a:solidFill>
                    <a:schemeClr val="bg1"/>
                  </a:solidFill>
                </a:rPr>
                <a:t>Partner Demand </a:t>
              </a:r>
              <a:r>
                <a:rPr lang="en-GB" dirty="0" err="1" smtClean="0">
                  <a:solidFill>
                    <a:schemeClr val="bg1"/>
                  </a:solidFill>
                </a:rPr>
                <a:t>Center</a:t>
              </a:r>
              <a:endParaRPr lang="en-GB" dirty="0" smtClean="0">
                <a:solidFill>
                  <a:schemeClr val="bg1"/>
                </a:solidFill>
              </a:endParaRPr>
            </a:p>
          </p:txBody>
        </p:sp>
        <p:sp>
          <p:nvSpPr>
            <p:cNvPr id="35" name="Rectangle 34"/>
            <p:cNvSpPr/>
            <p:nvPr/>
          </p:nvSpPr>
          <p:spPr>
            <a:xfrm>
              <a:off x="1740469" y="5157192"/>
              <a:ext cx="2327475" cy="646331"/>
            </a:xfrm>
            <a:prstGeom prst="rect">
              <a:avLst/>
            </a:prstGeom>
          </p:spPr>
          <p:txBody>
            <a:bodyPr wrap="square">
              <a:spAutoFit/>
            </a:bodyPr>
            <a:lstStyle/>
            <a:p>
              <a:pPr lvl="0" algn="ctr"/>
              <a:r>
                <a:rPr lang="en-GB" dirty="0" smtClean="0">
                  <a:solidFill>
                    <a:schemeClr val="bg1"/>
                  </a:solidFill>
                </a:rPr>
                <a:t>Partner Marketing Central </a:t>
              </a:r>
              <a:br>
                <a:rPr lang="en-GB" dirty="0" smtClean="0">
                  <a:solidFill>
                    <a:schemeClr val="bg1"/>
                  </a:solidFill>
                </a:rPr>
              </a:br>
              <a:r>
                <a:rPr lang="en-GB" dirty="0" smtClean="0">
                  <a:solidFill>
                    <a:schemeClr val="bg1"/>
                  </a:solidFill>
                </a:rPr>
                <a:t>Self Service</a:t>
              </a:r>
            </a:p>
          </p:txBody>
        </p:sp>
      </p:grpSp>
      <p:sp>
        <p:nvSpPr>
          <p:cNvPr id="16" name="Pentagon 15"/>
          <p:cNvSpPr/>
          <p:nvPr/>
        </p:nvSpPr>
        <p:spPr>
          <a:xfrm>
            <a:off x="3598785" y="1532310"/>
            <a:ext cx="1823728" cy="504056"/>
          </a:xfrm>
          <a:prstGeom prst="homePlate">
            <a:avLst/>
          </a:prstGeom>
          <a:gradFill>
            <a:gsLst>
              <a:gs pos="0">
                <a:schemeClr val="tx1">
                  <a:lumMod val="75000"/>
                </a:schemeClr>
              </a:gs>
              <a:gs pos="63000">
                <a:schemeClr val="tx1">
                  <a:alpha val="0"/>
                </a:schemeClr>
              </a:gs>
            </a:gsLst>
            <a:lin ang="8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4" name="Title 13"/>
          <p:cNvSpPr>
            <a:spLocks noGrp="1"/>
          </p:cNvSpPr>
          <p:nvPr>
            <p:ph type="title"/>
          </p:nvPr>
        </p:nvSpPr>
        <p:spPr/>
        <p:txBody>
          <a:bodyPr/>
          <a:lstStyle/>
          <a:p>
            <a:r>
              <a:rPr lang="en-GB" dirty="0" smtClean="0"/>
              <a:t>Execution Options </a:t>
            </a:r>
            <a:br>
              <a:rPr lang="en-GB" dirty="0" smtClean="0"/>
            </a:br>
            <a:r>
              <a:rPr lang="en-GB" dirty="0" smtClean="0"/>
              <a:t>– single or multiple campaigns</a:t>
            </a:r>
            <a:endParaRPr lang="en-US" dirty="0"/>
          </a:p>
        </p:txBody>
      </p:sp>
      <p:sp>
        <p:nvSpPr>
          <p:cNvPr id="19" name="Pentagon 18"/>
          <p:cNvSpPr/>
          <p:nvPr/>
        </p:nvSpPr>
        <p:spPr>
          <a:xfrm>
            <a:off x="5349541" y="4905400"/>
            <a:ext cx="2126911" cy="504056"/>
          </a:xfrm>
          <a:prstGeom prst="homePlate">
            <a:avLst/>
          </a:prstGeom>
          <a:gradFill>
            <a:gsLst>
              <a:gs pos="0">
                <a:schemeClr val="accent6">
                  <a:lumMod val="75000"/>
                </a:schemeClr>
              </a:gs>
              <a:gs pos="63000">
                <a:schemeClr val="tx1">
                  <a:alpha val="0"/>
                </a:schemeClr>
              </a:gs>
            </a:gsLst>
            <a:lin ang="8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8" name="Pentagon 17"/>
          <p:cNvSpPr/>
          <p:nvPr/>
        </p:nvSpPr>
        <p:spPr>
          <a:xfrm>
            <a:off x="4880972" y="3551498"/>
            <a:ext cx="1727741" cy="504056"/>
          </a:xfrm>
          <a:prstGeom prst="homePlate">
            <a:avLst/>
          </a:prstGeom>
          <a:gradFill>
            <a:gsLst>
              <a:gs pos="0">
                <a:schemeClr val="tx2"/>
              </a:gs>
              <a:gs pos="63000">
                <a:schemeClr val="tx1">
                  <a:alpha val="0"/>
                </a:schemeClr>
              </a:gs>
            </a:gsLst>
            <a:lin ang="8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grpSp>
        <p:nvGrpSpPr>
          <p:cNvPr id="40" name="Group 39"/>
          <p:cNvGrpSpPr/>
          <p:nvPr/>
        </p:nvGrpSpPr>
        <p:grpSpPr>
          <a:xfrm>
            <a:off x="5549449" y="1484784"/>
            <a:ext cx="6319827" cy="669454"/>
            <a:chOff x="4163170" y="1484784"/>
            <a:chExt cx="4741105" cy="669454"/>
          </a:xfrm>
        </p:grpSpPr>
        <p:sp>
          <p:nvSpPr>
            <p:cNvPr id="24" name="Rounded Rectangle 23"/>
            <p:cNvSpPr/>
            <p:nvPr/>
          </p:nvSpPr>
          <p:spPr>
            <a:xfrm>
              <a:off x="4163170" y="1484784"/>
              <a:ext cx="4741105" cy="669454"/>
            </a:xfrm>
            <a:prstGeom prst="roundRect">
              <a:avLst>
                <a:gd name="adj" fmla="val 2497"/>
              </a:avLst>
            </a:prstGeom>
            <a:gradFill flip="none" rotWithShape="1">
              <a:gsLst>
                <a:gs pos="0">
                  <a:schemeClr val="tx1">
                    <a:lumMod val="50000"/>
                  </a:schemeClr>
                </a:gs>
                <a:gs pos="100000">
                  <a:schemeClr val="tx1"/>
                </a:gs>
              </a:gsLst>
              <a:lin ang="16200000" scaled="1"/>
              <a:tileRect/>
            </a:gra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100" dirty="0" smtClean="0"/>
                <a:t>      </a:t>
              </a:r>
            </a:p>
          </p:txBody>
        </p:sp>
        <p:sp>
          <p:nvSpPr>
            <p:cNvPr id="37" name="Rectangle 36"/>
            <p:cNvSpPr/>
            <p:nvPr/>
          </p:nvSpPr>
          <p:spPr>
            <a:xfrm>
              <a:off x="4247722" y="1527124"/>
              <a:ext cx="4572000" cy="584775"/>
            </a:xfrm>
            <a:prstGeom prst="rect">
              <a:avLst/>
            </a:prstGeom>
          </p:spPr>
          <p:txBody>
            <a:bodyPr>
              <a:spAutoFit/>
            </a:bodyPr>
            <a:lstStyle/>
            <a:p>
              <a:r>
                <a:rPr lang="en-US" sz="1600" dirty="0" smtClean="0">
                  <a:solidFill>
                    <a:schemeClr val="bg1"/>
                  </a:solidFill>
                  <a:effectLst>
                    <a:outerShdw blurRad="38100" dist="38100" dir="2700000" algn="tl">
                      <a:srgbClr val="000000">
                        <a:alpha val="43137"/>
                      </a:srgbClr>
                    </a:outerShdw>
                  </a:effectLst>
                </a:rPr>
                <a:t>Talk to mConcierge in UKI/Germany/France to</a:t>
              </a:r>
            </a:p>
            <a:p>
              <a:r>
                <a:rPr lang="en-US" sz="1600" dirty="0" smtClean="0">
                  <a:solidFill>
                    <a:schemeClr val="bg1"/>
                  </a:solidFill>
                  <a:effectLst>
                    <a:outerShdw blurRad="38100" dist="38100" dir="2700000" algn="tl">
                      <a:srgbClr val="000000">
                        <a:alpha val="43137"/>
                      </a:srgbClr>
                    </a:outerShdw>
                  </a:effectLst>
                </a:rPr>
                <a:t>try out this new service</a:t>
              </a:r>
            </a:p>
          </p:txBody>
        </p:sp>
      </p:grpSp>
      <p:grpSp>
        <p:nvGrpSpPr>
          <p:cNvPr id="41" name="Group 40"/>
          <p:cNvGrpSpPr/>
          <p:nvPr/>
        </p:nvGrpSpPr>
        <p:grpSpPr>
          <a:xfrm>
            <a:off x="6652059" y="3279720"/>
            <a:ext cx="5102963" cy="944488"/>
            <a:chOff x="5049453" y="3708648"/>
            <a:chExt cx="3828219" cy="944488"/>
          </a:xfrm>
        </p:grpSpPr>
        <p:sp>
          <p:nvSpPr>
            <p:cNvPr id="28" name="Rounded Rectangle 27"/>
            <p:cNvSpPr/>
            <p:nvPr/>
          </p:nvSpPr>
          <p:spPr>
            <a:xfrm>
              <a:off x="5049453" y="3708648"/>
              <a:ext cx="3828219" cy="944488"/>
            </a:xfrm>
            <a:prstGeom prst="roundRect">
              <a:avLst>
                <a:gd name="adj" fmla="val 3220"/>
              </a:avLst>
            </a:prstGeom>
            <a:gradFill flip="none" rotWithShape="1">
              <a:gsLst>
                <a:gs pos="0">
                  <a:schemeClr val="tx2">
                    <a:lumMod val="50000"/>
                  </a:schemeClr>
                </a:gs>
                <a:gs pos="98000">
                  <a:schemeClr val="tx2"/>
                </a:gs>
              </a:gsLst>
              <a:lin ang="16200000" scaled="1"/>
              <a:tileRect/>
            </a:gra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100" dirty="0" smtClean="0"/>
                <a:t>      </a:t>
              </a:r>
            </a:p>
          </p:txBody>
        </p:sp>
        <p:sp>
          <p:nvSpPr>
            <p:cNvPr id="38" name="Rectangle 37"/>
            <p:cNvSpPr/>
            <p:nvPr/>
          </p:nvSpPr>
          <p:spPr>
            <a:xfrm>
              <a:off x="5100755" y="3765394"/>
              <a:ext cx="3725614" cy="584775"/>
            </a:xfrm>
            <a:prstGeom prst="rect">
              <a:avLst/>
            </a:prstGeom>
          </p:spPr>
          <p:txBody>
            <a:bodyPr wrap="square">
              <a:spAutoFit/>
            </a:bodyPr>
            <a:lstStyle/>
            <a:p>
              <a:r>
                <a:rPr lang="en-US" sz="1600" dirty="0" smtClean="0">
                  <a:solidFill>
                    <a:schemeClr val="bg1"/>
                  </a:solidFill>
                  <a:effectLst>
                    <a:outerShdw blurRad="38100" dist="38100" dir="2700000" algn="tl">
                      <a:srgbClr val="000000">
                        <a:alpha val="43137"/>
                      </a:srgbClr>
                    </a:outerShdw>
                  </a:effectLst>
                </a:rPr>
                <a:t>Work with Cisco Partner Demand Centre for Campaign Execution</a:t>
              </a:r>
            </a:p>
          </p:txBody>
        </p:sp>
      </p:grpSp>
      <p:grpSp>
        <p:nvGrpSpPr>
          <p:cNvPr id="42" name="Group 41"/>
          <p:cNvGrpSpPr/>
          <p:nvPr/>
        </p:nvGrpSpPr>
        <p:grpSpPr>
          <a:xfrm>
            <a:off x="7630182" y="4797152"/>
            <a:ext cx="4239092" cy="1224136"/>
            <a:chOff x="5724127" y="4797152"/>
            <a:chExt cx="3180147" cy="1224136"/>
          </a:xfrm>
        </p:grpSpPr>
        <p:sp>
          <p:nvSpPr>
            <p:cNvPr id="30" name="Rounded Rectangle 29"/>
            <p:cNvSpPr/>
            <p:nvPr/>
          </p:nvSpPr>
          <p:spPr>
            <a:xfrm>
              <a:off x="5724127" y="4797152"/>
              <a:ext cx="3180147" cy="1224136"/>
            </a:xfrm>
            <a:prstGeom prst="roundRect">
              <a:avLst>
                <a:gd name="adj" fmla="val 2390"/>
              </a:avLst>
            </a:prstGeom>
            <a:gradFill>
              <a:gsLst>
                <a:gs pos="0">
                  <a:schemeClr val="accent6">
                    <a:lumMod val="75000"/>
                  </a:schemeClr>
                </a:gs>
                <a:gs pos="100000">
                  <a:schemeClr val="accent6">
                    <a:lumMod val="60000"/>
                    <a:lumOff val="40000"/>
                  </a:schemeClr>
                </a:gs>
              </a:gsLst>
              <a:lin ang="162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14388" eaLnBrk="0" hangingPunct="0">
                <a:lnSpc>
                  <a:spcPct val="90000"/>
                </a:lnSpc>
                <a:spcBef>
                  <a:spcPct val="50000"/>
                </a:spcBef>
              </a:pPr>
              <a:r>
                <a:rPr lang="en-US" sz="1200" dirty="0" smtClean="0">
                  <a:solidFill>
                    <a:srgbClr val="FFFFFF"/>
                  </a:solidFill>
                  <a:effectLst>
                    <a:outerShdw blurRad="38100" dist="38100" dir="2700000" algn="tl">
                      <a:srgbClr val="000000">
                        <a:alpha val="43137"/>
                      </a:srgbClr>
                    </a:outerShdw>
                  </a:effectLst>
                  <a:latin typeface="Arial" pitchFamily="34" charset="0"/>
                  <a:ea typeface="ＭＳ Ｐゴシック" pitchFamily="34" charset="-128"/>
                  <a:cs typeface="Arial" pitchFamily="34" charset="0"/>
                </a:rPr>
                <a:t>      </a:t>
              </a:r>
            </a:p>
          </p:txBody>
        </p:sp>
        <p:sp>
          <p:nvSpPr>
            <p:cNvPr id="39" name="Rectangle 38"/>
            <p:cNvSpPr/>
            <p:nvPr/>
          </p:nvSpPr>
          <p:spPr>
            <a:xfrm>
              <a:off x="5766028" y="4919856"/>
              <a:ext cx="3096344" cy="757130"/>
            </a:xfrm>
            <a:prstGeom prst="rect">
              <a:avLst/>
            </a:prstGeom>
          </p:spPr>
          <p:txBody>
            <a:bodyPr wrap="square">
              <a:spAutoFit/>
            </a:bodyPr>
            <a:lstStyle/>
            <a:p>
              <a:pPr>
                <a:lnSpc>
                  <a:spcPct val="90000"/>
                </a:lnSpc>
                <a:spcBef>
                  <a:spcPct val="50000"/>
                </a:spcBef>
              </a:pPr>
              <a:r>
                <a:rPr lang="en-US" sz="1600" dirty="0" smtClean="0">
                  <a:solidFill>
                    <a:schemeClr val="bg1"/>
                  </a:solidFill>
                  <a:effectLst>
                    <a:outerShdw blurRad="38100" dist="38100" dir="2700000" algn="tl">
                      <a:srgbClr val="000000">
                        <a:alpha val="43137"/>
                      </a:srgbClr>
                    </a:outerShdw>
                  </a:effectLst>
                </a:rPr>
                <a:t>Access the assets and resources from Cisco Partner Marketing Central to build and execute your own campaign</a:t>
              </a:r>
            </a:p>
          </p:txBody>
        </p:sp>
      </p:grpSp>
    </p:spTree>
    <p:extLst>
      <p:ext uri="{BB962C8B-B14F-4D97-AF65-F5344CB8AC3E}">
        <p14:creationId xmlns:p14="http://schemas.microsoft.com/office/powerpoint/2010/main" val="108661973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left)">
                                      <p:cBhvr>
                                        <p:cTn id="15" dur="500"/>
                                        <p:tgtEl>
                                          <p:spTgt spid="40"/>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500"/>
                                        <p:tgtEl>
                                          <p:spTgt spid="18"/>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wipe(left)">
                                      <p:cBhvr>
                                        <p:cTn id="23" dur="500"/>
                                        <p:tgtEl>
                                          <p:spTgt spid="41"/>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500"/>
                                        <p:tgtEl>
                                          <p:spTgt spid="19"/>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wipe(left)">
                                      <p:cBhvr>
                                        <p:cTn id="31"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animBg="1"/>
      <p:bldP spid="1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ounded Rectangle 46"/>
          <p:cNvSpPr/>
          <p:nvPr/>
        </p:nvSpPr>
        <p:spPr>
          <a:xfrm>
            <a:off x="6717825" y="1341438"/>
            <a:ext cx="2159743" cy="2087562"/>
          </a:xfrm>
          <a:prstGeom prst="roundRect">
            <a:avLst>
              <a:gd name="adj" fmla="val 4640"/>
            </a:avLst>
          </a:prstGeom>
          <a:gradFill flip="none" rotWithShape="1">
            <a:gsLst>
              <a:gs pos="0">
                <a:schemeClr val="accent4">
                  <a:lumMod val="75000"/>
                </a:schemeClr>
              </a:gs>
              <a:gs pos="100000">
                <a:schemeClr val="accent2"/>
              </a:gs>
            </a:gsLst>
            <a:lin ang="16200000" scaled="1"/>
            <a:tileRect/>
          </a:gra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288925" indent="-115888"/>
            <a:r>
              <a:rPr lang="en-US" sz="1200" dirty="0" err="1" smtClean="0">
                <a:effectLst>
                  <a:outerShdw blurRad="38100" dist="38100" dir="2700000" algn="tl">
                    <a:srgbClr val="000000">
                      <a:alpha val="43137"/>
                    </a:srgbClr>
                  </a:outerShdw>
                </a:effectLst>
              </a:rPr>
              <a:t>PDC</a:t>
            </a:r>
            <a:r>
              <a:rPr lang="en-US" sz="1200" dirty="0" smtClean="0">
                <a:effectLst>
                  <a:outerShdw blurRad="38100" dist="38100" dir="2700000" algn="tl">
                    <a:srgbClr val="000000">
                      <a:alpha val="43137"/>
                    </a:srgbClr>
                  </a:outerShdw>
                </a:effectLst>
              </a:rPr>
              <a:t> hosted</a:t>
            </a:r>
          </a:p>
          <a:p>
            <a:pPr marL="288925" indent="-115888"/>
            <a:r>
              <a:rPr lang="en-US" sz="1200" dirty="0" smtClean="0">
                <a:effectLst>
                  <a:outerShdw blurRad="38100" dist="38100" dir="2700000" algn="tl">
                    <a:srgbClr val="000000">
                      <a:alpha val="43137"/>
                    </a:srgbClr>
                  </a:outerShdw>
                </a:effectLst>
              </a:rPr>
              <a:t>Gated Assets</a:t>
            </a:r>
          </a:p>
        </p:txBody>
      </p:sp>
      <p:sp>
        <p:nvSpPr>
          <p:cNvPr id="46" name="Rounded Rectangle 45"/>
          <p:cNvSpPr/>
          <p:nvPr/>
        </p:nvSpPr>
        <p:spPr>
          <a:xfrm>
            <a:off x="1774628" y="1484784"/>
            <a:ext cx="2433598" cy="1440160"/>
          </a:xfrm>
          <a:prstGeom prst="roundRect">
            <a:avLst>
              <a:gd name="adj" fmla="val 4640"/>
            </a:avLst>
          </a:prstGeom>
          <a:gradFill flip="none" rotWithShape="1">
            <a:gsLst>
              <a:gs pos="0">
                <a:schemeClr val="tx1">
                  <a:lumMod val="50000"/>
                </a:schemeClr>
              </a:gs>
              <a:gs pos="100000">
                <a:schemeClr val="tx1"/>
              </a:gs>
            </a:gsLst>
            <a:lin ang="16200000" scaled="1"/>
            <a:tileRect/>
          </a:gra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288925" indent="-115888"/>
            <a:r>
              <a:rPr lang="en-US" sz="1200" dirty="0" err="1" smtClean="0">
                <a:effectLst>
                  <a:outerShdw blurRad="38100" dist="38100" dir="2700000" algn="tl">
                    <a:srgbClr val="000000">
                      <a:alpha val="43137"/>
                    </a:srgbClr>
                  </a:outerShdw>
                </a:effectLst>
              </a:rPr>
              <a:t>PDC</a:t>
            </a:r>
            <a:r>
              <a:rPr lang="en-US" sz="1200" dirty="0" smtClean="0">
                <a:effectLst>
                  <a:outerShdw blurRad="38100" dist="38100" dir="2700000" algn="tl">
                    <a:srgbClr val="000000">
                      <a:alpha val="43137"/>
                    </a:srgbClr>
                  </a:outerShdw>
                </a:effectLst>
              </a:rPr>
              <a:t> Executed Email. </a:t>
            </a:r>
          </a:p>
          <a:p>
            <a:pPr marL="288925" indent="-115888"/>
            <a:endParaRPr lang="en-US" sz="1200" dirty="0" smtClean="0">
              <a:effectLst>
                <a:outerShdw blurRad="38100" dist="38100" dir="2700000" algn="tl">
                  <a:srgbClr val="000000">
                    <a:alpha val="43137"/>
                  </a:srgbClr>
                </a:outerShdw>
              </a:effectLst>
            </a:endParaRPr>
          </a:p>
          <a:p>
            <a:pPr marL="288925" indent="-115888">
              <a:buFont typeface="Arial" pitchFamily="34" charset="0"/>
              <a:buChar char="•"/>
            </a:pPr>
            <a:r>
              <a:rPr lang="en-US" sz="1200" dirty="0" smtClean="0">
                <a:effectLst>
                  <a:outerShdw blurRad="38100" dist="38100" dir="2700000" algn="tl">
                    <a:srgbClr val="000000">
                      <a:alpha val="43137"/>
                    </a:srgbClr>
                  </a:outerShdw>
                </a:effectLst>
              </a:rPr>
              <a:t>Single/Multiple Emails</a:t>
            </a:r>
          </a:p>
          <a:p>
            <a:pPr marL="288925" indent="-115888">
              <a:buFont typeface="Arial" pitchFamily="34" charset="0"/>
              <a:buChar char="•"/>
            </a:pPr>
            <a:r>
              <a:rPr lang="en-US" sz="1200" dirty="0" smtClean="0">
                <a:effectLst>
                  <a:outerShdw blurRad="38100" dist="38100" dir="2700000" algn="tl">
                    <a:srgbClr val="000000">
                      <a:alpha val="43137"/>
                    </a:srgbClr>
                  </a:outerShdw>
                </a:effectLst>
              </a:rPr>
              <a:t>Single/Multiple Themes</a:t>
            </a:r>
          </a:p>
        </p:txBody>
      </p:sp>
      <p:sp>
        <p:nvSpPr>
          <p:cNvPr id="29" name="Title 28"/>
          <p:cNvSpPr>
            <a:spLocks noGrp="1"/>
          </p:cNvSpPr>
          <p:nvPr>
            <p:ph type="title"/>
          </p:nvPr>
        </p:nvSpPr>
        <p:spPr>
          <a:xfrm>
            <a:off x="306190" y="200395"/>
            <a:ext cx="11882635" cy="838200"/>
          </a:xfrm>
        </p:spPr>
        <p:txBody>
          <a:bodyPr/>
          <a:lstStyle/>
          <a:p>
            <a:r>
              <a:rPr lang="it-IT" dirty="0" smtClean="0"/>
              <a:t>Campaign Flow Example – Partner Demand Center</a:t>
            </a:r>
            <a:endParaRPr lang="en-US" dirty="0"/>
          </a:p>
        </p:txBody>
      </p:sp>
      <p:pic>
        <p:nvPicPr>
          <p:cNvPr id="43" name="Picture 2" descr="C:\Users\rahenley\AppData\Local\Microsoft\Windows\Temporary Internet Files\Content.IE5\JPSJ4KNB\MC900435241[1].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39288" y="2420888"/>
            <a:ext cx="1923052" cy="596916"/>
          </a:xfrm>
          <a:prstGeom prst="rect">
            <a:avLst/>
          </a:prstGeom>
          <a:noFill/>
        </p:spPr>
      </p:pic>
      <p:pic>
        <p:nvPicPr>
          <p:cNvPr id="48" name="Picture 2" descr="C:\Users\gshaik\Desktop\Running Cases\13634_Rachel\images\hi-res\HMH00698.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438147" y="2708920"/>
            <a:ext cx="3455481" cy="1728192"/>
          </a:xfrm>
          <a:prstGeom prst="roundRect">
            <a:avLst>
              <a:gd name="adj" fmla="val 4470"/>
            </a:avLst>
          </a:prstGeom>
          <a:noFill/>
          <a:ln w="12700">
            <a:noFill/>
          </a:ln>
        </p:spPr>
      </p:pic>
      <p:sp>
        <p:nvSpPr>
          <p:cNvPr id="45" name="Rounded Rectangle 44"/>
          <p:cNvSpPr/>
          <p:nvPr/>
        </p:nvSpPr>
        <p:spPr>
          <a:xfrm>
            <a:off x="10125810" y="2708920"/>
            <a:ext cx="1775058" cy="1728326"/>
          </a:xfrm>
          <a:prstGeom prst="roundRect">
            <a:avLst>
              <a:gd name="adj" fmla="val 4640"/>
            </a:avLst>
          </a:prstGeom>
          <a:gradFill flip="none" rotWithShape="1">
            <a:gsLst>
              <a:gs pos="0">
                <a:schemeClr val="accent6"/>
              </a:gs>
              <a:gs pos="100000">
                <a:schemeClr val="accent6">
                  <a:lumMod val="60000"/>
                  <a:lumOff val="40000"/>
                </a:schemeClr>
              </a:gs>
            </a:gsLst>
            <a:lin ang="17400000" scaled="0"/>
            <a:tileRect/>
          </a:gra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288925" indent="-173038"/>
            <a:r>
              <a:rPr lang="en-US" sz="1200" dirty="0" err="1" smtClean="0">
                <a:effectLst>
                  <a:outerShdw blurRad="38100" dist="38100" dir="2700000" algn="tl">
                    <a:srgbClr val="000000">
                      <a:alpha val="43137"/>
                    </a:srgbClr>
                  </a:outerShdw>
                </a:effectLst>
              </a:rPr>
              <a:t>PDC</a:t>
            </a:r>
            <a:endParaRPr lang="en-US" sz="1200" dirty="0" smtClean="0">
              <a:effectLst>
                <a:outerShdw blurRad="38100" dist="38100" dir="2700000" algn="tl">
                  <a:srgbClr val="000000">
                    <a:alpha val="43137"/>
                  </a:srgbClr>
                </a:outerShdw>
              </a:effectLst>
            </a:endParaRPr>
          </a:p>
          <a:p>
            <a:pPr marL="288925" indent="-173038"/>
            <a:r>
              <a:rPr lang="en-US" sz="1200" dirty="0" smtClean="0">
                <a:effectLst>
                  <a:outerShdw blurRad="38100" dist="38100" dir="2700000" algn="tl">
                    <a:srgbClr val="000000">
                      <a:alpha val="43137"/>
                    </a:srgbClr>
                  </a:outerShdw>
                </a:effectLst>
              </a:rPr>
              <a:t>Managed</a:t>
            </a:r>
          </a:p>
          <a:p>
            <a:pPr marL="288925" indent="-173038"/>
            <a:r>
              <a:rPr lang="en-US" sz="1200" dirty="0" err="1" smtClean="0">
                <a:effectLst>
                  <a:outerShdw blurRad="38100" dist="38100" dir="2700000" algn="tl">
                    <a:srgbClr val="000000">
                      <a:alpha val="43137"/>
                    </a:srgbClr>
                  </a:outerShdw>
                </a:effectLst>
              </a:rPr>
              <a:t>Telequalification</a:t>
            </a:r>
            <a:endParaRPr lang="en-US" sz="1200" dirty="0" smtClean="0">
              <a:effectLst>
                <a:outerShdw blurRad="38100" dist="38100" dir="2700000" algn="tl">
                  <a:srgbClr val="000000">
                    <a:alpha val="43137"/>
                  </a:srgbClr>
                </a:outerShdw>
              </a:effectLst>
            </a:endParaRPr>
          </a:p>
        </p:txBody>
      </p:sp>
      <p:grpSp>
        <p:nvGrpSpPr>
          <p:cNvPr id="33" name="Group 32"/>
          <p:cNvGrpSpPr/>
          <p:nvPr/>
        </p:nvGrpSpPr>
        <p:grpSpPr>
          <a:xfrm>
            <a:off x="5038472" y="4597815"/>
            <a:ext cx="4704124" cy="1710910"/>
            <a:chOff x="3779838" y="4597815"/>
            <a:chExt cx="3529012" cy="1710910"/>
          </a:xfrm>
        </p:grpSpPr>
        <p:grpSp>
          <p:nvGrpSpPr>
            <p:cNvPr id="27" name="Group 26"/>
            <p:cNvGrpSpPr/>
            <p:nvPr/>
          </p:nvGrpSpPr>
          <p:grpSpPr>
            <a:xfrm>
              <a:off x="3779838" y="4597815"/>
              <a:ext cx="3529012" cy="1710910"/>
              <a:chOff x="3779838" y="4597815"/>
              <a:chExt cx="3529012" cy="1710910"/>
            </a:xfrm>
          </p:grpSpPr>
          <p:sp>
            <p:nvSpPr>
              <p:cNvPr id="60" name="Rounded Rectangle 59"/>
              <p:cNvSpPr/>
              <p:nvPr/>
            </p:nvSpPr>
            <p:spPr>
              <a:xfrm>
                <a:off x="3779838" y="4597815"/>
                <a:ext cx="3529012" cy="1710910"/>
              </a:xfrm>
              <a:prstGeom prst="roundRect">
                <a:avLst>
                  <a:gd name="adj" fmla="val 5647"/>
                </a:avLst>
              </a:prstGeom>
              <a:gradFill flip="none" rotWithShape="1">
                <a:gsLst>
                  <a:gs pos="0">
                    <a:schemeClr val="tx1">
                      <a:lumMod val="50000"/>
                    </a:schemeClr>
                  </a:gs>
                  <a:gs pos="100000">
                    <a:schemeClr val="tx1"/>
                  </a:gs>
                </a:gsLst>
                <a:lin ang="16200000" scaled="1"/>
                <a:tileRect/>
              </a:gra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endParaRPr lang="en-GB" sz="1200" dirty="0" smtClean="0">
                  <a:effectLst>
                    <a:outerShdw blurRad="38100" dist="38100" dir="2700000" algn="tl">
                      <a:srgbClr val="000000">
                        <a:alpha val="43137"/>
                      </a:srgbClr>
                    </a:outerShdw>
                  </a:effectLst>
                </a:endParaRPr>
              </a:p>
            </p:txBody>
          </p:sp>
          <p:pic>
            <p:nvPicPr>
              <p:cNvPr id="62" name="Picture 7" descr="C:\Users\rahenley\AppData\Local\Microsoft\Windows\Temporary Internet Files\Content.IE5\17OH0ECF\MP900411841[1].jpg"/>
              <p:cNvPicPr>
                <a:picLocks noChangeAspect="1" noChangeArrowheads="1"/>
              </p:cNvPicPr>
              <p:nvPr/>
            </p:nvPicPr>
            <p:blipFill>
              <a:blip r:embed="rId4" cstate="email">
                <a:extLst>
                  <a:ext uri="{28A0092B-C50C-407E-A947-70E740481C1C}">
                    <a14:useLocalDpi xmlns:a14="http://schemas.microsoft.com/office/drawing/2010/main"/>
                  </a:ext>
                </a:extLst>
              </a:blip>
              <a:stretch>
                <a:fillRect/>
              </a:stretch>
            </p:blipFill>
            <p:spPr bwMode="auto">
              <a:xfrm>
                <a:off x="3851846" y="4741064"/>
                <a:ext cx="1995614" cy="1329078"/>
              </a:xfrm>
              <a:prstGeom prst="rect">
                <a:avLst/>
              </a:prstGeom>
              <a:ln>
                <a:solidFill>
                  <a:schemeClr val="accent3">
                    <a:lumMod val="75000"/>
                  </a:schemeClr>
                </a:solidFill>
              </a:ln>
              <a:effectLst>
                <a:outerShdw blurRad="292100" dist="139700" dir="2700000" algn="tl" rotWithShape="0">
                  <a:srgbClr val="333333">
                    <a:alpha val="65000"/>
                  </a:srgbClr>
                </a:outerShdw>
              </a:effectLst>
            </p:spPr>
          </p:pic>
        </p:grpSp>
        <p:sp>
          <p:nvSpPr>
            <p:cNvPr id="65" name="Rectangle 64"/>
            <p:cNvSpPr/>
            <p:nvPr/>
          </p:nvSpPr>
          <p:spPr>
            <a:xfrm>
              <a:off x="5925479" y="5268604"/>
              <a:ext cx="1296987" cy="369332"/>
            </a:xfrm>
            <a:prstGeom prst="rect">
              <a:avLst/>
            </a:prstGeom>
          </p:spPr>
          <p:txBody>
            <a:bodyPr wrap="square" lIns="0" tIns="0" rIns="0" bIns="0">
              <a:spAutoFit/>
            </a:bodyPr>
            <a:lstStyle/>
            <a:p>
              <a:pPr marL="288925" indent="-115888"/>
              <a:r>
                <a:rPr lang="en-GB" sz="1200" dirty="0" smtClean="0">
                  <a:solidFill>
                    <a:schemeClr val="lt1"/>
                  </a:solidFill>
                  <a:effectLst>
                    <a:outerShdw blurRad="38100" dist="38100" dir="2700000" algn="tl">
                      <a:srgbClr val="000000">
                        <a:alpha val="43137"/>
                      </a:srgbClr>
                    </a:outerShdw>
                  </a:effectLst>
                </a:rPr>
                <a:t>Optional </a:t>
              </a:r>
              <a:r>
                <a:rPr lang="en-GB" sz="1200" dirty="0" err="1" smtClean="0">
                  <a:solidFill>
                    <a:schemeClr val="lt1"/>
                  </a:solidFill>
                  <a:effectLst>
                    <a:outerShdw blurRad="38100" dist="38100" dir="2700000" algn="tl">
                      <a:srgbClr val="000000">
                        <a:alpha val="43137"/>
                      </a:srgbClr>
                    </a:outerShdw>
                  </a:effectLst>
                </a:rPr>
                <a:t>PDC</a:t>
              </a:r>
              <a:r>
                <a:rPr lang="en-GB" sz="1200" dirty="0" smtClean="0">
                  <a:solidFill>
                    <a:schemeClr val="lt1"/>
                  </a:solidFill>
                  <a:effectLst>
                    <a:outerShdw blurRad="38100" dist="38100" dir="2700000" algn="tl">
                      <a:srgbClr val="000000">
                        <a:alpha val="43137"/>
                      </a:srgbClr>
                    </a:outerShdw>
                  </a:effectLst>
                </a:rPr>
                <a:t> </a:t>
              </a:r>
            </a:p>
            <a:p>
              <a:pPr marL="288925" indent="-115888"/>
              <a:r>
                <a:rPr lang="en-GB" sz="1200" dirty="0" smtClean="0">
                  <a:solidFill>
                    <a:schemeClr val="lt1"/>
                  </a:solidFill>
                  <a:effectLst>
                    <a:outerShdw blurRad="38100" dist="38100" dir="2700000" algn="tl">
                      <a:srgbClr val="000000">
                        <a:alpha val="43137"/>
                      </a:srgbClr>
                    </a:outerShdw>
                  </a:effectLst>
                </a:rPr>
                <a:t>hosted Seminar</a:t>
              </a:r>
            </a:p>
          </p:txBody>
        </p:sp>
      </p:grpSp>
      <p:sp>
        <p:nvSpPr>
          <p:cNvPr id="66" name="Pentagon 65"/>
          <p:cNvSpPr/>
          <p:nvPr/>
        </p:nvSpPr>
        <p:spPr>
          <a:xfrm rot="3688356">
            <a:off x="508331" y="2433446"/>
            <a:ext cx="1452774" cy="1129702"/>
          </a:xfrm>
          <a:prstGeom prst="homePlate">
            <a:avLst/>
          </a:prstGeom>
          <a:gradFill flip="none" rotWithShape="1">
            <a:gsLst>
              <a:gs pos="80000">
                <a:schemeClr val="tx1"/>
              </a:gs>
              <a:gs pos="34000">
                <a:schemeClr val="tx1">
                  <a:alpha val="0"/>
                </a:schemeClr>
              </a:gs>
            </a:gsLst>
            <a:lin ang="6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69" name="Pentagon 68"/>
          <p:cNvSpPr/>
          <p:nvPr/>
        </p:nvSpPr>
        <p:spPr>
          <a:xfrm rot="19596015">
            <a:off x="2857156" y="3104598"/>
            <a:ext cx="2050381" cy="818357"/>
          </a:xfrm>
          <a:prstGeom prst="homePlate">
            <a:avLst/>
          </a:prstGeom>
          <a:gradFill flip="none" rotWithShape="1">
            <a:gsLst>
              <a:gs pos="80000">
                <a:srgbClr val="FFC000"/>
              </a:gs>
              <a:gs pos="34000">
                <a:schemeClr val="tx1">
                  <a:alpha val="0"/>
                </a:schemeClr>
              </a:gs>
            </a:gsLst>
            <a:lin ang="6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70" name="Pentagon 69"/>
          <p:cNvSpPr/>
          <p:nvPr/>
        </p:nvSpPr>
        <p:spPr>
          <a:xfrm rot="3688356">
            <a:off x="7950602" y="1597142"/>
            <a:ext cx="1389509" cy="1129702"/>
          </a:xfrm>
          <a:prstGeom prst="homePlate">
            <a:avLst/>
          </a:prstGeom>
          <a:gradFill flip="none" rotWithShape="1">
            <a:gsLst>
              <a:gs pos="80000">
                <a:schemeClr val="tx1"/>
              </a:gs>
              <a:gs pos="34000">
                <a:schemeClr val="tx1">
                  <a:alpha val="0"/>
                </a:schemeClr>
              </a:gs>
            </a:gsLst>
            <a:lin ang="6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77" name="Pentagon 76"/>
          <p:cNvSpPr/>
          <p:nvPr/>
        </p:nvSpPr>
        <p:spPr>
          <a:xfrm rot="5207297">
            <a:off x="10305639" y="3753127"/>
            <a:ext cx="1484403" cy="1129702"/>
          </a:xfrm>
          <a:prstGeom prst="homePlate">
            <a:avLst/>
          </a:prstGeom>
          <a:gradFill flip="none" rotWithShape="1">
            <a:gsLst>
              <a:gs pos="80000">
                <a:schemeClr val="accent6"/>
              </a:gs>
              <a:gs pos="34000">
                <a:schemeClr val="tx1">
                  <a:alpha val="0"/>
                </a:schemeClr>
              </a:gs>
            </a:gsLst>
            <a:lin ang="6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78" name="Rounded Rectangle 77"/>
          <p:cNvSpPr/>
          <p:nvPr/>
        </p:nvSpPr>
        <p:spPr>
          <a:xfrm>
            <a:off x="9978225" y="5085185"/>
            <a:ext cx="1876254" cy="497469"/>
          </a:xfrm>
          <a:prstGeom prst="roundRect">
            <a:avLst>
              <a:gd name="adj" fmla="val 4640"/>
            </a:avLst>
          </a:prstGeom>
          <a:gradFill flip="none" rotWithShape="1">
            <a:gsLst>
              <a:gs pos="0">
                <a:schemeClr val="tx1">
                  <a:lumMod val="50000"/>
                </a:schemeClr>
              </a:gs>
              <a:gs pos="100000">
                <a:schemeClr val="tx1"/>
              </a:gs>
            </a:gsLst>
            <a:lin ang="16200000" scaled="1"/>
            <a:tileRect/>
          </a:gra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GB" sz="1400" dirty="0" err="1" smtClean="0">
                <a:effectLst>
                  <a:outerShdw blurRad="38100" dist="38100" dir="2700000" algn="tl">
                    <a:srgbClr val="000000">
                      <a:alpha val="43137"/>
                    </a:srgbClr>
                  </a:outerShdw>
                </a:effectLst>
              </a:rPr>
              <a:t>MQL</a:t>
            </a:r>
            <a:endParaRPr lang="en-GB" sz="1400" dirty="0" smtClean="0">
              <a:effectLst>
                <a:outerShdw blurRad="38100" dist="38100" dir="2700000" algn="tl">
                  <a:srgbClr val="000000">
                    <a:alpha val="43137"/>
                  </a:srgbClr>
                </a:outerShdw>
              </a:effectLst>
            </a:endParaRPr>
          </a:p>
        </p:txBody>
      </p:sp>
      <p:sp>
        <p:nvSpPr>
          <p:cNvPr id="79" name="Pentagon 78"/>
          <p:cNvSpPr/>
          <p:nvPr/>
        </p:nvSpPr>
        <p:spPr>
          <a:xfrm rot="7548921">
            <a:off x="7004592" y="3651264"/>
            <a:ext cx="1290222" cy="976184"/>
          </a:xfrm>
          <a:prstGeom prst="homePlate">
            <a:avLst>
              <a:gd name="adj" fmla="val 38540"/>
            </a:avLst>
          </a:prstGeom>
          <a:gradFill flip="none" rotWithShape="1">
            <a:gsLst>
              <a:gs pos="80000">
                <a:srgbClr val="FFC000"/>
              </a:gs>
              <a:gs pos="34000">
                <a:schemeClr val="tx1">
                  <a:alpha val="0"/>
                </a:schemeClr>
              </a:gs>
            </a:gsLst>
            <a:lin ang="6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pic>
        <p:nvPicPr>
          <p:cNvPr id="1026" name="Picture 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144861" y="4152179"/>
            <a:ext cx="3073432" cy="1866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Rounded Rectangle 27"/>
          <p:cNvSpPr/>
          <p:nvPr/>
        </p:nvSpPr>
        <p:spPr>
          <a:xfrm>
            <a:off x="3022871" y="3645024"/>
            <a:ext cx="1631756" cy="1715616"/>
          </a:xfrm>
          <a:prstGeom prst="roundRect">
            <a:avLst>
              <a:gd name="adj" fmla="val 4640"/>
            </a:avLst>
          </a:prstGeom>
          <a:gradFill flip="none" rotWithShape="1">
            <a:gsLst>
              <a:gs pos="0">
                <a:schemeClr val="accent4">
                  <a:lumMod val="75000"/>
                </a:schemeClr>
              </a:gs>
              <a:gs pos="100000">
                <a:schemeClr val="accent2"/>
              </a:gs>
            </a:gsLst>
            <a:lin ang="16200000" scaled="1"/>
            <a:tileRect/>
          </a:gra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288925" indent="-115888"/>
            <a:r>
              <a:rPr lang="en-US" sz="1200" dirty="0" err="1" smtClean="0">
                <a:effectLst>
                  <a:outerShdw blurRad="38100" dist="38100" dir="2700000" algn="tl">
                    <a:srgbClr val="000000">
                      <a:alpha val="43137"/>
                    </a:srgbClr>
                  </a:outerShdw>
                </a:effectLst>
              </a:rPr>
              <a:t>PDC</a:t>
            </a:r>
            <a:r>
              <a:rPr lang="en-US" sz="1200" dirty="0" smtClean="0">
                <a:effectLst>
                  <a:outerShdw blurRad="38100" dist="38100" dir="2700000" algn="tl">
                    <a:srgbClr val="000000">
                      <a:alpha val="43137"/>
                    </a:srgbClr>
                  </a:outerShdw>
                </a:effectLst>
              </a:rPr>
              <a:t> hosted</a:t>
            </a:r>
          </a:p>
          <a:p>
            <a:pPr marL="288925" indent="-115888"/>
            <a:r>
              <a:rPr lang="en-US" sz="1200" dirty="0" err="1" smtClean="0">
                <a:effectLst>
                  <a:outerShdw blurRad="38100" dist="38100" dir="2700000" algn="tl">
                    <a:srgbClr val="000000">
                      <a:alpha val="43137"/>
                    </a:srgbClr>
                  </a:outerShdw>
                </a:effectLst>
              </a:rPr>
              <a:t>Microsite</a:t>
            </a:r>
            <a:endParaRPr lang="en-US" sz="1200" dirty="0" smtClean="0">
              <a:effectLst>
                <a:outerShdw blurRad="38100" dist="38100" dir="2700000" algn="tl">
                  <a:srgbClr val="000000">
                    <a:alpha val="43137"/>
                  </a:srgbClr>
                </a:outerShdw>
              </a:effectLst>
            </a:endParaRPr>
          </a:p>
        </p:txBody>
      </p:sp>
      <p:pic>
        <p:nvPicPr>
          <p:cNvPr id="2" name="Picture 1"/>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flipH="1">
            <a:off x="4883964" y="1677671"/>
            <a:ext cx="1439562" cy="423689"/>
          </a:xfrm>
          <a:prstGeom prst="rect">
            <a:avLst/>
          </a:prstGeom>
        </p:spPr>
      </p:pic>
      <p:pic>
        <p:nvPicPr>
          <p:cNvPr id="3" name="Picture 2"/>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4332402" y="2042510"/>
            <a:ext cx="2385424" cy="628207"/>
          </a:xfrm>
          <a:prstGeom prst="rect">
            <a:avLst/>
          </a:prstGeom>
        </p:spPr>
      </p:pic>
      <p:pic>
        <p:nvPicPr>
          <p:cNvPr id="4" name="Picture 3"/>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391539" y="1270414"/>
            <a:ext cx="951383" cy="1025183"/>
          </a:xfrm>
          <a:prstGeom prst="rect">
            <a:avLst/>
          </a:prstGeom>
        </p:spPr>
      </p:pic>
      <p:pic>
        <p:nvPicPr>
          <p:cNvPr id="5" name="Picture 4"/>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870439" y="1540347"/>
            <a:ext cx="944965" cy="1004326"/>
          </a:xfrm>
          <a:prstGeom prst="rect">
            <a:avLst/>
          </a:prstGeom>
        </p:spPr>
      </p:pic>
    </p:spTree>
    <p:extLst>
      <p:ext uri="{BB962C8B-B14F-4D97-AF65-F5344CB8AC3E}">
        <p14:creationId xmlns:p14="http://schemas.microsoft.com/office/powerpoint/2010/main" val="114301809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slide(fromLeft)">
                                      <p:cBhvr>
                                        <p:cTn id="7" dur="500"/>
                                        <p:tgtEl>
                                          <p:spTgt spid="46"/>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6"/>
                                        </p:tgtEl>
                                        <p:attrNameLst>
                                          <p:attrName>style.visibility</p:attrName>
                                        </p:attrNameLst>
                                      </p:cBhvr>
                                      <p:to>
                                        <p:strVal val="visible"/>
                                      </p:to>
                                    </p:set>
                                    <p:animEffect transition="in" filter="wipe(up)">
                                      <p:cBhvr>
                                        <p:cTn id="11" dur="500"/>
                                        <p:tgtEl>
                                          <p:spTgt spid="66"/>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slide(fromLeft)">
                                      <p:cBhvr>
                                        <p:cTn id="15" dur="500"/>
                                        <p:tgtEl>
                                          <p:spTgt spid="28"/>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69"/>
                                        </p:tgtEl>
                                        <p:attrNameLst>
                                          <p:attrName>style.visibility</p:attrName>
                                        </p:attrNameLst>
                                      </p:cBhvr>
                                      <p:to>
                                        <p:strVal val="visible"/>
                                      </p:to>
                                    </p:set>
                                    <p:animEffect transition="in" filter="wipe(down)">
                                      <p:cBhvr>
                                        <p:cTn id="19" dur="500"/>
                                        <p:tgtEl>
                                          <p:spTgt spid="69"/>
                                        </p:tgtEl>
                                      </p:cBhvr>
                                    </p:animEffect>
                                  </p:childTnLst>
                                </p:cTn>
                              </p:par>
                            </p:childTnLst>
                          </p:cTn>
                        </p:par>
                        <p:par>
                          <p:cTn id="20" fill="hold">
                            <p:stCondLst>
                              <p:cond delay="2000"/>
                            </p:stCondLst>
                            <p:childTnLst>
                              <p:par>
                                <p:cTn id="21" presetID="12" presetClass="entr" presetSubtype="8" fill="hold" grpId="0" nodeType="after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slide(fromLeft)">
                                      <p:cBhvr>
                                        <p:cTn id="23" dur="500"/>
                                        <p:tgtEl>
                                          <p:spTgt spid="47"/>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70"/>
                                        </p:tgtEl>
                                        <p:attrNameLst>
                                          <p:attrName>style.visibility</p:attrName>
                                        </p:attrNameLst>
                                      </p:cBhvr>
                                      <p:to>
                                        <p:strVal val="visible"/>
                                      </p:to>
                                    </p:set>
                                    <p:animEffect transition="in" filter="wipe(up)">
                                      <p:cBhvr>
                                        <p:cTn id="27" dur="500"/>
                                        <p:tgtEl>
                                          <p:spTgt spid="70"/>
                                        </p:tgtEl>
                                      </p:cBhvr>
                                    </p:animEffect>
                                  </p:childTnLst>
                                </p:cTn>
                              </p:par>
                            </p:childTnLst>
                          </p:cTn>
                        </p:par>
                        <p:par>
                          <p:cTn id="28" fill="hold">
                            <p:stCondLst>
                              <p:cond delay="3000"/>
                            </p:stCondLst>
                            <p:childTnLst>
                              <p:par>
                                <p:cTn id="29" presetID="12" presetClass="entr" presetSubtype="4" fill="hold" nodeType="after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slide(fromBottom)">
                                      <p:cBhvr>
                                        <p:cTn id="31" dur="500"/>
                                        <p:tgtEl>
                                          <p:spTgt spid="48"/>
                                        </p:tgtEl>
                                      </p:cBhvr>
                                    </p:animEffect>
                                  </p:childTnLst>
                                </p:cTn>
                              </p:par>
                            </p:childTnLst>
                          </p:cTn>
                        </p:par>
                        <p:par>
                          <p:cTn id="32" fill="hold">
                            <p:stCondLst>
                              <p:cond delay="3500"/>
                            </p:stCondLst>
                            <p:childTnLst>
                              <p:par>
                                <p:cTn id="33" presetID="12" presetClass="entr" presetSubtype="8" fill="hold" grpId="0" nodeType="after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slide(fromLeft)">
                                      <p:cBhvr>
                                        <p:cTn id="35" dur="500"/>
                                        <p:tgtEl>
                                          <p:spTgt spid="45"/>
                                        </p:tgtEl>
                                      </p:cBhvr>
                                    </p:animEffect>
                                  </p:childTnLst>
                                </p:cTn>
                              </p:par>
                            </p:childTnLst>
                          </p:cTn>
                        </p:par>
                        <p:par>
                          <p:cTn id="36" fill="hold">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79"/>
                                        </p:tgtEl>
                                        <p:attrNameLst>
                                          <p:attrName>style.visibility</p:attrName>
                                        </p:attrNameLst>
                                      </p:cBhvr>
                                      <p:to>
                                        <p:strVal val="visible"/>
                                      </p:to>
                                    </p:set>
                                    <p:animEffect transition="in" filter="wipe(up)">
                                      <p:cBhvr>
                                        <p:cTn id="39" dur="500"/>
                                        <p:tgtEl>
                                          <p:spTgt spid="79"/>
                                        </p:tgtEl>
                                      </p:cBhvr>
                                    </p:animEffect>
                                  </p:childTnLst>
                                </p:cTn>
                              </p:par>
                            </p:childTnLst>
                          </p:cTn>
                        </p:par>
                        <p:par>
                          <p:cTn id="40" fill="hold">
                            <p:stCondLst>
                              <p:cond delay="4500"/>
                            </p:stCondLst>
                            <p:childTnLst>
                              <p:par>
                                <p:cTn id="41" presetID="12" presetClass="entr" presetSubtype="4" fill="hold" nodeType="after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slide(fromBottom)">
                                      <p:cBhvr>
                                        <p:cTn id="43" dur="500"/>
                                        <p:tgtEl>
                                          <p:spTgt spid="33"/>
                                        </p:tgtEl>
                                      </p:cBhvr>
                                    </p:animEffect>
                                  </p:childTnLst>
                                </p:cTn>
                              </p:par>
                            </p:childTnLst>
                          </p:cTn>
                        </p:par>
                        <p:par>
                          <p:cTn id="44" fill="hold">
                            <p:stCondLst>
                              <p:cond delay="5000"/>
                            </p:stCondLst>
                            <p:childTnLst>
                              <p:par>
                                <p:cTn id="45" presetID="22" presetClass="entr" presetSubtype="1" fill="hold" grpId="0" nodeType="afterEffect">
                                  <p:stCondLst>
                                    <p:cond delay="0"/>
                                  </p:stCondLst>
                                  <p:childTnLst>
                                    <p:set>
                                      <p:cBhvr>
                                        <p:cTn id="46" dur="1" fill="hold">
                                          <p:stCondLst>
                                            <p:cond delay="0"/>
                                          </p:stCondLst>
                                        </p:cTn>
                                        <p:tgtEl>
                                          <p:spTgt spid="77"/>
                                        </p:tgtEl>
                                        <p:attrNameLst>
                                          <p:attrName>style.visibility</p:attrName>
                                        </p:attrNameLst>
                                      </p:cBhvr>
                                      <p:to>
                                        <p:strVal val="visible"/>
                                      </p:to>
                                    </p:set>
                                    <p:animEffect transition="in" filter="wipe(up)">
                                      <p:cBhvr>
                                        <p:cTn id="47" dur="500"/>
                                        <p:tgtEl>
                                          <p:spTgt spid="77"/>
                                        </p:tgtEl>
                                      </p:cBhvr>
                                    </p:animEffect>
                                  </p:childTnLst>
                                </p:cTn>
                              </p:par>
                            </p:childTnLst>
                          </p:cTn>
                        </p:par>
                        <p:par>
                          <p:cTn id="48" fill="hold">
                            <p:stCondLst>
                              <p:cond delay="5500"/>
                            </p:stCondLst>
                            <p:childTnLst>
                              <p:par>
                                <p:cTn id="49" presetID="12" presetClass="entr" presetSubtype="8" fill="hold" grpId="0" nodeType="afterEffect">
                                  <p:stCondLst>
                                    <p:cond delay="0"/>
                                  </p:stCondLst>
                                  <p:childTnLst>
                                    <p:set>
                                      <p:cBhvr>
                                        <p:cTn id="50" dur="1" fill="hold">
                                          <p:stCondLst>
                                            <p:cond delay="0"/>
                                          </p:stCondLst>
                                        </p:cTn>
                                        <p:tgtEl>
                                          <p:spTgt spid="78"/>
                                        </p:tgtEl>
                                        <p:attrNameLst>
                                          <p:attrName>style.visibility</p:attrName>
                                        </p:attrNameLst>
                                      </p:cBhvr>
                                      <p:to>
                                        <p:strVal val="visible"/>
                                      </p:to>
                                    </p:set>
                                    <p:animEffect transition="in" filter="slide(fromLeft)">
                                      <p:cBhvr>
                                        <p:cTn id="51"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6" grpId="0" animBg="1"/>
      <p:bldP spid="45" grpId="0" animBg="1"/>
      <p:bldP spid="66" grpId="0" animBg="1"/>
      <p:bldP spid="69" grpId="0" animBg="1"/>
      <p:bldP spid="70" grpId="0" animBg="1"/>
      <p:bldP spid="77" grpId="0" animBg="1"/>
      <p:bldP spid="78" grpId="0" animBg="1"/>
      <p:bldP spid="79" grpId="0" animBg="1"/>
      <p:bldP spid="2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ounded Rectangle 46"/>
          <p:cNvSpPr/>
          <p:nvPr/>
        </p:nvSpPr>
        <p:spPr>
          <a:xfrm>
            <a:off x="6717825" y="1341438"/>
            <a:ext cx="2159743" cy="2087562"/>
          </a:xfrm>
          <a:prstGeom prst="roundRect">
            <a:avLst>
              <a:gd name="adj" fmla="val 4640"/>
            </a:avLst>
          </a:prstGeom>
          <a:gradFill flip="none" rotWithShape="1">
            <a:gsLst>
              <a:gs pos="0">
                <a:schemeClr val="accent4">
                  <a:lumMod val="75000"/>
                </a:schemeClr>
              </a:gs>
              <a:gs pos="100000">
                <a:schemeClr val="accent2"/>
              </a:gs>
            </a:gsLst>
            <a:lin ang="16200000" scaled="1"/>
            <a:tileRect/>
          </a:gra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288925" indent="-115888"/>
            <a:r>
              <a:rPr lang="en-US" sz="1200" dirty="0" smtClean="0">
                <a:effectLst>
                  <a:outerShdw blurRad="38100" dist="38100" dir="2700000" algn="tl">
                    <a:srgbClr val="000000">
                      <a:alpha val="43137"/>
                    </a:srgbClr>
                  </a:outerShdw>
                </a:effectLst>
              </a:rPr>
              <a:t>Partner Hosted</a:t>
            </a:r>
          </a:p>
          <a:p>
            <a:pPr marL="288925" indent="-115888"/>
            <a:r>
              <a:rPr lang="en-US" sz="1200" dirty="0" smtClean="0">
                <a:effectLst>
                  <a:outerShdw blurRad="38100" dist="38100" dir="2700000" algn="tl">
                    <a:srgbClr val="000000">
                      <a:alpha val="43137"/>
                    </a:srgbClr>
                  </a:outerShdw>
                </a:effectLst>
              </a:rPr>
              <a:t>Gated Assets</a:t>
            </a:r>
          </a:p>
        </p:txBody>
      </p:sp>
      <p:sp>
        <p:nvSpPr>
          <p:cNvPr id="46" name="Rounded Rectangle 45"/>
          <p:cNvSpPr/>
          <p:nvPr/>
        </p:nvSpPr>
        <p:spPr>
          <a:xfrm>
            <a:off x="1774628" y="1484784"/>
            <a:ext cx="2433598" cy="1440160"/>
          </a:xfrm>
          <a:prstGeom prst="roundRect">
            <a:avLst>
              <a:gd name="adj" fmla="val 4640"/>
            </a:avLst>
          </a:prstGeom>
          <a:gradFill flip="none" rotWithShape="1">
            <a:gsLst>
              <a:gs pos="0">
                <a:schemeClr val="tx1">
                  <a:lumMod val="50000"/>
                </a:schemeClr>
              </a:gs>
              <a:gs pos="100000">
                <a:schemeClr val="tx1"/>
              </a:gs>
            </a:gsLst>
            <a:lin ang="16200000" scaled="1"/>
            <a:tileRect/>
          </a:gra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288925" indent="-115888"/>
            <a:r>
              <a:rPr lang="en-US" sz="1200" dirty="0" smtClean="0">
                <a:effectLst>
                  <a:outerShdw blurRad="38100" dist="38100" dir="2700000" algn="tl">
                    <a:srgbClr val="000000">
                      <a:alpha val="43137"/>
                    </a:srgbClr>
                  </a:outerShdw>
                </a:effectLst>
              </a:rPr>
              <a:t>Partner Executed </a:t>
            </a:r>
          </a:p>
          <a:p>
            <a:pPr marL="288925" indent="-115888">
              <a:buFont typeface="Arial" pitchFamily="34" charset="0"/>
              <a:buChar char="•"/>
            </a:pPr>
            <a:r>
              <a:rPr lang="en-US" sz="1200" dirty="0" smtClean="0">
                <a:effectLst>
                  <a:outerShdw blurRad="38100" dist="38100" dir="2700000" algn="tl">
                    <a:srgbClr val="000000">
                      <a:alpha val="43137"/>
                    </a:srgbClr>
                  </a:outerShdw>
                </a:effectLst>
              </a:rPr>
              <a:t>Individual or Multiple emails</a:t>
            </a:r>
          </a:p>
          <a:p>
            <a:pPr marL="288925" indent="-115888">
              <a:buFont typeface="Arial" pitchFamily="34" charset="0"/>
              <a:buChar char="•"/>
            </a:pPr>
            <a:r>
              <a:rPr lang="en-US" sz="1200" dirty="0" smtClean="0">
                <a:effectLst>
                  <a:outerShdw blurRad="38100" dist="38100" dir="2700000" algn="tl">
                    <a:srgbClr val="000000">
                      <a:alpha val="43137"/>
                    </a:srgbClr>
                  </a:outerShdw>
                </a:effectLst>
              </a:rPr>
              <a:t>Individual or multiple themes</a:t>
            </a:r>
          </a:p>
        </p:txBody>
      </p:sp>
      <p:sp>
        <p:nvSpPr>
          <p:cNvPr id="29" name="Title 28"/>
          <p:cNvSpPr>
            <a:spLocks noGrp="1"/>
          </p:cNvSpPr>
          <p:nvPr>
            <p:ph type="title"/>
          </p:nvPr>
        </p:nvSpPr>
        <p:spPr>
          <a:xfrm>
            <a:off x="239288" y="230509"/>
            <a:ext cx="11882635" cy="838200"/>
          </a:xfrm>
        </p:spPr>
        <p:txBody>
          <a:bodyPr/>
          <a:lstStyle/>
          <a:p>
            <a:r>
              <a:rPr lang="en-GB" dirty="0" smtClean="0"/>
              <a:t>Campaign Flow Example – Partner Marketing Central</a:t>
            </a:r>
            <a:endParaRPr lang="en-US" dirty="0"/>
          </a:p>
        </p:txBody>
      </p:sp>
      <p:pic>
        <p:nvPicPr>
          <p:cNvPr id="43" name="Picture 2" descr="C:\Users\rahenley\AppData\Local\Microsoft\Windows\Temporary Internet Files\Content.IE5\JPSJ4KNB\MC900435241[1].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39288" y="2420888"/>
            <a:ext cx="1923052" cy="596916"/>
          </a:xfrm>
          <a:prstGeom prst="rect">
            <a:avLst/>
          </a:prstGeom>
          <a:noFill/>
        </p:spPr>
      </p:pic>
      <p:sp>
        <p:nvSpPr>
          <p:cNvPr id="28" name="Rounded Rectangle 27"/>
          <p:cNvSpPr/>
          <p:nvPr/>
        </p:nvSpPr>
        <p:spPr>
          <a:xfrm>
            <a:off x="1774860" y="3979762"/>
            <a:ext cx="3647653" cy="934398"/>
          </a:xfrm>
          <a:prstGeom prst="roundRect">
            <a:avLst>
              <a:gd name="adj" fmla="val 4640"/>
            </a:avLst>
          </a:prstGeom>
          <a:gradFill flip="none" rotWithShape="1">
            <a:gsLst>
              <a:gs pos="0">
                <a:schemeClr val="accent4">
                  <a:lumMod val="75000"/>
                </a:schemeClr>
              </a:gs>
              <a:gs pos="100000">
                <a:schemeClr val="accent2"/>
              </a:gs>
            </a:gsLst>
            <a:lin ang="16200000" scaled="1"/>
            <a:tileRect/>
          </a:gra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600" dirty="0" smtClean="0">
                <a:effectLst>
                  <a:outerShdw blurRad="38100" dist="38100" dir="2700000" algn="tl">
                    <a:srgbClr val="000000">
                      <a:alpha val="43137"/>
                    </a:srgbClr>
                  </a:outerShdw>
                </a:effectLst>
              </a:rPr>
              <a:t>Landing Page</a:t>
            </a:r>
          </a:p>
        </p:txBody>
      </p:sp>
      <p:pic>
        <p:nvPicPr>
          <p:cNvPr id="48" name="Picture 2" descr="C:\Users\gshaik\Desktop\Running Cases\13634_Rachel\images\hi-res\HMH00698.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438147" y="2708920"/>
            <a:ext cx="3455481" cy="1728192"/>
          </a:xfrm>
          <a:prstGeom prst="roundRect">
            <a:avLst>
              <a:gd name="adj" fmla="val 7219"/>
            </a:avLst>
          </a:prstGeom>
          <a:noFill/>
          <a:ln w="12700">
            <a:noFill/>
          </a:ln>
        </p:spPr>
      </p:pic>
      <p:sp>
        <p:nvSpPr>
          <p:cNvPr id="45" name="Rounded Rectangle 44"/>
          <p:cNvSpPr/>
          <p:nvPr/>
        </p:nvSpPr>
        <p:spPr>
          <a:xfrm>
            <a:off x="10125810" y="2708920"/>
            <a:ext cx="1775058" cy="1728326"/>
          </a:xfrm>
          <a:prstGeom prst="roundRect">
            <a:avLst>
              <a:gd name="adj" fmla="val 4640"/>
            </a:avLst>
          </a:prstGeom>
          <a:gradFill flip="none" rotWithShape="1">
            <a:gsLst>
              <a:gs pos="0">
                <a:schemeClr val="accent6"/>
              </a:gs>
              <a:gs pos="100000">
                <a:schemeClr val="accent6">
                  <a:lumMod val="60000"/>
                  <a:lumOff val="40000"/>
                </a:schemeClr>
              </a:gs>
            </a:gsLst>
            <a:lin ang="17400000" scaled="0"/>
            <a:tileRect/>
          </a:gra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r>
              <a:rPr lang="en-US" sz="1200" dirty="0" smtClean="0">
                <a:effectLst>
                  <a:outerShdw blurRad="38100" dist="38100" dir="2700000" algn="tl">
                    <a:srgbClr val="000000">
                      <a:alpha val="43137"/>
                    </a:srgbClr>
                  </a:outerShdw>
                </a:effectLst>
              </a:rPr>
              <a:t>Partner Sales Follow up</a:t>
            </a:r>
          </a:p>
        </p:txBody>
      </p:sp>
      <p:grpSp>
        <p:nvGrpSpPr>
          <p:cNvPr id="33" name="Group 32"/>
          <p:cNvGrpSpPr/>
          <p:nvPr/>
        </p:nvGrpSpPr>
        <p:grpSpPr>
          <a:xfrm>
            <a:off x="5038472" y="4597815"/>
            <a:ext cx="4704124" cy="1710910"/>
            <a:chOff x="3779838" y="4597815"/>
            <a:chExt cx="3529012" cy="1710910"/>
          </a:xfrm>
        </p:grpSpPr>
        <p:sp>
          <p:nvSpPr>
            <p:cNvPr id="60" name="Rounded Rectangle 59"/>
            <p:cNvSpPr/>
            <p:nvPr/>
          </p:nvSpPr>
          <p:spPr>
            <a:xfrm>
              <a:off x="3779838" y="4597815"/>
              <a:ext cx="3529012" cy="1710910"/>
            </a:xfrm>
            <a:prstGeom prst="roundRect">
              <a:avLst>
                <a:gd name="adj" fmla="val 5647"/>
              </a:avLst>
            </a:prstGeom>
            <a:gradFill flip="none" rotWithShape="1">
              <a:gsLst>
                <a:gs pos="0">
                  <a:schemeClr val="tx1">
                    <a:lumMod val="50000"/>
                  </a:schemeClr>
                </a:gs>
                <a:gs pos="100000">
                  <a:schemeClr val="tx1"/>
                </a:gs>
              </a:gsLst>
              <a:lin ang="16200000" scaled="1"/>
              <a:tileRect/>
            </a:gra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endParaRPr lang="en-GB" sz="1200" dirty="0" smtClean="0">
                <a:effectLst>
                  <a:outerShdw blurRad="38100" dist="38100" dir="2700000" algn="tl">
                    <a:srgbClr val="000000">
                      <a:alpha val="43137"/>
                    </a:srgbClr>
                  </a:outerShdw>
                </a:effectLst>
              </a:endParaRPr>
            </a:p>
          </p:txBody>
        </p:sp>
        <p:pic>
          <p:nvPicPr>
            <p:cNvPr id="62" name="Picture 7" descr="C:\Users\rahenley\AppData\Local\Microsoft\Windows\Temporary Internet Files\Content.IE5\17OH0ECF\MP900411841[1].jpg"/>
            <p:cNvPicPr>
              <a:picLocks noChangeAspect="1" noChangeArrowheads="1"/>
            </p:cNvPicPr>
            <p:nvPr/>
          </p:nvPicPr>
          <p:blipFill>
            <a:blip r:embed="rId4" cstate="email">
              <a:extLst>
                <a:ext uri="{28A0092B-C50C-407E-A947-70E740481C1C}">
                  <a14:useLocalDpi xmlns:a14="http://schemas.microsoft.com/office/drawing/2010/main"/>
                </a:ext>
              </a:extLst>
            </a:blip>
            <a:stretch>
              <a:fillRect/>
            </a:stretch>
          </p:blipFill>
          <p:spPr bwMode="auto">
            <a:xfrm>
              <a:off x="3851846" y="4741064"/>
              <a:ext cx="1995614" cy="1329078"/>
            </a:xfrm>
            <a:prstGeom prst="rect">
              <a:avLst/>
            </a:prstGeom>
            <a:ln>
              <a:solidFill>
                <a:schemeClr val="accent3">
                  <a:lumMod val="75000"/>
                </a:schemeClr>
              </a:solidFill>
            </a:ln>
            <a:effectLst>
              <a:outerShdw blurRad="292100" dist="139700" dir="2700000" algn="tl" rotWithShape="0">
                <a:srgbClr val="333333">
                  <a:alpha val="65000"/>
                </a:srgbClr>
              </a:outerShdw>
            </a:effectLst>
          </p:spPr>
        </p:pic>
        <p:sp>
          <p:nvSpPr>
            <p:cNvPr id="65" name="Rectangle 64"/>
            <p:cNvSpPr/>
            <p:nvPr/>
          </p:nvSpPr>
          <p:spPr>
            <a:xfrm>
              <a:off x="5723731" y="5268604"/>
              <a:ext cx="1296987" cy="369332"/>
            </a:xfrm>
            <a:prstGeom prst="rect">
              <a:avLst/>
            </a:prstGeom>
          </p:spPr>
          <p:txBody>
            <a:bodyPr wrap="square" lIns="0" tIns="0" rIns="0" bIns="0">
              <a:spAutoFit/>
            </a:bodyPr>
            <a:lstStyle/>
            <a:p>
              <a:pPr marL="288925" indent="-115888"/>
              <a:r>
                <a:rPr lang="en-GB" sz="1200" dirty="0" smtClean="0">
                  <a:solidFill>
                    <a:schemeClr val="lt1"/>
                  </a:solidFill>
                  <a:effectLst>
                    <a:outerShdw blurRad="38100" dist="38100" dir="2700000" algn="tl">
                      <a:srgbClr val="000000">
                        <a:alpha val="43137"/>
                      </a:srgbClr>
                    </a:outerShdw>
                  </a:effectLst>
                </a:rPr>
                <a:t>Partner Hosted Seminar</a:t>
              </a:r>
            </a:p>
          </p:txBody>
        </p:sp>
      </p:grpSp>
      <p:sp>
        <p:nvSpPr>
          <p:cNvPr id="66" name="Pentagon 65"/>
          <p:cNvSpPr/>
          <p:nvPr/>
        </p:nvSpPr>
        <p:spPr>
          <a:xfrm rot="6076175">
            <a:off x="1791853" y="2723238"/>
            <a:ext cx="1452774" cy="1129702"/>
          </a:xfrm>
          <a:prstGeom prst="homePlate">
            <a:avLst/>
          </a:prstGeom>
          <a:gradFill flip="none" rotWithShape="1">
            <a:gsLst>
              <a:gs pos="80000">
                <a:schemeClr val="tx1"/>
              </a:gs>
              <a:gs pos="34000">
                <a:schemeClr val="tx1">
                  <a:alpha val="0"/>
                </a:schemeClr>
              </a:gs>
            </a:gsLst>
            <a:lin ang="6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70" name="Pentagon 69"/>
          <p:cNvSpPr/>
          <p:nvPr/>
        </p:nvSpPr>
        <p:spPr>
          <a:xfrm rot="3688356">
            <a:off x="7950602" y="1597142"/>
            <a:ext cx="1389509" cy="1129702"/>
          </a:xfrm>
          <a:prstGeom prst="homePlate">
            <a:avLst/>
          </a:prstGeom>
          <a:gradFill flip="none" rotWithShape="1">
            <a:gsLst>
              <a:gs pos="80000">
                <a:schemeClr val="tx1"/>
              </a:gs>
              <a:gs pos="34000">
                <a:schemeClr val="tx1">
                  <a:alpha val="0"/>
                </a:schemeClr>
              </a:gs>
            </a:gsLst>
            <a:lin ang="6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77" name="Pentagon 76"/>
          <p:cNvSpPr/>
          <p:nvPr/>
        </p:nvSpPr>
        <p:spPr>
          <a:xfrm rot="5207297">
            <a:off x="10305639" y="3897143"/>
            <a:ext cx="1484403" cy="1129702"/>
          </a:xfrm>
          <a:prstGeom prst="homePlate">
            <a:avLst/>
          </a:prstGeom>
          <a:gradFill flip="none" rotWithShape="1">
            <a:gsLst>
              <a:gs pos="80000">
                <a:schemeClr val="accent6"/>
              </a:gs>
              <a:gs pos="34000">
                <a:schemeClr val="tx1">
                  <a:alpha val="0"/>
                </a:schemeClr>
              </a:gs>
            </a:gsLst>
            <a:lin ang="6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78" name="Rounded Rectangle 77"/>
          <p:cNvSpPr/>
          <p:nvPr/>
        </p:nvSpPr>
        <p:spPr>
          <a:xfrm>
            <a:off x="9978225" y="5229201"/>
            <a:ext cx="1876254" cy="497469"/>
          </a:xfrm>
          <a:prstGeom prst="roundRect">
            <a:avLst>
              <a:gd name="adj" fmla="val 4640"/>
            </a:avLst>
          </a:prstGeom>
          <a:gradFill flip="none" rotWithShape="1">
            <a:gsLst>
              <a:gs pos="0">
                <a:schemeClr val="tx1">
                  <a:lumMod val="50000"/>
                </a:schemeClr>
              </a:gs>
              <a:gs pos="100000">
                <a:schemeClr val="tx1"/>
              </a:gs>
            </a:gsLst>
            <a:lin ang="16200000" scaled="1"/>
            <a:tileRect/>
          </a:gra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115888" indent="-115888" algn="ctr"/>
            <a:r>
              <a:rPr lang="en-GB" sz="1200" dirty="0" smtClean="0">
                <a:effectLst>
                  <a:outerShdw blurRad="38100" dist="38100" dir="2700000" algn="tl">
                    <a:srgbClr val="000000">
                      <a:alpha val="43137"/>
                    </a:srgbClr>
                  </a:outerShdw>
                </a:effectLst>
              </a:rPr>
              <a:t>Leads</a:t>
            </a:r>
          </a:p>
        </p:txBody>
      </p:sp>
      <p:sp>
        <p:nvSpPr>
          <p:cNvPr id="79" name="Pentagon 78"/>
          <p:cNvSpPr/>
          <p:nvPr/>
        </p:nvSpPr>
        <p:spPr>
          <a:xfrm rot="7548921">
            <a:off x="7004592" y="3651264"/>
            <a:ext cx="1290222" cy="976184"/>
          </a:xfrm>
          <a:prstGeom prst="homePlate">
            <a:avLst>
              <a:gd name="adj" fmla="val 38540"/>
            </a:avLst>
          </a:prstGeom>
          <a:gradFill flip="none" rotWithShape="1">
            <a:gsLst>
              <a:gs pos="80000">
                <a:srgbClr val="FFC000"/>
              </a:gs>
              <a:gs pos="34000">
                <a:schemeClr val="tx1">
                  <a:alpha val="0"/>
                </a:schemeClr>
              </a:gs>
            </a:gsLst>
            <a:lin ang="6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27" name="Pentagon 26"/>
          <p:cNvSpPr/>
          <p:nvPr/>
        </p:nvSpPr>
        <p:spPr>
          <a:xfrm rot="1506413">
            <a:off x="3171058" y="4761253"/>
            <a:ext cx="1936528" cy="847497"/>
          </a:xfrm>
          <a:prstGeom prst="homePlate">
            <a:avLst/>
          </a:prstGeom>
          <a:gradFill flip="none" rotWithShape="1">
            <a:gsLst>
              <a:gs pos="80000">
                <a:srgbClr val="FFC000"/>
              </a:gs>
              <a:gs pos="34000">
                <a:schemeClr val="tx1">
                  <a:alpha val="0"/>
                </a:schemeClr>
              </a:gs>
            </a:gsLst>
            <a:lin ang="6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30" name="Pentagon 29"/>
          <p:cNvSpPr/>
          <p:nvPr/>
        </p:nvSpPr>
        <p:spPr>
          <a:xfrm rot="17502344">
            <a:off x="3571062" y="3662074"/>
            <a:ext cx="1452774" cy="824288"/>
          </a:xfrm>
          <a:prstGeom prst="homePlate">
            <a:avLst/>
          </a:prstGeom>
          <a:gradFill flip="none" rotWithShape="1">
            <a:gsLst>
              <a:gs pos="80000">
                <a:schemeClr val="tx1"/>
              </a:gs>
              <a:gs pos="34000">
                <a:schemeClr val="tx1">
                  <a:alpha val="0"/>
                </a:schemeClr>
              </a:gs>
            </a:gsLst>
            <a:lin ang="6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pic>
        <p:nvPicPr>
          <p:cNvPr id="34" name="Picture 33"/>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91539" y="1270414"/>
            <a:ext cx="951383" cy="1025183"/>
          </a:xfrm>
          <a:prstGeom prst="rect">
            <a:avLst/>
          </a:prstGeom>
        </p:spPr>
      </p:pic>
      <p:pic>
        <p:nvPicPr>
          <p:cNvPr id="35" name="Picture 34"/>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870439" y="1540347"/>
            <a:ext cx="944965" cy="1004326"/>
          </a:xfrm>
          <a:prstGeom prst="rect">
            <a:avLst/>
          </a:prstGeom>
        </p:spPr>
      </p:pic>
      <p:pic>
        <p:nvPicPr>
          <p:cNvPr id="36" name="Picture 35"/>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flipH="1">
            <a:off x="4883964" y="1677671"/>
            <a:ext cx="1439562" cy="423689"/>
          </a:xfrm>
          <a:prstGeom prst="rect">
            <a:avLst/>
          </a:prstGeom>
        </p:spPr>
      </p:pic>
      <p:pic>
        <p:nvPicPr>
          <p:cNvPr id="37" name="Picture 36"/>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4332402" y="2042510"/>
            <a:ext cx="2385424" cy="628207"/>
          </a:xfrm>
          <a:prstGeom prst="rect">
            <a:avLst/>
          </a:prstGeom>
        </p:spPr>
      </p:pic>
    </p:spTree>
    <p:extLst>
      <p:ext uri="{BB962C8B-B14F-4D97-AF65-F5344CB8AC3E}">
        <p14:creationId xmlns:p14="http://schemas.microsoft.com/office/powerpoint/2010/main" val="115447739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slide(fromLeft)">
                                      <p:cBhvr>
                                        <p:cTn id="7" dur="500"/>
                                        <p:tgtEl>
                                          <p:spTgt spid="46"/>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6"/>
                                        </p:tgtEl>
                                        <p:attrNameLst>
                                          <p:attrName>style.visibility</p:attrName>
                                        </p:attrNameLst>
                                      </p:cBhvr>
                                      <p:to>
                                        <p:strVal val="visible"/>
                                      </p:to>
                                    </p:set>
                                    <p:animEffect transition="in" filter="wipe(up)">
                                      <p:cBhvr>
                                        <p:cTn id="11" dur="500"/>
                                        <p:tgtEl>
                                          <p:spTgt spid="66"/>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slide(fromLeft)">
                                      <p:cBhvr>
                                        <p:cTn id="15" dur="500"/>
                                        <p:tgtEl>
                                          <p:spTgt spid="28"/>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wipe(up)">
                                      <p:cBhvr>
                                        <p:cTn id="19" dur="500"/>
                                        <p:tgtEl>
                                          <p:spTgt spid="30"/>
                                        </p:tgtEl>
                                      </p:cBhvr>
                                    </p:animEffect>
                                  </p:childTnLst>
                                </p:cTn>
                              </p:par>
                            </p:childTnLst>
                          </p:cTn>
                        </p:par>
                        <p:par>
                          <p:cTn id="20" fill="hold">
                            <p:stCondLst>
                              <p:cond delay="2000"/>
                            </p:stCondLst>
                            <p:childTnLst>
                              <p:par>
                                <p:cTn id="21" presetID="12" presetClass="entr" presetSubtype="8" fill="hold" grpId="0" nodeType="after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slide(fromLeft)">
                                      <p:cBhvr>
                                        <p:cTn id="23" dur="500"/>
                                        <p:tgtEl>
                                          <p:spTgt spid="47"/>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70"/>
                                        </p:tgtEl>
                                        <p:attrNameLst>
                                          <p:attrName>style.visibility</p:attrName>
                                        </p:attrNameLst>
                                      </p:cBhvr>
                                      <p:to>
                                        <p:strVal val="visible"/>
                                      </p:to>
                                    </p:set>
                                    <p:animEffect transition="in" filter="wipe(up)">
                                      <p:cBhvr>
                                        <p:cTn id="27" dur="500"/>
                                        <p:tgtEl>
                                          <p:spTgt spid="70"/>
                                        </p:tgtEl>
                                      </p:cBhvr>
                                    </p:animEffect>
                                  </p:childTnLst>
                                </p:cTn>
                              </p:par>
                            </p:childTnLst>
                          </p:cTn>
                        </p:par>
                        <p:par>
                          <p:cTn id="28" fill="hold">
                            <p:stCondLst>
                              <p:cond delay="3000"/>
                            </p:stCondLst>
                            <p:childTnLst>
                              <p:par>
                                <p:cTn id="29" presetID="12" presetClass="entr" presetSubtype="4" fill="hold" nodeType="after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slide(fromBottom)">
                                      <p:cBhvr>
                                        <p:cTn id="31" dur="500"/>
                                        <p:tgtEl>
                                          <p:spTgt spid="48"/>
                                        </p:tgtEl>
                                      </p:cBhvr>
                                    </p:animEffect>
                                  </p:childTnLst>
                                </p:cTn>
                              </p:par>
                            </p:childTnLst>
                          </p:cTn>
                        </p:par>
                        <p:par>
                          <p:cTn id="32" fill="hold">
                            <p:stCondLst>
                              <p:cond delay="3500"/>
                            </p:stCondLst>
                            <p:childTnLst>
                              <p:par>
                                <p:cTn id="33" presetID="12" presetClass="entr" presetSubtype="8" fill="hold" grpId="0" nodeType="after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slide(fromLeft)">
                                      <p:cBhvr>
                                        <p:cTn id="35" dur="500"/>
                                        <p:tgtEl>
                                          <p:spTgt spid="45"/>
                                        </p:tgtEl>
                                      </p:cBhvr>
                                    </p:animEffect>
                                  </p:childTnLst>
                                </p:cTn>
                              </p:par>
                            </p:childTnLst>
                          </p:cTn>
                        </p:par>
                        <p:par>
                          <p:cTn id="36" fill="hold">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79"/>
                                        </p:tgtEl>
                                        <p:attrNameLst>
                                          <p:attrName>style.visibility</p:attrName>
                                        </p:attrNameLst>
                                      </p:cBhvr>
                                      <p:to>
                                        <p:strVal val="visible"/>
                                      </p:to>
                                    </p:set>
                                    <p:animEffect transition="in" filter="wipe(up)">
                                      <p:cBhvr>
                                        <p:cTn id="39" dur="500"/>
                                        <p:tgtEl>
                                          <p:spTgt spid="79"/>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wipe(up)">
                                      <p:cBhvr>
                                        <p:cTn id="42" dur="500"/>
                                        <p:tgtEl>
                                          <p:spTgt spid="27"/>
                                        </p:tgtEl>
                                      </p:cBhvr>
                                    </p:animEffect>
                                  </p:childTnLst>
                                </p:cTn>
                              </p:par>
                            </p:childTnLst>
                          </p:cTn>
                        </p:par>
                        <p:par>
                          <p:cTn id="43" fill="hold">
                            <p:stCondLst>
                              <p:cond delay="4500"/>
                            </p:stCondLst>
                            <p:childTnLst>
                              <p:par>
                                <p:cTn id="44" presetID="12" presetClass="entr" presetSubtype="4" fill="hold" nodeType="after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slide(fromBottom)">
                                      <p:cBhvr>
                                        <p:cTn id="46" dur="500"/>
                                        <p:tgtEl>
                                          <p:spTgt spid="33"/>
                                        </p:tgtEl>
                                      </p:cBhvr>
                                    </p:animEffect>
                                  </p:childTnLst>
                                </p:cTn>
                              </p:par>
                            </p:childTnLst>
                          </p:cTn>
                        </p:par>
                        <p:par>
                          <p:cTn id="47" fill="hold">
                            <p:stCondLst>
                              <p:cond delay="5000"/>
                            </p:stCondLst>
                            <p:childTnLst>
                              <p:par>
                                <p:cTn id="48" presetID="22" presetClass="entr" presetSubtype="1" fill="hold" grpId="0" nodeType="afterEffect">
                                  <p:stCondLst>
                                    <p:cond delay="0"/>
                                  </p:stCondLst>
                                  <p:childTnLst>
                                    <p:set>
                                      <p:cBhvr>
                                        <p:cTn id="49" dur="1" fill="hold">
                                          <p:stCondLst>
                                            <p:cond delay="0"/>
                                          </p:stCondLst>
                                        </p:cTn>
                                        <p:tgtEl>
                                          <p:spTgt spid="77"/>
                                        </p:tgtEl>
                                        <p:attrNameLst>
                                          <p:attrName>style.visibility</p:attrName>
                                        </p:attrNameLst>
                                      </p:cBhvr>
                                      <p:to>
                                        <p:strVal val="visible"/>
                                      </p:to>
                                    </p:set>
                                    <p:animEffect transition="in" filter="wipe(up)">
                                      <p:cBhvr>
                                        <p:cTn id="50" dur="500"/>
                                        <p:tgtEl>
                                          <p:spTgt spid="77"/>
                                        </p:tgtEl>
                                      </p:cBhvr>
                                    </p:animEffect>
                                  </p:childTnLst>
                                </p:cTn>
                              </p:par>
                            </p:childTnLst>
                          </p:cTn>
                        </p:par>
                        <p:par>
                          <p:cTn id="51" fill="hold">
                            <p:stCondLst>
                              <p:cond delay="5500"/>
                            </p:stCondLst>
                            <p:childTnLst>
                              <p:par>
                                <p:cTn id="52" presetID="12" presetClass="entr" presetSubtype="8" fill="hold" grpId="0" nodeType="afterEffect">
                                  <p:stCondLst>
                                    <p:cond delay="0"/>
                                  </p:stCondLst>
                                  <p:childTnLst>
                                    <p:set>
                                      <p:cBhvr>
                                        <p:cTn id="53" dur="1" fill="hold">
                                          <p:stCondLst>
                                            <p:cond delay="0"/>
                                          </p:stCondLst>
                                        </p:cTn>
                                        <p:tgtEl>
                                          <p:spTgt spid="78"/>
                                        </p:tgtEl>
                                        <p:attrNameLst>
                                          <p:attrName>style.visibility</p:attrName>
                                        </p:attrNameLst>
                                      </p:cBhvr>
                                      <p:to>
                                        <p:strVal val="visible"/>
                                      </p:to>
                                    </p:set>
                                    <p:animEffect transition="in" filter="slide(fromLeft)">
                                      <p:cBhvr>
                                        <p:cTn id="54"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6" grpId="0" animBg="1"/>
      <p:bldP spid="28" grpId="0" animBg="1"/>
      <p:bldP spid="45" grpId="0" animBg="1"/>
      <p:bldP spid="66" grpId="0" animBg="1"/>
      <p:bldP spid="70" grpId="0" animBg="1"/>
      <p:bldP spid="77" grpId="0" animBg="1"/>
      <p:bldP spid="78" grpId="0" animBg="1"/>
      <p:bldP spid="79" grpId="0" animBg="1"/>
      <p:bldP spid="27" grpId="0" animBg="1"/>
      <p:bldP spid="3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06190" y="130398"/>
            <a:ext cx="11882635" cy="603635"/>
          </a:xfrm>
        </p:spPr>
        <p:txBody>
          <a:bodyPr/>
          <a:lstStyle/>
          <a:p>
            <a:pPr>
              <a:defRPr/>
            </a:pPr>
            <a:r>
              <a:rPr lang="en-US" sz="3200" dirty="0" smtClean="0"/>
              <a:t>Collaboration Breakaway PLUS Promotion continuing into </a:t>
            </a:r>
            <a:r>
              <a:rPr lang="en-US" sz="3200" dirty="0" err="1" smtClean="0"/>
              <a:t>FY13</a:t>
            </a:r>
            <a:endParaRPr sz="3200" dirty="0"/>
          </a:p>
        </p:txBody>
      </p:sp>
      <p:grpSp>
        <p:nvGrpSpPr>
          <p:cNvPr id="2" name="Group 2"/>
          <p:cNvGrpSpPr/>
          <p:nvPr/>
        </p:nvGrpSpPr>
        <p:grpSpPr>
          <a:xfrm>
            <a:off x="399925" y="1357298"/>
            <a:ext cx="3034490" cy="2723822"/>
            <a:chOff x="152400" y="1371600"/>
            <a:chExt cx="2819400" cy="2786702"/>
          </a:xfrm>
        </p:grpSpPr>
        <p:sp>
          <p:nvSpPr>
            <p:cNvPr id="13" name="Rounded Rectangle 97"/>
            <p:cNvSpPr>
              <a:spLocks noChangeArrowheads="1"/>
            </p:cNvSpPr>
            <p:nvPr/>
          </p:nvSpPr>
          <p:spPr bwMode="auto">
            <a:xfrm>
              <a:off x="152400" y="1371600"/>
              <a:ext cx="2819400" cy="2743200"/>
            </a:xfrm>
            <a:prstGeom prst="roundRect">
              <a:avLst>
                <a:gd name="adj" fmla="val 6898"/>
              </a:avLst>
            </a:prstGeom>
            <a:gradFill rotWithShape="1">
              <a:gsLst>
                <a:gs pos="0">
                  <a:schemeClr val="accent6">
                    <a:lumMod val="60000"/>
                    <a:lumOff val="40000"/>
                  </a:schemeClr>
                </a:gs>
                <a:gs pos="1000">
                  <a:schemeClr val="accent6">
                    <a:lumMod val="40000"/>
                    <a:lumOff val="60000"/>
                  </a:schemeClr>
                </a:gs>
                <a:gs pos="39000">
                  <a:schemeClr val="accent6">
                    <a:lumMod val="60000"/>
                    <a:lumOff val="40000"/>
                  </a:schemeClr>
                </a:gs>
                <a:gs pos="98000">
                  <a:schemeClr val="accent6">
                    <a:lumMod val="50000"/>
                  </a:schemeClr>
                </a:gs>
                <a:gs pos="100000">
                  <a:schemeClr val="accent6">
                    <a:lumMod val="75000"/>
                  </a:schemeClr>
                </a:gs>
              </a:gsLst>
              <a:lin ang="5400000" scaled="0"/>
            </a:gradFill>
            <a:ln w="12700" algn="ctr">
              <a:solidFill>
                <a:schemeClr val="accent6">
                  <a:lumMod val="40000"/>
                  <a:lumOff val="60000"/>
                </a:schemeClr>
              </a:solidFill>
              <a:round/>
              <a:headEnd/>
              <a:tailEnd/>
            </a:ln>
            <a:effectLst>
              <a:outerShdw blurRad="88900" dist="63500" dir="2700000" algn="tl" rotWithShape="0">
                <a:prstClr val="black">
                  <a:alpha val="40000"/>
                </a:prstClr>
              </a:outerShdw>
            </a:effectLst>
            <a:scene3d>
              <a:camera prst="orthographicFront"/>
              <a:lightRig rig="brightRoom" dir="t"/>
            </a:scene3d>
            <a:sp3d prstMaterial="metal">
              <a:bevelT w="38100" h="38100" prst="softRound"/>
              <a:bevelB w="38100" h="38100" prst="softRound"/>
            </a:sp3d>
          </p:spPr>
          <p:txBody>
            <a:bodyPr wrap="square" lIns="0" tIns="0" rIns="0" bIns="0" anchor="ctr" anchorCtr="1"/>
            <a:lstStyle/>
            <a:p>
              <a:pPr fontAlgn="base">
                <a:lnSpc>
                  <a:spcPct val="95000"/>
                </a:lnSpc>
                <a:defRPr/>
              </a:pPr>
              <a:endParaRPr lang="en-US" b="1" dirty="0">
                <a:solidFill>
                  <a:srgbClr val="FFFFFF"/>
                </a:solidFill>
                <a:latin typeface="+mj-lt"/>
                <a:ea typeface="ＭＳ Ｐゴシック" pitchFamily="34" charset="-128"/>
              </a:endParaRPr>
            </a:p>
          </p:txBody>
        </p:sp>
        <p:sp>
          <p:nvSpPr>
            <p:cNvPr id="34818" name="TextBox 6"/>
            <p:cNvSpPr txBox="1">
              <a:spLocks noChangeArrowheads="1"/>
            </p:cNvSpPr>
            <p:nvPr/>
          </p:nvSpPr>
          <p:spPr bwMode="auto">
            <a:xfrm>
              <a:off x="152400" y="1371600"/>
              <a:ext cx="2819400" cy="278670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4000" dirty="0" smtClean="0">
                  <a:solidFill>
                    <a:schemeClr val="bg1"/>
                  </a:solidFill>
                </a:rPr>
                <a:t>55%</a:t>
              </a:r>
            </a:p>
            <a:p>
              <a:pPr algn="ctr" eaLnBrk="1" hangingPunct="1"/>
              <a:r>
                <a:rPr lang="en-US" sz="3200" dirty="0" smtClean="0">
                  <a:solidFill>
                    <a:schemeClr val="bg1"/>
                  </a:solidFill>
                  <a:latin typeface="+mj-lt"/>
                  <a:ea typeface="+mj-ea"/>
                  <a:cs typeface="+mj-cs"/>
                </a:rPr>
                <a:t>Baseline</a:t>
              </a:r>
              <a:r>
                <a:rPr lang="en-US" sz="2000" dirty="0" smtClean="0">
                  <a:solidFill>
                    <a:schemeClr val="bg1"/>
                  </a:solidFill>
                </a:rPr>
                <a:t> </a:t>
              </a:r>
            </a:p>
            <a:p>
              <a:pPr eaLnBrk="1" hangingPunct="1"/>
              <a:r>
                <a:rPr lang="en-US" sz="1100" i="1" dirty="0" smtClean="0">
                  <a:solidFill>
                    <a:schemeClr val="bg1"/>
                  </a:solidFill>
                </a:rPr>
                <a:t>COMPETITIVE DISPLACEMENT</a:t>
              </a:r>
            </a:p>
            <a:p>
              <a:pPr marL="171450" indent="-171450" eaLnBrk="1" hangingPunct="1">
                <a:buFont typeface="Arial"/>
                <a:buChar char="•"/>
              </a:pPr>
              <a:r>
                <a:rPr lang="en-US" sz="1100" i="1" dirty="0" smtClean="0">
                  <a:solidFill>
                    <a:schemeClr val="bg1"/>
                  </a:solidFill>
                </a:rPr>
                <a:t>Call Control</a:t>
              </a:r>
              <a:endParaRPr lang="en-US" sz="1100" i="1" dirty="0">
                <a:solidFill>
                  <a:schemeClr val="bg1"/>
                </a:solidFill>
              </a:endParaRPr>
            </a:p>
            <a:p>
              <a:pPr marL="171450" indent="-171450" eaLnBrk="1" hangingPunct="1">
                <a:buFont typeface="Arial"/>
                <a:buChar char="•"/>
              </a:pPr>
              <a:r>
                <a:rPr lang="en-US" sz="1100" i="1" dirty="0" smtClean="0">
                  <a:solidFill>
                    <a:schemeClr val="bg1"/>
                  </a:solidFill>
                </a:rPr>
                <a:t>Voicemail</a:t>
              </a:r>
            </a:p>
            <a:p>
              <a:pPr marL="171450" indent="-171450" eaLnBrk="1" hangingPunct="1">
                <a:buFont typeface="Arial"/>
                <a:buChar char="•"/>
              </a:pPr>
              <a:r>
                <a:rPr lang="en-US" sz="1100" i="1" dirty="0" smtClean="0">
                  <a:solidFill>
                    <a:schemeClr val="bg1"/>
                  </a:solidFill>
                </a:rPr>
                <a:t>Presence</a:t>
              </a:r>
            </a:p>
            <a:p>
              <a:pPr marL="171450" indent="-171450" eaLnBrk="1" hangingPunct="1">
                <a:buFont typeface="Arial"/>
                <a:buChar char="•"/>
              </a:pPr>
              <a:r>
                <a:rPr lang="en-US" sz="1100" i="1" dirty="0" smtClean="0">
                  <a:solidFill>
                    <a:schemeClr val="bg1"/>
                  </a:solidFill>
                </a:rPr>
                <a:t>Conferencing</a:t>
              </a:r>
            </a:p>
            <a:p>
              <a:pPr marL="171450" indent="-171450" eaLnBrk="1" hangingPunct="1">
                <a:buFont typeface="Arial"/>
                <a:buChar char="•"/>
              </a:pPr>
              <a:r>
                <a:rPr lang="en-US" sz="1100" i="1" dirty="0" err="1" smtClean="0">
                  <a:solidFill>
                    <a:schemeClr val="bg1"/>
                  </a:solidFill>
                </a:rPr>
                <a:t>Telepresence</a:t>
              </a:r>
              <a:r>
                <a:rPr lang="en-US" sz="1100" i="1" dirty="0" smtClean="0">
                  <a:solidFill>
                    <a:schemeClr val="bg1"/>
                  </a:solidFill>
                </a:rPr>
                <a:t> Endpoints</a:t>
              </a:r>
              <a:endParaRPr lang="en-US" sz="1100" i="1" dirty="0">
                <a:solidFill>
                  <a:schemeClr val="bg1"/>
                </a:solidFill>
              </a:endParaRPr>
            </a:p>
            <a:p>
              <a:pPr eaLnBrk="1" hangingPunct="1"/>
              <a:r>
                <a:rPr lang="en-US" sz="1100" i="1" dirty="0" smtClean="0">
                  <a:solidFill>
                    <a:schemeClr val="bg1"/>
                  </a:solidFill>
                </a:rPr>
                <a:t>UPGRADES</a:t>
              </a:r>
            </a:p>
            <a:p>
              <a:pPr marL="171450" indent="-171450" eaLnBrk="1" hangingPunct="1">
                <a:buFont typeface="Arial"/>
                <a:buChar char="•"/>
              </a:pPr>
              <a:r>
                <a:rPr lang="en-US" sz="1100" i="1" dirty="0" smtClean="0">
                  <a:solidFill>
                    <a:schemeClr val="bg1"/>
                  </a:solidFill>
                </a:rPr>
                <a:t>Call Control</a:t>
              </a:r>
              <a:endParaRPr lang="en-US" sz="1100" i="1" dirty="0">
                <a:solidFill>
                  <a:schemeClr val="bg1"/>
                </a:solidFill>
              </a:endParaRPr>
            </a:p>
            <a:p>
              <a:pPr marL="171450" indent="-171450" eaLnBrk="1" hangingPunct="1">
                <a:buFont typeface="Arial"/>
                <a:buChar char="•"/>
              </a:pPr>
              <a:r>
                <a:rPr lang="en-US" sz="1100" i="1" dirty="0" smtClean="0">
                  <a:solidFill>
                    <a:schemeClr val="bg1"/>
                  </a:solidFill>
                </a:rPr>
                <a:t>Voice &amp; Video Endpoints</a:t>
              </a:r>
              <a:endParaRPr lang="en-US" sz="1100" i="1" dirty="0">
                <a:solidFill>
                  <a:schemeClr val="bg1"/>
                </a:solidFill>
              </a:endParaRPr>
            </a:p>
          </p:txBody>
        </p:sp>
      </p:grpSp>
      <p:grpSp>
        <p:nvGrpSpPr>
          <p:cNvPr id="3" name="Group 21"/>
          <p:cNvGrpSpPr/>
          <p:nvPr/>
        </p:nvGrpSpPr>
        <p:grpSpPr>
          <a:xfrm>
            <a:off x="3593107" y="1371592"/>
            <a:ext cx="8170338" cy="1143008"/>
            <a:chOff x="3124200" y="1371600"/>
            <a:chExt cx="2819400" cy="2743200"/>
          </a:xfrm>
        </p:grpSpPr>
        <p:sp>
          <p:nvSpPr>
            <p:cNvPr id="14" name="Rounded Rectangle 97"/>
            <p:cNvSpPr>
              <a:spLocks noChangeArrowheads="1"/>
            </p:cNvSpPr>
            <p:nvPr/>
          </p:nvSpPr>
          <p:spPr bwMode="auto">
            <a:xfrm>
              <a:off x="3124200" y="1371600"/>
              <a:ext cx="2819400" cy="2743200"/>
            </a:xfrm>
            <a:prstGeom prst="roundRect">
              <a:avLst>
                <a:gd name="adj" fmla="val 6898"/>
              </a:avLst>
            </a:prstGeom>
            <a:gradFill rotWithShape="1">
              <a:gsLst>
                <a:gs pos="0">
                  <a:srgbClr val="D09E00"/>
                </a:gs>
                <a:gs pos="1000">
                  <a:srgbClr val="FFC000"/>
                </a:gs>
                <a:gs pos="39000">
                  <a:srgbClr val="C89800"/>
                </a:gs>
                <a:gs pos="98000">
                  <a:srgbClr val="483700"/>
                </a:gs>
                <a:gs pos="100000">
                  <a:srgbClr val="765A00"/>
                </a:gs>
              </a:gsLst>
              <a:lin ang="5400000" scaled="0"/>
            </a:gradFill>
            <a:ln w="12700" algn="ctr">
              <a:solidFill>
                <a:srgbClr val="FFC000"/>
              </a:solidFill>
              <a:round/>
              <a:headEnd/>
              <a:tailEnd/>
            </a:ln>
            <a:effectLst>
              <a:outerShdw blurRad="88900" dist="63500" dir="2700000" algn="tl" rotWithShape="0">
                <a:prstClr val="black">
                  <a:alpha val="40000"/>
                </a:prstClr>
              </a:outerShdw>
            </a:effectLst>
            <a:scene3d>
              <a:camera prst="orthographicFront"/>
              <a:lightRig rig="brightRoom" dir="t"/>
            </a:scene3d>
            <a:sp3d prstMaterial="metal">
              <a:bevelT w="38100" h="38100" prst="softRound"/>
              <a:bevelB w="38100" h="38100" prst="softRound"/>
            </a:sp3d>
          </p:spPr>
          <p:txBody>
            <a:bodyPr wrap="square" lIns="0" tIns="0" rIns="0" bIns="0" anchor="ctr" anchorCtr="1"/>
            <a:lstStyle/>
            <a:p>
              <a:pPr fontAlgn="base">
                <a:lnSpc>
                  <a:spcPct val="95000"/>
                </a:lnSpc>
                <a:defRPr/>
              </a:pPr>
              <a:endParaRPr lang="en-US" b="1" dirty="0">
                <a:solidFill>
                  <a:srgbClr val="FFFFFF"/>
                </a:solidFill>
                <a:latin typeface="+mj-lt"/>
                <a:ea typeface="ＭＳ Ｐゴシック" pitchFamily="34" charset="-128"/>
              </a:endParaRPr>
            </a:p>
          </p:txBody>
        </p:sp>
        <p:sp>
          <p:nvSpPr>
            <p:cNvPr id="9" name="TextBox 6"/>
            <p:cNvSpPr txBox="1">
              <a:spLocks noChangeArrowheads="1"/>
            </p:cNvSpPr>
            <p:nvPr/>
          </p:nvSpPr>
          <p:spPr bwMode="auto">
            <a:xfrm>
              <a:off x="3124200" y="1371600"/>
              <a:ext cx="2819400" cy="25717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4000" dirty="0" smtClean="0">
                  <a:solidFill>
                    <a:srgbClr val="FFFFFF"/>
                  </a:solidFill>
                </a:rPr>
                <a:t>+5% </a:t>
              </a:r>
              <a:r>
                <a:rPr lang="en-US" sz="2800" dirty="0" smtClean="0">
                  <a:solidFill>
                    <a:srgbClr val="FFFFFF"/>
                  </a:solidFill>
                  <a:latin typeface="+mj-lt"/>
                  <a:ea typeface="+mj-ea"/>
                  <a:cs typeface="+mj-cs"/>
                </a:rPr>
                <a:t>Voice &amp; Video Accelerator</a:t>
              </a:r>
              <a:endParaRPr lang="en-US" sz="2800" dirty="0" smtClean="0">
                <a:solidFill>
                  <a:srgbClr val="FFFFFF"/>
                </a:solidFill>
              </a:endParaRPr>
            </a:p>
            <a:p>
              <a:pPr marL="171450" indent="-171450" eaLnBrk="1" hangingPunct="1">
                <a:buFont typeface="Arial"/>
                <a:buChar char="•"/>
              </a:pPr>
              <a:r>
                <a:rPr lang="en-US" sz="1200" i="1" dirty="0" smtClean="0">
                  <a:solidFill>
                    <a:srgbClr val="FFFFFF"/>
                  </a:solidFill>
                </a:rPr>
                <a:t>CUCM Mandatory</a:t>
              </a:r>
            </a:p>
            <a:p>
              <a:pPr marL="171450" indent="-171450" eaLnBrk="1" hangingPunct="1">
                <a:buFont typeface="Arial"/>
                <a:buChar char="•"/>
              </a:pPr>
              <a:r>
                <a:rPr lang="en-US" sz="1200" i="1" dirty="0" smtClean="0">
                  <a:solidFill>
                    <a:srgbClr val="FFFFFF"/>
                  </a:solidFill>
                </a:rPr>
                <a:t>10</a:t>
              </a:r>
              <a:r>
                <a:rPr lang="en-US" sz="1200" i="1" dirty="0">
                  <a:solidFill>
                    <a:srgbClr val="FFFFFF"/>
                  </a:solidFill>
                </a:rPr>
                <a:t>% of the </a:t>
              </a:r>
              <a:r>
                <a:rPr lang="en-US" sz="1200" i="1" dirty="0" smtClean="0">
                  <a:solidFill>
                    <a:srgbClr val="FFFFFF"/>
                  </a:solidFill>
                </a:rPr>
                <a:t>HW endpoints </a:t>
              </a:r>
              <a:r>
                <a:rPr lang="en-US" sz="1200" i="1" dirty="0">
                  <a:solidFill>
                    <a:srgbClr val="FFFFFF"/>
                  </a:solidFill>
                </a:rPr>
                <a:t>must be Video </a:t>
              </a:r>
            </a:p>
          </p:txBody>
        </p:sp>
      </p:grpSp>
      <p:grpSp>
        <p:nvGrpSpPr>
          <p:cNvPr id="4" name="Group 3"/>
          <p:cNvGrpSpPr/>
          <p:nvPr/>
        </p:nvGrpSpPr>
        <p:grpSpPr>
          <a:xfrm>
            <a:off x="3593107" y="2514601"/>
            <a:ext cx="8189424" cy="1524079"/>
            <a:chOff x="6096000" y="1195753"/>
            <a:chExt cx="2819401" cy="2919047"/>
          </a:xfrm>
        </p:grpSpPr>
        <p:sp>
          <p:nvSpPr>
            <p:cNvPr id="15" name="Rounded Rectangle 97"/>
            <p:cNvSpPr>
              <a:spLocks noChangeArrowheads="1"/>
            </p:cNvSpPr>
            <p:nvPr/>
          </p:nvSpPr>
          <p:spPr bwMode="auto">
            <a:xfrm>
              <a:off x="6096000" y="1371600"/>
              <a:ext cx="2819400" cy="2743200"/>
            </a:xfrm>
            <a:prstGeom prst="roundRect">
              <a:avLst>
                <a:gd name="adj" fmla="val 6898"/>
              </a:avLst>
            </a:prstGeom>
            <a:gradFill rotWithShape="1">
              <a:gsLst>
                <a:gs pos="0">
                  <a:srgbClr val="F58025"/>
                </a:gs>
                <a:gs pos="1000">
                  <a:srgbClr val="F79043"/>
                </a:gs>
                <a:gs pos="39000">
                  <a:srgbClr val="F58025"/>
                </a:gs>
                <a:gs pos="98000">
                  <a:srgbClr val="301602"/>
                </a:gs>
                <a:gs pos="100000">
                  <a:srgbClr val="672F05"/>
                </a:gs>
              </a:gsLst>
              <a:lin ang="5400000" scaled="0"/>
            </a:gradFill>
            <a:ln w="12700" algn="ctr">
              <a:solidFill>
                <a:srgbClr val="F9AF77"/>
              </a:solidFill>
              <a:round/>
              <a:headEnd/>
              <a:tailEnd/>
            </a:ln>
            <a:effectLst>
              <a:outerShdw blurRad="88900" dist="63500" dir="2700000" algn="tl" rotWithShape="0">
                <a:prstClr val="black">
                  <a:alpha val="40000"/>
                </a:prstClr>
              </a:outerShdw>
            </a:effectLst>
            <a:scene3d>
              <a:camera prst="orthographicFront"/>
              <a:lightRig rig="brightRoom" dir="t"/>
            </a:scene3d>
            <a:sp3d prstMaterial="metal">
              <a:bevelT w="38100" h="38100" prst="softRound"/>
              <a:bevelB w="38100" h="38100" prst="softRound"/>
            </a:sp3d>
          </p:spPr>
          <p:txBody>
            <a:bodyPr wrap="square" lIns="0" tIns="0" rIns="0" bIns="0" anchor="ctr" anchorCtr="1"/>
            <a:lstStyle/>
            <a:p>
              <a:pPr fontAlgn="base">
                <a:lnSpc>
                  <a:spcPct val="95000"/>
                </a:lnSpc>
                <a:defRPr/>
              </a:pPr>
              <a:endParaRPr lang="en-US" b="1" dirty="0">
                <a:solidFill>
                  <a:srgbClr val="FFFFFF"/>
                </a:solidFill>
                <a:latin typeface="+mj-lt"/>
                <a:ea typeface="ＭＳ Ｐゴシック" pitchFamily="34" charset="-128"/>
              </a:endParaRPr>
            </a:p>
          </p:txBody>
        </p:sp>
        <p:sp>
          <p:nvSpPr>
            <p:cNvPr id="12" name="TextBox 6"/>
            <p:cNvSpPr txBox="1">
              <a:spLocks noChangeArrowheads="1"/>
            </p:cNvSpPr>
            <p:nvPr/>
          </p:nvSpPr>
          <p:spPr bwMode="auto">
            <a:xfrm>
              <a:off x="6096000" y="1195753"/>
              <a:ext cx="2819401" cy="277055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4000" dirty="0" smtClean="0">
                  <a:solidFill>
                    <a:srgbClr val="FFFFFF"/>
                  </a:solidFill>
                </a:rPr>
                <a:t>+4% </a:t>
              </a:r>
              <a:r>
                <a:rPr lang="en-US" sz="2800" dirty="0" smtClean="0">
                  <a:solidFill>
                    <a:srgbClr val="FFFFFF"/>
                  </a:solidFill>
                  <a:latin typeface="+mj-lt"/>
                  <a:ea typeface="+mj-ea"/>
                  <a:cs typeface="+mj-cs"/>
                </a:rPr>
                <a:t>Collaboration Accelerator</a:t>
              </a:r>
              <a:endParaRPr lang="en-US" sz="2800" dirty="0" smtClean="0">
                <a:solidFill>
                  <a:srgbClr val="FFFFFF"/>
                </a:solidFill>
              </a:endParaRPr>
            </a:p>
            <a:p>
              <a:pPr marL="171450" indent="-171450" eaLnBrk="1" hangingPunct="1">
                <a:buFont typeface="Arial"/>
                <a:buChar char="•"/>
              </a:pPr>
              <a:r>
                <a:rPr lang="en-US" sz="1200" i="1" dirty="0">
                  <a:solidFill>
                    <a:srgbClr val="FFFFFF"/>
                  </a:solidFill>
                </a:rPr>
                <a:t>50% </a:t>
              </a:r>
              <a:r>
                <a:rPr lang="en-US" sz="1200" i="1" dirty="0">
                  <a:solidFill>
                    <a:srgbClr val="FFFFFF"/>
                  </a:solidFill>
                  <a:cs typeface="Arial" charset="0"/>
                </a:rPr>
                <a:t>of Total Software Licenses in BOM through a combination of the following:</a:t>
              </a:r>
            </a:p>
            <a:p>
              <a:pPr marL="914400" lvl="1" indent="-171450" eaLnBrk="1" hangingPunct="1">
                <a:buFont typeface="Arial"/>
                <a:buChar char="•"/>
              </a:pPr>
              <a:r>
                <a:rPr lang="en-US" sz="1200" dirty="0" smtClean="0">
                  <a:solidFill>
                    <a:srgbClr val="FFFFFF"/>
                  </a:solidFill>
                </a:rPr>
                <a:t>CUWL, Webex, Jabber, WebEx Social and Contact Center</a:t>
              </a:r>
            </a:p>
            <a:p>
              <a:pPr marL="171450" indent="-171450" eaLnBrk="1" hangingPunct="1">
                <a:buFont typeface="Arial"/>
                <a:buChar char="•"/>
              </a:pPr>
              <a:r>
                <a:rPr lang="en-US" sz="1200" i="1" dirty="0" err="1" smtClean="0">
                  <a:solidFill>
                    <a:srgbClr val="FFFFFF"/>
                  </a:solidFill>
                </a:rPr>
                <a:t>UCSS</a:t>
              </a:r>
              <a:r>
                <a:rPr lang="en-US" sz="1200" i="1" dirty="0" smtClean="0">
                  <a:solidFill>
                    <a:srgbClr val="FFFFFF"/>
                  </a:solidFill>
                </a:rPr>
                <a:t> Required if available</a:t>
              </a:r>
              <a:endParaRPr lang="en-US" sz="1200" i="1" dirty="0">
                <a:solidFill>
                  <a:srgbClr val="FFFFFF"/>
                </a:solidFill>
              </a:endParaRPr>
            </a:p>
            <a:p>
              <a:pPr marL="171450" indent="-171450" eaLnBrk="1" hangingPunct="1">
                <a:buFont typeface="Arial"/>
                <a:buChar char="•"/>
              </a:pPr>
              <a:r>
                <a:rPr lang="en-US" sz="1200" i="1" dirty="0" smtClean="0">
                  <a:solidFill>
                    <a:srgbClr val="FFFFFF"/>
                  </a:solidFill>
                </a:rPr>
                <a:t>Minimum </a:t>
              </a:r>
              <a:r>
                <a:rPr lang="en-US" sz="1200" i="1" dirty="0">
                  <a:solidFill>
                    <a:srgbClr val="FFFFFF"/>
                  </a:solidFill>
                </a:rPr>
                <a:t>of 10% of BOM List Price</a:t>
              </a:r>
            </a:p>
          </p:txBody>
        </p:sp>
      </p:grpSp>
      <p:grpSp>
        <p:nvGrpSpPr>
          <p:cNvPr id="6" name="Group 5"/>
          <p:cNvGrpSpPr/>
          <p:nvPr/>
        </p:nvGrpSpPr>
        <p:grpSpPr>
          <a:xfrm>
            <a:off x="355428" y="4071944"/>
            <a:ext cx="11427103" cy="1109657"/>
            <a:chOff x="152400" y="4120395"/>
            <a:chExt cx="8763000" cy="1313379"/>
          </a:xfrm>
        </p:grpSpPr>
        <p:sp>
          <p:nvSpPr>
            <p:cNvPr id="18" name="Rounded Rectangle 100"/>
            <p:cNvSpPr>
              <a:spLocks noChangeArrowheads="1"/>
            </p:cNvSpPr>
            <p:nvPr/>
          </p:nvSpPr>
          <p:spPr bwMode="auto">
            <a:xfrm>
              <a:off x="152400" y="4214574"/>
              <a:ext cx="8763000" cy="1219200"/>
            </a:xfrm>
            <a:prstGeom prst="roundRect">
              <a:avLst>
                <a:gd name="adj" fmla="val 6898"/>
              </a:avLst>
            </a:prstGeom>
            <a:gradFill rotWithShape="1">
              <a:gsLst>
                <a:gs pos="0">
                  <a:schemeClr val="accent4"/>
                </a:gs>
                <a:gs pos="1000">
                  <a:schemeClr val="accent4">
                    <a:lumMod val="60000"/>
                    <a:lumOff val="40000"/>
                  </a:schemeClr>
                </a:gs>
                <a:gs pos="56000">
                  <a:schemeClr val="accent4"/>
                </a:gs>
                <a:gs pos="98000">
                  <a:schemeClr val="accent4">
                    <a:lumMod val="50000"/>
                  </a:schemeClr>
                </a:gs>
                <a:gs pos="100000">
                  <a:schemeClr val="accent4">
                    <a:lumMod val="75000"/>
                  </a:schemeClr>
                </a:gs>
              </a:gsLst>
              <a:lin ang="5400000" scaled="0"/>
            </a:gradFill>
            <a:ln w="12700" algn="ctr">
              <a:solidFill>
                <a:schemeClr val="accent4">
                  <a:lumMod val="60000"/>
                  <a:lumOff val="40000"/>
                </a:schemeClr>
              </a:solidFill>
              <a:round/>
              <a:headEnd/>
              <a:tailEnd/>
            </a:ln>
            <a:effectLst>
              <a:outerShdw blurRad="88900" dist="63500" dir="2700000" algn="tl" rotWithShape="0">
                <a:prstClr val="black">
                  <a:alpha val="40000"/>
                </a:prstClr>
              </a:outerShdw>
            </a:effectLst>
            <a:scene3d>
              <a:camera prst="orthographicFront"/>
              <a:lightRig rig="brightRoom" dir="t"/>
            </a:scene3d>
            <a:sp3d prstMaterial="metal">
              <a:bevelT w="38100" h="38100" prst="softRound"/>
              <a:bevelB w="38100" h="38100" prst="softRound"/>
            </a:sp3d>
          </p:spPr>
          <p:txBody>
            <a:bodyPr wrap="square" lIns="0" tIns="0" rIns="0" bIns="0" anchor="ctr" anchorCtr="1"/>
            <a:lstStyle/>
            <a:p>
              <a:pPr fontAlgn="base">
                <a:lnSpc>
                  <a:spcPct val="95000"/>
                </a:lnSpc>
                <a:defRPr/>
              </a:pPr>
              <a:endParaRPr lang="en-US" b="1" dirty="0">
                <a:solidFill>
                  <a:srgbClr val="FFFFFF"/>
                </a:solidFill>
                <a:latin typeface="+mj-lt"/>
                <a:ea typeface="ＭＳ Ｐゴシック" pitchFamily="34" charset="-128"/>
              </a:endParaRPr>
            </a:p>
          </p:txBody>
        </p:sp>
        <p:sp>
          <p:nvSpPr>
            <p:cNvPr id="17" name="TextBox 16"/>
            <p:cNvSpPr txBox="1">
              <a:spLocks noChangeArrowheads="1"/>
            </p:cNvSpPr>
            <p:nvPr/>
          </p:nvSpPr>
          <p:spPr bwMode="auto">
            <a:xfrm>
              <a:off x="152400" y="4120395"/>
              <a:ext cx="8721724" cy="122944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4000" dirty="0" smtClean="0">
                  <a:solidFill>
                    <a:srgbClr val="FFFFFF"/>
                  </a:solidFill>
                  <a:latin typeface="+mj-lt"/>
                  <a:ea typeface="+mj-ea"/>
                  <a:cs typeface="+mj-cs"/>
                </a:rPr>
                <a:t>65% </a:t>
              </a:r>
              <a:r>
                <a:rPr lang="en-US" sz="2800" dirty="0" smtClean="0">
                  <a:solidFill>
                    <a:srgbClr val="FFFFFF"/>
                  </a:solidFill>
                  <a:latin typeface="+mj-lt"/>
                  <a:ea typeface="+mj-ea"/>
                  <a:cs typeface="+mj-cs"/>
                </a:rPr>
                <a:t>Special Incentives</a:t>
              </a:r>
              <a:r>
                <a:rPr lang="en-US" sz="2800" dirty="0" smtClean="0">
                  <a:solidFill>
                    <a:srgbClr val="FFFFFF"/>
                  </a:solidFill>
                </a:rPr>
                <a:t>  </a:t>
              </a:r>
            </a:p>
            <a:p>
              <a:pPr algn="ctr" eaLnBrk="1" hangingPunct="1"/>
              <a:r>
                <a:rPr lang="en-US" sz="1200" i="1" dirty="0" smtClean="0">
                  <a:solidFill>
                    <a:srgbClr val="FFFFFF"/>
                  </a:solidFill>
                </a:rPr>
                <a:t>Available for all baseline eligible deals </a:t>
              </a:r>
            </a:p>
            <a:p>
              <a:pPr algn="ctr" eaLnBrk="1" hangingPunct="1"/>
              <a:r>
                <a:rPr lang="en-US" sz="950" dirty="0" smtClean="0">
                  <a:solidFill>
                    <a:srgbClr val="FFFFFF"/>
                  </a:solidFill>
                </a:rPr>
                <a:t>Cius &amp; Accessories – VXC – BE6K CUWL </a:t>
              </a:r>
              <a:r>
                <a:rPr lang="en-US" sz="950" dirty="0">
                  <a:solidFill>
                    <a:srgbClr val="FFFFFF"/>
                  </a:solidFill>
                </a:rPr>
                <a:t>Bundle – </a:t>
              </a:r>
              <a:r>
                <a:rPr lang="en-US" sz="950" dirty="0" smtClean="0">
                  <a:solidFill>
                    <a:srgbClr val="FFFFFF"/>
                  </a:solidFill>
                </a:rPr>
                <a:t>UCS – CUWL Migration </a:t>
              </a:r>
              <a:r>
                <a:rPr lang="en-US" sz="950" dirty="0">
                  <a:solidFill>
                    <a:srgbClr val="FFFFFF"/>
                  </a:solidFill>
                </a:rPr>
                <a:t>– CUBE – T</a:t>
              </a:r>
              <a:r>
                <a:rPr lang="nb-NO" sz="950" dirty="0" smtClean="0">
                  <a:solidFill>
                    <a:srgbClr val="FFFFFF"/>
                  </a:solidFill>
                </a:rPr>
                <a:t>elePresence Touch</a:t>
              </a:r>
              <a:r>
                <a:rPr lang="nb-NO" sz="950" dirty="0">
                  <a:solidFill>
                    <a:srgbClr val="FFFFFF"/>
                  </a:solidFill>
                </a:rPr>
                <a:t> </a:t>
              </a:r>
              <a:r>
                <a:rPr lang="en-US" sz="950" dirty="0">
                  <a:solidFill>
                    <a:srgbClr val="FFFFFF"/>
                  </a:solidFill>
                </a:rPr>
                <a:t>– </a:t>
              </a:r>
              <a:r>
                <a:rPr lang="nb-NO" sz="950" dirty="0" smtClean="0">
                  <a:solidFill>
                    <a:srgbClr val="FFFFFF"/>
                  </a:solidFill>
                </a:rPr>
                <a:t>TelePresence Server</a:t>
              </a:r>
              <a:r>
                <a:rPr lang="nb-NO" sz="950" dirty="0">
                  <a:solidFill>
                    <a:srgbClr val="FFFFFF"/>
                  </a:solidFill>
                </a:rPr>
                <a:t> </a:t>
              </a:r>
              <a:r>
                <a:rPr lang="en-US" sz="950" dirty="0">
                  <a:solidFill>
                    <a:srgbClr val="FFFFFF"/>
                  </a:solidFill>
                </a:rPr>
                <a:t>– </a:t>
              </a:r>
              <a:r>
                <a:rPr lang="nb-NO" sz="950" dirty="0" smtClean="0">
                  <a:solidFill>
                    <a:srgbClr val="FFFFFF"/>
                  </a:solidFill>
                </a:rPr>
                <a:t>TMS – Packaged CCE</a:t>
              </a:r>
              <a:endParaRPr lang="en-US" sz="950" dirty="0">
                <a:solidFill>
                  <a:srgbClr val="FFFFFF"/>
                </a:solidFill>
              </a:endParaRPr>
            </a:p>
          </p:txBody>
        </p:sp>
      </p:grpSp>
      <p:grpSp>
        <p:nvGrpSpPr>
          <p:cNvPr id="7" name="Group 6"/>
          <p:cNvGrpSpPr/>
          <p:nvPr/>
        </p:nvGrpSpPr>
        <p:grpSpPr>
          <a:xfrm>
            <a:off x="355428" y="5281624"/>
            <a:ext cx="11427103" cy="966777"/>
            <a:chOff x="152400" y="5539023"/>
            <a:chExt cx="8763000" cy="785577"/>
          </a:xfrm>
        </p:grpSpPr>
        <p:sp>
          <p:nvSpPr>
            <p:cNvPr id="20" name="Rounded Rectangle 96"/>
            <p:cNvSpPr>
              <a:spLocks noChangeArrowheads="1"/>
            </p:cNvSpPr>
            <p:nvPr/>
          </p:nvSpPr>
          <p:spPr bwMode="auto">
            <a:xfrm>
              <a:off x="152400" y="5562600"/>
              <a:ext cx="8763000" cy="762000"/>
            </a:xfrm>
            <a:prstGeom prst="roundRect">
              <a:avLst>
                <a:gd name="adj" fmla="val 6898"/>
              </a:avLst>
            </a:prstGeom>
            <a:gradFill rotWithShape="1">
              <a:gsLst>
                <a:gs pos="0">
                  <a:schemeClr val="accent1">
                    <a:lumMod val="75000"/>
                  </a:schemeClr>
                </a:gs>
                <a:gs pos="1000">
                  <a:schemeClr val="accent1">
                    <a:lumMod val="60000"/>
                    <a:lumOff val="40000"/>
                  </a:schemeClr>
                </a:gs>
                <a:gs pos="39000">
                  <a:schemeClr val="accent1">
                    <a:lumMod val="75000"/>
                  </a:schemeClr>
                </a:gs>
                <a:gs pos="98000">
                  <a:srgbClr val="001E2A"/>
                </a:gs>
                <a:gs pos="100000">
                  <a:schemeClr val="accent1">
                    <a:lumMod val="50000"/>
                  </a:schemeClr>
                </a:gs>
              </a:gsLst>
              <a:lin ang="5400000" scaled="0"/>
            </a:gradFill>
            <a:ln w="12700" algn="ctr">
              <a:solidFill>
                <a:schemeClr val="accent1">
                  <a:lumMod val="60000"/>
                  <a:lumOff val="40000"/>
                </a:schemeClr>
              </a:solidFill>
              <a:round/>
              <a:headEnd/>
              <a:tailEnd/>
            </a:ln>
            <a:effectLst>
              <a:outerShdw blurRad="88900" dist="63500" dir="2700000" algn="tl" rotWithShape="0">
                <a:prstClr val="black">
                  <a:alpha val="40000"/>
                </a:prstClr>
              </a:outerShdw>
            </a:effectLst>
            <a:scene3d>
              <a:camera prst="orthographicFront"/>
              <a:lightRig rig="brightRoom" dir="t"/>
            </a:scene3d>
            <a:sp3d prstMaterial="metal">
              <a:bevelT w="38100" h="38100" prst="softRound"/>
              <a:bevelB w="38100" h="38100" prst="softRound"/>
            </a:sp3d>
          </p:spPr>
          <p:txBody>
            <a:bodyPr wrap="none" lIns="73025" tIns="36511" rIns="73025" bIns="36511" anchor="ctr"/>
            <a:lstStyle/>
            <a:p>
              <a:pPr eaLnBrk="0" fontAlgn="base" hangingPunct="0">
                <a:lnSpc>
                  <a:spcPct val="90000"/>
                </a:lnSpc>
                <a:defRPr/>
              </a:pPr>
              <a:endParaRPr lang="en-US" b="1" dirty="0" smtClean="0">
                <a:solidFill>
                  <a:srgbClr val="FFFFFF"/>
                </a:solidFill>
                <a:latin typeface="+mj-lt"/>
                <a:ea typeface="ＭＳ Ｐゴシック" pitchFamily="34" charset="-128"/>
              </a:endParaRPr>
            </a:p>
          </p:txBody>
        </p:sp>
        <p:sp>
          <p:nvSpPr>
            <p:cNvPr id="19" name="TextBox 18"/>
            <p:cNvSpPr txBox="1">
              <a:spLocks noChangeArrowheads="1"/>
            </p:cNvSpPr>
            <p:nvPr/>
          </p:nvSpPr>
          <p:spPr bwMode="auto">
            <a:xfrm>
              <a:off x="152400" y="5539023"/>
              <a:ext cx="8721724" cy="72526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2800" dirty="0" smtClean="0">
                  <a:solidFill>
                    <a:srgbClr val="FFFFFF"/>
                  </a:solidFill>
                  <a:latin typeface="+mj-lt"/>
                  <a:ea typeface="+mj-ea"/>
                  <a:cs typeface="+mj-cs"/>
                </a:rPr>
                <a:t>Seeding Incentives</a:t>
              </a:r>
              <a:endParaRPr lang="en-US" sz="2800" dirty="0" smtClean="0">
                <a:solidFill>
                  <a:srgbClr val="FFFFFF"/>
                </a:solidFill>
              </a:endParaRPr>
            </a:p>
            <a:p>
              <a:pPr algn="ctr" eaLnBrk="1" hangingPunct="1"/>
              <a:r>
                <a:rPr lang="en-US" sz="1200" i="1" dirty="0" smtClean="0">
                  <a:solidFill>
                    <a:srgbClr val="FFFFFF"/>
                  </a:solidFill>
                </a:rPr>
                <a:t>Available for all baseline eligible deals </a:t>
              </a:r>
            </a:p>
            <a:p>
              <a:pPr algn="ctr" eaLnBrk="1" hangingPunct="1"/>
              <a:r>
                <a:rPr lang="en-US" sz="1200" dirty="0" smtClean="0">
                  <a:solidFill>
                    <a:srgbClr val="FFFFFF"/>
                  </a:solidFill>
                </a:rPr>
                <a:t>Cius 10 for 5 – VXC X for Y – EX60 </a:t>
              </a:r>
              <a:r>
                <a:rPr lang="en-US" sz="1200" dirty="0">
                  <a:solidFill>
                    <a:srgbClr val="FFFFFF"/>
                  </a:solidFill>
                </a:rPr>
                <a:t>4</a:t>
              </a:r>
              <a:r>
                <a:rPr lang="en-US" sz="1200" dirty="0" smtClean="0">
                  <a:solidFill>
                    <a:srgbClr val="FFFFFF"/>
                  </a:solidFill>
                </a:rPr>
                <a:t> for 2</a:t>
              </a:r>
              <a:endParaRPr lang="en-US" sz="1200" dirty="0">
                <a:solidFill>
                  <a:srgbClr val="FFFFFF"/>
                </a:solidFill>
              </a:endParaRPr>
            </a:p>
          </p:txBody>
        </p:sp>
      </p:grpSp>
      <p:sp>
        <p:nvSpPr>
          <p:cNvPr id="21" name="TextBox 20"/>
          <p:cNvSpPr txBox="1"/>
          <p:nvPr/>
        </p:nvSpPr>
        <p:spPr>
          <a:xfrm>
            <a:off x="2824973" y="914401"/>
            <a:ext cx="4616520" cy="461665"/>
          </a:xfrm>
          <a:prstGeom prst="rect">
            <a:avLst/>
          </a:prstGeom>
          <a:noFill/>
        </p:spPr>
        <p:txBody>
          <a:bodyPr wrap="none" rtlCol="0">
            <a:spAutoFit/>
          </a:bodyPr>
          <a:lstStyle/>
          <a:p>
            <a:r>
              <a:rPr lang="en-US" sz="1200" dirty="0" smtClean="0"/>
              <a:t>- Baseline and Accelerator Discounts apply to all eligible products</a:t>
            </a:r>
          </a:p>
          <a:p>
            <a:r>
              <a:rPr lang="en-US" sz="1200" dirty="0" smtClean="0"/>
              <a:t>- Accelerators can be used independently or in combination</a:t>
            </a:r>
            <a:endParaRPr lang="en-US" sz="1200" dirty="0"/>
          </a:p>
        </p:txBody>
      </p:sp>
    </p:spTree>
    <p:extLst>
      <p:ext uri="{BB962C8B-B14F-4D97-AF65-F5344CB8AC3E}">
        <p14:creationId xmlns:p14="http://schemas.microsoft.com/office/powerpoint/2010/main" val="93619058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What’s coming soon?</a:t>
            </a:r>
            <a:endParaRPr lang="en-GB" dirty="0"/>
          </a:p>
        </p:txBody>
      </p:sp>
    </p:spTree>
    <p:extLst>
      <p:ext uri="{BB962C8B-B14F-4D97-AF65-F5344CB8AC3E}">
        <p14:creationId xmlns:p14="http://schemas.microsoft.com/office/powerpoint/2010/main" val="1901166910"/>
      </p:ext>
    </p:extLst>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 name="Straight Connector 47"/>
          <p:cNvCxnSpPr/>
          <p:nvPr/>
        </p:nvCxnSpPr>
        <p:spPr>
          <a:xfrm>
            <a:off x="7690338" y="2299753"/>
            <a:ext cx="0" cy="1562018"/>
          </a:xfrm>
          <a:prstGeom prst="line">
            <a:avLst/>
          </a:prstGeom>
          <a:ln w="12700">
            <a:solidFill>
              <a:srgbClr val="FFC000"/>
            </a:solidFill>
            <a:headEnd type="oval" w="med" len="med"/>
          </a:ln>
        </p:spPr>
        <p:style>
          <a:lnRef idx="1">
            <a:schemeClr val="accent1"/>
          </a:lnRef>
          <a:fillRef idx="0">
            <a:schemeClr val="accent1"/>
          </a:fillRef>
          <a:effectRef idx="0">
            <a:schemeClr val="accent1"/>
          </a:effectRef>
          <a:fontRef idx="minor">
            <a:schemeClr val="tx1"/>
          </a:fontRef>
        </p:style>
      </p:cxnSp>
      <p:sp>
        <p:nvSpPr>
          <p:cNvPr id="57" name="Rectangle 102"/>
          <p:cNvSpPr>
            <a:spLocks noChangeArrowheads="1"/>
          </p:cNvSpPr>
          <p:nvPr/>
        </p:nvSpPr>
        <p:spPr bwMode="auto">
          <a:xfrm>
            <a:off x="8868400" y="2981746"/>
            <a:ext cx="3403533" cy="270766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85000"/>
              </a:lnSpc>
              <a:spcBef>
                <a:spcPts val="600"/>
              </a:spcBef>
            </a:pPr>
            <a:r>
              <a:rPr lang="en-US" sz="1200" b="1" u="sng" dirty="0" smtClean="0">
                <a:solidFill>
                  <a:schemeClr val="tx1">
                    <a:lumMod val="50000"/>
                  </a:schemeClr>
                </a:solidFill>
              </a:rPr>
              <a:t>Introduce: </a:t>
            </a:r>
            <a:r>
              <a:rPr lang="en-US" sz="1200" b="1" dirty="0" smtClean="0">
                <a:solidFill>
                  <a:schemeClr val="tx1">
                    <a:lumMod val="50000"/>
                  </a:schemeClr>
                </a:solidFill>
              </a:rPr>
              <a:t>Get Ready to Innovate with Collaboration</a:t>
            </a:r>
          </a:p>
          <a:p>
            <a:pPr>
              <a:lnSpc>
                <a:spcPct val="85000"/>
              </a:lnSpc>
            </a:pPr>
            <a:r>
              <a:rPr lang="en-US" sz="1200" b="1" dirty="0" smtClean="0">
                <a:solidFill>
                  <a:schemeClr val="tx1">
                    <a:lumMod val="50000"/>
                  </a:schemeClr>
                </a:solidFill>
              </a:rPr>
              <a:t>(GMP structure theme)</a:t>
            </a:r>
          </a:p>
          <a:p>
            <a:pPr>
              <a:lnSpc>
                <a:spcPct val="85000"/>
              </a:lnSpc>
              <a:spcBef>
                <a:spcPts val="600"/>
              </a:spcBef>
            </a:pPr>
            <a:endParaRPr lang="en-US" sz="1200" b="1" u="sng" dirty="0" smtClean="0">
              <a:solidFill>
                <a:schemeClr val="tx1">
                  <a:lumMod val="50000"/>
                </a:schemeClr>
              </a:solidFill>
            </a:endParaRPr>
          </a:p>
          <a:p>
            <a:pPr>
              <a:lnSpc>
                <a:spcPct val="85000"/>
              </a:lnSpc>
              <a:spcBef>
                <a:spcPts val="600"/>
              </a:spcBef>
            </a:pPr>
            <a:r>
              <a:rPr lang="en-US" sz="1200" b="1" u="sng" dirty="0" smtClean="0">
                <a:solidFill>
                  <a:schemeClr val="tx1">
                    <a:lumMod val="50000"/>
                  </a:schemeClr>
                </a:solidFill>
              </a:rPr>
              <a:t>Plays</a:t>
            </a:r>
            <a:r>
              <a:rPr lang="en-US" sz="1200" b="1" dirty="0" smtClean="0">
                <a:solidFill>
                  <a:schemeClr val="tx1">
                    <a:lumMod val="50000"/>
                  </a:schemeClr>
                </a:solidFill>
              </a:rPr>
              <a:t>:</a:t>
            </a:r>
          </a:p>
          <a:p>
            <a:pPr marL="115888" indent="-115888">
              <a:lnSpc>
                <a:spcPct val="85000"/>
              </a:lnSpc>
              <a:spcBef>
                <a:spcPts val="600"/>
              </a:spcBef>
              <a:buFontTx/>
              <a:buChar char="-"/>
            </a:pPr>
            <a:r>
              <a:rPr lang="en-US" sz="1200" b="1" dirty="0" smtClean="0">
                <a:solidFill>
                  <a:schemeClr val="tx1">
                    <a:lumMod val="50000"/>
                  </a:schemeClr>
                </a:solidFill>
              </a:rPr>
              <a:t>Collab in the Cloud (</a:t>
            </a:r>
            <a:r>
              <a:rPr lang="en-US" sz="1200" b="1" dirty="0" err="1" smtClean="0">
                <a:solidFill>
                  <a:schemeClr val="tx1">
                    <a:lumMod val="50000"/>
                  </a:schemeClr>
                </a:solidFill>
              </a:rPr>
              <a:t>xSell</a:t>
            </a:r>
            <a:r>
              <a:rPr lang="en-US" sz="1200" b="1" dirty="0" smtClean="0">
                <a:solidFill>
                  <a:schemeClr val="tx1">
                    <a:lumMod val="50000"/>
                  </a:schemeClr>
                </a:solidFill>
              </a:rPr>
              <a:t>)</a:t>
            </a:r>
          </a:p>
          <a:p>
            <a:pPr marL="115888" indent="-115888">
              <a:lnSpc>
                <a:spcPct val="85000"/>
              </a:lnSpc>
              <a:spcBef>
                <a:spcPts val="600"/>
              </a:spcBef>
              <a:buFontTx/>
              <a:buChar char="-"/>
            </a:pPr>
            <a:endParaRPr lang="en-US" sz="1200" b="1" dirty="0" smtClean="0">
              <a:solidFill>
                <a:schemeClr val="tx1">
                  <a:lumMod val="50000"/>
                </a:schemeClr>
              </a:solidFill>
            </a:endParaRPr>
          </a:p>
          <a:p>
            <a:pPr marL="115888" indent="-115888">
              <a:lnSpc>
                <a:spcPct val="85000"/>
              </a:lnSpc>
              <a:spcBef>
                <a:spcPts val="600"/>
              </a:spcBef>
              <a:buFontTx/>
              <a:buChar char="-"/>
            </a:pPr>
            <a:r>
              <a:rPr lang="en-US" sz="1200" b="1" dirty="0" smtClean="0">
                <a:solidFill>
                  <a:schemeClr val="tx1">
                    <a:lumMod val="50000"/>
                  </a:schemeClr>
                </a:solidFill>
              </a:rPr>
              <a:t>Innovate with Voice &amp; Video on</a:t>
            </a:r>
          </a:p>
          <a:p>
            <a:pPr marL="115888" indent="-115888">
              <a:lnSpc>
                <a:spcPct val="85000"/>
              </a:lnSpc>
              <a:spcBef>
                <a:spcPts val="600"/>
              </a:spcBef>
            </a:pPr>
            <a:r>
              <a:rPr lang="en-US" sz="1200" b="1" dirty="0" smtClean="0">
                <a:solidFill>
                  <a:schemeClr val="tx1">
                    <a:lumMod val="50000"/>
                  </a:schemeClr>
                </a:solidFill>
              </a:rPr>
              <a:t>  the Desktop (Migrate/</a:t>
            </a:r>
            <a:r>
              <a:rPr lang="en-US" sz="1200" b="1" dirty="0" err="1" smtClean="0">
                <a:solidFill>
                  <a:schemeClr val="tx1">
                    <a:lumMod val="50000"/>
                  </a:schemeClr>
                </a:solidFill>
              </a:rPr>
              <a:t>Upsell</a:t>
            </a:r>
            <a:r>
              <a:rPr lang="en-US" sz="1200" b="1" dirty="0" smtClean="0">
                <a:solidFill>
                  <a:schemeClr val="tx1">
                    <a:lumMod val="50000"/>
                  </a:schemeClr>
                </a:solidFill>
              </a:rPr>
              <a:t>)</a:t>
            </a:r>
          </a:p>
          <a:p>
            <a:pPr marL="115888" indent="-115888">
              <a:lnSpc>
                <a:spcPct val="85000"/>
              </a:lnSpc>
              <a:spcBef>
                <a:spcPts val="600"/>
              </a:spcBef>
              <a:buFontTx/>
              <a:buChar char="-"/>
            </a:pPr>
            <a:endParaRPr lang="en-US" sz="200" b="1" dirty="0" smtClean="0">
              <a:solidFill>
                <a:schemeClr val="tx1">
                  <a:lumMod val="50000"/>
                </a:schemeClr>
              </a:solidFill>
            </a:endParaRPr>
          </a:p>
          <a:p>
            <a:pPr marL="115888" indent="-115888">
              <a:lnSpc>
                <a:spcPct val="85000"/>
              </a:lnSpc>
              <a:spcBef>
                <a:spcPts val="600"/>
              </a:spcBef>
              <a:buFontTx/>
              <a:buChar char="-"/>
            </a:pPr>
            <a:r>
              <a:rPr lang="en-US" sz="1200" b="1" dirty="0" smtClean="0">
                <a:solidFill>
                  <a:schemeClr val="tx1">
                    <a:lumMod val="50000"/>
                  </a:schemeClr>
                </a:solidFill>
              </a:rPr>
              <a:t>BYOD Smart Solution </a:t>
            </a:r>
          </a:p>
          <a:p>
            <a:pPr marL="115888" indent="-115888">
              <a:lnSpc>
                <a:spcPct val="85000"/>
              </a:lnSpc>
            </a:pPr>
            <a:r>
              <a:rPr lang="en-US" sz="1200" b="1" dirty="0" smtClean="0">
                <a:solidFill>
                  <a:schemeClr val="tx1">
                    <a:lumMod val="50000"/>
                  </a:schemeClr>
                </a:solidFill>
              </a:rPr>
              <a:t>	(</a:t>
            </a:r>
            <a:r>
              <a:rPr lang="en-US" sz="1200" b="1" dirty="0" err="1" smtClean="0">
                <a:solidFill>
                  <a:schemeClr val="tx1">
                    <a:lumMod val="50000"/>
                  </a:schemeClr>
                </a:solidFill>
              </a:rPr>
              <a:t>xArch</a:t>
            </a:r>
            <a:r>
              <a:rPr lang="en-US" sz="1200" b="1" dirty="0" smtClean="0">
                <a:solidFill>
                  <a:schemeClr val="tx1">
                    <a:lumMod val="50000"/>
                  </a:schemeClr>
                </a:solidFill>
              </a:rPr>
              <a:t> </a:t>
            </a:r>
            <a:r>
              <a:rPr lang="en-US" sz="1200" b="1" dirty="0" err="1" smtClean="0">
                <a:solidFill>
                  <a:schemeClr val="tx1">
                    <a:lumMod val="50000"/>
                  </a:schemeClr>
                </a:solidFill>
              </a:rPr>
              <a:t>xSell</a:t>
            </a:r>
            <a:r>
              <a:rPr lang="en-US" sz="1200" b="1" dirty="0" smtClean="0">
                <a:solidFill>
                  <a:schemeClr val="tx1">
                    <a:lumMod val="50000"/>
                  </a:schemeClr>
                </a:solidFill>
              </a:rPr>
              <a:t>)</a:t>
            </a:r>
          </a:p>
          <a:p>
            <a:pPr marL="115888" indent="-115888">
              <a:lnSpc>
                <a:spcPct val="85000"/>
              </a:lnSpc>
              <a:spcBef>
                <a:spcPts val="600"/>
              </a:spcBef>
              <a:buFontTx/>
              <a:buChar char="-"/>
            </a:pPr>
            <a:endParaRPr lang="en-US" sz="1200" b="1" dirty="0" smtClean="0">
              <a:solidFill>
                <a:schemeClr val="tx1">
                  <a:lumMod val="50000"/>
                </a:schemeClr>
              </a:solidFill>
            </a:endParaRPr>
          </a:p>
        </p:txBody>
      </p:sp>
      <p:sp>
        <p:nvSpPr>
          <p:cNvPr id="39946" name="Rectangle 102"/>
          <p:cNvSpPr>
            <a:spLocks noChangeArrowheads="1"/>
          </p:cNvSpPr>
          <p:nvPr/>
        </p:nvSpPr>
        <p:spPr bwMode="auto">
          <a:xfrm>
            <a:off x="-4833" y="3438770"/>
            <a:ext cx="1207888" cy="13480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85000"/>
              </a:lnSpc>
            </a:pPr>
            <a:r>
              <a:rPr lang="en-US" sz="1200" b="1" dirty="0" smtClean="0">
                <a:solidFill>
                  <a:schemeClr val="tx1">
                    <a:lumMod val="50000"/>
                  </a:schemeClr>
                </a:solidFill>
              </a:rPr>
              <a:t>Pervasive Video</a:t>
            </a:r>
          </a:p>
          <a:p>
            <a:pPr algn="ctr">
              <a:lnSpc>
                <a:spcPct val="85000"/>
              </a:lnSpc>
            </a:pPr>
            <a:endParaRPr lang="en-US" sz="1200" b="1" dirty="0" smtClean="0">
              <a:solidFill>
                <a:schemeClr val="tx1">
                  <a:lumMod val="50000"/>
                </a:schemeClr>
              </a:solidFill>
            </a:endParaRPr>
          </a:p>
          <a:p>
            <a:pPr algn="ctr">
              <a:lnSpc>
                <a:spcPct val="85000"/>
              </a:lnSpc>
            </a:pPr>
            <a:endParaRPr lang="en-US" sz="1200" b="1" dirty="0" smtClean="0">
              <a:solidFill>
                <a:schemeClr val="tx1">
                  <a:lumMod val="50000"/>
                </a:schemeClr>
              </a:solidFill>
            </a:endParaRPr>
          </a:p>
          <a:p>
            <a:pPr algn="ctr">
              <a:lnSpc>
                <a:spcPct val="85000"/>
              </a:lnSpc>
            </a:pPr>
            <a:endParaRPr lang="en-US" sz="1200" b="1" dirty="0" smtClean="0">
              <a:solidFill>
                <a:schemeClr val="tx1">
                  <a:lumMod val="50000"/>
                </a:schemeClr>
              </a:solidFill>
            </a:endParaRPr>
          </a:p>
          <a:p>
            <a:pPr algn="ctr">
              <a:lnSpc>
                <a:spcPct val="85000"/>
              </a:lnSpc>
            </a:pPr>
            <a:endParaRPr lang="en-US" sz="1200" b="1" dirty="0" smtClean="0">
              <a:solidFill>
                <a:schemeClr val="tx1">
                  <a:lumMod val="50000"/>
                </a:schemeClr>
              </a:solidFill>
            </a:endParaRPr>
          </a:p>
          <a:p>
            <a:pPr algn="ctr">
              <a:lnSpc>
                <a:spcPct val="85000"/>
              </a:lnSpc>
            </a:pPr>
            <a:endParaRPr lang="en-US" sz="1200" b="1" dirty="0" smtClean="0">
              <a:solidFill>
                <a:schemeClr val="tx1">
                  <a:lumMod val="50000"/>
                </a:schemeClr>
              </a:solidFill>
            </a:endParaRPr>
          </a:p>
          <a:p>
            <a:pPr algn="ctr">
              <a:lnSpc>
                <a:spcPct val="85000"/>
              </a:lnSpc>
            </a:pPr>
            <a:r>
              <a:rPr lang="en-US" sz="1200" b="1" dirty="0" smtClean="0">
                <a:solidFill>
                  <a:schemeClr val="tx1">
                    <a:lumMod val="50000"/>
                  </a:schemeClr>
                </a:solidFill>
              </a:rPr>
              <a:t>CB PLUS</a:t>
            </a:r>
          </a:p>
        </p:txBody>
      </p:sp>
      <p:sp>
        <p:nvSpPr>
          <p:cNvPr id="51" name="Rectangle 102"/>
          <p:cNvSpPr>
            <a:spLocks noChangeArrowheads="1"/>
          </p:cNvSpPr>
          <p:nvPr/>
        </p:nvSpPr>
        <p:spPr bwMode="auto">
          <a:xfrm>
            <a:off x="5491451" y="4425332"/>
            <a:ext cx="1577566" cy="4062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85000"/>
              </a:lnSpc>
              <a:spcBef>
                <a:spcPts val="600"/>
              </a:spcBef>
            </a:pPr>
            <a:r>
              <a:rPr lang="en-US" sz="1200" b="1" dirty="0" smtClean="0">
                <a:solidFill>
                  <a:schemeClr val="tx1">
                    <a:lumMod val="50000"/>
                  </a:schemeClr>
                </a:solidFill>
              </a:rPr>
              <a:t>CB PLUS </a:t>
            </a:r>
          </a:p>
          <a:p>
            <a:pPr algn="ctr">
              <a:lnSpc>
                <a:spcPct val="85000"/>
              </a:lnSpc>
            </a:pPr>
            <a:r>
              <a:rPr lang="en-US" sz="1200" b="1" dirty="0" smtClean="0">
                <a:solidFill>
                  <a:schemeClr val="tx1">
                    <a:lumMod val="50000"/>
                  </a:schemeClr>
                </a:solidFill>
              </a:rPr>
              <a:t>(Phase II DG)</a:t>
            </a:r>
          </a:p>
        </p:txBody>
      </p:sp>
      <p:sp>
        <p:nvSpPr>
          <p:cNvPr id="59" name="Right Arrow 58"/>
          <p:cNvSpPr/>
          <p:nvPr/>
        </p:nvSpPr>
        <p:spPr>
          <a:xfrm>
            <a:off x="961293" y="4367805"/>
            <a:ext cx="8100645" cy="485546"/>
          </a:xfrm>
          <a:prstGeom prst="rightArrow">
            <a:avLst>
              <a:gd name="adj1" fmla="val 59658"/>
              <a:gd name="adj2" fmla="val 117604"/>
            </a:avLst>
          </a:prstGeom>
          <a:solidFill>
            <a:srgbClr val="89DCFF">
              <a:alpha val="4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5" name="Freeform 8"/>
          <p:cNvSpPr>
            <a:spLocks/>
          </p:cNvSpPr>
          <p:nvPr/>
        </p:nvSpPr>
        <p:spPr bwMode="auto">
          <a:xfrm>
            <a:off x="474020" y="2079625"/>
            <a:ext cx="13581229" cy="850900"/>
          </a:xfrm>
          <a:custGeom>
            <a:avLst/>
            <a:gdLst>
              <a:gd name="connsiteX0" fmla="*/ 9858 w 10000"/>
              <a:gd name="connsiteY0" fmla="*/ 4465 h 10000"/>
              <a:gd name="connsiteX1" fmla="*/ 9852 w 10000"/>
              <a:gd name="connsiteY1" fmla="*/ 4512 h 10000"/>
              <a:gd name="connsiteX2" fmla="*/ 8512 w 10000"/>
              <a:gd name="connsiteY2" fmla="*/ 9070 h 10000"/>
              <a:gd name="connsiteX3" fmla="*/ 7285 w 10000"/>
              <a:gd name="connsiteY3" fmla="*/ 5302 h 10000"/>
              <a:gd name="connsiteX4" fmla="*/ 5763 w 10000"/>
              <a:gd name="connsiteY4" fmla="*/ 5650 h 10000"/>
              <a:gd name="connsiteX5" fmla="*/ 4250 w 10000"/>
              <a:gd name="connsiteY5" fmla="*/ 4558 h 10000"/>
              <a:gd name="connsiteX6" fmla="*/ 2904 w 10000"/>
              <a:gd name="connsiteY6" fmla="*/ 8837 h 10000"/>
              <a:gd name="connsiteX7" fmla="*/ 1405 w 10000"/>
              <a:gd name="connsiteY7" fmla="*/ 4186 h 10000"/>
              <a:gd name="connsiteX8" fmla="*/ 0 w 10000"/>
              <a:gd name="connsiteY8" fmla="*/ 0 h 10000"/>
              <a:gd name="connsiteX9" fmla="*/ 142 w 10000"/>
              <a:gd name="connsiteY9" fmla="*/ 930 h 10000"/>
              <a:gd name="connsiteX10" fmla="*/ 1476 w 10000"/>
              <a:gd name="connsiteY10" fmla="*/ 4930 h 10000"/>
              <a:gd name="connsiteX11" fmla="*/ 3046 w 10000"/>
              <a:gd name="connsiteY11" fmla="*/ 9767 h 10000"/>
              <a:gd name="connsiteX12" fmla="*/ 4463 w 10000"/>
              <a:gd name="connsiteY12" fmla="*/ 5302 h 10000"/>
              <a:gd name="connsiteX13" fmla="*/ 5815 w 10000"/>
              <a:gd name="connsiteY13" fmla="*/ 1209 h 10000"/>
              <a:gd name="connsiteX14" fmla="*/ 7355 w 10000"/>
              <a:gd name="connsiteY14" fmla="*/ 6047 h 10000"/>
              <a:gd name="connsiteX15" fmla="*/ 8654 w 10000"/>
              <a:gd name="connsiteY15" fmla="*/ 10000 h 10000"/>
              <a:gd name="connsiteX16" fmla="*/ 8654 w 10000"/>
              <a:gd name="connsiteY16" fmla="*/ 10000 h 10000"/>
              <a:gd name="connsiteX17" fmla="*/ 10000 w 10000"/>
              <a:gd name="connsiteY17" fmla="*/ 5721 h 10000"/>
              <a:gd name="connsiteX18" fmla="*/ 9858 w 10000"/>
              <a:gd name="connsiteY18" fmla="*/ 4465 h 10000"/>
              <a:gd name="connsiteX0" fmla="*/ 9858 w 10000"/>
              <a:gd name="connsiteY0" fmla="*/ 4465 h 10000"/>
              <a:gd name="connsiteX1" fmla="*/ 9852 w 10000"/>
              <a:gd name="connsiteY1" fmla="*/ 4512 h 10000"/>
              <a:gd name="connsiteX2" fmla="*/ 8512 w 10000"/>
              <a:gd name="connsiteY2" fmla="*/ 9070 h 10000"/>
              <a:gd name="connsiteX3" fmla="*/ 7285 w 10000"/>
              <a:gd name="connsiteY3" fmla="*/ 5302 h 10000"/>
              <a:gd name="connsiteX4" fmla="*/ 5677 w 10000"/>
              <a:gd name="connsiteY4" fmla="*/ 0 h 10000"/>
              <a:gd name="connsiteX5" fmla="*/ 4250 w 10000"/>
              <a:gd name="connsiteY5" fmla="*/ 4558 h 10000"/>
              <a:gd name="connsiteX6" fmla="*/ 2904 w 10000"/>
              <a:gd name="connsiteY6" fmla="*/ 8837 h 10000"/>
              <a:gd name="connsiteX7" fmla="*/ 1405 w 10000"/>
              <a:gd name="connsiteY7" fmla="*/ 4186 h 10000"/>
              <a:gd name="connsiteX8" fmla="*/ 0 w 10000"/>
              <a:gd name="connsiteY8" fmla="*/ 0 h 10000"/>
              <a:gd name="connsiteX9" fmla="*/ 142 w 10000"/>
              <a:gd name="connsiteY9" fmla="*/ 930 h 10000"/>
              <a:gd name="connsiteX10" fmla="*/ 1476 w 10000"/>
              <a:gd name="connsiteY10" fmla="*/ 4930 h 10000"/>
              <a:gd name="connsiteX11" fmla="*/ 3046 w 10000"/>
              <a:gd name="connsiteY11" fmla="*/ 9767 h 10000"/>
              <a:gd name="connsiteX12" fmla="*/ 4463 w 10000"/>
              <a:gd name="connsiteY12" fmla="*/ 5302 h 10000"/>
              <a:gd name="connsiteX13" fmla="*/ 5815 w 10000"/>
              <a:gd name="connsiteY13" fmla="*/ 1209 h 10000"/>
              <a:gd name="connsiteX14" fmla="*/ 7355 w 10000"/>
              <a:gd name="connsiteY14" fmla="*/ 6047 h 10000"/>
              <a:gd name="connsiteX15" fmla="*/ 8654 w 10000"/>
              <a:gd name="connsiteY15" fmla="*/ 10000 h 10000"/>
              <a:gd name="connsiteX16" fmla="*/ 8654 w 10000"/>
              <a:gd name="connsiteY16" fmla="*/ 10000 h 10000"/>
              <a:gd name="connsiteX17" fmla="*/ 10000 w 10000"/>
              <a:gd name="connsiteY17" fmla="*/ 5721 h 10000"/>
              <a:gd name="connsiteX18" fmla="*/ 9858 w 10000"/>
              <a:gd name="connsiteY18" fmla="*/ 4465 h 10000"/>
              <a:gd name="connsiteX0" fmla="*/ 9905 w 10047"/>
              <a:gd name="connsiteY0" fmla="*/ 4465 h 10000"/>
              <a:gd name="connsiteX1" fmla="*/ 9899 w 10047"/>
              <a:gd name="connsiteY1" fmla="*/ 4512 h 10000"/>
              <a:gd name="connsiteX2" fmla="*/ 8559 w 10047"/>
              <a:gd name="connsiteY2" fmla="*/ 9070 h 10000"/>
              <a:gd name="connsiteX3" fmla="*/ 7332 w 10047"/>
              <a:gd name="connsiteY3" fmla="*/ 5302 h 10000"/>
              <a:gd name="connsiteX4" fmla="*/ 5724 w 10047"/>
              <a:gd name="connsiteY4" fmla="*/ 0 h 10000"/>
              <a:gd name="connsiteX5" fmla="*/ 4297 w 10047"/>
              <a:gd name="connsiteY5" fmla="*/ 4558 h 10000"/>
              <a:gd name="connsiteX6" fmla="*/ 2951 w 10047"/>
              <a:gd name="connsiteY6" fmla="*/ 8837 h 10000"/>
              <a:gd name="connsiteX7" fmla="*/ 1452 w 10047"/>
              <a:gd name="connsiteY7" fmla="*/ 4186 h 10000"/>
              <a:gd name="connsiteX8" fmla="*/ 47 w 10047"/>
              <a:gd name="connsiteY8" fmla="*/ 0 h 10000"/>
              <a:gd name="connsiteX9" fmla="*/ 47 w 10047"/>
              <a:gd name="connsiteY9" fmla="*/ 7611 h 10000"/>
              <a:gd name="connsiteX10" fmla="*/ 1523 w 10047"/>
              <a:gd name="connsiteY10" fmla="*/ 4930 h 10000"/>
              <a:gd name="connsiteX11" fmla="*/ 3093 w 10047"/>
              <a:gd name="connsiteY11" fmla="*/ 9767 h 10000"/>
              <a:gd name="connsiteX12" fmla="*/ 4510 w 10047"/>
              <a:gd name="connsiteY12" fmla="*/ 5302 h 10000"/>
              <a:gd name="connsiteX13" fmla="*/ 5862 w 10047"/>
              <a:gd name="connsiteY13" fmla="*/ 1209 h 10000"/>
              <a:gd name="connsiteX14" fmla="*/ 7402 w 10047"/>
              <a:gd name="connsiteY14" fmla="*/ 6047 h 10000"/>
              <a:gd name="connsiteX15" fmla="*/ 8701 w 10047"/>
              <a:gd name="connsiteY15" fmla="*/ 10000 h 10000"/>
              <a:gd name="connsiteX16" fmla="*/ 8701 w 10047"/>
              <a:gd name="connsiteY16" fmla="*/ 10000 h 10000"/>
              <a:gd name="connsiteX17" fmla="*/ 10047 w 10047"/>
              <a:gd name="connsiteY17" fmla="*/ 5721 h 10000"/>
              <a:gd name="connsiteX18" fmla="*/ 9905 w 10047"/>
              <a:gd name="connsiteY18" fmla="*/ 4465 h 10000"/>
              <a:gd name="connsiteX0" fmla="*/ 9905 w 10047"/>
              <a:gd name="connsiteY0" fmla="*/ 4465 h 10000"/>
              <a:gd name="connsiteX1" fmla="*/ 9899 w 10047"/>
              <a:gd name="connsiteY1" fmla="*/ 4512 h 10000"/>
              <a:gd name="connsiteX2" fmla="*/ 8559 w 10047"/>
              <a:gd name="connsiteY2" fmla="*/ 9070 h 10000"/>
              <a:gd name="connsiteX3" fmla="*/ 7332 w 10047"/>
              <a:gd name="connsiteY3" fmla="*/ 5302 h 10000"/>
              <a:gd name="connsiteX4" fmla="*/ 5724 w 10047"/>
              <a:gd name="connsiteY4" fmla="*/ 0 h 10000"/>
              <a:gd name="connsiteX5" fmla="*/ 4297 w 10047"/>
              <a:gd name="connsiteY5" fmla="*/ 4558 h 10000"/>
              <a:gd name="connsiteX6" fmla="*/ 2951 w 10047"/>
              <a:gd name="connsiteY6" fmla="*/ 8837 h 10000"/>
              <a:gd name="connsiteX7" fmla="*/ 1452 w 10047"/>
              <a:gd name="connsiteY7" fmla="*/ 4186 h 10000"/>
              <a:gd name="connsiteX8" fmla="*/ 47 w 10047"/>
              <a:gd name="connsiteY8" fmla="*/ 5428 h 10000"/>
              <a:gd name="connsiteX9" fmla="*/ 47 w 10047"/>
              <a:gd name="connsiteY9" fmla="*/ 7611 h 10000"/>
              <a:gd name="connsiteX10" fmla="*/ 1523 w 10047"/>
              <a:gd name="connsiteY10" fmla="*/ 4930 h 10000"/>
              <a:gd name="connsiteX11" fmla="*/ 3093 w 10047"/>
              <a:gd name="connsiteY11" fmla="*/ 9767 h 10000"/>
              <a:gd name="connsiteX12" fmla="*/ 4510 w 10047"/>
              <a:gd name="connsiteY12" fmla="*/ 5302 h 10000"/>
              <a:gd name="connsiteX13" fmla="*/ 5862 w 10047"/>
              <a:gd name="connsiteY13" fmla="*/ 1209 h 10000"/>
              <a:gd name="connsiteX14" fmla="*/ 7402 w 10047"/>
              <a:gd name="connsiteY14" fmla="*/ 6047 h 10000"/>
              <a:gd name="connsiteX15" fmla="*/ 8701 w 10047"/>
              <a:gd name="connsiteY15" fmla="*/ 10000 h 10000"/>
              <a:gd name="connsiteX16" fmla="*/ 8701 w 10047"/>
              <a:gd name="connsiteY16" fmla="*/ 10000 h 10000"/>
              <a:gd name="connsiteX17" fmla="*/ 10047 w 10047"/>
              <a:gd name="connsiteY17" fmla="*/ 5721 h 10000"/>
              <a:gd name="connsiteX18" fmla="*/ 9905 w 10047"/>
              <a:gd name="connsiteY18" fmla="*/ 4465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047" h="10000">
                <a:moveTo>
                  <a:pt x="9905" y="4465"/>
                </a:moveTo>
                <a:cubicBezTo>
                  <a:pt x="9903" y="4481"/>
                  <a:pt x="9901" y="4496"/>
                  <a:pt x="9899" y="4512"/>
                </a:cubicBezTo>
                <a:cubicBezTo>
                  <a:pt x="9781" y="5442"/>
                  <a:pt x="9268" y="9070"/>
                  <a:pt x="8559" y="9070"/>
                </a:cubicBezTo>
                <a:cubicBezTo>
                  <a:pt x="8199" y="9070"/>
                  <a:pt x="7780" y="8093"/>
                  <a:pt x="7332" y="5302"/>
                </a:cubicBezTo>
                <a:cubicBezTo>
                  <a:pt x="6729" y="1535"/>
                  <a:pt x="6190" y="0"/>
                  <a:pt x="5724" y="0"/>
                </a:cubicBezTo>
                <a:cubicBezTo>
                  <a:pt x="5027" y="0"/>
                  <a:pt x="4528" y="3116"/>
                  <a:pt x="4297" y="4558"/>
                </a:cubicBezTo>
                <a:cubicBezTo>
                  <a:pt x="4067" y="6047"/>
                  <a:pt x="3607" y="8837"/>
                  <a:pt x="2951" y="8837"/>
                </a:cubicBezTo>
                <a:cubicBezTo>
                  <a:pt x="2532" y="8837"/>
                  <a:pt x="2030" y="7674"/>
                  <a:pt x="1452" y="4186"/>
                </a:cubicBezTo>
                <a:cubicBezTo>
                  <a:pt x="944" y="1116"/>
                  <a:pt x="460" y="5475"/>
                  <a:pt x="47" y="5428"/>
                </a:cubicBezTo>
                <a:cubicBezTo>
                  <a:pt x="94" y="5738"/>
                  <a:pt x="0" y="7301"/>
                  <a:pt x="47" y="7611"/>
                </a:cubicBezTo>
                <a:cubicBezTo>
                  <a:pt x="436" y="7658"/>
                  <a:pt x="1033" y="1953"/>
                  <a:pt x="1523" y="4930"/>
                </a:cubicBezTo>
                <a:cubicBezTo>
                  <a:pt x="2119" y="8512"/>
                  <a:pt x="2650" y="9767"/>
                  <a:pt x="3093" y="9767"/>
                </a:cubicBezTo>
                <a:cubicBezTo>
                  <a:pt x="3790" y="9767"/>
                  <a:pt x="4280" y="6791"/>
                  <a:pt x="4510" y="5302"/>
                </a:cubicBezTo>
                <a:cubicBezTo>
                  <a:pt x="4734" y="3860"/>
                  <a:pt x="5212" y="1209"/>
                  <a:pt x="5862" y="1209"/>
                </a:cubicBezTo>
                <a:cubicBezTo>
                  <a:pt x="6298" y="1209"/>
                  <a:pt x="6818" y="2372"/>
                  <a:pt x="7402" y="6047"/>
                </a:cubicBezTo>
                <a:cubicBezTo>
                  <a:pt x="7869" y="8930"/>
                  <a:pt x="8311" y="10000"/>
                  <a:pt x="8701" y="10000"/>
                </a:cubicBezTo>
                <a:lnTo>
                  <a:pt x="8701" y="10000"/>
                </a:lnTo>
                <a:cubicBezTo>
                  <a:pt x="9356" y="9953"/>
                  <a:pt x="9846" y="7116"/>
                  <a:pt x="10047" y="5721"/>
                </a:cubicBezTo>
                <a:cubicBezTo>
                  <a:pt x="10000" y="5302"/>
                  <a:pt x="9952" y="4884"/>
                  <a:pt x="9905" y="4465"/>
                </a:cubicBezTo>
                <a:close/>
              </a:path>
            </a:pathLst>
          </a:custGeom>
          <a:gradFill>
            <a:gsLst>
              <a:gs pos="0">
                <a:schemeClr val="accent1">
                  <a:lumMod val="40000"/>
                  <a:lumOff val="60000"/>
                </a:schemeClr>
              </a:gs>
              <a:gs pos="100000">
                <a:schemeClr val="accent1">
                  <a:lumMod val="40000"/>
                  <a:lumOff val="60000"/>
                  <a:alpha val="0"/>
                </a:schemeClr>
              </a:gs>
            </a:gsLst>
            <a:lin ang="0" scaled="0"/>
          </a:gradFill>
          <a:ln w="9525">
            <a:noFill/>
            <a:round/>
            <a:headEnd/>
            <a:tailEnd/>
          </a:ln>
          <a:effectLst>
            <a:outerShdw blurRad="50800" dist="38100" dir="5400000" algn="t" rotWithShape="0">
              <a:prstClr val="black">
                <a:alpha val="40000"/>
              </a:prstClr>
            </a:outerShdw>
          </a:effectLst>
        </p:spPr>
        <p:txBody>
          <a:bodyPr/>
          <a:lstStyle/>
          <a:p>
            <a:pPr>
              <a:defRPr/>
            </a:pPr>
            <a:endParaRPr lang="en-US" sz="2400" dirty="0">
              <a:solidFill>
                <a:srgbClr val="FFFFFF"/>
              </a:solidFill>
              <a:ea typeface="+mn-ea"/>
              <a:cs typeface="+mn-cs"/>
            </a:endParaRPr>
          </a:p>
        </p:txBody>
      </p:sp>
      <p:cxnSp>
        <p:nvCxnSpPr>
          <p:cNvPr id="24" name="Straight Connector 23"/>
          <p:cNvCxnSpPr/>
          <p:nvPr/>
        </p:nvCxnSpPr>
        <p:spPr>
          <a:xfrm>
            <a:off x="5423139" y="2892426"/>
            <a:ext cx="0" cy="2030840"/>
          </a:xfrm>
          <a:prstGeom prst="line">
            <a:avLst/>
          </a:prstGeom>
          <a:ln w="12700">
            <a:solidFill>
              <a:srgbClr val="FFC000"/>
            </a:solidFill>
            <a:headEnd type="oval" w="med" len="med"/>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598012" y="2806700"/>
            <a:ext cx="0" cy="611539"/>
          </a:xfrm>
          <a:prstGeom prst="line">
            <a:avLst/>
          </a:prstGeom>
          <a:ln w="12700">
            <a:solidFill>
              <a:srgbClr val="FFC000"/>
            </a:solidFill>
            <a:headEnd type="oval" w="med" len="med"/>
          </a:ln>
        </p:spPr>
        <p:style>
          <a:lnRef idx="1">
            <a:schemeClr val="accent1"/>
          </a:lnRef>
          <a:fillRef idx="0">
            <a:schemeClr val="accent1"/>
          </a:fillRef>
          <a:effectRef idx="0">
            <a:schemeClr val="accent1"/>
          </a:effectRef>
          <a:fontRef idx="minor">
            <a:schemeClr val="tx1"/>
          </a:fontRef>
        </p:style>
      </p:cxnSp>
      <p:sp>
        <p:nvSpPr>
          <p:cNvPr id="25" name="Title 24"/>
          <p:cNvSpPr>
            <a:spLocks noGrp="1"/>
          </p:cNvSpPr>
          <p:nvPr>
            <p:ph type="title"/>
          </p:nvPr>
        </p:nvSpPr>
        <p:spPr>
          <a:xfrm>
            <a:off x="340427" y="190500"/>
            <a:ext cx="9911883" cy="838200"/>
          </a:xfrm>
        </p:spPr>
        <p:txBody>
          <a:bodyPr/>
          <a:lstStyle/>
          <a:p>
            <a:pPr eaLnBrk="1" fontAlgn="auto" hangingPunct="1">
              <a:spcAft>
                <a:spcPts val="0"/>
              </a:spcAft>
              <a:defRPr/>
            </a:pPr>
            <a:r>
              <a:rPr dirty="0" smtClean="0">
                <a:ea typeface="+mj-ea"/>
                <a:cs typeface="+mj-cs"/>
              </a:rPr>
              <a:t>Collaboration Play Timeline</a:t>
            </a:r>
            <a:endParaRPr dirty="0">
              <a:ea typeface="+mj-ea"/>
              <a:cs typeface="+mj-cs"/>
            </a:endParaRPr>
          </a:p>
        </p:txBody>
      </p:sp>
      <p:sp>
        <p:nvSpPr>
          <p:cNvPr id="39948" name="Rectangle 102"/>
          <p:cNvSpPr>
            <a:spLocks noChangeArrowheads="1"/>
          </p:cNvSpPr>
          <p:nvPr/>
        </p:nvSpPr>
        <p:spPr bwMode="auto">
          <a:xfrm>
            <a:off x="4546093" y="4904310"/>
            <a:ext cx="1820407" cy="406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85000"/>
              </a:lnSpc>
            </a:pPr>
            <a:r>
              <a:rPr lang="en-US" sz="1200" b="1" dirty="0" smtClean="0">
                <a:solidFill>
                  <a:schemeClr val="tx1">
                    <a:lumMod val="50000"/>
                  </a:schemeClr>
                </a:solidFill>
              </a:rPr>
              <a:t>Win the Workspace With Jabber Play</a:t>
            </a:r>
          </a:p>
        </p:txBody>
      </p:sp>
      <p:cxnSp>
        <p:nvCxnSpPr>
          <p:cNvPr id="2" name="Straight Connector 43"/>
          <p:cNvCxnSpPr/>
          <p:nvPr/>
        </p:nvCxnSpPr>
        <p:spPr>
          <a:xfrm>
            <a:off x="6249270" y="2730510"/>
            <a:ext cx="24208" cy="1463717"/>
          </a:xfrm>
          <a:prstGeom prst="line">
            <a:avLst/>
          </a:prstGeom>
          <a:ln w="12700">
            <a:solidFill>
              <a:srgbClr val="FFC000"/>
            </a:solidFill>
            <a:headEnd type="oval" w="med" len="med"/>
          </a:ln>
        </p:spPr>
        <p:style>
          <a:lnRef idx="1">
            <a:schemeClr val="accent1"/>
          </a:lnRef>
          <a:fillRef idx="0">
            <a:schemeClr val="accent1"/>
          </a:fillRef>
          <a:effectRef idx="0">
            <a:schemeClr val="accent1"/>
          </a:effectRef>
          <a:fontRef idx="minor">
            <a:schemeClr val="tx1"/>
          </a:fontRef>
        </p:style>
      </p:cxnSp>
      <p:sp>
        <p:nvSpPr>
          <p:cNvPr id="21" name="Rectangle 102"/>
          <p:cNvSpPr>
            <a:spLocks noChangeArrowheads="1"/>
          </p:cNvSpPr>
          <p:nvPr/>
        </p:nvSpPr>
        <p:spPr bwMode="auto">
          <a:xfrm>
            <a:off x="541727" y="1782126"/>
            <a:ext cx="1049593" cy="30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85000"/>
              </a:lnSpc>
              <a:spcBef>
                <a:spcPts val="600"/>
              </a:spcBef>
            </a:pPr>
            <a:r>
              <a:rPr lang="en-US" sz="1600" b="1" dirty="0" smtClean="0">
                <a:solidFill>
                  <a:srgbClr val="0070C0"/>
                </a:solidFill>
              </a:rPr>
              <a:t>Q3</a:t>
            </a:r>
            <a:endParaRPr lang="en-US" sz="1600" b="1" dirty="0">
              <a:solidFill>
                <a:srgbClr val="0070C0"/>
              </a:solidFill>
            </a:endParaRPr>
          </a:p>
        </p:txBody>
      </p:sp>
      <p:sp>
        <p:nvSpPr>
          <p:cNvPr id="22" name="Rectangle 102"/>
          <p:cNvSpPr>
            <a:spLocks noChangeArrowheads="1"/>
          </p:cNvSpPr>
          <p:nvPr/>
        </p:nvSpPr>
        <p:spPr bwMode="auto">
          <a:xfrm>
            <a:off x="2454694" y="1782126"/>
            <a:ext cx="1049593" cy="30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85000"/>
              </a:lnSpc>
              <a:spcBef>
                <a:spcPts val="600"/>
              </a:spcBef>
            </a:pPr>
            <a:r>
              <a:rPr lang="en-US" sz="1600" b="1" dirty="0" smtClean="0">
                <a:solidFill>
                  <a:srgbClr val="0070C0"/>
                </a:solidFill>
              </a:rPr>
              <a:t>Q4</a:t>
            </a:r>
            <a:endParaRPr lang="en-US" sz="1600" b="1" dirty="0">
              <a:solidFill>
                <a:srgbClr val="0070C0"/>
              </a:solidFill>
            </a:endParaRPr>
          </a:p>
        </p:txBody>
      </p:sp>
      <p:sp>
        <p:nvSpPr>
          <p:cNvPr id="27" name="Rectangle 102"/>
          <p:cNvSpPr>
            <a:spLocks noChangeArrowheads="1"/>
          </p:cNvSpPr>
          <p:nvPr/>
        </p:nvSpPr>
        <p:spPr bwMode="auto">
          <a:xfrm>
            <a:off x="4570811" y="1782126"/>
            <a:ext cx="1049593" cy="30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85000"/>
              </a:lnSpc>
              <a:spcBef>
                <a:spcPts val="600"/>
              </a:spcBef>
            </a:pPr>
            <a:r>
              <a:rPr lang="en-US" sz="1600" b="1" dirty="0" smtClean="0">
                <a:solidFill>
                  <a:schemeClr val="accent5">
                    <a:lumMod val="50000"/>
                  </a:schemeClr>
                </a:solidFill>
              </a:rPr>
              <a:t>Q1</a:t>
            </a:r>
            <a:endParaRPr lang="en-US" sz="1600" b="1" dirty="0">
              <a:solidFill>
                <a:schemeClr val="accent5">
                  <a:lumMod val="50000"/>
                </a:schemeClr>
              </a:solidFill>
            </a:endParaRPr>
          </a:p>
        </p:txBody>
      </p:sp>
      <p:sp>
        <p:nvSpPr>
          <p:cNvPr id="28" name="Rectangle 102"/>
          <p:cNvSpPr>
            <a:spLocks noChangeArrowheads="1"/>
          </p:cNvSpPr>
          <p:nvPr/>
        </p:nvSpPr>
        <p:spPr bwMode="auto">
          <a:xfrm>
            <a:off x="6483778" y="1782126"/>
            <a:ext cx="1049593" cy="30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85000"/>
              </a:lnSpc>
              <a:spcBef>
                <a:spcPts val="600"/>
              </a:spcBef>
            </a:pPr>
            <a:r>
              <a:rPr lang="en-US" sz="1600" b="1" dirty="0" smtClean="0">
                <a:solidFill>
                  <a:schemeClr val="accent5">
                    <a:lumMod val="50000"/>
                  </a:schemeClr>
                </a:solidFill>
              </a:rPr>
              <a:t>Q2</a:t>
            </a:r>
            <a:endParaRPr lang="en-US" sz="1600" b="1" dirty="0">
              <a:solidFill>
                <a:schemeClr val="accent5">
                  <a:lumMod val="50000"/>
                </a:schemeClr>
              </a:solidFill>
            </a:endParaRPr>
          </a:p>
        </p:txBody>
      </p:sp>
      <p:sp>
        <p:nvSpPr>
          <p:cNvPr id="29" name="Rectangle 102"/>
          <p:cNvSpPr>
            <a:spLocks noChangeArrowheads="1"/>
          </p:cNvSpPr>
          <p:nvPr/>
        </p:nvSpPr>
        <p:spPr bwMode="auto">
          <a:xfrm>
            <a:off x="8633751" y="1782126"/>
            <a:ext cx="1049593" cy="30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85000"/>
              </a:lnSpc>
              <a:spcBef>
                <a:spcPts val="600"/>
              </a:spcBef>
            </a:pPr>
            <a:r>
              <a:rPr lang="en-US" sz="1600" b="1" dirty="0" smtClean="0">
                <a:solidFill>
                  <a:schemeClr val="accent5">
                    <a:lumMod val="50000"/>
                  </a:schemeClr>
                </a:solidFill>
              </a:rPr>
              <a:t>Q3</a:t>
            </a:r>
            <a:endParaRPr lang="en-US" sz="1600" b="1" dirty="0">
              <a:solidFill>
                <a:schemeClr val="accent5">
                  <a:lumMod val="50000"/>
                </a:schemeClr>
              </a:solidFill>
            </a:endParaRPr>
          </a:p>
        </p:txBody>
      </p:sp>
      <p:sp>
        <p:nvSpPr>
          <p:cNvPr id="30" name="Rectangle 102"/>
          <p:cNvSpPr>
            <a:spLocks noChangeArrowheads="1"/>
          </p:cNvSpPr>
          <p:nvPr/>
        </p:nvSpPr>
        <p:spPr bwMode="auto">
          <a:xfrm>
            <a:off x="10546721" y="1782126"/>
            <a:ext cx="1049593" cy="30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85000"/>
              </a:lnSpc>
              <a:spcBef>
                <a:spcPts val="600"/>
              </a:spcBef>
            </a:pPr>
            <a:r>
              <a:rPr lang="en-US" sz="1600" b="1" dirty="0" smtClean="0">
                <a:solidFill>
                  <a:schemeClr val="accent5">
                    <a:lumMod val="50000"/>
                  </a:schemeClr>
                </a:solidFill>
              </a:rPr>
              <a:t>Q4</a:t>
            </a:r>
            <a:endParaRPr lang="en-US" sz="1600" b="1" dirty="0">
              <a:solidFill>
                <a:schemeClr val="accent5">
                  <a:lumMod val="50000"/>
                </a:schemeClr>
              </a:solidFill>
            </a:endParaRPr>
          </a:p>
        </p:txBody>
      </p:sp>
      <p:sp>
        <p:nvSpPr>
          <p:cNvPr id="31" name="Rectangle 102"/>
          <p:cNvSpPr>
            <a:spLocks noChangeArrowheads="1"/>
          </p:cNvSpPr>
          <p:nvPr/>
        </p:nvSpPr>
        <p:spPr bwMode="auto">
          <a:xfrm>
            <a:off x="4740100" y="1591625"/>
            <a:ext cx="1049593" cy="30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85000"/>
              </a:lnSpc>
              <a:spcBef>
                <a:spcPts val="600"/>
              </a:spcBef>
            </a:pPr>
            <a:r>
              <a:rPr lang="en-US" sz="1600" b="1" dirty="0" smtClean="0">
                <a:solidFill>
                  <a:schemeClr val="accent5">
                    <a:lumMod val="50000"/>
                  </a:schemeClr>
                </a:solidFill>
              </a:rPr>
              <a:t>FY`13</a:t>
            </a:r>
            <a:endParaRPr lang="en-US" sz="1600" b="1" dirty="0">
              <a:solidFill>
                <a:schemeClr val="accent5">
                  <a:lumMod val="50000"/>
                </a:schemeClr>
              </a:solidFill>
            </a:endParaRPr>
          </a:p>
        </p:txBody>
      </p:sp>
      <p:sp>
        <p:nvSpPr>
          <p:cNvPr id="35" name="Rectangle 102"/>
          <p:cNvSpPr>
            <a:spLocks noChangeArrowheads="1"/>
          </p:cNvSpPr>
          <p:nvPr/>
        </p:nvSpPr>
        <p:spPr bwMode="auto">
          <a:xfrm>
            <a:off x="979006" y="3973261"/>
            <a:ext cx="1478532" cy="4062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85000"/>
              </a:lnSpc>
            </a:pPr>
            <a:r>
              <a:rPr lang="en-US" sz="1200" b="1" dirty="0" smtClean="0">
                <a:solidFill>
                  <a:schemeClr val="tx1">
                    <a:lumMod val="50000"/>
                  </a:schemeClr>
                </a:solidFill>
              </a:rPr>
              <a:t>Mid </a:t>
            </a:r>
            <a:r>
              <a:rPr lang="en-US" sz="1200" b="1" dirty="0" err="1" smtClean="0">
                <a:solidFill>
                  <a:schemeClr val="tx1">
                    <a:lumMod val="50000"/>
                  </a:schemeClr>
                </a:solidFill>
              </a:rPr>
              <a:t>Mkt</a:t>
            </a:r>
            <a:r>
              <a:rPr lang="en-US" sz="1200" b="1" dirty="0" smtClean="0">
                <a:solidFill>
                  <a:schemeClr val="tx1">
                    <a:lumMod val="50000"/>
                  </a:schemeClr>
                </a:solidFill>
              </a:rPr>
              <a:t> </a:t>
            </a:r>
          </a:p>
          <a:p>
            <a:pPr algn="ctr">
              <a:lnSpc>
                <a:spcPct val="85000"/>
              </a:lnSpc>
            </a:pPr>
            <a:r>
              <a:rPr lang="en-US" sz="1200" b="1" dirty="0" smtClean="0">
                <a:solidFill>
                  <a:schemeClr val="tx1">
                    <a:lumMod val="50000"/>
                  </a:schemeClr>
                </a:solidFill>
              </a:rPr>
              <a:t>(BE 6000)</a:t>
            </a:r>
            <a:endParaRPr lang="en-US" sz="1200" b="1" dirty="0">
              <a:solidFill>
                <a:schemeClr val="tx1">
                  <a:lumMod val="50000"/>
                </a:schemeClr>
              </a:solidFill>
            </a:endParaRPr>
          </a:p>
        </p:txBody>
      </p:sp>
      <p:sp>
        <p:nvSpPr>
          <p:cNvPr id="40" name="Rectangle 102"/>
          <p:cNvSpPr>
            <a:spLocks noChangeArrowheads="1"/>
          </p:cNvSpPr>
          <p:nvPr/>
        </p:nvSpPr>
        <p:spPr bwMode="auto">
          <a:xfrm>
            <a:off x="212041" y="5698507"/>
            <a:ext cx="1858457" cy="406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85000"/>
              </a:lnSpc>
              <a:spcBef>
                <a:spcPts val="600"/>
              </a:spcBef>
            </a:pPr>
            <a:r>
              <a:rPr lang="en-US" sz="1200" b="1" dirty="0" smtClean="0">
                <a:solidFill>
                  <a:schemeClr val="tx1">
                    <a:lumMod val="50000"/>
                  </a:schemeClr>
                </a:solidFill>
              </a:rPr>
              <a:t>Customer Collaboration</a:t>
            </a:r>
            <a:endParaRPr lang="en-US" sz="1200" b="1" dirty="0">
              <a:solidFill>
                <a:schemeClr val="tx1">
                  <a:lumMod val="50000"/>
                </a:schemeClr>
              </a:solidFill>
            </a:endParaRPr>
          </a:p>
        </p:txBody>
      </p:sp>
      <p:cxnSp>
        <p:nvCxnSpPr>
          <p:cNvPr id="56" name="Straight Connector 55"/>
          <p:cNvCxnSpPr/>
          <p:nvPr/>
        </p:nvCxnSpPr>
        <p:spPr>
          <a:xfrm flipH="1">
            <a:off x="9993778" y="2471069"/>
            <a:ext cx="5030" cy="459456"/>
          </a:xfrm>
          <a:prstGeom prst="line">
            <a:avLst/>
          </a:prstGeom>
          <a:ln w="12700">
            <a:solidFill>
              <a:srgbClr val="FFC000"/>
            </a:solidFill>
            <a:headEnd type="oval" w="med" len="med"/>
          </a:ln>
        </p:spPr>
        <p:style>
          <a:lnRef idx="1">
            <a:schemeClr val="accent1"/>
          </a:lnRef>
          <a:fillRef idx="0">
            <a:schemeClr val="accent1"/>
          </a:fillRef>
          <a:effectRef idx="0">
            <a:schemeClr val="accent1"/>
          </a:effectRef>
          <a:fontRef idx="minor">
            <a:schemeClr val="tx1"/>
          </a:fontRef>
        </p:style>
      </p:cxnSp>
      <p:sp>
        <p:nvSpPr>
          <p:cNvPr id="60" name="Rectangle 102"/>
          <p:cNvSpPr>
            <a:spLocks noChangeArrowheads="1"/>
          </p:cNvSpPr>
          <p:nvPr/>
        </p:nvSpPr>
        <p:spPr bwMode="auto">
          <a:xfrm>
            <a:off x="727944" y="1591625"/>
            <a:ext cx="1049593" cy="30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85000"/>
              </a:lnSpc>
              <a:spcBef>
                <a:spcPts val="600"/>
              </a:spcBef>
            </a:pPr>
            <a:r>
              <a:rPr lang="en-US" sz="1600" b="1" dirty="0" smtClean="0">
                <a:solidFill>
                  <a:srgbClr val="0070C0"/>
                </a:solidFill>
              </a:rPr>
              <a:t>FY`12</a:t>
            </a:r>
            <a:endParaRPr lang="en-US" sz="1600" b="1" dirty="0">
              <a:solidFill>
                <a:srgbClr val="0070C0"/>
              </a:solidFill>
            </a:endParaRPr>
          </a:p>
        </p:txBody>
      </p:sp>
      <p:sp>
        <p:nvSpPr>
          <p:cNvPr id="33" name="AutoShape 72"/>
          <p:cNvSpPr>
            <a:spLocks noChangeArrowheads="1"/>
          </p:cNvSpPr>
          <p:nvPr/>
        </p:nvSpPr>
        <p:spPr bwMode="auto">
          <a:xfrm>
            <a:off x="9237424" y="2115024"/>
            <a:ext cx="1303250" cy="260840"/>
          </a:xfrm>
          <a:prstGeom prst="roundRect">
            <a:avLst>
              <a:gd name="adj" fmla="val 16667"/>
            </a:avLst>
          </a:prstGeom>
          <a:solidFill>
            <a:srgbClr val="FF6600"/>
          </a:solidFill>
          <a:ln>
            <a:solidFill>
              <a:srgbClr val="FF6600"/>
            </a:solidFill>
            <a:headEnd/>
            <a:tailEnd/>
          </a:ln>
        </p:spPr>
        <p:style>
          <a:lnRef idx="2">
            <a:schemeClr val="accent6"/>
          </a:lnRef>
          <a:fillRef idx="1">
            <a:schemeClr val="lt1"/>
          </a:fillRef>
          <a:effectRef idx="0">
            <a:schemeClr val="accent6"/>
          </a:effectRef>
          <a:fontRef idx="minor">
            <a:schemeClr val="dk1"/>
          </a:fontRef>
        </p:style>
        <p:txBody>
          <a:bodyPr wrap="none" lIns="82124" tIns="41061" rIns="82124" bIns="41061" anchor="ctr"/>
          <a:lstStyle/>
          <a:p>
            <a:pPr algn="ctr" defTabSz="814388" eaLnBrk="0" hangingPunct="0">
              <a:lnSpc>
                <a:spcPct val="90000"/>
              </a:lnSpc>
            </a:pPr>
            <a:r>
              <a:rPr lang="en-US" sz="1100" dirty="0" smtClean="0">
                <a:solidFill>
                  <a:srgbClr val="FFFFFF"/>
                </a:solidFill>
              </a:rPr>
              <a:t>Spring Launch</a:t>
            </a:r>
            <a:endParaRPr lang="en-US" sz="1100" dirty="0">
              <a:solidFill>
                <a:srgbClr val="FFFFFF"/>
              </a:solidFill>
            </a:endParaRPr>
          </a:p>
        </p:txBody>
      </p:sp>
      <p:sp>
        <p:nvSpPr>
          <p:cNvPr id="36" name="AutoShape 72"/>
          <p:cNvSpPr>
            <a:spLocks noChangeArrowheads="1"/>
          </p:cNvSpPr>
          <p:nvPr/>
        </p:nvSpPr>
        <p:spPr bwMode="auto">
          <a:xfrm>
            <a:off x="5497879" y="1960813"/>
            <a:ext cx="1348850" cy="622127"/>
          </a:xfrm>
          <a:prstGeom prst="roundRect">
            <a:avLst>
              <a:gd name="adj" fmla="val 16667"/>
            </a:avLst>
          </a:prstGeom>
          <a:solidFill>
            <a:srgbClr val="FF6600"/>
          </a:solidFill>
          <a:ln>
            <a:solidFill>
              <a:srgbClr val="FF6600"/>
            </a:solidFill>
            <a:headEnd/>
            <a:tailEnd/>
          </a:ln>
        </p:spPr>
        <p:style>
          <a:lnRef idx="2">
            <a:schemeClr val="accent6"/>
          </a:lnRef>
          <a:fillRef idx="1">
            <a:schemeClr val="lt1"/>
          </a:fillRef>
          <a:effectRef idx="0">
            <a:schemeClr val="accent6"/>
          </a:effectRef>
          <a:fontRef idx="minor">
            <a:schemeClr val="dk1"/>
          </a:fontRef>
        </p:style>
        <p:txBody>
          <a:bodyPr wrap="none" lIns="82124" tIns="41061" rIns="82124" bIns="41061" anchor="ctr"/>
          <a:lstStyle/>
          <a:p>
            <a:pPr algn="ctr" defTabSz="814388" eaLnBrk="0" hangingPunct="0">
              <a:lnSpc>
                <a:spcPct val="90000"/>
              </a:lnSpc>
            </a:pPr>
            <a:r>
              <a:rPr lang="en-US" sz="1050" dirty="0" smtClean="0">
                <a:solidFill>
                  <a:srgbClr val="FFFFFF"/>
                </a:solidFill>
              </a:rPr>
              <a:t>Fall Launch</a:t>
            </a:r>
          </a:p>
          <a:p>
            <a:pPr algn="ctr" defTabSz="814388" eaLnBrk="0" hangingPunct="0">
              <a:lnSpc>
                <a:spcPct val="90000"/>
              </a:lnSpc>
            </a:pPr>
            <a:r>
              <a:rPr lang="en-US" sz="1050" dirty="0" smtClean="0">
                <a:solidFill>
                  <a:srgbClr val="FFFFFF"/>
                </a:solidFill>
              </a:rPr>
              <a:t>Oct . 2-9</a:t>
            </a:r>
          </a:p>
        </p:txBody>
      </p:sp>
      <p:cxnSp>
        <p:nvCxnSpPr>
          <p:cNvPr id="39" name="Straight Connector 38"/>
          <p:cNvCxnSpPr/>
          <p:nvPr/>
        </p:nvCxnSpPr>
        <p:spPr>
          <a:xfrm>
            <a:off x="1713523" y="2566922"/>
            <a:ext cx="0" cy="1278249"/>
          </a:xfrm>
          <a:prstGeom prst="line">
            <a:avLst/>
          </a:prstGeom>
          <a:ln w="12700">
            <a:solidFill>
              <a:srgbClr val="FFC000"/>
            </a:solidFill>
            <a:headEnd type="oval" w="med" len="med"/>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141271" y="2730506"/>
            <a:ext cx="30125" cy="2794396"/>
          </a:xfrm>
          <a:prstGeom prst="line">
            <a:avLst/>
          </a:prstGeom>
          <a:ln w="12700">
            <a:solidFill>
              <a:srgbClr val="FFC000"/>
            </a:solidFill>
            <a:headEnd type="oval"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7232292" y="2387670"/>
            <a:ext cx="846" cy="908398"/>
          </a:xfrm>
          <a:prstGeom prst="line">
            <a:avLst/>
          </a:prstGeom>
          <a:ln w="12700">
            <a:solidFill>
              <a:srgbClr val="FFC000"/>
            </a:solidFill>
            <a:headEnd type="oval" w="med" len="med"/>
          </a:ln>
        </p:spPr>
        <p:style>
          <a:lnRef idx="1">
            <a:schemeClr val="accent1"/>
          </a:lnRef>
          <a:fillRef idx="0">
            <a:schemeClr val="accent1"/>
          </a:fillRef>
          <a:effectRef idx="0">
            <a:schemeClr val="accent1"/>
          </a:effectRef>
          <a:fontRef idx="minor">
            <a:schemeClr val="tx1"/>
          </a:fontRef>
        </p:style>
      </p:cxnSp>
      <p:sp>
        <p:nvSpPr>
          <p:cNvPr id="38" name="Rectangle 102"/>
          <p:cNvSpPr>
            <a:spLocks noChangeArrowheads="1"/>
          </p:cNvSpPr>
          <p:nvPr/>
        </p:nvSpPr>
        <p:spPr bwMode="auto">
          <a:xfrm>
            <a:off x="6788851" y="3265840"/>
            <a:ext cx="1925926" cy="171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85000"/>
              </a:lnSpc>
            </a:pPr>
            <a:endParaRPr lang="en-US" sz="1200" b="1" dirty="0" smtClean="0">
              <a:solidFill>
                <a:schemeClr val="tx1">
                  <a:lumMod val="50000"/>
                </a:schemeClr>
              </a:solidFill>
            </a:endParaRPr>
          </a:p>
          <a:p>
            <a:pPr>
              <a:lnSpc>
                <a:spcPct val="85000"/>
              </a:lnSpc>
            </a:pPr>
            <a:r>
              <a:rPr lang="en-US" sz="1200" b="1" dirty="0" smtClean="0">
                <a:solidFill>
                  <a:schemeClr val="tx1">
                    <a:lumMod val="50000"/>
                  </a:schemeClr>
                </a:solidFill>
              </a:rPr>
              <a:t>Innovate with Visual Collaboration</a:t>
            </a:r>
          </a:p>
          <a:p>
            <a:pPr algn="ctr">
              <a:lnSpc>
                <a:spcPct val="85000"/>
              </a:lnSpc>
            </a:pPr>
            <a:endParaRPr lang="en-US" sz="1600" b="1" dirty="0" smtClean="0">
              <a:solidFill>
                <a:schemeClr val="tx1">
                  <a:lumMod val="50000"/>
                </a:schemeClr>
              </a:solidFill>
            </a:endParaRPr>
          </a:p>
          <a:p>
            <a:pPr algn="ctr">
              <a:lnSpc>
                <a:spcPct val="85000"/>
              </a:lnSpc>
            </a:pPr>
            <a:r>
              <a:rPr lang="en-US" sz="1200" b="1" dirty="0" smtClean="0">
                <a:solidFill>
                  <a:schemeClr val="tx1">
                    <a:lumMod val="50000"/>
                  </a:schemeClr>
                </a:solidFill>
              </a:rPr>
              <a:t>    Mid-Market Solutions </a:t>
            </a:r>
          </a:p>
          <a:p>
            <a:pPr algn="ctr">
              <a:lnSpc>
                <a:spcPct val="85000"/>
              </a:lnSpc>
            </a:pPr>
            <a:r>
              <a:rPr lang="en-US" sz="1200" b="1" dirty="0" smtClean="0">
                <a:solidFill>
                  <a:schemeClr val="tx1">
                    <a:lumMod val="50000"/>
                  </a:schemeClr>
                </a:solidFill>
              </a:rPr>
              <a:t>(</a:t>
            </a:r>
            <a:r>
              <a:rPr lang="en-US" sz="1200" b="1" dirty="0" err="1" smtClean="0">
                <a:solidFill>
                  <a:schemeClr val="tx1">
                    <a:lumMod val="50000"/>
                  </a:schemeClr>
                </a:solidFill>
              </a:rPr>
              <a:t>xArch</a:t>
            </a:r>
            <a:r>
              <a:rPr lang="en-US" sz="1200" b="1" dirty="0" smtClean="0">
                <a:solidFill>
                  <a:schemeClr val="tx1">
                    <a:lumMod val="50000"/>
                  </a:schemeClr>
                </a:solidFill>
              </a:rPr>
              <a:t> Acquire)</a:t>
            </a:r>
          </a:p>
          <a:p>
            <a:pPr algn="ctr">
              <a:lnSpc>
                <a:spcPct val="85000"/>
              </a:lnSpc>
            </a:pPr>
            <a:endParaRPr lang="en-US" sz="1200" b="1" dirty="0" smtClean="0">
              <a:solidFill>
                <a:schemeClr val="tx1">
                  <a:lumMod val="50000"/>
                </a:schemeClr>
              </a:solidFill>
            </a:endParaRPr>
          </a:p>
          <a:p>
            <a:pPr algn="ctr">
              <a:lnSpc>
                <a:spcPct val="85000"/>
              </a:lnSpc>
            </a:pPr>
            <a:endParaRPr lang="en-US" sz="1200" b="1" dirty="0" smtClean="0">
              <a:solidFill>
                <a:schemeClr val="tx1">
                  <a:lumMod val="50000"/>
                </a:schemeClr>
              </a:solidFill>
            </a:endParaRPr>
          </a:p>
          <a:p>
            <a:pPr algn="ctr">
              <a:lnSpc>
                <a:spcPct val="85000"/>
              </a:lnSpc>
            </a:pPr>
            <a:endParaRPr lang="en-US" sz="1200" b="1" dirty="0" smtClean="0">
              <a:solidFill>
                <a:schemeClr val="tx1">
                  <a:lumMod val="50000"/>
                </a:schemeClr>
              </a:solidFill>
            </a:endParaRPr>
          </a:p>
          <a:p>
            <a:pPr algn="ctr">
              <a:lnSpc>
                <a:spcPct val="85000"/>
              </a:lnSpc>
            </a:pPr>
            <a:endParaRPr lang="en-US" sz="1200" b="1" dirty="0" smtClean="0">
              <a:solidFill>
                <a:schemeClr val="tx1">
                  <a:lumMod val="50000"/>
                </a:schemeClr>
              </a:solidFill>
            </a:endParaRPr>
          </a:p>
        </p:txBody>
      </p:sp>
      <p:sp>
        <p:nvSpPr>
          <p:cNvPr id="42" name="Rectangle 102"/>
          <p:cNvSpPr>
            <a:spLocks noChangeArrowheads="1"/>
          </p:cNvSpPr>
          <p:nvPr/>
        </p:nvSpPr>
        <p:spPr bwMode="auto">
          <a:xfrm>
            <a:off x="10236846" y="6561712"/>
            <a:ext cx="1925926" cy="223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85000"/>
              </a:lnSpc>
            </a:pPr>
            <a:r>
              <a:rPr lang="en-US" sz="1000" b="1" dirty="0" smtClean="0">
                <a:solidFill>
                  <a:schemeClr val="tx1">
                    <a:lumMod val="50000"/>
                  </a:schemeClr>
                </a:solidFill>
              </a:rPr>
              <a:t>* Placeholder names</a:t>
            </a:r>
            <a:endParaRPr lang="en-US" sz="1000" b="1" dirty="0">
              <a:solidFill>
                <a:schemeClr val="tx1">
                  <a:lumMod val="50000"/>
                </a:schemeClr>
              </a:solidFill>
            </a:endParaRPr>
          </a:p>
        </p:txBody>
      </p:sp>
      <p:cxnSp>
        <p:nvCxnSpPr>
          <p:cNvPr id="41" name="Straight Connector 40"/>
          <p:cNvCxnSpPr/>
          <p:nvPr/>
        </p:nvCxnSpPr>
        <p:spPr>
          <a:xfrm flipH="1">
            <a:off x="11424665" y="2892426"/>
            <a:ext cx="2" cy="2011884"/>
          </a:xfrm>
          <a:prstGeom prst="line">
            <a:avLst/>
          </a:prstGeom>
          <a:ln w="12700">
            <a:solidFill>
              <a:srgbClr val="FFC000"/>
            </a:solidFill>
            <a:headEnd type="oval" w="med" len="med"/>
          </a:ln>
        </p:spPr>
        <p:style>
          <a:lnRef idx="1">
            <a:schemeClr val="accent1"/>
          </a:lnRef>
          <a:fillRef idx="0">
            <a:schemeClr val="accent1"/>
          </a:fillRef>
          <a:effectRef idx="0">
            <a:schemeClr val="accent1"/>
          </a:effectRef>
          <a:fontRef idx="minor">
            <a:schemeClr val="tx1"/>
          </a:fontRef>
        </p:style>
      </p:cxnSp>
      <p:sp>
        <p:nvSpPr>
          <p:cNvPr id="44" name="Rectangle 102"/>
          <p:cNvSpPr>
            <a:spLocks noChangeArrowheads="1"/>
          </p:cNvSpPr>
          <p:nvPr/>
        </p:nvSpPr>
        <p:spPr bwMode="auto">
          <a:xfrm>
            <a:off x="10538541" y="4973635"/>
            <a:ext cx="1820407" cy="406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85000"/>
              </a:lnSpc>
            </a:pPr>
            <a:r>
              <a:rPr lang="en-US" sz="1200" b="1" dirty="0" smtClean="0">
                <a:solidFill>
                  <a:schemeClr val="tx1">
                    <a:lumMod val="50000"/>
                  </a:schemeClr>
                </a:solidFill>
              </a:rPr>
              <a:t>Microsoft Compete</a:t>
            </a:r>
          </a:p>
          <a:p>
            <a:pPr algn="ctr">
              <a:lnSpc>
                <a:spcPct val="85000"/>
              </a:lnSpc>
            </a:pPr>
            <a:r>
              <a:rPr lang="en-US" sz="1200" b="1" dirty="0" smtClean="0">
                <a:solidFill>
                  <a:schemeClr val="tx1">
                    <a:lumMod val="50000"/>
                  </a:schemeClr>
                </a:solidFill>
              </a:rPr>
              <a:t>(Acquire)</a:t>
            </a:r>
          </a:p>
        </p:txBody>
      </p:sp>
      <p:sp>
        <p:nvSpPr>
          <p:cNvPr id="46" name="Right Arrow 45"/>
          <p:cNvSpPr/>
          <p:nvPr/>
        </p:nvSpPr>
        <p:spPr>
          <a:xfrm>
            <a:off x="1031630" y="3359625"/>
            <a:ext cx="5815100" cy="485546"/>
          </a:xfrm>
          <a:prstGeom prst="rightArrow">
            <a:avLst>
              <a:gd name="adj1" fmla="val 59658"/>
              <a:gd name="adj2" fmla="val 117604"/>
            </a:avLst>
          </a:prstGeom>
          <a:solidFill>
            <a:srgbClr val="89DCFF">
              <a:alpha val="4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cxnSp>
        <p:nvCxnSpPr>
          <p:cNvPr id="47" name="Straight Connector 46"/>
          <p:cNvCxnSpPr/>
          <p:nvPr/>
        </p:nvCxnSpPr>
        <p:spPr>
          <a:xfrm>
            <a:off x="598013" y="3838325"/>
            <a:ext cx="0" cy="611539"/>
          </a:xfrm>
          <a:prstGeom prst="line">
            <a:avLst/>
          </a:prstGeom>
          <a:ln w="12700">
            <a:solidFill>
              <a:srgbClr val="FFC000"/>
            </a:solidFill>
            <a:headEnd type="none" w="med" len="med"/>
          </a:ln>
        </p:spPr>
        <p:style>
          <a:lnRef idx="1">
            <a:schemeClr val="accent1"/>
          </a:lnRef>
          <a:fillRef idx="0">
            <a:schemeClr val="accent1"/>
          </a:fillRef>
          <a:effectRef idx="0">
            <a:schemeClr val="accent1"/>
          </a:effectRef>
          <a:fontRef idx="minor">
            <a:schemeClr val="tx1"/>
          </a:fontRef>
        </p:style>
      </p:cxnSp>
      <p:sp>
        <p:nvSpPr>
          <p:cNvPr id="49" name="Right Arrow 48"/>
          <p:cNvSpPr/>
          <p:nvPr/>
        </p:nvSpPr>
        <p:spPr>
          <a:xfrm>
            <a:off x="1636210" y="5647153"/>
            <a:ext cx="10526561" cy="485546"/>
          </a:xfrm>
          <a:prstGeom prst="rightArrow">
            <a:avLst>
              <a:gd name="adj1" fmla="val 59658"/>
              <a:gd name="adj2" fmla="val 117604"/>
            </a:avLst>
          </a:prstGeom>
          <a:solidFill>
            <a:srgbClr val="89DCFF">
              <a:alpha val="4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55" name="Right Arrow 54"/>
          <p:cNvSpPr/>
          <p:nvPr/>
        </p:nvSpPr>
        <p:spPr>
          <a:xfrm>
            <a:off x="2110147" y="3887161"/>
            <a:ext cx="4958870" cy="485546"/>
          </a:xfrm>
          <a:prstGeom prst="rightArrow">
            <a:avLst>
              <a:gd name="adj1" fmla="val 59658"/>
              <a:gd name="adj2" fmla="val 117604"/>
            </a:avLst>
          </a:prstGeom>
          <a:solidFill>
            <a:srgbClr val="89DCFF">
              <a:alpha val="4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62" name="Right Arrow 61"/>
          <p:cNvSpPr/>
          <p:nvPr/>
        </p:nvSpPr>
        <p:spPr>
          <a:xfrm>
            <a:off x="6249270" y="4918788"/>
            <a:ext cx="4606299" cy="485546"/>
          </a:xfrm>
          <a:prstGeom prst="rightArrow">
            <a:avLst>
              <a:gd name="adj1" fmla="val 59658"/>
              <a:gd name="adj2" fmla="val 117604"/>
            </a:avLst>
          </a:prstGeom>
          <a:solidFill>
            <a:srgbClr val="89DCFF">
              <a:alpha val="4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3" name="Right Arrow 42"/>
          <p:cNvSpPr/>
          <p:nvPr/>
        </p:nvSpPr>
        <p:spPr>
          <a:xfrm rot="20741564">
            <a:off x="8027504" y="4801643"/>
            <a:ext cx="1012453" cy="206194"/>
          </a:xfrm>
          <a:prstGeom prst="rightArrow">
            <a:avLst>
              <a:gd name="adj1" fmla="val 19466"/>
              <a:gd name="adj2" fmla="val 66287"/>
            </a:avLst>
          </a:prstGeom>
          <a:solidFill>
            <a:srgbClr val="89DCFF">
              <a:alpha val="4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Tree>
    <p:extLst>
      <p:ext uri="{BB962C8B-B14F-4D97-AF65-F5344CB8AC3E}">
        <p14:creationId xmlns:p14="http://schemas.microsoft.com/office/powerpoint/2010/main" val="2628657547"/>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090" name="Group 12"/>
          <p:cNvGrpSpPr>
            <a:grpSpLocks/>
          </p:cNvGrpSpPr>
          <p:nvPr/>
        </p:nvGrpSpPr>
        <p:grpSpPr bwMode="auto">
          <a:xfrm>
            <a:off x="0" y="-152400"/>
            <a:ext cx="12205754" cy="6611938"/>
            <a:chOff x="-133350" y="-152400"/>
            <a:chExt cx="9253749" cy="6682152"/>
          </a:xfrm>
        </p:grpSpPr>
        <p:pic>
          <p:nvPicPr>
            <p:cNvPr id="89107" name="Picture 11" descr="bars.png"/>
            <p:cNvPicPr>
              <a:picLocks noChangeAspect="1"/>
            </p:cNvPicPr>
            <p:nvPr/>
          </p:nvPicPr>
          <p:blipFill>
            <a:blip r:embed="rId3" cstate="print"/>
            <a:srcRect/>
            <a:stretch>
              <a:fillRect/>
            </a:stretch>
          </p:blipFill>
          <p:spPr bwMode="auto">
            <a:xfrm>
              <a:off x="-133350" y="2444083"/>
              <a:ext cx="6551629" cy="4085669"/>
            </a:xfrm>
            <a:prstGeom prst="rect">
              <a:avLst/>
            </a:prstGeom>
            <a:noFill/>
            <a:ln w="9525">
              <a:noFill/>
              <a:miter lim="800000"/>
              <a:headEnd/>
              <a:tailEnd/>
            </a:ln>
          </p:spPr>
        </p:pic>
        <p:pic>
          <p:nvPicPr>
            <p:cNvPr id="89108" name="Picture 12" descr="bars.png"/>
            <p:cNvPicPr>
              <a:picLocks noChangeAspect="1"/>
            </p:cNvPicPr>
            <p:nvPr/>
          </p:nvPicPr>
          <p:blipFill>
            <a:blip r:embed="rId4" cstate="print"/>
            <a:srcRect/>
            <a:stretch>
              <a:fillRect/>
            </a:stretch>
          </p:blipFill>
          <p:spPr bwMode="auto">
            <a:xfrm>
              <a:off x="52599" y="-152400"/>
              <a:ext cx="9067800" cy="6357257"/>
            </a:xfrm>
            <a:prstGeom prst="rect">
              <a:avLst/>
            </a:prstGeom>
            <a:noFill/>
            <a:ln w="9525">
              <a:noFill/>
              <a:miter lim="800000"/>
              <a:headEnd/>
              <a:tailEnd/>
            </a:ln>
          </p:spPr>
        </p:pic>
      </p:grpSp>
      <p:sp>
        <p:nvSpPr>
          <p:cNvPr id="24580" name="Rectangle 4"/>
          <p:cNvSpPr>
            <a:spLocks noGrp="1" noChangeArrowheads="1"/>
          </p:cNvSpPr>
          <p:nvPr>
            <p:ph type="title"/>
          </p:nvPr>
        </p:nvSpPr>
        <p:spPr>
          <a:xfrm>
            <a:off x="306190" y="241715"/>
            <a:ext cx="11448832" cy="838200"/>
          </a:xfrm>
        </p:spPr>
        <p:txBody>
          <a:bodyPr/>
          <a:lstStyle/>
          <a:p>
            <a:pPr eaLnBrk="1" fontAlgn="auto" hangingPunct="1">
              <a:spcAft>
                <a:spcPts val="0"/>
              </a:spcAft>
              <a:defRPr/>
            </a:pPr>
            <a:r>
              <a:rPr lang="en-US" dirty="0" smtClean="0">
                <a:ea typeface="+mj-ea"/>
                <a:cs typeface="+mj-cs"/>
              </a:rPr>
              <a:t>Additional Resources available for </a:t>
            </a:r>
            <a:r>
              <a:rPr lang="en-US" dirty="0" smtClean="0"/>
              <a:t>partners</a:t>
            </a:r>
            <a:endParaRPr dirty="0" smtClean="0">
              <a:ea typeface="+mj-ea"/>
              <a:cs typeface="+mj-cs"/>
            </a:endParaRPr>
          </a:p>
        </p:txBody>
      </p:sp>
      <p:sp>
        <p:nvSpPr>
          <p:cNvPr id="16" name="Rectangle 15"/>
          <p:cNvSpPr>
            <a:spLocks noChangeArrowheads="1"/>
          </p:cNvSpPr>
          <p:nvPr/>
        </p:nvSpPr>
        <p:spPr bwMode="auto">
          <a:xfrm>
            <a:off x="-101573" y="2142068"/>
            <a:ext cx="3789962" cy="3191933"/>
          </a:xfrm>
          <a:prstGeom prst="rect">
            <a:avLst/>
          </a:prstGeom>
          <a:gradFill rotWithShape="1">
            <a:gsLst>
              <a:gs pos="0">
                <a:srgbClr val="D9D9D9">
                  <a:alpha val="20000"/>
                </a:srgbClr>
              </a:gs>
              <a:gs pos="100000">
                <a:srgbClr val="D9D9D9">
                  <a:alpha val="0"/>
                </a:srgbClr>
              </a:gs>
            </a:gsLst>
            <a:lin ang="5400000" scaled="1"/>
          </a:gradFill>
          <a:ln w="25400">
            <a:noFill/>
            <a:miter lim="800000"/>
            <a:headEnd/>
            <a:tailEnd/>
          </a:ln>
          <a:effectLst>
            <a:outerShdw dist="50800" dir="5400000" algn="ctr" rotWithShape="0">
              <a:srgbClr val="808080">
                <a:alpha val="26999"/>
              </a:srgbClr>
            </a:outerShdw>
          </a:effectLst>
        </p:spPr>
        <p:txBody>
          <a:bodyPr anchor="ctr"/>
          <a:lstStyle/>
          <a:p>
            <a:pPr algn="ctr" fontAlgn="auto">
              <a:spcBef>
                <a:spcPts val="0"/>
              </a:spcBef>
              <a:spcAft>
                <a:spcPts val="0"/>
              </a:spcAft>
              <a:defRPr/>
            </a:pPr>
            <a:endParaRPr lang="en-US" dirty="0">
              <a:solidFill>
                <a:srgbClr val="435153"/>
              </a:solidFill>
              <a:latin typeface="+mn-lt"/>
              <a:ea typeface="+mn-ea"/>
            </a:endParaRPr>
          </a:p>
        </p:txBody>
      </p:sp>
      <p:sp>
        <p:nvSpPr>
          <p:cNvPr id="17" name="Rectangle 16"/>
          <p:cNvSpPr>
            <a:spLocks noChangeArrowheads="1"/>
          </p:cNvSpPr>
          <p:nvPr/>
        </p:nvSpPr>
        <p:spPr bwMode="auto">
          <a:xfrm>
            <a:off x="4200490" y="2160588"/>
            <a:ext cx="3787847" cy="4697412"/>
          </a:xfrm>
          <a:prstGeom prst="rect">
            <a:avLst/>
          </a:prstGeom>
          <a:gradFill rotWithShape="1">
            <a:gsLst>
              <a:gs pos="0">
                <a:srgbClr val="D9D9D9">
                  <a:alpha val="20000"/>
                </a:srgbClr>
              </a:gs>
              <a:gs pos="100000">
                <a:srgbClr val="D9D9D9">
                  <a:alpha val="0"/>
                </a:srgbClr>
              </a:gs>
            </a:gsLst>
            <a:lin ang="5400000" scaled="1"/>
          </a:gradFill>
          <a:ln w="25400">
            <a:noFill/>
            <a:miter lim="800000"/>
            <a:headEnd/>
            <a:tailEnd/>
          </a:ln>
          <a:effectLst>
            <a:outerShdw dist="50800" dir="5400000" algn="ctr" rotWithShape="0">
              <a:srgbClr val="808080">
                <a:alpha val="26999"/>
              </a:srgbClr>
            </a:outerShdw>
          </a:effectLst>
        </p:spPr>
        <p:txBody>
          <a:bodyPr anchor="ctr"/>
          <a:lstStyle/>
          <a:p>
            <a:pPr algn="ctr" fontAlgn="auto">
              <a:spcBef>
                <a:spcPts val="0"/>
              </a:spcBef>
              <a:spcAft>
                <a:spcPts val="0"/>
              </a:spcAft>
              <a:defRPr/>
            </a:pPr>
            <a:endParaRPr lang="en-US" dirty="0">
              <a:solidFill>
                <a:schemeClr val="lt1"/>
              </a:solidFill>
              <a:latin typeface="+mn-lt"/>
              <a:ea typeface="+mn-ea"/>
            </a:endParaRPr>
          </a:p>
        </p:txBody>
      </p:sp>
      <p:sp>
        <p:nvSpPr>
          <p:cNvPr id="18" name="Rectangle 17"/>
          <p:cNvSpPr>
            <a:spLocks noChangeArrowheads="1"/>
          </p:cNvSpPr>
          <p:nvPr/>
        </p:nvSpPr>
        <p:spPr bwMode="auto">
          <a:xfrm>
            <a:off x="8053936" y="2160588"/>
            <a:ext cx="3789963" cy="3021012"/>
          </a:xfrm>
          <a:prstGeom prst="rect">
            <a:avLst/>
          </a:prstGeom>
          <a:gradFill rotWithShape="1">
            <a:gsLst>
              <a:gs pos="0">
                <a:srgbClr val="D9D9D9">
                  <a:alpha val="20000"/>
                </a:srgbClr>
              </a:gs>
              <a:gs pos="100000">
                <a:srgbClr val="D9D9D9">
                  <a:alpha val="0"/>
                </a:srgbClr>
              </a:gs>
            </a:gsLst>
            <a:lin ang="5400000" scaled="1"/>
          </a:gradFill>
          <a:ln w="25400">
            <a:noFill/>
            <a:miter lim="800000"/>
            <a:headEnd/>
            <a:tailEnd/>
          </a:ln>
          <a:effectLst>
            <a:outerShdw dist="50800" dir="5400000" algn="ctr" rotWithShape="0">
              <a:srgbClr val="808080">
                <a:alpha val="26999"/>
              </a:srgbClr>
            </a:outerShdw>
          </a:effectLst>
        </p:spPr>
        <p:txBody>
          <a:bodyPr anchor="ctr"/>
          <a:lstStyle/>
          <a:p>
            <a:pPr algn="ctr" fontAlgn="auto">
              <a:spcBef>
                <a:spcPts val="0"/>
              </a:spcBef>
              <a:spcAft>
                <a:spcPts val="0"/>
              </a:spcAft>
              <a:defRPr/>
            </a:pPr>
            <a:endParaRPr lang="en-US" dirty="0">
              <a:solidFill>
                <a:schemeClr val="lt1"/>
              </a:solidFill>
              <a:latin typeface="+mn-lt"/>
              <a:ea typeface="+mn-ea"/>
            </a:endParaRPr>
          </a:p>
        </p:txBody>
      </p:sp>
      <p:grpSp>
        <p:nvGrpSpPr>
          <p:cNvPr id="89095" name="Group 18"/>
          <p:cNvGrpSpPr>
            <a:grpSpLocks/>
          </p:cNvGrpSpPr>
          <p:nvPr/>
        </p:nvGrpSpPr>
        <p:grpSpPr bwMode="auto">
          <a:xfrm>
            <a:off x="8053936" y="1293814"/>
            <a:ext cx="3789963" cy="866775"/>
            <a:chOff x="6041854" y="1294602"/>
            <a:chExt cx="2842654" cy="865899"/>
          </a:xfrm>
        </p:grpSpPr>
        <p:sp>
          <p:nvSpPr>
            <p:cNvPr id="20" name="Round Same Side Corner Rectangle 19"/>
            <p:cNvSpPr/>
            <p:nvPr/>
          </p:nvSpPr>
          <p:spPr>
            <a:xfrm>
              <a:off x="6041854" y="1294602"/>
              <a:ext cx="2842654" cy="865899"/>
            </a:xfrm>
            <a:prstGeom prst="round2SameRect">
              <a:avLst/>
            </a:prstGeom>
            <a:gradFill flip="none" rotWithShape="1">
              <a:gsLst>
                <a:gs pos="0">
                  <a:schemeClr val="tx1">
                    <a:lumMod val="60000"/>
                    <a:lumOff val="40000"/>
                    <a:shade val="30000"/>
                    <a:satMod val="115000"/>
                  </a:schemeClr>
                </a:gs>
                <a:gs pos="50000">
                  <a:schemeClr val="tx1">
                    <a:lumMod val="60000"/>
                    <a:lumOff val="40000"/>
                    <a:shade val="67500"/>
                    <a:satMod val="115000"/>
                  </a:schemeClr>
                </a:gs>
                <a:gs pos="100000">
                  <a:schemeClr val="tx1">
                    <a:lumMod val="60000"/>
                    <a:lumOff val="40000"/>
                    <a:shade val="100000"/>
                    <a:satMod val="115000"/>
                  </a:schemeClr>
                </a:gs>
              </a:gsLst>
              <a:lin ang="16200000" scaled="1"/>
              <a:tileRect/>
            </a:gradFill>
            <a:ln w="12700">
              <a:solidFill>
                <a:srgbClr val="4DCAFF">
                  <a:alpha val="50196"/>
                </a:srgb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1" name="Rectangle 20"/>
            <p:cNvSpPr/>
            <p:nvPr/>
          </p:nvSpPr>
          <p:spPr>
            <a:xfrm>
              <a:off x="6041854" y="1524042"/>
              <a:ext cx="2842654" cy="368959"/>
            </a:xfrm>
            <a:prstGeom prst="rect">
              <a:avLst/>
            </a:prstGeom>
          </p:spPr>
          <p:txBody>
            <a:bodyPr anchor="ctr">
              <a:spAutoFit/>
            </a:bodyPr>
            <a:lstStyle/>
            <a:p>
              <a:pPr algn="ctr" fontAlgn="auto">
                <a:lnSpc>
                  <a:spcPct val="90000"/>
                </a:lnSpc>
                <a:spcBef>
                  <a:spcPts val="0"/>
                </a:spcBef>
                <a:spcAft>
                  <a:spcPts val="0"/>
                </a:spcAft>
                <a:defRPr/>
              </a:pPr>
              <a:r>
                <a:rPr lang="en-US" sz="2000" dirty="0" smtClean="0">
                  <a:solidFill>
                    <a:schemeClr val="bg1"/>
                  </a:solidFill>
                  <a:effectLst>
                    <a:outerShdw blurRad="177800" algn="ctr" rotWithShape="0">
                      <a:prstClr val="black">
                        <a:alpha val="60000"/>
                      </a:prstClr>
                    </a:outerShdw>
                  </a:effectLst>
                </a:rPr>
                <a:t>Useful Sites</a:t>
              </a:r>
              <a:endParaRPr lang="en-US" sz="2000" dirty="0">
                <a:solidFill>
                  <a:schemeClr val="bg1"/>
                </a:solidFill>
                <a:effectLst>
                  <a:outerShdw blurRad="177800" algn="ctr" rotWithShape="0">
                    <a:prstClr val="black">
                      <a:alpha val="60000"/>
                    </a:prstClr>
                  </a:outerShdw>
                </a:effectLst>
              </a:endParaRPr>
            </a:p>
          </p:txBody>
        </p:sp>
      </p:grpSp>
      <p:sp>
        <p:nvSpPr>
          <p:cNvPr id="23" name="Round Same Side Corner Rectangle 22"/>
          <p:cNvSpPr/>
          <p:nvPr/>
        </p:nvSpPr>
        <p:spPr bwMode="auto">
          <a:xfrm>
            <a:off x="344928" y="1293814"/>
            <a:ext cx="3789962" cy="866775"/>
          </a:xfrm>
          <a:prstGeom prst="round2SameRect">
            <a:avLst/>
          </a:prstGeom>
          <a:gradFill flip="none" rotWithShape="1">
            <a:gsLst>
              <a:gs pos="0">
                <a:schemeClr val="tx1">
                  <a:lumMod val="60000"/>
                  <a:lumOff val="40000"/>
                  <a:shade val="30000"/>
                  <a:satMod val="115000"/>
                </a:schemeClr>
              </a:gs>
              <a:gs pos="50000">
                <a:schemeClr val="tx1">
                  <a:lumMod val="60000"/>
                  <a:lumOff val="40000"/>
                  <a:shade val="67500"/>
                  <a:satMod val="115000"/>
                </a:schemeClr>
              </a:gs>
              <a:gs pos="100000">
                <a:schemeClr val="tx1">
                  <a:lumMod val="60000"/>
                  <a:lumOff val="40000"/>
                  <a:shade val="100000"/>
                  <a:satMod val="115000"/>
                </a:schemeClr>
              </a:gs>
            </a:gsLst>
            <a:lin ang="16200000" scaled="1"/>
            <a:tileRect/>
          </a:gradFill>
          <a:ln w="12700">
            <a:solidFill>
              <a:srgbClr val="4DCAFF">
                <a:alpha val="50196"/>
              </a:srgb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25" name="Straight Connector 24"/>
          <p:cNvCxnSpPr/>
          <p:nvPr/>
        </p:nvCxnSpPr>
        <p:spPr>
          <a:xfrm>
            <a:off x="0" y="2160588"/>
            <a:ext cx="1218882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89098" name="Group 25"/>
          <p:cNvGrpSpPr>
            <a:grpSpLocks/>
          </p:cNvGrpSpPr>
          <p:nvPr/>
        </p:nvGrpSpPr>
        <p:grpSpPr bwMode="auto">
          <a:xfrm>
            <a:off x="4200490" y="1293814"/>
            <a:ext cx="3787847" cy="866775"/>
            <a:chOff x="3150672" y="1294602"/>
            <a:chExt cx="2842654" cy="865899"/>
          </a:xfrm>
        </p:grpSpPr>
        <p:sp>
          <p:nvSpPr>
            <p:cNvPr id="27" name="Round Same Side Corner Rectangle 26"/>
            <p:cNvSpPr/>
            <p:nvPr/>
          </p:nvSpPr>
          <p:spPr>
            <a:xfrm>
              <a:off x="3150672" y="1294602"/>
              <a:ext cx="2842654" cy="865899"/>
            </a:xfrm>
            <a:prstGeom prst="round2SameRect">
              <a:avLst/>
            </a:prstGeom>
            <a:gradFill flip="none" rotWithShape="1">
              <a:gsLst>
                <a:gs pos="0">
                  <a:schemeClr val="tx1">
                    <a:lumMod val="60000"/>
                    <a:lumOff val="40000"/>
                    <a:shade val="30000"/>
                    <a:satMod val="115000"/>
                  </a:schemeClr>
                </a:gs>
                <a:gs pos="50000">
                  <a:schemeClr val="tx1">
                    <a:lumMod val="60000"/>
                    <a:lumOff val="40000"/>
                    <a:shade val="67500"/>
                    <a:satMod val="115000"/>
                  </a:schemeClr>
                </a:gs>
                <a:gs pos="100000">
                  <a:schemeClr val="tx1">
                    <a:lumMod val="60000"/>
                    <a:lumOff val="40000"/>
                    <a:shade val="100000"/>
                    <a:satMod val="115000"/>
                  </a:schemeClr>
                </a:gs>
              </a:gsLst>
              <a:lin ang="16200000" scaled="1"/>
              <a:tileRect/>
            </a:gradFill>
            <a:ln w="12700">
              <a:solidFill>
                <a:srgbClr val="4DCAFF">
                  <a:alpha val="50196"/>
                </a:srgb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8" name="Rectangle 27"/>
            <p:cNvSpPr/>
            <p:nvPr/>
          </p:nvSpPr>
          <p:spPr>
            <a:xfrm>
              <a:off x="3150672" y="1524834"/>
              <a:ext cx="2828361" cy="368959"/>
            </a:xfrm>
            <a:prstGeom prst="rect">
              <a:avLst/>
            </a:prstGeom>
          </p:spPr>
          <p:txBody>
            <a:bodyPr anchor="ctr">
              <a:spAutoFit/>
            </a:bodyPr>
            <a:lstStyle/>
            <a:p>
              <a:pPr algn="ctr" fontAlgn="auto">
                <a:lnSpc>
                  <a:spcPct val="90000"/>
                </a:lnSpc>
                <a:spcBef>
                  <a:spcPts val="0"/>
                </a:spcBef>
                <a:spcAft>
                  <a:spcPts val="0"/>
                </a:spcAft>
                <a:defRPr/>
              </a:pPr>
              <a:r>
                <a:rPr lang="en-US" sz="2000" dirty="0" smtClean="0">
                  <a:solidFill>
                    <a:schemeClr val="bg1"/>
                  </a:solidFill>
                  <a:effectLst>
                    <a:outerShdw blurRad="177800" algn="ctr" rotWithShape="0">
                      <a:prstClr val="black">
                        <a:alpha val="60000"/>
                      </a:prstClr>
                    </a:outerShdw>
                  </a:effectLst>
                </a:rPr>
                <a:t>Partner Marketing Central</a:t>
              </a:r>
              <a:endParaRPr lang="en-US" sz="2000" dirty="0">
                <a:solidFill>
                  <a:schemeClr val="bg1"/>
                </a:solidFill>
                <a:effectLst>
                  <a:outerShdw blurRad="177800" algn="ctr" rotWithShape="0">
                    <a:prstClr val="black">
                      <a:alpha val="60000"/>
                    </a:prstClr>
                  </a:outerShdw>
                </a:effectLst>
                <a:latin typeface="+mn-lt"/>
                <a:ea typeface="+mn-ea"/>
              </a:endParaRPr>
            </a:p>
          </p:txBody>
        </p:sp>
      </p:grpSp>
      <p:sp>
        <p:nvSpPr>
          <p:cNvPr id="89099" name="Rectangle 28"/>
          <p:cNvSpPr>
            <a:spLocks noChangeArrowheads="1"/>
          </p:cNvSpPr>
          <p:nvPr/>
        </p:nvSpPr>
        <p:spPr bwMode="auto">
          <a:xfrm>
            <a:off x="8053936" y="2174457"/>
            <a:ext cx="3694738" cy="1365502"/>
          </a:xfrm>
          <a:prstGeom prst="rect">
            <a:avLst/>
          </a:prstGeom>
          <a:noFill/>
          <a:ln w="9525">
            <a:noFill/>
            <a:miter lim="800000"/>
            <a:headEnd/>
            <a:tailEnd/>
          </a:ln>
        </p:spPr>
        <p:txBody>
          <a:bodyPr>
            <a:spAutoFit/>
          </a:bodyPr>
          <a:lstStyle/>
          <a:p>
            <a:pPr>
              <a:lnSpc>
                <a:spcPct val="90000"/>
              </a:lnSpc>
              <a:spcBef>
                <a:spcPts val="1400"/>
              </a:spcBef>
            </a:pPr>
            <a:r>
              <a:rPr lang="en-US" dirty="0">
                <a:solidFill>
                  <a:srgbClr val="435153"/>
                </a:solidFill>
              </a:rPr>
              <a:t>Collaboration Breakaway </a:t>
            </a:r>
            <a:r>
              <a:rPr lang="en-US" dirty="0" smtClean="0">
                <a:solidFill>
                  <a:srgbClr val="435153"/>
                </a:solidFill>
              </a:rPr>
              <a:t>PLUS promotion: </a:t>
            </a:r>
          </a:p>
          <a:p>
            <a:pPr>
              <a:lnSpc>
                <a:spcPct val="90000"/>
              </a:lnSpc>
              <a:spcBef>
                <a:spcPts val="1400"/>
              </a:spcBef>
            </a:pPr>
            <a:r>
              <a:rPr lang="en-US" sz="1600" dirty="0" smtClean="0">
                <a:hlinkClick r:id="rId5"/>
              </a:rPr>
              <a:t>www.cisco.com/go/cbplus</a:t>
            </a:r>
            <a:r>
              <a:rPr lang="en-US" sz="1600" dirty="0" smtClean="0"/>
              <a:t> </a:t>
            </a:r>
          </a:p>
          <a:p>
            <a:pPr>
              <a:lnSpc>
                <a:spcPct val="90000"/>
              </a:lnSpc>
              <a:spcBef>
                <a:spcPts val="1400"/>
              </a:spcBef>
            </a:pPr>
            <a:endParaRPr lang="en-US" sz="1400" dirty="0"/>
          </a:p>
        </p:txBody>
      </p:sp>
      <p:sp>
        <p:nvSpPr>
          <p:cNvPr id="89100" name="Rectangle 29"/>
          <p:cNvSpPr>
            <a:spLocks noChangeArrowheads="1"/>
          </p:cNvSpPr>
          <p:nvPr/>
        </p:nvSpPr>
        <p:spPr bwMode="auto">
          <a:xfrm>
            <a:off x="4247045" y="2230438"/>
            <a:ext cx="3694738" cy="4588949"/>
          </a:xfrm>
          <a:prstGeom prst="rect">
            <a:avLst/>
          </a:prstGeom>
          <a:noFill/>
          <a:ln w="9525">
            <a:noFill/>
            <a:miter lim="800000"/>
            <a:headEnd/>
            <a:tailEnd/>
          </a:ln>
        </p:spPr>
        <p:txBody>
          <a:bodyPr>
            <a:spAutoFit/>
          </a:bodyPr>
          <a:lstStyle/>
          <a:p>
            <a:pPr>
              <a:lnSpc>
                <a:spcPct val="90000"/>
              </a:lnSpc>
              <a:spcBef>
                <a:spcPts val="1400"/>
              </a:spcBef>
            </a:pPr>
            <a:r>
              <a:rPr lang="en-US" sz="1600" dirty="0" smtClean="0">
                <a:solidFill>
                  <a:srgbClr val="435153"/>
                </a:solidFill>
              </a:rPr>
              <a:t>Collaboration Breakaway PLUS:</a:t>
            </a:r>
          </a:p>
          <a:p>
            <a:pPr>
              <a:lnSpc>
                <a:spcPct val="90000"/>
              </a:lnSpc>
              <a:spcBef>
                <a:spcPts val="1400"/>
              </a:spcBef>
            </a:pPr>
            <a:r>
              <a:rPr lang="en-US" sz="1600" dirty="0">
                <a:solidFill>
                  <a:srgbClr val="435153"/>
                </a:solidFill>
                <a:hlinkClick r:id="rId6"/>
              </a:rPr>
              <a:t>https://emea.ciscopartnermarketing.com/Orgs/Initiative.aspx?id=936</a:t>
            </a:r>
            <a:endParaRPr lang="en-US" sz="1600" dirty="0" smtClean="0">
              <a:solidFill>
                <a:srgbClr val="435153"/>
              </a:solidFill>
            </a:endParaRPr>
          </a:p>
          <a:p>
            <a:pPr>
              <a:lnSpc>
                <a:spcPct val="90000"/>
              </a:lnSpc>
              <a:spcBef>
                <a:spcPts val="1400"/>
              </a:spcBef>
            </a:pPr>
            <a:r>
              <a:rPr lang="en-US" sz="1600" dirty="0" smtClean="0">
                <a:solidFill>
                  <a:srgbClr val="435153"/>
                </a:solidFill>
              </a:rPr>
              <a:t>Collaboration Breakaway </a:t>
            </a:r>
            <a:r>
              <a:rPr lang="en-US" sz="1600" dirty="0">
                <a:solidFill>
                  <a:srgbClr val="435153"/>
                </a:solidFill>
              </a:rPr>
              <a:t>PLUS </a:t>
            </a:r>
            <a:r>
              <a:rPr lang="en-US" sz="1600" dirty="0" smtClean="0">
                <a:solidFill>
                  <a:srgbClr val="435153"/>
                </a:solidFill>
              </a:rPr>
              <a:t>Mid-Market</a:t>
            </a:r>
          </a:p>
          <a:p>
            <a:pPr>
              <a:lnSpc>
                <a:spcPct val="90000"/>
              </a:lnSpc>
              <a:spcBef>
                <a:spcPts val="1400"/>
              </a:spcBef>
            </a:pPr>
            <a:r>
              <a:rPr lang="en-US" sz="1400" dirty="0" smtClean="0">
                <a:solidFill>
                  <a:schemeClr val="accent1"/>
                </a:solidFill>
                <a:hlinkClick r:id="rId7"/>
              </a:rPr>
              <a:t>https</a:t>
            </a:r>
            <a:r>
              <a:rPr lang="en-US" sz="1400" dirty="0">
                <a:solidFill>
                  <a:schemeClr val="accent1"/>
                </a:solidFill>
                <a:hlinkClick r:id="rId7"/>
              </a:rPr>
              <a:t>://</a:t>
            </a:r>
            <a:r>
              <a:rPr lang="en-US" sz="1400" dirty="0" smtClean="0">
                <a:solidFill>
                  <a:schemeClr val="accent1"/>
                </a:solidFill>
                <a:hlinkClick r:id="rId7"/>
              </a:rPr>
              <a:t>emea.ciscopartnermarketing.com/Orgs/Initiative.aspx?id=1501</a:t>
            </a:r>
            <a:endParaRPr lang="en-US" sz="1400" dirty="0" smtClean="0">
              <a:solidFill>
                <a:schemeClr val="accent1"/>
              </a:solidFill>
            </a:endParaRPr>
          </a:p>
          <a:p>
            <a:pPr>
              <a:lnSpc>
                <a:spcPct val="90000"/>
              </a:lnSpc>
              <a:spcBef>
                <a:spcPts val="1400"/>
              </a:spcBef>
            </a:pPr>
            <a:r>
              <a:rPr lang="en-US" sz="1600" dirty="0" smtClean="0">
                <a:solidFill>
                  <a:srgbClr val="000000"/>
                </a:solidFill>
              </a:rPr>
              <a:t>Win the Workspace with Jabber:</a:t>
            </a:r>
          </a:p>
          <a:p>
            <a:pPr>
              <a:lnSpc>
                <a:spcPct val="90000"/>
              </a:lnSpc>
              <a:spcBef>
                <a:spcPts val="1400"/>
              </a:spcBef>
            </a:pPr>
            <a:r>
              <a:rPr lang="en-US" sz="1400" dirty="0">
                <a:solidFill>
                  <a:srgbClr val="000000"/>
                </a:solidFill>
                <a:hlinkClick r:id="rId7"/>
              </a:rPr>
              <a:t>https://emea.ciscopartnermarketing.com/Orgs/Initiative.aspx?id=1514</a:t>
            </a:r>
            <a:endParaRPr lang="en-US" sz="1400" dirty="0">
              <a:solidFill>
                <a:srgbClr val="000000"/>
              </a:solidFill>
            </a:endParaRPr>
          </a:p>
          <a:p>
            <a:pPr>
              <a:lnSpc>
                <a:spcPct val="90000"/>
              </a:lnSpc>
              <a:spcBef>
                <a:spcPts val="1400"/>
              </a:spcBef>
            </a:pPr>
            <a:endParaRPr lang="en-US" sz="1400" dirty="0" smtClean="0">
              <a:solidFill>
                <a:schemeClr val="accent1"/>
              </a:solidFill>
            </a:endParaRPr>
          </a:p>
          <a:p>
            <a:pPr>
              <a:lnSpc>
                <a:spcPct val="90000"/>
              </a:lnSpc>
              <a:spcBef>
                <a:spcPts val="1400"/>
              </a:spcBef>
            </a:pPr>
            <a:endParaRPr lang="en-US" sz="1400" dirty="0">
              <a:solidFill>
                <a:schemeClr val="accent1"/>
              </a:solidFill>
            </a:endParaRPr>
          </a:p>
          <a:p>
            <a:pPr>
              <a:lnSpc>
                <a:spcPct val="90000"/>
              </a:lnSpc>
              <a:spcBef>
                <a:spcPts val="1400"/>
              </a:spcBef>
            </a:pPr>
            <a:endParaRPr lang="en-US" sz="1400" dirty="0" smtClean="0">
              <a:solidFill>
                <a:schemeClr val="accent1"/>
              </a:solidFill>
            </a:endParaRPr>
          </a:p>
          <a:p>
            <a:pPr>
              <a:lnSpc>
                <a:spcPct val="90000"/>
              </a:lnSpc>
              <a:spcBef>
                <a:spcPts val="1400"/>
              </a:spcBef>
            </a:pPr>
            <a:endParaRPr lang="en-US" sz="1400" dirty="0">
              <a:solidFill>
                <a:schemeClr val="accent1"/>
              </a:solidFill>
            </a:endParaRPr>
          </a:p>
        </p:txBody>
      </p:sp>
      <p:sp>
        <p:nvSpPr>
          <p:cNvPr id="89101" name="Rectangle 30"/>
          <p:cNvSpPr>
            <a:spLocks noChangeArrowheads="1"/>
          </p:cNvSpPr>
          <p:nvPr/>
        </p:nvSpPr>
        <p:spPr bwMode="auto">
          <a:xfrm>
            <a:off x="8125884" y="3581400"/>
            <a:ext cx="3694738" cy="2306272"/>
          </a:xfrm>
          <a:prstGeom prst="rect">
            <a:avLst/>
          </a:prstGeom>
          <a:noFill/>
          <a:ln w="9525">
            <a:noFill/>
            <a:miter lim="800000"/>
            <a:headEnd/>
            <a:tailEnd/>
          </a:ln>
        </p:spPr>
        <p:txBody>
          <a:bodyPr>
            <a:spAutoFit/>
          </a:bodyPr>
          <a:lstStyle/>
          <a:p>
            <a:pPr>
              <a:lnSpc>
                <a:spcPct val="90000"/>
              </a:lnSpc>
              <a:spcBef>
                <a:spcPts val="1400"/>
              </a:spcBef>
            </a:pPr>
            <a:r>
              <a:rPr lang="en-US" dirty="0" smtClean="0">
                <a:solidFill>
                  <a:srgbClr val="435153"/>
                </a:solidFill>
              </a:rPr>
              <a:t>Cisco Brand Exchange:</a:t>
            </a:r>
          </a:p>
          <a:p>
            <a:pPr>
              <a:lnSpc>
                <a:spcPct val="90000"/>
              </a:lnSpc>
              <a:spcBef>
                <a:spcPts val="1400"/>
              </a:spcBef>
            </a:pPr>
            <a:r>
              <a:rPr lang="en-US" dirty="0" smtClean="0">
                <a:solidFill>
                  <a:srgbClr val="435153"/>
                </a:solidFill>
                <a:hlinkClick r:id="rId8"/>
              </a:rPr>
              <a:t>www.bx.cisco.com</a:t>
            </a:r>
            <a:endParaRPr lang="en-US" dirty="0" smtClean="0">
              <a:solidFill>
                <a:srgbClr val="435153"/>
              </a:solidFill>
            </a:endParaRPr>
          </a:p>
          <a:p>
            <a:pPr>
              <a:lnSpc>
                <a:spcPct val="90000"/>
              </a:lnSpc>
              <a:spcBef>
                <a:spcPts val="1400"/>
              </a:spcBef>
            </a:pPr>
            <a:r>
              <a:rPr lang="en-US" dirty="0" smtClean="0">
                <a:solidFill>
                  <a:srgbClr val="435153"/>
                </a:solidFill>
              </a:rPr>
              <a:t>Collaboration Social Pages:</a:t>
            </a:r>
          </a:p>
          <a:p>
            <a:pPr>
              <a:lnSpc>
                <a:spcPct val="90000"/>
              </a:lnSpc>
              <a:spcBef>
                <a:spcPts val="1400"/>
              </a:spcBef>
            </a:pPr>
            <a:r>
              <a:rPr lang="en-US" dirty="0">
                <a:solidFill>
                  <a:srgbClr val="435153"/>
                </a:solidFill>
                <a:hlinkClick r:id="rId9"/>
              </a:rPr>
              <a:t>http://</a:t>
            </a:r>
            <a:r>
              <a:rPr lang="en-US" dirty="0" smtClean="0">
                <a:solidFill>
                  <a:srgbClr val="435153"/>
                </a:solidFill>
                <a:hlinkClick r:id="rId9"/>
              </a:rPr>
              <a:t>socialmedia.cisco.com/collaboration</a:t>
            </a:r>
            <a:endParaRPr lang="en-US" dirty="0" smtClean="0">
              <a:solidFill>
                <a:srgbClr val="435153"/>
              </a:solidFill>
            </a:endParaRPr>
          </a:p>
          <a:p>
            <a:pPr>
              <a:lnSpc>
                <a:spcPct val="90000"/>
              </a:lnSpc>
              <a:spcBef>
                <a:spcPts val="1400"/>
              </a:spcBef>
            </a:pPr>
            <a:endParaRPr lang="en-US" dirty="0" smtClean="0">
              <a:solidFill>
                <a:srgbClr val="435153"/>
              </a:solidFill>
            </a:endParaRPr>
          </a:p>
        </p:txBody>
      </p:sp>
      <p:sp>
        <p:nvSpPr>
          <p:cNvPr id="22" name="Rectangle 21"/>
          <p:cNvSpPr/>
          <p:nvPr/>
        </p:nvSpPr>
        <p:spPr bwMode="auto">
          <a:xfrm>
            <a:off x="372437" y="1384984"/>
            <a:ext cx="3789963" cy="646331"/>
          </a:xfrm>
          <a:prstGeom prst="rect">
            <a:avLst/>
          </a:prstGeom>
        </p:spPr>
        <p:txBody>
          <a:bodyPr anchor="ctr">
            <a:spAutoFit/>
          </a:bodyPr>
          <a:lstStyle/>
          <a:p>
            <a:pPr algn="ctr" fontAlgn="auto">
              <a:lnSpc>
                <a:spcPct val="90000"/>
              </a:lnSpc>
              <a:spcBef>
                <a:spcPts val="0"/>
              </a:spcBef>
              <a:spcAft>
                <a:spcPts val="0"/>
              </a:spcAft>
              <a:defRPr/>
            </a:pPr>
            <a:r>
              <a:rPr lang="en-US" sz="2000" dirty="0" smtClean="0">
                <a:solidFill>
                  <a:schemeClr val="bg1"/>
                </a:solidFill>
                <a:effectLst>
                  <a:outerShdw blurRad="177800" algn="ctr" rotWithShape="0">
                    <a:prstClr val="black">
                      <a:alpha val="60000"/>
                    </a:prstClr>
                  </a:outerShdw>
                </a:effectLst>
                <a:latin typeface="+mn-lt"/>
                <a:ea typeface="+mn-ea"/>
              </a:rPr>
              <a:t>Product </a:t>
            </a:r>
          </a:p>
          <a:p>
            <a:pPr algn="ctr" fontAlgn="auto">
              <a:lnSpc>
                <a:spcPct val="90000"/>
              </a:lnSpc>
              <a:spcBef>
                <a:spcPts val="0"/>
              </a:spcBef>
              <a:spcAft>
                <a:spcPts val="0"/>
              </a:spcAft>
              <a:defRPr/>
            </a:pPr>
            <a:r>
              <a:rPr lang="en-US" sz="2000" dirty="0" smtClean="0">
                <a:solidFill>
                  <a:schemeClr val="bg1"/>
                </a:solidFill>
                <a:effectLst>
                  <a:outerShdw blurRad="177800" algn="ctr" rotWithShape="0">
                    <a:prstClr val="black">
                      <a:alpha val="60000"/>
                    </a:prstClr>
                  </a:outerShdw>
                </a:effectLst>
                <a:latin typeface="+mn-lt"/>
                <a:ea typeface="+mn-ea"/>
              </a:rPr>
              <a:t>Information</a:t>
            </a:r>
            <a:endParaRPr lang="en-US" sz="2000" dirty="0">
              <a:solidFill>
                <a:schemeClr val="bg1"/>
              </a:solidFill>
              <a:effectLst>
                <a:outerShdw blurRad="177800" algn="ctr" rotWithShape="0">
                  <a:prstClr val="black">
                    <a:alpha val="60000"/>
                  </a:prstClr>
                </a:outerShdw>
              </a:effectLst>
              <a:latin typeface="+mn-lt"/>
              <a:ea typeface="+mn-ea"/>
            </a:endParaRPr>
          </a:p>
        </p:txBody>
      </p:sp>
      <p:sp>
        <p:nvSpPr>
          <p:cNvPr id="26" name="Rectangle 29"/>
          <p:cNvSpPr>
            <a:spLocks noChangeArrowheads="1"/>
          </p:cNvSpPr>
          <p:nvPr/>
        </p:nvSpPr>
        <p:spPr bwMode="auto">
          <a:xfrm>
            <a:off x="406295" y="2362201"/>
            <a:ext cx="3694738" cy="3046988"/>
          </a:xfrm>
          <a:prstGeom prst="rect">
            <a:avLst/>
          </a:prstGeom>
          <a:noFill/>
          <a:ln w="9525">
            <a:noFill/>
            <a:miter lim="800000"/>
            <a:headEnd/>
            <a:tailEnd/>
          </a:ln>
        </p:spPr>
        <p:txBody>
          <a:bodyPr>
            <a:spAutoFit/>
          </a:bodyPr>
          <a:lstStyle/>
          <a:p>
            <a:r>
              <a:rPr lang="en-US" sz="1600" dirty="0">
                <a:solidFill>
                  <a:srgbClr val="435153"/>
                </a:solidFill>
              </a:rPr>
              <a:t>Cisco Business Edition 6000 Solution Resources: </a:t>
            </a:r>
            <a:r>
              <a:rPr lang="en-US" sz="1600" u="sng" dirty="0">
                <a:hlinkClick r:id="rId10"/>
              </a:rPr>
              <a:t>www.cisco.com/go/</a:t>
            </a:r>
            <a:r>
              <a:rPr lang="en-US" sz="1600" u="sng" dirty="0" smtClean="0">
                <a:hlinkClick r:id="rId10"/>
              </a:rPr>
              <a:t>be6000</a:t>
            </a:r>
          </a:p>
          <a:p>
            <a:endParaRPr lang="en-US" sz="1600" dirty="0">
              <a:hlinkClick r:id="rId10"/>
            </a:endParaRPr>
          </a:p>
          <a:p>
            <a:r>
              <a:rPr lang="en-US" sz="1600" dirty="0" smtClean="0">
                <a:solidFill>
                  <a:srgbClr val="435153"/>
                </a:solidFill>
              </a:rPr>
              <a:t>Cisco Jabber: </a:t>
            </a:r>
            <a:r>
              <a:rPr lang="en-US" sz="1600" dirty="0" smtClean="0">
                <a:solidFill>
                  <a:srgbClr val="435153"/>
                </a:solidFill>
                <a:hlinkClick r:id="rId11"/>
              </a:rPr>
              <a:t>www.cisco.com/go/jabber</a:t>
            </a:r>
            <a:endParaRPr lang="en-US" sz="1600" dirty="0" smtClean="0">
              <a:solidFill>
                <a:srgbClr val="435153"/>
              </a:solidFill>
            </a:endParaRPr>
          </a:p>
          <a:p>
            <a:endParaRPr lang="en-US" sz="1600" dirty="0">
              <a:solidFill>
                <a:srgbClr val="435153"/>
              </a:solidFill>
              <a:hlinkClick r:id="rId12"/>
            </a:endParaRPr>
          </a:p>
          <a:p>
            <a:r>
              <a:rPr lang="en-US" sz="1600" dirty="0">
                <a:solidFill>
                  <a:srgbClr val="000000"/>
                </a:solidFill>
              </a:rPr>
              <a:t>Partner Facing Collaboration Business Experience tool</a:t>
            </a:r>
            <a:r>
              <a:rPr lang="en-US" sz="1600" dirty="0" smtClean="0">
                <a:solidFill>
                  <a:srgbClr val="000000"/>
                </a:solidFill>
              </a:rPr>
              <a:t>:</a:t>
            </a:r>
          </a:p>
          <a:p>
            <a:r>
              <a:rPr lang="en-US" sz="1600" dirty="0" smtClean="0">
                <a:solidFill>
                  <a:schemeClr val="accent1"/>
                </a:solidFill>
                <a:hlinkClick r:id="rId13"/>
              </a:rPr>
              <a:t>http</a:t>
            </a:r>
            <a:r>
              <a:rPr lang="en-US" sz="1600" dirty="0">
                <a:solidFill>
                  <a:schemeClr val="accent1"/>
                </a:solidFill>
                <a:hlinkClick r:id="rId13"/>
              </a:rPr>
              <a:t>://www.cisco.com/assets/swa/flash/partners/collab_business_exp_tool/horizontal_external_en.html#/welcome</a:t>
            </a:r>
            <a:r>
              <a:rPr lang="en-US" sz="1600" dirty="0">
                <a:solidFill>
                  <a:schemeClr val="accent1"/>
                </a:solidFill>
              </a:rPr>
              <a:t>  </a:t>
            </a:r>
          </a:p>
          <a:p>
            <a:endParaRPr lang="en-US" sz="1600" dirty="0">
              <a:hlinkClick r:id="rId12"/>
            </a:endParaRPr>
          </a:p>
        </p:txBody>
      </p:sp>
      <p:sp>
        <p:nvSpPr>
          <p:cNvPr id="3" name="Rounded Rectangle 2"/>
          <p:cNvSpPr/>
          <p:nvPr/>
        </p:nvSpPr>
        <p:spPr>
          <a:xfrm>
            <a:off x="372437" y="5593976"/>
            <a:ext cx="11448185" cy="1021977"/>
          </a:xfrm>
          <a:prstGeom prst="roundRect">
            <a:avLst/>
          </a:prstGeom>
          <a:solidFill>
            <a:srgbClr val="0096D6"/>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For any Collaboration campaign specific enquiries please contact Faith </a:t>
            </a:r>
            <a:r>
              <a:rPr lang="en-GB" dirty="0" smtClean="0">
                <a:solidFill>
                  <a:schemeClr val="bg1"/>
                </a:solidFill>
              </a:rPr>
              <a:t>Wheller (</a:t>
            </a:r>
            <a:r>
              <a:rPr lang="en-GB" dirty="0" smtClean="0">
                <a:solidFill>
                  <a:schemeClr val="bg1"/>
                </a:solidFill>
                <a:hlinkClick r:id="rId14"/>
              </a:rPr>
              <a:t>fwheller@cisco.com</a:t>
            </a:r>
            <a:r>
              <a:rPr lang="en-GB" dirty="0" smtClean="0">
                <a:solidFill>
                  <a:schemeClr val="bg1"/>
                </a:solidFill>
              </a:rPr>
              <a:t>) </a:t>
            </a:r>
            <a:r>
              <a:rPr lang="en-GB" dirty="0" smtClean="0"/>
              <a:t>or</a:t>
            </a:r>
          </a:p>
          <a:p>
            <a:pPr algn="ctr"/>
            <a:r>
              <a:rPr lang="en-GB" dirty="0" smtClean="0"/>
              <a:t>Petra Almering (pealmeri@cisco.com)</a:t>
            </a:r>
          </a:p>
        </p:txBody>
      </p:sp>
    </p:spTree>
    <p:extLst>
      <p:ext uri="{BB962C8B-B14F-4D97-AF65-F5344CB8AC3E}">
        <p14:creationId xmlns:p14="http://schemas.microsoft.com/office/powerpoint/2010/main" val="2673120139"/>
      </p:ext>
    </p:extLst>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Agenda:</a:t>
            </a:r>
            <a:endParaRPr lang="en-GB" dirty="0"/>
          </a:p>
        </p:txBody>
      </p:sp>
      <p:sp>
        <p:nvSpPr>
          <p:cNvPr id="3" name="Text Placeholder 2"/>
          <p:cNvSpPr>
            <a:spLocks noGrp="1"/>
          </p:cNvSpPr>
          <p:nvPr>
            <p:ph type="body" sz="quarter" idx="10"/>
          </p:nvPr>
        </p:nvSpPr>
        <p:spPr/>
        <p:txBody>
          <a:bodyPr>
            <a:normAutofit/>
          </a:bodyPr>
          <a:lstStyle/>
          <a:p>
            <a:r>
              <a:rPr lang="en-GB" b="1" dirty="0" smtClean="0"/>
              <a:t>Collaboration </a:t>
            </a:r>
            <a:r>
              <a:rPr lang="en-GB" b="1" dirty="0"/>
              <a:t>Overview</a:t>
            </a:r>
          </a:p>
          <a:p>
            <a:r>
              <a:rPr lang="en-GB" b="1" dirty="0" smtClean="0"/>
              <a:t>Current </a:t>
            </a:r>
            <a:r>
              <a:rPr lang="en-GB" b="1" dirty="0"/>
              <a:t>Campaigns</a:t>
            </a:r>
          </a:p>
          <a:p>
            <a:pPr lvl="1"/>
            <a:r>
              <a:rPr lang="en-GB" b="1" dirty="0" smtClean="0"/>
              <a:t>Collaboration Breakaway </a:t>
            </a:r>
            <a:r>
              <a:rPr lang="en-GB" b="1" dirty="0"/>
              <a:t>PLUS</a:t>
            </a:r>
          </a:p>
          <a:p>
            <a:pPr lvl="1"/>
            <a:r>
              <a:rPr lang="en-GB" b="1" dirty="0" smtClean="0"/>
              <a:t>Collaboration Breakaway </a:t>
            </a:r>
            <a:r>
              <a:rPr lang="en-GB" b="1" dirty="0"/>
              <a:t>PLUS Mid Market</a:t>
            </a:r>
          </a:p>
          <a:p>
            <a:pPr lvl="1"/>
            <a:r>
              <a:rPr lang="en-GB" b="1" dirty="0" smtClean="0"/>
              <a:t>Win the Workspace with Jabber</a:t>
            </a:r>
            <a:endParaRPr lang="en-GB" b="1" dirty="0"/>
          </a:p>
          <a:p>
            <a:r>
              <a:rPr lang="en-GB" b="1" dirty="0" smtClean="0"/>
              <a:t>Collaboration Breakaway </a:t>
            </a:r>
            <a:r>
              <a:rPr lang="en-GB" b="1" dirty="0"/>
              <a:t>PLUS </a:t>
            </a:r>
            <a:r>
              <a:rPr lang="en-GB" b="1" dirty="0" smtClean="0"/>
              <a:t>Promotion</a:t>
            </a:r>
            <a:endParaRPr lang="en-GB" b="1" dirty="0"/>
          </a:p>
          <a:p>
            <a:r>
              <a:rPr lang="en-GB" b="1" dirty="0" smtClean="0"/>
              <a:t>Partner Execution Options</a:t>
            </a:r>
          </a:p>
          <a:p>
            <a:r>
              <a:rPr lang="en-GB" b="1" dirty="0" smtClean="0"/>
              <a:t>What’s coming over the next 6 months?</a:t>
            </a:r>
            <a:endParaRPr lang="en-GB" b="1" dirty="0"/>
          </a:p>
          <a:p>
            <a:r>
              <a:rPr lang="en-GB" b="1" dirty="0" smtClean="0"/>
              <a:t>Further </a:t>
            </a:r>
            <a:r>
              <a:rPr lang="en-GB" b="1" dirty="0"/>
              <a:t>Resources</a:t>
            </a:r>
          </a:p>
          <a:p>
            <a:endParaRPr lang="en-GB" dirty="0"/>
          </a:p>
        </p:txBody>
      </p:sp>
    </p:spTree>
    <p:extLst>
      <p:ext uri="{BB962C8B-B14F-4D97-AF65-F5344CB8AC3E}">
        <p14:creationId xmlns:p14="http://schemas.microsoft.com/office/powerpoint/2010/main" val="3366153947"/>
      </p:ext>
    </p:extLst>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Polling Slide</a:t>
            </a:r>
            <a:endParaRPr lang="en-GB" dirty="0"/>
          </a:p>
        </p:txBody>
      </p:sp>
    </p:spTree>
    <p:extLst>
      <p:ext uri="{BB962C8B-B14F-4D97-AF65-F5344CB8AC3E}">
        <p14:creationId xmlns:p14="http://schemas.microsoft.com/office/powerpoint/2010/main" val="125457898"/>
      </p:ext>
    </p:extLst>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5052120"/>
      </p:ext>
    </p:extLst>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PMC URLs – Collaboration Breakaway PLUS</a:t>
            </a:r>
            <a:endParaRPr lang="en-GB" dirty="0"/>
          </a:p>
        </p:txBody>
      </p:sp>
      <p:graphicFrame>
        <p:nvGraphicFramePr>
          <p:cNvPr id="3" name="Table 2"/>
          <p:cNvGraphicFramePr>
            <a:graphicFrameLocks noGrp="1"/>
          </p:cNvGraphicFramePr>
          <p:nvPr>
            <p:extLst>
              <p:ext uri="{D42A27DB-BD31-4B8C-83A1-F6EECF244321}">
                <p14:modId xmlns:p14="http://schemas.microsoft.com/office/powerpoint/2010/main" val="395351631"/>
              </p:ext>
            </p:extLst>
          </p:nvPr>
        </p:nvGraphicFramePr>
        <p:xfrm>
          <a:off x="444717" y="1459960"/>
          <a:ext cx="10259142" cy="3748374"/>
        </p:xfrm>
        <a:graphic>
          <a:graphicData uri="http://schemas.openxmlformats.org/drawingml/2006/table">
            <a:tbl>
              <a:tblPr firstRow="1" bandRow="1">
                <a:tableStyleId>{5C22544A-7EE6-4342-B048-85BDC9FD1C3A}</a:tableStyleId>
              </a:tblPr>
              <a:tblGrid>
                <a:gridCol w="5129571"/>
                <a:gridCol w="5129571"/>
              </a:tblGrid>
              <a:tr h="538369">
                <a:tc>
                  <a:txBody>
                    <a:bodyPr/>
                    <a:lstStyle/>
                    <a:p>
                      <a:r>
                        <a:rPr lang="en-GB" sz="1100" dirty="0" smtClean="0"/>
                        <a:t>Language</a:t>
                      </a:r>
                      <a:endParaRPr lang="en-GB" sz="1100" dirty="0"/>
                    </a:p>
                  </a:txBody>
                  <a:tcPr/>
                </a:tc>
                <a:tc>
                  <a:txBody>
                    <a:bodyPr/>
                    <a:lstStyle/>
                    <a:p>
                      <a:r>
                        <a:rPr lang="en-GB" sz="1100" dirty="0" smtClean="0"/>
                        <a:t>Link</a:t>
                      </a:r>
                      <a:endParaRPr lang="en-GB" sz="1100" dirty="0"/>
                    </a:p>
                  </a:txBody>
                  <a:tcPr/>
                </a:tc>
              </a:tr>
              <a:tr h="538369">
                <a:tc>
                  <a:txBody>
                    <a:bodyPr/>
                    <a:lstStyle/>
                    <a:p>
                      <a:r>
                        <a:rPr lang="en-GB" sz="1600" dirty="0" smtClean="0"/>
                        <a:t>English</a:t>
                      </a:r>
                      <a:endParaRPr lang="en-GB" sz="1600" dirty="0"/>
                    </a:p>
                  </a:txBody>
                  <a:tcPr/>
                </a:tc>
                <a:tc>
                  <a:txBody>
                    <a:bodyPr/>
                    <a:lstStyle/>
                    <a:p>
                      <a:r>
                        <a:rPr lang="en-GB" sz="1400" dirty="0" smtClean="0"/>
                        <a:t>https://emea.ciscopartnermarketing.com/Orgs/Initiative.aspx?id=936</a:t>
                      </a:r>
                      <a:endParaRPr lang="en-GB" sz="1400" dirty="0"/>
                    </a:p>
                  </a:txBody>
                  <a:tcPr/>
                </a:tc>
              </a:tr>
              <a:tr h="538369">
                <a:tc>
                  <a:txBody>
                    <a:bodyPr/>
                    <a:lstStyle/>
                    <a:p>
                      <a:r>
                        <a:rPr lang="en-GB" sz="1600" dirty="0" smtClean="0"/>
                        <a:t>Russian</a:t>
                      </a:r>
                      <a:endParaRPr lang="en-GB" sz="1600" dirty="0"/>
                    </a:p>
                  </a:txBody>
                  <a:tcPr/>
                </a:tc>
                <a:tc>
                  <a:txBody>
                    <a:bodyPr/>
                    <a:lstStyle/>
                    <a:p>
                      <a:r>
                        <a:rPr lang="en-GB" sz="1400" dirty="0" smtClean="0"/>
                        <a:t>https://emea.ciscopartnermarketing.com/Orgs/Initiative.aspx?id=1274</a:t>
                      </a:r>
                      <a:endParaRPr lang="en-GB" sz="1400" dirty="0"/>
                    </a:p>
                  </a:txBody>
                  <a:tcPr/>
                </a:tc>
              </a:tr>
              <a:tr h="538369">
                <a:tc>
                  <a:txBody>
                    <a:bodyPr/>
                    <a:lstStyle/>
                    <a:p>
                      <a:r>
                        <a:rPr lang="en-GB" sz="1600" dirty="0" smtClean="0"/>
                        <a:t>German</a:t>
                      </a:r>
                      <a:endParaRPr lang="en-GB" sz="1600" dirty="0"/>
                    </a:p>
                  </a:txBody>
                  <a:tcPr/>
                </a:tc>
                <a:tc>
                  <a:txBody>
                    <a:bodyPr/>
                    <a:lstStyle/>
                    <a:p>
                      <a:r>
                        <a:rPr lang="en-GB" sz="1400" u="sng" kern="1200" dirty="0" smtClean="0">
                          <a:solidFill>
                            <a:schemeClr val="dk1"/>
                          </a:solidFill>
                          <a:effectLst/>
                          <a:latin typeface="+mn-lt"/>
                          <a:ea typeface="+mn-ea"/>
                          <a:cs typeface="+mn-cs"/>
                          <a:hlinkClick r:id="rId3"/>
                        </a:rPr>
                        <a:t>https://emea.ciscopartnermarketing.com/Orgs/Initiative.aspx?id=1025</a:t>
                      </a:r>
                      <a:endParaRPr lang="en-GB" sz="1400" dirty="0"/>
                    </a:p>
                  </a:txBody>
                  <a:tcPr/>
                </a:tc>
              </a:tr>
              <a:tr h="538369">
                <a:tc>
                  <a:txBody>
                    <a:bodyPr/>
                    <a:lstStyle/>
                    <a:p>
                      <a:r>
                        <a:rPr lang="en-GB" sz="1600" dirty="0" smtClean="0"/>
                        <a:t>Italian</a:t>
                      </a:r>
                      <a:endParaRPr lang="en-GB" sz="1600" dirty="0"/>
                    </a:p>
                  </a:txBody>
                  <a:tcPr/>
                </a:tc>
                <a:tc>
                  <a:txBody>
                    <a:bodyPr/>
                    <a:lstStyle/>
                    <a:p>
                      <a:r>
                        <a:rPr lang="en-GB" sz="1400" dirty="0" smtClean="0"/>
                        <a:t>https://emea.ciscopartnermarketing.com/Orgs/Initiative.aspx?id=1044</a:t>
                      </a:r>
                      <a:endParaRPr lang="en-GB" sz="1400" dirty="0"/>
                    </a:p>
                  </a:txBody>
                  <a:tcPr/>
                </a:tc>
              </a:tr>
              <a:tr h="538369">
                <a:tc>
                  <a:txBody>
                    <a:bodyPr/>
                    <a:lstStyle/>
                    <a:p>
                      <a:r>
                        <a:rPr lang="en-GB" sz="1600" dirty="0" smtClean="0"/>
                        <a:t>Spanish</a:t>
                      </a:r>
                      <a:endParaRPr lang="en-GB" sz="1600" dirty="0"/>
                    </a:p>
                  </a:txBody>
                  <a:tcPr/>
                </a:tc>
                <a:tc>
                  <a:txBody>
                    <a:bodyPr/>
                    <a:lstStyle/>
                    <a:p>
                      <a:r>
                        <a:rPr lang="en-GB" sz="1400" dirty="0" smtClean="0"/>
                        <a:t>https://emea.ciscopartnermarketing.com/Orgs/Initiative.aspx?id=1679</a:t>
                      </a:r>
                      <a:endParaRPr lang="en-GB" sz="1400" dirty="0"/>
                    </a:p>
                  </a:txBody>
                  <a:tcPr/>
                </a:tc>
              </a:tr>
              <a:tr h="467868">
                <a:tc>
                  <a:txBody>
                    <a:bodyPr/>
                    <a:lstStyle/>
                    <a:p>
                      <a:r>
                        <a:rPr lang="en-GB" sz="1600" dirty="0" smtClean="0"/>
                        <a:t>French</a:t>
                      </a:r>
                      <a:endParaRPr lang="en-GB" sz="1600" dirty="0"/>
                    </a:p>
                  </a:txBody>
                  <a:tcPr/>
                </a:tc>
                <a:tc>
                  <a:txBody>
                    <a:bodyPr/>
                    <a:lstStyle/>
                    <a:p>
                      <a:r>
                        <a:rPr lang="en-GB" sz="1400" u="sng" kern="1200" dirty="0" smtClean="0">
                          <a:solidFill>
                            <a:schemeClr val="dk1"/>
                          </a:solidFill>
                          <a:effectLst/>
                          <a:latin typeface="+mn-lt"/>
                          <a:ea typeface="+mn-ea"/>
                          <a:cs typeface="+mn-cs"/>
                          <a:hlinkClick r:id="rId4"/>
                        </a:rPr>
                        <a:t>https://emea.ciscopartnermarketing.com/Orgs/Initiative.aspx?id=1030</a:t>
                      </a:r>
                      <a:endParaRPr lang="en-GB" sz="1400" dirty="0"/>
                    </a:p>
                  </a:txBody>
                  <a:tcPr/>
                </a:tc>
              </a:tr>
            </a:tbl>
          </a:graphicData>
        </a:graphic>
      </p:graphicFrame>
      <p:sp>
        <p:nvSpPr>
          <p:cNvPr id="4" name="TextBox 3"/>
          <p:cNvSpPr txBox="1"/>
          <p:nvPr/>
        </p:nvSpPr>
        <p:spPr>
          <a:xfrm>
            <a:off x="444717" y="5432612"/>
            <a:ext cx="10353271" cy="1200329"/>
          </a:xfrm>
          <a:prstGeom prst="rect">
            <a:avLst/>
          </a:prstGeom>
          <a:solidFill>
            <a:schemeClr val="lt1"/>
          </a:solidFill>
        </p:spPr>
        <p:txBody>
          <a:bodyPr wrap="square" rtlCol="0">
            <a:spAutoFit/>
          </a:bodyPr>
          <a:lstStyle/>
          <a:p>
            <a:r>
              <a:rPr lang="en-GB" b="1" dirty="0" smtClean="0"/>
              <a:t>To View the Campaign Implementation Guide Click here</a:t>
            </a:r>
            <a:r>
              <a:rPr lang="en-GB" b="1" dirty="0"/>
              <a:t>: </a:t>
            </a:r>
            <a:r>
              <a:rPr lang="en-GB" b="1" dirty="0">
                <a:hlinkClick r:id="rId5"/>
              </a:rPr>
              <a:t>http://www.foxps.com/client_downloads/cisco-implementation-guide2</a:t>
            </a:r>
            <a:r>
              <a:rPr lang="en-GB" b="1" dirty="0"/>
              <a:t>/</a:t>
            </a:r>
            <a:endParaRPr lang="en-GB" b="1" dirty="0" smtClean="0"/>
          </a:p>
          <a:p>
            <a:r>
              <a:rPr lang="en-GB" b="1" dirty="0" smtClean="0"/>
              <a:t>To view Partner Flyer: Click here: </a:t>
            </a:r>
            <a:r>
              <a:rPr lang="en-GB" b="1" u="sng" dirty="0">
                <a:hlinkClick r:id="rId6"/>
              </a:rPr>
              <a:t>https://emea.ciscopartnermarketing.com/Orgs/Initiative.aspx?id=936</a:t>
            </a:r>
            <a:endParaRPr lang="en-GB" b="1" dirty="0"/>
          </a:p>
        </p:txBody>
      </p:sp>
    </p:spTree>
    <p:extLst>
      <p:ext uri="{BB962C8B-B14F-4D97-AF65-F5344CB8AC3E}">
        <p14:creationId xmlns:p14="http://schemas.microsoft.com/office/powerpoint/2010/main" val="2793715039"/>
      </p:ext>
    </p:extLst>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PMC URLs – Collaboration Breakaway Mid Market</a:t>
            </a:r>
            <a:endParaRPr lang="en-GB" dirty="0"/>
          </a:p>
        </p:txBody>
      </p:sp>
      <p:graphicFrame>
        <p:nvGraphicFramePr>
          <p:cNvPr id="3" name="Table 2"/>
          <p:cNvGraphicFramePr>
            <a:graphicFrameLocks noGrp="1"/>
          </p:cNvGraphicFramePr>
          <p:nvPr>
            <p:extLst>
              <p:ext uri="{D42A27DB-BD31-4B8C-83A1-F6EECF244321}">
                <p14:modId xmlns:p14="http://schemas.microsoft.com/office/powerpoint/2010/main" val="4288010876"/>
              </p:ext>
            </p:extLst>
          </p:nvPr>
        </p:nvGraphicFramePr>
        <p:xfrm>
          <a:off x="444717" y="1459960"/>
          <a:ext cx="10595319" cy="4479894"/>
        </p:xfrm>
        <a:graphic>
          <a:graphicData uri="http://schemas.openxmlformats.org/drawingml/2006/table">
            <a:tbl>
              <a:tblPr firstRow="1" bandRow="1">
                <a:tableStyleId>{5C22544A-7EE6-4342-B048-85BDC9FD1C3A}</a:tableStyleId>
              </a:tblPr>
              <a:tblGrid>
                <a:gridCol w="3531773"/>
                <a:gridCol w="3531773"/>
                <a:gridCol w="3531773"/>
              </a:tblGrid>
              <a:tr h="5383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smtClean="0"/>
                        <a:t>Play</a:t>
                      </a:r>
                    </a:p>
                    <a:p>
                      <a:endParaRPr lang="en-GB" sz="1100" dirty="0"/>
                    </a:p>
                  </a:txBody>
                  <a:tcPr/>
                </a:tc>
                <a:tc>
                  <a:txBody>
                    <a:bodyPr/>
                    <a:lstStyle/>
                    <a:p>
                      <a:r>
                        <a:rPr lang="en-GB" sz="1100" dirty="0" smtClean="0"/>
                        <a:t>Language</a:t>
                      </a:r>
                      <a:endParaRPr lang="en-GB" sz="1100" dirty="0"/>
                    </a:p>
                  </a:txBody>
                  <a:tcPr/>
                </a:tc>
                <a:tc>
                  <a:txBody>
                    <a:bodyPr/>
                    <a:lstStyle/>
                    <a:p>
                      <a:r>
                        <a:rPr lang="en-GB" sz="1100" dirty="0" smtClean="0"/>
                        <a:t>Link</a:t>
                      </a:r>
                      <a:endParaRPr lang="en-GB" sz="1100" dirty="0"/>
                    </a:p>
                  </a:txBody>
                  <a:tcPr/>
                </a:tc>
              </a:tr>
              <a:tr h="55695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Collaboration</a:t>
                      </a:r>
                      <a:r>
                        <a:rPr lang="en-GB" sz="1400" baseline="0" dirty="0" smtClean="0"/>
                        <a:t> Breakaway PLUS Mid market</a:t>
                      </a:r>
                      <a:endParaRPr lang="en-GB" sz="1400" dirty="0" smtClean="0"/>
                    </a:p>
                    <a:p>
                      <a:endParaRPr lang="en-GB" sz="1400" dirty="0"/>
                    </a:p>
                  </a:txBody>
                  <a:tcPr/>
                </a:tc>
                <a:tc>
                  <a:txBody>
                    <a:bodyPr/>
                    <a:lstStyle/>
                    <a:p>
                      <a:endParaRPr lang="en-GB" sz="1400"/>
                    </a:p>
                  </a:txBody>
                  <a:tcPr/>
                </a:tc>
                <a:tc>
                  <a:txBody>
                    <a:bodyPr/>
                    <a:lstStyle/>
                    <a:p>
                      <a:endParaRPr lang="en-GB" sz="1400" dirty="0"/>
                    </a:p>
                  </a:txBody>
                  <a:tcPr/>
                </a:tc>
              </a:tr>
              <a:tr h="538369">
                <a:tc>
                  <a:txBody>
                    <a:bodyPr/>
                    <a:lstStyle/>
                    <a:p>
                      <a:endParaRPr lang="en-GB" sz="1400"/>
                    </a:p>
                  </a:txBody>
                  <a:tcPr/>
                </a:tc>
                <a:tc>
                  <a:txBody>
                    <a:bodyPr/>
                    <a:lstStyle/>
                    <a:p>
                      <a:r>
                        <a:rPr lang="en-GB" sz="1400" dirty="0" smtClean="0"/>
                        <a:t>English</a:t>
                      </a:r>
                      <a:endParaRPr lang="en-GB" sz="1400" dirty="0"/>
                    </a:p>
                  </a:txBody>
                  <a:tcPr/>
                </a:tc>
                <a:tc>
                  <a:txBody>
                    <a:bodyPr/>
                    <a:lstStyle/>
                    <a:p>
                      <a:r>
                        <a:rPr lang="en-GB" sz="1400" dirty="0" smtClean="0"/>
                        <a:t>https://emea.ciscopartnermarketing.com/Orgs/Initiative.aspx?id=1501</a:t>
                      </a:r>
                      <a:endParaRPr lang="en-GB" sz="1400" dirty="0"/>
                    </a:p>
                  </a:txBody>
                  <a:tcPr/>
                </a:tc>
              </a:tr>
              <a:tr h="538369">
                <a:tc>
                  <a:txBody>
                    <a:bodyPr/>
                    <a:lstStyle/>
                    <a:p>
                      <a:endParaRPr lang="en-GB" sz="1400"/>
                    </a:p>
                  </a:txBody>
                  <a:tcPr/>
                </a:tc>
                <a:tc>
                  <a:txBody>
                    <a:bodyPr/>
                    <a:lstStyle/>
                    <a:p>
                      <a:r>
                        <a:rPr lang="en-GB" sz="1400" dirty="0" smtClean="0"/>
                        <a:t>Russian</a:t>
                      </a:r>
                      <a:endParaRPr lang="en-GB" sz="1400" dirty="0"/>
                    </a:p>
                  </a:txBody>
                  <a:tcPr/>
                </a:tc>
                <a:tc>
                  <a:txBody>
                    <a:bodyPr/>
                    <a:lstStyle/>
                    <a:p>
                      <a:r>
                        <a:rPr lang="en-GB" sz="1400" dirty="0" smtClean="0"/>
                        <a:t>https://emea.ciscopartnermarketing.com/Orgs/Initiative.aspx?id=1736</a:t>
                      </a:r>
                      <a:endParaRPr lang="en-GB" sz="1400" dirty="0"/>
                    </a:p>
                  </a:txBody>
                  <a:tcPr/>
                </a:tc>
              </a:tr>
              <a:tr h="538369">
                <a:tc>
                  <a:txBody>
                    <a:bodyPr/>
                    <a:lstStyle/>
                    <a:p>
                      <a:endParaRPr lang="en-GB" sz="1400"/>
                    </a:p>
                  </a:txBody>
                  <a:tcPr/>
                </a:tc>
                <a:tc>
                  <a:txBody>
                    <a:bodyPr/>
                    <a:lstStyle/>
                    <a:p>
                      <a:r>
                        <a:rPr lang="en-GB" sz="1400" dirty="0" smtClean="0"/>
                        <a:t>German</a:t>
                      </a:r>
                      <a:endParaRPr lang="en-GB" sz="1400" dirty="0"/>
                    </a:p>
                  </a:txBody>
                  <a:tcPr/>
                </a:tc>
                <a:tc>
                  <a:txBody>
                    <a:bodyPr/>
                    <a:lstStyle/>
                    <a:p>
                      <a:r>
                        <a:rPr lang="en-GB" sz="1400" dirty="0" smtClean="0"/>
                        <a:t>https://emea.ciscopartnermarketing.com/Orgs/Initiative.aspx?id=1744</a:t>
                      </a:r>
                      <a:endParaRPr lang="en-GB" sz="1400" dirty="0"/>
                    </a:p>
                  </a:txBody>
                  <a:tcPr/>
                </a:tc>
              </a:tr>
              <a:tr h="538369">
                <a:tc>
                  <a:txBody>
                    <a:bodyPr/>
                    <a:lstStyle/>
                    <a:p>
                      <a:endParaRPr lang="en-GB" sz="1400"/>
                    </a:p>
                  </a:txBody>
                  <a:tcPr/>
                </a:tc>
                <a:tc>
                  <a:txBody>
                    <a:bodyPr/>
                    <a:lstStyle/>
                    <a:p>
                      <a:r>
                        <a:rPr lang="en-GB" sz="1400" dirty="0" smtClean="0"/>
                        <a:t>Italian</a:t>
                      </a:r>
                      <a:endParaRPr lang="en-GB" sz="1400" dirty="0"/>
                    </a:p>
                  </a:txBody>
                  <a:tcPr/>
                </a:tc>
                <a:tc>
                  <a:txBody>
                    <a:bodyPr/>
                    <a:lstStyle/>
                    <a:p>
                      <a:r>
                        <a:rPr lang="en-GB" sz="1400" dirty="0" smtClean="0"/>
                        <a:t>https://emea.ciscopartnermarketing.com/Orgs/Initiative.aspx?id=1745</a:t>
                      </a:r>
                      <a:endParaRPr lang="en-GB" sz="1400" dirty="0"/>
                    </a:p>
                  </a:txBody>
                  <a:tcPr/>
                </a:tc>
              </a:tr>
              <a:tr h="538369">
                <a:tc>
                  <a:txBody>
                    <a:bodyPr/>
                    <a:lstStyle/>
                    <a:p>
                      <a:endParaRPr lang="en-GB" sz="1400"/>
                    </a:p>
                  </a:txBody>
                  <a:tcPr/>
                </a:tc>
                <a:tc>
                  <a:txBody>
                    <a:bodyPr/>
                    <a:lstStyle/>
                    <a:p>
                      <a:r>
                        <a:rPr lang="en-GB" sz="1400" dirty="0" smtClean="0"/>
                        <a:t>Spanish</a:t>
                      </a:r>
                      <a:endParaRPr lang="en-GB" sz="1400" dirty="0"/>
                    </a:p>
                  </a:txBody>
                  <a:tcPr/>
                </a:tc>
                <a:tc>
                  <a:txBody>
                    <a:bodyPr/>
                    <a:lstStyle/>
                    <a:p>
                      <a:r>
                        <a:rPr lang="en-GB" sz="1400" dirty="0" smtClean="0"/>
                        <a:t>https://emea.ciscopartnermarketing.com/Orgs/Initiative.aspx?id=1738</a:t>
                      </a:r>
                      <a:endParaRPr lang="en-GB" sz="1400" dirty="0"/>
                    </a:p>
                  </a:txBody>
                  <a:tcPr/>
                </a:tc>
              </a:tr>
              <a:tr h="467868">
                <a:tc>
                  <a:txBody>
                    <a:bodyPr/>
                    <a:lstStyle/>
                    <a:p>
                      <a:endParaRPr lang="en-GB" sz="1400" dirty="0"/>
                    </a:p>
                  </a:txBody>
                  <a:tcPr/>
                </a:tc>
                <a:tc>
                  <a:txBody>
                    <a:bodyPr/>
                    <a:lstStyle/>
                    <a:p>
                      <a:r>
                        <a:rPr lang="en-GB" sz="1400" dirty="0" smtClean="0"/>
                        <a:t>French</a:t>
                      </a:r>
                      <a:endParaRPr lang="en-GB" sz="1400" dirty="0"/>
                    </a:p>
                  </a:txBody>
                  <a:tcPr/>
                </a:tc>
                <a:tc>
                  <a:txBody>
                    <a:bodyPr/>
                    <a:lstStyle/>
                    <a:p>
                      <a:r>
                        <a:rPr lang="en-GB" sz="1400" u="sng" kern="1200" dirty="0" smtClean="0">
                          <a:solidFill>
                            <a:schemeClr val="dk1"/>
                          </a:solidFill>
                          <a:effectLst/>
                          <a:latin typeface="+mn-lt"/>
                          <a:ea typeface="+mn-ea"/>
                          <a:cs typeface="+mn-cs"/>
                          <a:hlinkClick r:id="rId2"/>
                        </a:rPr>
                        <a:t>https://emea.ciscopartnermarketing.com/Orgs/Initiative.aspx?id=1743</a:t>
                      </a:r>
                      <a:endParaRPr lang="en-GB" sz="1000" dirty="0"/>
                    </a:p>
                  </a:txBody>
                  <a:tcPr/>
                </a:tc>
              </a:tr>
            </a:tbl>
          </a:graphicData>
        </a:graphic>
      </p:graphicFrame>
    </p:spTree>
    <p:extLst>
      <p:ext uri="{BB962C8B-B14F-4D97-AF65-F5344CB8AC3E}">
        <p14:creationId xmlns:p14="http://schemas.microsoft.com/office/powerpoint/2010/main" val="1280245813"/>
      </p:ext>
    </p:extLst>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PMC URLs – Win the Workspace with Jabber</a:t>
            </a:r>
            <a:endParaRPr lang="en-GB" dirty="0"/>
          </a:p>
        </p:txBody>
      </p:sp>
      <p:graphicFrame>
        <p:nvGraphicFramePr>
          <p:cNvPr id="3" name="Table 2"/>
          <p:cNvGraphicFramePr>
            <a:graphicFrameLocks noGrp="1"/>
          </p:cNvGraphicFramePr>
          <p:nvPr>
            <p:extLst>
              <p:ext uri="{D42A27DB-BD31-4B8C-83A1-F6EECF244321}">
                <p14:modId xmlns:p14="http://schemas.microsoft.com/office/powerpoint/2010/main" val="960821595"/>
              </p:ext>
            </p:extLst>
          </p:nvPr>
        </p:nvGraphicFramePr>
        <p:xfrm>
          <a:off x="444717" y="1459960"/>
          <a:ext cx="10595319" cy="3766963"/>
        </p:xfrm>
        <a:graphic>
          <a:graphicData uri="http://schemas.openxmlformats.org/drawingml/2006/table">
            <a:tbl>
              <a:tblPr firstRow="1" bandRow="1">
                <a:tableStyleId>{5C22544A-7EE6-4342-B048-85BDC9FD1C3A}</a:tableStyleId>
              </a:tblPr>
              <a:tblGrid>
                <a:gridCol w="3531773"/>
                <a:gridCol w="3531773"/>
                <a:gridCol w="3531773"/>
              </a:tblGrid>
              <a:tr h="5383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Play</a:t>
                      </a:r>
                    </a:p>
                    <a:p>
                      <a:endParaRPr lang="en-GB" sz="1400" dirty="0"/>
                    </a:p>
                  </a:txBody>
                  <a:tcPr/>
                </a:tc>
                <a:tc>
                  <a:txBody>
                    <a:bodyPr/>
                    <a:lstStyle/>
                    <a:p>
                      <a:r>
                        <a:rPr lang="en-GB" sz="1400" dirty="0" smtClean="0"/>
                        <a:t>Language</a:t>
                      </a:r>
                      <a:endParaRPr lang="en-GB" sz="1400" dirty="0"/>
                    </a:p>
                  </a:txBody>
                  <a:tcPr/>
                </a:tc>
                <a:tc>
                  <a:txBody>
                    <a:bodyPr/>
                    <a:lstStyle/>
                    <a:p>
                      <a:r>
                        <a:rPr lang="en-GB" sz="1400" dirty="0" smtClean="0"/>
                        <a:t>Link</a:t>
                      </a:r>
                      <a:endParaRPr lang="en-GB" sz="1400" dirty="0"/>
                    </a:p>
                  </a:txBody>
                  <a:tcPr/>
                </a:tc>
              </a:tr>
              <a:tr h="55695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Win</a:t>
                      </a:r>
                      <a:r>
                        <a:rPr lang="en-GB" sz="1400" baseline="0" dirty="0" smtClean="0"/>
                        <a:t> the Workspace with Jabber</a:t>
                      </a:r>
                      <a:endParaRPr lang="en-GB" sz="1400" dirty="0" smtClean="0"/>
                    </a:p>
                    <a:p>
                      <a:endParaRPr lang="en-GB" sz="1400" dirty="0"/>
                    </a:p>
                  </a:txBody>
                  <a:tcPr/>
                </a:tc>
                <a:tc>
                  <a:txBody>
                    <a:bodyPr/>
                    <a:lstStyle/>
                    <a:p>
                      <a:endParaRPr lang="en-GB" sz="1400" dirty="0"/>
                    </a:p>
                  </a:txBody>
                  <a:tcPr/>
                </a:tc>
                <a:tc>
                  <a:txBody>
                    <a:bodyPr/>
                    <a:lstStyle/>
                    <a:p>
                      <a:endParaRPr lang="en-GB" sz="1400" dirty="0"/>
                    </a:p>
                  </a:txBody>
                  <a:tcPr/>
                </a:tc>
              </a:tr>
              <a:tr h="538369">
                <a:tc>
                  <a:txBody>
                    <a:bodyPr/>
                    <a:lstStyle/>
                    <a:p>
                      <a:endParaRPr lang="en-GB" sz="1400"/>
                    </a:p>
                  </a:txBody>
                  <a:tcPr/>
                </a:tc>
                <a:tc>
                  <a:txBody>
                    <a:bodyPr/>
                    <a:lstStyle/>
                    <a:p>
                      <a:r>
                        <a:rPr lang="en-GB" sz="1400" dirty="0" smtClean="0"/>
                        <a:t>English</a:t>
                      </a:r>
                      <a:endParaRPr lang="en-GB" sz="1400" dirty="0"/>
                    </a:p>
                  </a:txBody>
                  <a:tcPr/>
                </a:tc>
                <a:tc>
                  <a:txBody>
                    <a:bodyPr/>
                    <a:lstStyle/>
                    <a:p>
                      <a:r>
                        <a:rPr lang="en-GB" sz="1400" u="sng" kern="1200" dirty="0" smtClean="0">
                          <a:solidFill>
                            <a:schemeClr val="dk1"/>
                          </a:solidFill>
                          <a:effectLst/>
                          <a:latin typeface="+mn-lt"/>
                          <a:ea typeface="+mn-ea"/>
                          <a:cs typeface="+mn-cs"/>
                          <a:hlinkClick r:id="rId2"/>
                        </a:rPr>
                        <a:t>https://emea.ciscopartnermarketing.com/Orgs/Initiative.aspx?id=1514</a:t>
                      </a:r>
                      <a:endParaRPr lang="en-GB" sz="1100" dirty="0"/>
                    </a:p>
                  </a:txBody>
                  <a:tcPr/>
                </a:tc>
              </a:tr>
              <a:tr h="538369">
                <a:tc>
                  <a:txBody>
                    <a:bodyPr/>
                    <a:lstStyle/>
                    <a:p>
                      <a:endParaRPr lang="en-GB" sz="1400" dirty="0"/>
                    </a:p>
                  </a:txBody>
                  <a:tcPr/>
                </a:tc>
                <a:tc>
                  <a:txBody>
                    <a:bodyPr/>
                    <a:lstStyle/>
                    <a:p>
                      <a:r>
                        <a:rPr lang="en-GB" sz="1400" dirty="0" smtClean="0"/>
                        <a:t>German</a:t>
                      </a:r>
                      <a:endParaRPr lang="en-GB" sz="1400" dirty="0"/>
                    </a:p>
                  </a:txBody>
                  <a:tcPr/>
                </a:tc>
                <a:tc>
                  <a:txBody>
                    <a:bodyPr/>
                    <a:lstStyle/>
                    <a:p>
                      <a:r>
                        <a:rPr lang="en-GB" sz="1400" u="sng" kern="1200" dirty="0" smtClean="0">
                          <a:solidFill>
                            <a:schemeClr val="dk1"/>
                          </a:solidFill>
                          <a:effectLst/>
                          <a:latin typeface="+mn-lt"/>
                          <a:ea typeface="+mn-ea"/>
                          <a:cs typeface="+mn-cs"/>
                          <a:hlinkClick r:id="rId3"/>
                        </a:rPr>
                        <a:t>https://emea.ciscopartnermarketing.com/Orgs/Initiative.aspx?id=1505</a:t>
                      </a:r>
                      <a:endParaRPr lang="en-GB" sz="1100" dirty="0"/>
                    </a:p>
                  </a:txBody>
                  <a:tcPr/>
                </a:tc>
              </a:tr>
              <a:tr h="538369">
                <a:tc>
                  <a:txBody>
                    <a:bodyPr/>
                    <a:lstStyle/>
                    <a:p>
                      <a:endParaRPr lang="en-GB" sz="1400"/>
                    </a:p>
                  </a:txBody>
                  <a:tcPr/>
                </a:tc>
                <a:tc>
                  <a:txBody>
                    <a:bodyPr/>
                    <a:lstStyle/>
                    <a:p>
                      <a:r>
                        <a:rPr lang="en-GB" sz="1400" dirty="0" smtClean="0"/>
                        <a:t>Italian</a:t>
                      </a:r>
                      <a:endParaRPr lang="en-GB" sz="1400" dirty="0"/>
                    </a:p>
                  </a:txBody>
                  <a:tcPr/>
                </a:tc>
                <a:tc>
                  <a:txBody>
                    <a:bodyPr/>
                    <a:lstStyle/>
                    <a:p>
                      <a:r>
                        <a:rPr lang="en-GB" sz="1400" u="sng" kern="1200" dirty="0" smtClean="0">
                          <a:solidFill>
                            <a:schemeClr val="dk1"/>
                          </a:solidFill>
                          <a:effectLst/>
                          <a:latin typeface="+mn-lt"/>
                          <a:ea typeface="+mn-ea"/>
                          <a:cs typeface="+mn-cs"/>
                          <a:hlinkClick r:id="rId4"/>
                        </a:rPr>
                        <a:t>https://emea.ciscopartnermarketing.com/Orgs/Initiative.aspx?id=1558</a:t>
                      </a:r>
                      <a:endParaRPr lang="en-GB" sz="1100" dirty="0"/>
                    </a:p>
                  </a:txBody>
                  <a:tcPr/>
                </a:tc>
              </a:tr>
              <a:tr h="538369">
                <a:tc>
                  <a:txBody>
                    <a:bodyPr/>
                    <a:lstStyle/>
                    <a:p>
                      <a:endParaRPr lang="en-GB" sz="1400"/>
                    </a:p>
                  </a:txBody>
                  <a:tcPr/>
                </a:tc>
                <a:tc>
                  <a:txBody>
                    <a:bodyPr/>
                    <a:lstStyle/>
                    <a:p>
                      <a:r>
                        <a:rPr lang="en-GB" sz="1400" dirty="0" smtClean="0"/>
                        <a:t>Spanish</a:t>
                      </a:r>
                      <a:endParaRPr lang="en-GB" sz="1400" dirty="0"/>
                    </a:p>
                  </a:txBody>
                  <a:tcPr/>
                </a:tc>
                <a:tc>
                  <a:txBody>
                    <a:bodyPr/>
                    <a:lstStyle/>
                    <a:p>
                      <a:r>
                        <a:rPr lang="en-GB" sz="1400" u="sng" kern="1200" dirty="0" smtClean="0">
                          <a:solidFill>
                            <a:schemeClr val="dk1"/>
                          </a:solidFill>
                          <a:effectLst/>
                          <a:latin typeface="+mn-lt"/>
                          <a:ea typeface="+mn-ea"/>
                          <a:cs typeface="+mn-cs"/>
                          <a:hlinkClick r:id="rId5"/>
                        </a:rPr>
                        <a:t>https://emea.ciscopartnermarketing.com/Orgs/Initiative.aspx?id=1504</a:t>
                      </a:r>
                      <a:endParaRPr lang="en-GB" sz="1100" dirty="0"/>
                    </a:p>
                  </a:txBody>
                  <a:tcPr/>
                </a:tc>
              </a:tr>
              <a:tr h="467868">
                <a:tc>
                  <a:txBody>
                    <a:bodyPr/>
                    <a:lstStyle/>
                    <a:p>
                      <a:endParaRPr lang="en-GB" sz="1400" dirty="0"/>
                    </a:p>
                  </a:txBody>
                  <a:tcPr/>
                </a:tc>
                <a:tc>
                  <a:txBody>
                    <a:bodyPr/>
                    <a:lstStyle/>
                    <a:p>
                      <a:r>
                        <a:rPr lang="en-GB" sz="1400" dirty="0" smtClean="0"/>
                        <a:t>French</a:t>
                      </a:r>
                      <a:endParaRPr lang="en-GB" sz="1400" dirty="0"/>
                    </a:p>
                  </a:txBody>
                  <a:tcPr/>
                </a:tc>
                <a:tc>
                  <a:txBody>
                    <a:bodyPr/>
                    <a:lstStyle/>
                    <a:p>
                      <a:r>
                        <a:rPr lang="en-GB" sz="1400" u="sng" kern="1200" dirty="0" smtClean="0">
                          <a:solidFill>
                            <a:schemeClr val="dk1"/>
                          </a:solidFill>
                          <a:effectLst/>
                          <a:latin typeface="+mn-lt"/>
                          <a:ea typeface="+mn-ea"/>
                          <a:cs typeface="+mn-cs"/>
                          <a:hlinkClick r:id="rId6"/>
                        </a:rPr>
                        <a:t>https://emea.ciscopartnermarketing.com/Orgs/Initiative.aspx?id=1500</a:t>
                      </a:r>
                      <a:endParaRPr lang="en-GB" sz="1100" dirty="0"/>
                    </a:p>
                  </a:txBody>
                  <a:tcPr/>
                </a:tc>
              </a:tr>
            </a:tbl>
          </a:graphicData>
        </a:graphic>
      </p:graphicFrame>
    </p:spTree>
    <p:extLst>
      <p:ext uri="{BB962C8B-B14F-4D97-AF65-F5344CB8AC3E}">
        <p14:creationId xmlns:p14="http://schemas.microsoft.com/office/powerpoint/2010/main" val="2188578168"/>
      </p:ext>
    </p:extLst>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solidFill>
                  <a:schemeClr val="accent1">
                    <a:lumMod val="75000"/>
                  </a:schemeClr>
                </a:solidFill>
                <a:latin typeface="+mn-ea"/>
                <a:ea typeface="+mn-ea"/>
              </a:rPr>
              <a:t>声明：</a:t>
            </a:r>
            <a:endParaRPr lang="zh-CN" altLang="en-US" dirty="0">
              <a:solidFill>
                <a:schemeClr val="accent1">
                  <a:lumMod val="75000"/>
                </a:schemeClr>
              </a:solidFill>
              <a:latin typeface="+mn-ea"/>
              <a:ea typeface="+mn-ea"/>
            </a:endParaRPr>
          </a:p>
        </p:txBody>
      </p:sp>
      <p:sp>
        <p:nvSpPr>
          <p:cNvPr id="5" name="内容占位符 4"/>
          <p:cNvSpPr>
            <a:spLocks noGrp="1"/>
          </p:cNvSpPr>
          <p:nvPr>
            <p:ph idx="1"/>
          </p:nvPr>
        </p:nvSpPr>
        <p:spPr>
          <a:xfrm>
            <a:off x="609441" y="980728"/>
            <a:ext cx="10969943" cy="3744416"/>
          </a:xfrm>
        </p:spPr>
        <p:txBody>
          <a:bodyPr/>
          <a:lstStyle/>
          <a:p>
            <a:pPr marL="342900" indent="-342900">
              <a:lnSpc>
                <a:spcPct val="150000"/>
              </a:lnSpc>
              <a:buFont typeface="+mj-lt"/>
              <a:buAutoNum type="arabicPeriod"/>
            </a:pPr>
            <a:r>
              <a:rPr lang="zh-CN" altLang="en-US" dirty="0" smtClean="0">
                <a:solidFill>
                  <a:schemeClr val="accent1">
                    <a:lumMod val="75000"/>
                  </a:schemeClr>
                </a:solidFill>
                <a:latin typeface="+mn-ea"/>
                <a:cs typeface="Segoe UI" pitchFamily="34" charset="0"/>
              </a:rPr>
              <a:t>所有的版权属于原有公司，文件均来自公开渠道</a:t>
            </a:r>
            <a:endParaRPr lang="en-US" altLang="zh-CN" dirty="0" smtClean="0">
              <a:solidFill>
                <a:schemeClr val="accent1">
                  <a:lumMod val="75000"/>
                </a:schemeClr>
              </a:solidFill>
              <a:latin typeface="+mn-ea"/>
              <a:cs typeface="Segoe UI" pitchFamily="34" charset="0"/>
            </a:endParaRPr>
          </a:p>
          <a:p>
            <a:pPr marL="342900" indent="-342900">
              <a:lnSpc>
                <a:spcPct val="150000"/>
              </a:lnSpc>
              <a:buFont typeface="+mj-lt"/>
              <a:buAutoNum type="arabicPeriod"/>
            </a:pPr>
            <a:r>
              <a:rPr lang="zh-CN" altLang="en-US" dirty="0" smtClean="0">
                <a:solidFill>
                  <a:schemeClr val="accent1">
                    <a:lumMod val="75000"/>
                  </a:schemeClr>
                </a:solidFill>
                <a:latin typeface="+mn-ea"/>
                <a:cs typeface="Segoe UI" pitchFamily="34" charset="0"/>
              </a:rPr>
              <a:t>此文件仅供学习使用，任何人不得进行以此为商业目的的行为</a:t>
            </a:r>
            <a:endParaRPr lang="en-US" altLang="zh-CN" dirty="0" smtClean="0">
              <a:solidFill>
                <a:schemeClr val="accent1">
                  <a:lumMod val="75000"/>
                </a:schemeClr>
              </a:solidFill>
              <a:latin typeface="+mn-ea"/>
              <a:cs typeface="Segoe UI" pitchFamily="34" charset="0"/>
            </a:endParaRPr>
          </a:p>
          <a:p>
            <a:pPr marL="342900" indent="-342900">
              <a:lnSpc>
                <a:spcPct val="150000"/>
              </a:lnSpc>
              <a:buFont typeface="+mj-lt"/>
              <a:buAutoNum type="arabicPeriod"/>
            </a:pPr>
            <a:r>
              <a:rPr lang="zh-CN" altLang="en-US" dirty="0">
                <a:solidFill>
                  <a:schemeClr val="accent1">
                    <a:lumMod val="75000"/>
                  </a:schemeClr>
                </a:solidFill>
                <a:latin typeface="+mn-ea"/>
                <a:cs typeface="Segoe UI" pitchFamily="34" charset="0"/>
              </a:rPr>
              <a:t>如</a:t>
            </a:r>
            <a:r>
              <a:rPr lang="zh-CN" altLang="en-US" dirty="0" smtClean="0">
                <a:solidFill>
                  <a:schemeClr val="accent1">
                    <a:lumMod val="75000"/>
                  </a:schemeClr>
                </a:solidFill>
                <a:latin typeface="+mn-ea"/>
                <a:cs typeface="Segoe UI" pitchFamily="34" charset="0"/>
              </a:rPr>
              <a:t>有疑问，请立即删除</a:t>
            </a:r>
            <a:endParaRPr lang="zh-CN" altLang="en-US" dirty="0">
              <a:solidFill>
                <a:schemeClr val="accent1">
                  <a:lumMod val="75000"/>
                </a:schemeClr>
              </a:solidFill>
              <a:latin typeface="+mn-ea"/>
              <a:cs typeface="Segoe UI" pitchFamily="34" charset="0"/>
            </a:endParaRPr>
          </a:p>
        </p:txBody>
      </p:sp>
      <p:sp>
        <p:nvSpPr>
          <p:cNvPr id="6" name="矩形 5"/>
          <p:cNvSpPr/>
          <p:nvPr/>
        </p:nvSpPr>
        <p:spPr>
          <a:xfrm>
            <a:off x="465593" y="3717032"/>
            <a:ext cx="11422294" cy="1008112"/>
          </a:xfrm>
          <a:prstGeom prst="rect">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150000"/>
              </a:lnSpc>
              <a:buFont typeface="Wingdings" pitchFamily="2" charset="2"/>
              <a:buChar char="p"/>
            </a:pPr>
            <a:r>
              <a:rPr lang="zh-CN" altLang="en-US" dirty="0">
                <a:solidFill>
                  <a:srgbClr val="4F81BD">
                    <a:lumMod val="75000"/>
                  </a:srgbClr>
                </a:solidFill>
                <a:latin typeface="微软雅黑"/>
                <a:cs typeface="Segoe UI" pitchFamily="34" charset="0"/>
              </a:rPr>
              <a:t>百</a:t>
            </a:r>
            <a:r>
              <a:rPr lang="zh-CN" altLang="en-US" dirty="0" smtClean="0">
                <a:solidFill>
                  <a:srgbClr val="4F81BD">
                    <a:lumMod val="75000"/>
                  </a:srgbClr>
                </a:solidFill>
                <a:latin typeface="微软雅黑"/>
                <a:cs typeface="Segoe UI" pitchFamily="34" charset="0"/>
              </a:rPr>
              <a:t>度传课：司马懿</a:t>
            </a:r>
            <a:r>
              <a:rPr lang="en-US" altLang="zh-CN" dirty="0" smtClean="0">
                <a:solidFill>
                  <a:srgbClr val="4F81BD">
                    <a:lumMod val="75000"/>
                  </a:srgbClr>
                </a:solidFill>
                <a:latin typeface="微软雅黑"/>
                <a:cs typeface="Segoe UI" pitchFamily="34" charset="0"/>
              </a:rPr>
              <a:t>PPT</a:t>
            </a:r>
            <a:r>
              <a:rPr lang="zh-CN" altLang="en-US" dirty="0" smtClean="0">
                <a:solidFill>
                  <a:srgbClr val="4F81BD">
                    <a:lumMod val="75000"/>
                  </a:srgbClr>
                </a:solidFill>
                <a:latin typeface="微软雅黑"/>
                <a:cs typeface="Segoe UI" pitchFamily="34" charset="0"/>
              </a:rPr>
              <a:t>学校</a:t>
            </a:r>
            <a:endParaRPr lang="en-US" altLang="zh-CN" dirty="0" smtClean="0">
              <a:solidFill>
                <a:srgbClr val="4F81BD">
                  <a:lumMod val="75000"/>
                </a:srgbClr>
              </a:solidFill>
              <a:latin typeface="微软雅黑"/>
              <a:cs typeface="Segoe UI" pitchFamily="34" charset="0"/>
            </a:endParaRPr>
          </a:p>
          <a:p>
            <a:pPr marL="285750" indent="-285750">
              <a:lnSpc>
                <a:spcPct val="150000"/>
              </a:lnSpc>
              <a:buFont typeface="Wingdings" pitchFamily="2" charset="2"/>
              <a:buChar char="p"/>
            </a:pPr>
            <a:r>
              <a:rPr lang="zh-CN" altLang="en-US" dirty="0" smtClean="0">
                <a:solidFill>
                  <a:srgbClr val="4F81BD">
                    <a:lumMod val="75000"/>
                  </a:srgbClr>
                </a:solidFill>
                <a:latin typeface="微软雅黑"/>
                <a:cs typeface="Segoe UI" pitchFamily="34" charset="0"/>
              </a:rPr>
              <a:t>网易学堂：司马懿</a:t>
            </a:r>
            <a:r>
              <a:rPr lang="en-US" altLang="zh-CN" dirty="0" smtClean="0">
                <a:solidFill>
                  <a:srgbClr val="4F81BD">
                    <a:lumMod val="75000"/>
                  </a:srgbClr>
                </a:solidFill>
                <a:latin typeface="微软雅黑"/>
                <a:cs typeface="Segoe UI" pitchFamily="34" charset="0"/>
              </a:rPr>
              <a:t>PPT</a:t>
            </a:r>
            <a:r>
              <a:rPr lang="zh-CN" altLang="en-US" dirty="0" smtClean="0">
                <a:solidFill>
                  <a:srgbClr val="4F81BD">
                    <a:lumMod val="75000"/>
                  </a:srgbClr>
                </a:solidFill>
                <a:latin typeface="微软雅黑"/>
                <a:cs typeface="Segoe UI" pitchFamily="34" charset="0"/>
              </a:rPr>
              <a:t>学校</a:t>
            </a:r>
            <a:endParaRPr lang="en-US" altLang="zh-CN" dirty="0" smtClean="0">
              <a:solidFill>
                <a:srgbClr val="4F81BD">
                  <a:lumMod val="75000"/>
                </a:srgbClr>
              </a:solidFill>
              <a:latin typeface="微软雅黑"/>
              <a:cs typeface="Segoe UI" pitchFamily="34" charset="0"/>
            </a:endParaRPr>
          </a:p>
          <a:p>
            <a:pPr marL="285750" indent="-285750">
              <a:lnSpc>
                <a:spcPct val="150000"/>
              </a:lnSpc>
              <a:buFont typeface="Wingdings" pitchFamily="2" charset="2"/>
              <a:buChar char="p"/>
            </a:pPr>
            <a:r>
              <a:rPr lang="zh-CN" altLang="en-US" dirty="0" smtClean="0">
                <a:solidFill>
                  <a:srgbClr val="4F81BD">
                    <a:lumMod val="75000"/>
                  </a:srgbClr>
                </a:solidFill>
                <a:latin typeface="微软雅黑"/>
                <a:cs typeface="Segoe UI" pitchFamily="34" charset="0"/>
              </a:rPr>
              <a:t>知乎：       司马懿</a:t>
            </a:r>
            <a:r>
              <a:rPr lang="en-US" altLang="zh-CN" dirty="0" smtClean="0">
                <a:solidFill>
                  <a:srgbClr val="4F81BD">
                    <a:lumMod val="75000"/>
                  </a:srgbClr>
                </a:solidFill>
                <a:latin typeface="微软雅黑"/>
                <a:cs typeface="Segoe UI" pitchFamily="34" charset="0"/>
              </a:rPr>
              <a:t>PPT</a:t>
            </a:r>
            <a:r>
              <a:rPr lang="zh-CN" altLang="en-US" dirty="0" smtClean="0">
                <a:solidFill>
                  <a:srgbClr val="4F81BD">
                    <a:lumMod val="75000"/>
                  </a:srgbClr>
                </a:solidFill>
                <a:latin typeface="微软雅黑"/>
                <a:cs typeface="Segoe UI" pitchFamily="34" charset="0"/>
              </a:rPr>
              <a:t>学校</a:t>
            </a:r>
            <a:endParaRPr lang="en-US" altLang="zh-CN" dirty="0" smtClean="0">
              <a:solidFill>
                <a:srgbClr val="4F81BD">
                  <a:lumMod val="75000"/>
                </a:srgbClr>
              </a:solidFill>
              <a:latin typeface="微软雅黑"/>
              <a:cs typeface="Segoe UI" pitchFamily="34" charset="0"/>
            </a:endParaRPr>
          </a:p>
        </p:txBody>
      </p:sp>
      <p:sp>
        <p:nvSpPr>
          <p:cNvPr id="7" name="圆角矩形 6">
            <a:hlinkClick r:id="rId3"/>
          </p:cNvPr>
          <p:cNvSpPr/>
          <p:nvPr/>
        </p:nvSpPr>
        <p:spPr>
          <a:xfrm>
            <a:off x="4785144" y="3776208"/>
            <a:ext cx="1919500"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a:r>
              <a:rPr lang="zh-CN" altLang="en-US" sz="1600" b="1" dirty="0" smtClean="0">
                <a:solidFill>
                  <a:prstClr val="white"/>
                </a:solidFill>
                <a:latin typeface="微软雅黑"/>
                <a:cs typeface="Segoe UI" pitchFamily="34" charset="0"/>
              </a:rPr>
              <a:t>访问地址</a:t>
            </a:r>
            <a:endParaRPr lang="zh-CN" altLang="en-US" sz="1600" b="1" dirty="0">
              <a:solidFill>
                <a:prstClr val="white"/>
              </a:solidFill>
              <a:latin typeface="微软雅黑"/>
              <a:cs typeface="Segoe UI" pitchFamily="34" charset="0"/>
            </a:endParaRPr>
          </a:p>
        </p:txBody>
      </p:sp>
      <p:sp>
        <p:nvSpPr>
          <p:cNvPr id="8" name="圆角矩形 7">
            <a:hlinkClick r:id="rId3"/>
          </p:cNvPr>
          <p:cNvSpPr/>
          <p:nvPr/>
        </p:nvSpPr>
        <p:spPr>
          <a:xfrm>
            <a:off x="4785144" y="4214090"/>
            <a:ext cx="1919500"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a:r>
              <a:rPr lang="zh-CN" altLang="en-US" sz="1600" b="1" dirty="0" smtClean="0">
                <a:solidFill>
                  <a:prstClr val="white"/>
                </a:solidFill>
                <a:latin typeface="微软雅黑"/>
                <a:cs typeface="Segoe UI" pitchFamily="34" charset="0"/>
              </a:rPr>
              <a:t>访问地址</a:t>
            </a:r>
            <a:endParaRPr lang="zh-CN" altLang="en-US" sz="1600" b="1" dirty="0">
              <a:solidFill>
                <a:prstClr val="white"/>
              </a:solidFill>
              <a:latin typeface="微软雅黑"/>
              <a:cs typeface="Segoe UI" pitchFamily="34" charset="0"/>
            </a:endParaRPr>
          </a:p>
        </p:txBody>
      </p:sp>
      <p:sp>
        <p:nvSpPr>
          <p:cNvPr id="16" name="圆角矩形 15">
            <a:hlinkClick r:id="rId3"/>
          </p:cNvPr>
          <p:cNvSpPr/>
          <p:nvPr/>
        </p:nvSpPr>
        <p:spPr>
          <a:xfrm>
            <a:off x="6862298" y="3776208"/>
            <a:ext cx="5025590"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r>
              <a:rPr lang="en-US" altLang="zh-CN" sz="1600" b="1" dirty="0">
                <a:solidFill>
                  <a:prstClr val="white"/>
                </a:solidFill>
                <a:latin typeface="微软雅黑"/>
                <a:cs typeface="Segoe UI" pitchFamily="34" charset="0"/>
              </a:rPr>
              <a:t>https</a:t>
            </a:r>
            <a:r>
              <a:rPr lang="en-US" altLang="zh-CN" sz="1600" b="1" dirty="0" smtClean="0">
                <a:solidFill>
                  <a:prstClr val="white"/>
                </a:solidFill>
                <a:latin typeface="微软雅黑"/>
                <a:cs typeface="Segoe UI" pitchFamily="34" charset="0"/>
              </a:rPr>
              <a:t>://www.chuanke.com</a:t>
            </a:r>
            <a:endParaRPr lang="zh-CN" altLang="en-US" sz="1600" b="1" dirty="0">
              <a:solidFill>
                <a:prstClr val="white"/>
              </a:solidFill>
              <a:latin typeface="微软雅黑"/>
              <a:cs typeface="Segoe UI" pitchFamily="34" charset="0"/>
            </a:endParaRPr>
          </a:p>
        </p:txBody>
      </p:sp>
      <p:sp>
        <p:nvSpPr>
          <p:cNvPr id="17" name="圆角矩形 16">
            <a:hlinkClick r:id="rId3"/>
          </p:cNvPr>
          <p:cNvSpPr/>
          <p:nvPr/>
        </p:nvSpPr>
        <p:spPr>
          <a:xfrm>
            <a:off x="6862298" y="4214090"/>
            <a:ext cx="5025590"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r>
              <a:rPr lang="en-US" altLang="zh-CN" sz="1600" b="1" dirty="0">
                <a:solidFill>
                  <a:prstClr val="white"/>
                </a:solidFill>
                <a:latin typeface="微软雅黑"/>
                <a:cs typeface="Segoe UI" pitchFamily="34" charset="0"/>
              </a:rPr>
              <a:t>https</a:t>
            </a:r>
            <a:r>
              <a:rPr lang="en-US" altLang="zh-CN" sz="1600" b="1" dirty="0" smtClean="0">
                <a:solidFill>
                  <a:prstClr val="white"/>
                </a:solidFill>
                <a:latin typeface="微软雅黑"/>
                <a:cs typeface="Segoe UI" pitchFamily="34" charset="0"/>
              </a:rPr>
              <a:t>://study.163.com</a:t>
            </a:r>
            <a:endParaRPr lang="zh-CN" altLang="en-US" sz="1600" b="1" dirty="0">
              <a:solidFill>
                <a:prstClr val="white"/>
              </a:solidFill>
              <a:latin typeface="微软雅黑"/>
              <a:cs typeface="Segoe UI" pitchFamily="34" charset="0"/>
            </a:endParaRPr>
          </a:p>
        </p:txBody>
      </p:sp>
      <p:sp>
        <p:nvSpPr>
          <p:cNvPr id="2" name="矩形 1"/>
          <p:cNvSpPr/>
          <p:nvPr/>
        </p:nvSpPr>
        <p:spPr>
          <a:xfrm>
            <a:off x="1161502" y="2921170"/>
            <a:ext cx="7293984" cy="507831"/>
          </a:xfrm>
          <a:prstGeom prst="rect">
            <a:avLst/>
          </a:prstGeom>
        </p:spPr>
        <p:txBody>
          <a:bodyPr wrap="none">
            <a:spAutoFit/>
          </a:bodyPr>
          <a:lstStyle/>
          <a:p>
            <a:pPr fontAlgn="base">
              <a:lnSpc>
                <a:spcPct val="150000"/>
              </a:lnSpc>
              <a:spcBef>
                <a:spcPct val="0"/>
              </a:spcBef>
              <a:spcAft>
                <a:spcPct val="0"/>
              </a:spcAft>
            </a:pPr>
            <a:r>
              <a:rPr lang="zh-CN" altLang="en-US" dirty="0" smtClean="0">
                <a:solidFill>
                  <a:srgbClr val="4F81BD">
                    <a:lumMod val="75000"/>
                  </a:srgbClr>
                </a:solidFill>
                <a:latin typeface="微软雅黑"/>
                <a:cs typeface="Segoe UI" pitchFamily="34" charset="0"/>
              </a:rPr>
              <a:t>学习世界五百强和咨询公司</a:t>
            </a:r>
            <a:r>
              <a:rPr lang="en-US" altLang="zh-CN" dirty="0" smtClean="0">
                <a:solidFill>
                  <a:srgbClr val="4F81BD">
                    <a:lumMod val="75000"/>
                  </a:srgbClr>
                </a:solidFill>
                <a:latin typeface="微软雅黑"/>
                <a:cs typeface="Segoe UI" pitchFamily="34" charset="0"/>
              </a:rPr>
              <a:t>PPT</a:t>
            </a:r>
            <a:r>
              <a:rPr lang="zh-CN" altLang="en-US" dirty="0" smtClean="0">
                <a:solidFill>
                  <a:srgbClr val="4F81BD">
                    <a:lumMod val="75000"/>
                  </a:srgbClr>
                </a:solidFill>
                <a:latin typeface="微软雅黑"/>
                <a:cs typeface="Segoe UI" pitchFamily="34" charset="0"/>
              </a:rPr>
              <a:t>课程请访问如下网站搜索：“司马懿”</a:t>
            </a:r>
            <a:endParaRPr lang="zh-CN" altLang="en-US" dirty="0">
              <a:solidFill>
                <a:srgbClr val="4F81BD">
                  <a:lumMod val="75000"/>
                </a:srgbClr>
              </a:solidFill>
              <a:latin typeface="微软雅黑"/>
              <a:cs typeface="Segoe UI" pitchFamily="34" charset="0"/>
            </a:endParaRPr>
          </a:p>
        </p:txBody>
      </p:sp>
      <p:sp>
        <p:nvSpPr>
          <p:cNvPr id="18" name="圆角矩形 17">
            <a:hlinkClick r:id="rId3"/>
          </p:cNvPr>
          <p:cNvSpPr/>
          <p:nvPr/>
        </p:nvSpPr>
        <p:spPr>
          <a:xfrm>
            <a:off x="4785144" y="4653136"/>
            <a:ext cx="1919500"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a:r>
              <a:rPr lang="zh-CN" altLang="en-US" sz="1600" b="1" dirty="0" smtClean="0">
                <a:solidFill>
                  <a:prstClr val="white"/>
                </a:solidFill>
                <a:latin typeface="微软雅黑"/>
                <a:cs typeface="Segoe UI" pitchFamily="34" charset="0"/>
              </a:rPr>
              <a:t>访问地址</a:t>
            </a:r>
            <a:endParaRPr lang="zh-CN" altLang="en-US" sz="1600" b="1" dirty="0">
              <a:solidFill>
                <a:prstClr val="white"/>
              </a:solidFill>
              <a:latin typeface="微软雅黑"/>
              <a:cs typeface="Segoe UI" pitchFamily="34" charset="0"/>
            </a:endParaRPr>
          </a:p>
        </p:txBody>
      </p:sp>
      <p:sp>
        <p:nvSpPr>
          <p:cNvPr id="19" name="圆角矩形 18">
            <a:hlinkClick r:id="rId3"/>
          </p:cNvPr>
          <p:cNvSpPr/>
          <p:nvPr/>
        </p:nvSpPr>
        <p:spPr>
          <a:xfrm>
            <a:off x="6862298" y="4653136"/>
            <a:ext cx="5025590"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r>
              <a:rPr lang="en-US" altLang="zh-CN" sz="1600" b="1" dirty="0">
                <a:solidFill>
                  <a:prstClr val="white"/>
                </a:solidFill>
                <a:latin typeface="微软雅黑"/>
                <a:cs typeface="Segoe UI" pitchFamily="34" charset="0"/>
              </a:rPr>
              <a:t>https://</a:t>
            </a:r>
            <a:r>
              <a:rPr lang="en-US" altLang="zh-CN" sz="1600" b="1" dirty="0" smtClean="0">
                <a:solidFill>
                  <a:prstClr val="white"/>
                </a:solidFill>
                <a:latin typeface="微软雅黑"/>
                <a:cs typeface="Segoe UI" pitchFamily="34" charset="0"/>
              </a:rPr>
              <a:t>www.zhiu.com</a:t>
            </a:r>
            <a:endParaRPr lang="zh-CN" altLang="en-US" sz="1600" b="1" dirty="0">
              <a:solidFill>
                <a:prstClr val="white"/>
              </a:solidFill>
              <a:latin typeface="微软雅黑"/>
              <a:cs typeface="Segoe UI" pitchFamily="34" charset="0"/>
            </a:endParaRPr>
          </a:p>
        </p:txBody>
      </p:sp>
    </p:spTree>
    <p:extLst>
      <p:ext uri="{BB962C8B-B14F-4D97-AF65-F5344CB8AC3E}">
        <p14:creationId xmlns:p14="http://schemas.microsoft.com/office/powerpoint/2010/main" val="41419217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Collaboration Overview</a:t>
            </a:r>
            <a:endParaRPr lang="en-GB" dirty="0"/>
          </a:p>
        </p:txBody>
      </p:sp>
      <p:sp>
        <p:nvSpPr>
          <p:cNvPr id="5" name="Action Button: Forward or Next 4">
            <a:hlinkClick r:id="" action="ppaction://hlinkshowjump?jump=nextslide" highlightClick="1"/>
          </p:cNvPr>
          <p:cNvSpPr/>
          <p:nvPr/>
        </p:nvSpPr>
        <p:spPr>
          <a:xfrm>
            <a:off x="3993776" y="2259106"/>
            <a:ext cx="3106271" cy="2218765"/>
          </a:xfrm>
          <a:prstGeom prst="actionButtonForwardNext">
            <a:avLst/>
          </a:prstGeom>
          <a:solidFill>
            <a:srgbClr val="0096D6"/>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smtClean="0"/>
          </a:p>
        </p:txBody>
      </p:sp>
    </p:spTree>
    <p:extLst>
      <p:ext uri="{BB962C8B-B14F-4D97-AF65-F5344CB8AC3E}">
        <p14:creationId xmlns:p14="http://schemas.microsoft.com/office/powerpoint/2010/main" val="2480440381"/>
      </p:ext>
    </p:extLst>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0"/>
          <p:cNvGrpSpPr/>
          <p:nvPr/>
        </p:nvGrpSpPr>
        <p:grpSpPr>
          <a:xfrm>
            <a:off x="1145820" y="2820121"/>
            <a:ext cx="9907711" cy="3092005"/>
            <a:chOff x="859588" y="2438400"/>
            <a:chExt cx="7432719" cy="2971800"/>
          </a:xfrm>
        </p:grpSpPr>
        <p:grpSp>
          <p:nvGrpSpPr>
            <p:cNvPr id="13" name="Group 36"/>
            <p:cNvGrpSpPr/>
            <p:nvPr/>
          </p:nvGrpSpPr>
          <p:grpSpPr>
            <a:xfrm>
              <a:off x="859588" y="2438400"/>
              <a:ext cx="7432719" cy="2971800"/>
              <a:chOff x="859588" y="2590800"/>
              <a:chExt cx="7432719" cy="2836783"/>
            </a:xfrm>
          </p:grpSpPr>
          <p:grpSp>
            <p:nvGrpSpPr>
              <p:cNvPr id="15" name="Group 35"/>
              <p:cNvGrpSpPr/>
              <p:nvPr/>
            </p:nvGrpSpPr>
            <p:grpSpPr>
              <a:xfrm>
                <a:off x="859588" y="2590800"/>
                <a:ext cx="7432719" cy="2836783"/>
                <a:chOff x="859588" y="2590800"/>
                <a:chExt cx="7432719" cy="2836783"/>
              </a:xfrm>
            </p:grpSpPr>
            <p:grpSp>
              <p:nvGrpSpPr>
                <p:cNvPr id="16" name="Group 34"/>
                <p:cNvGrpSpPr/>
                <p:nvPr/>
              </p:nvGrpSpPr>
              <p:grpSpPr>
                <a:xfrm>
                  <a:off x="859588" y="2590800"/>
                  <a:ext cx="7431925" cy="2836783"/>
                  <a:chOff x="859588" y="2590800"/>
                  <a:chExt cx="7431925" cy="2836783"/>
                </a:xfrm>
              </p:grpSpPr>
              <p:grpSp>
                <p:nvGrpSpPr>
                  <p:cNvPr id="17" name="Group 22"/>
                  <p:cNvGrpSpPr/>
                  <p:nvPr/>
                </p:nvGrpSpPr>
                <p:grpSpPr>
                  <a:xfrm>
                    <a:off x="866775" y="2590800"/>
                    <a:ext cx="7424738" cy="1695450"/>
                    <a:chOff x="866775" y="2724150"/>
                    <a:chExt cx="7424738" cy="1695450"/>
                  </a:xfrm>
                </p:grpSpPr>
                <p:sp>
                  <p:nvSpPr>
                    <p:cNvPr id="5" name="Freeform 8"/>
                    <p:cNvSpPr>
                      <a:spLocks/>
                    </p:cNvSpPr>
                    <p:nvPr/>
                  </p:nvSpPr>
                  <p:spPr bwMode="auto">
                    <a:xfrm>
                      <a:off x="4579938" y="2724150"/>
                      <a:ext cx="3711575" cy="1695450"/>
                    </a:xfrm>
                    <a:custGeom>
                      <a:avLst/>
                      <a:gdLst>
                        <a:gd name="T0" fmla="*/ 140 w 990"/>
                        <a:gd name="T1" fmla="*/ 141 h 452"/>
                        <a:gd name="T2" fmla="*/ 220 w 990"/>
                        <a:gd name="T3" fmla="*/ 145 h 452"/>
                        <a:gd name="T4" fmla="*/ 292 w 990"/>
                        <a:gd name="T5" fmla="*/ 152 h 452"/>
                        <a:gd name="T6" fmla="*/ 357 w 990"/>
                        <a:gd name="T7" fmla="*/ 159 h 452"/>
                        <a:gd name="T8" fmla="*/ 407 w 990"/>
                        <a:gd name="T9" fmla="*/ 165 h 452"/>
                        <a:gd name="T10" fmla="*/ 464 w 990"/>
                        <a:gd name="T11" fmla="*/ 174 h 452"/>
                        <a:gd name="T12" fmla="*/ 508 w 990"/>
                        <a:gd name="T13" fmla="*/ 182 h 452"/>
                        <a:gd name="T14" fmla="*/ 549 w 990"/>
                        <a:gd name="T15" fmla="*/ 190 h 452"/>
                        <a:gd name="T16" fmla="*/ 589 w 990"/>
                        <a:gd name="T17" fmla="*/ 199 h 452"/>
                        <a:gd name="T18" fmla="*/ 626 w 990"/>
                        <a:gd name="T19" fmla="*/ 208 h 452"/>
                        <a:gd name="T20" fmla="*/ 662 w 990"/>
                        <a:gd name="T21" fmla="*/ 218 h 452"/>
                        <a:gd name="T22" fmla="*/ 696 w 990"/>
                        <a:gd name="T23" fmla="*/ 229 h 452"/>
                        <a:gd name="T24" fmla="*/ 729 w 990"/>
                        <a:gd name="T25" fmla="*/ 239 h 452"/>
                        <a:gd name="T26" fmla="*/ 760 w 990"/>
                        <a:gd name="T27" fmla="*/ 251 h 452"/>
                        <a:gd name="T28" fmla="*/ 790 w 990"/>
                        <a:gd name="T29" fmla="*/ 263 h 452"/>
                        <a:gd name="T30" fmla="*/ 819 w 990"/>
                        <a:gd name="T31" fmla="*/ 275 h 452"/>
                        <a:gd name="T32" fmla="*/ 847 w 990"/>
                        <a:gd name="T33" fmla="*/ 289 h 452"/>
                        <a:gd name="T34" fmla="*/ 881 w 990"/>
                        <a:gd name="T35" fmla="*/ 308 h 452"/>
                        <a:gd name="T36" fmla="*/ 901 w 990"/>
                        <a:gd name="T37" fmla="*/ 322 h 452"/>
                        <a:gd name="T38" fmla="*/ 919 w 990"/>
                        <a:gd name="T39" fmla="*/ 335 h 452"/>
                        <a:gd name="T40" fmla="*/ 936 w 990"/>
                        <a:gd name="T41" fmla="*/ 349 h 452"/>
                        <a:gd name="T42" fmla="*/ 950 w 990"/>
                        <a:gd name="T43" fmla="*/ 363 h 452"/>
                        <a:gd name="T44" fmla="*/ 963 w 990"/>
                        <a:gd name="T45" fmla="*/ 378 h 452"/>
                        <a:gd name="T46" fmla="*/ 973 w 990"/>
                        <a:gd name="T47" fmla="*/ 393 h 452"/>
                        <a:gd name="T48" fmla="*/ 981 w 990"/>
                        <a:gd name="T49" fmla="*/ 409 h 452"/>
                        <a:gd name="T50" fmla="*/ 986 w 990"/>
                        <a:gd name="T51" fmla="*/ 424 h 452"/>
                        <a:gd name="T52" fmla="*/ 989 w 990"/>
                        <a:gd name="T53" fmla="*/ 441 h 452"/>
                        <a:gd name="T54" fmla="*/ 990 w 990"/>
                        <a:gd name="T55" fmla="*/ 306 h 452"/>
                        <a:gd name="T56" fmla="*/ 987 w 990"/>
                        <a:gd name="T57" fmla="*/ 291 h 452"/>
                        <a:gd name="T58" fmla="*/ 982 w 990"/>
                        <a:gd name="T59" fmla="*/ 275 h 452"/>
                        <a:gd name="T60" fmla="*/ 975 w 990"/>
                        <a:gd name="T61" fmla="*/ 260 h 452"/>
                        <a:gd name="T62" fmla="*/ 965 w 990"/>
                        <a:gd name="T63" fmla="*/ 244 h 452"/>
                        <a:gd name="T64" fmla="*/ 953 w 990"/>
                        <a:gd name="T65" fmla="*/ 230 h 452"/>
                        <a:gd name="T66" fmla="*/ 939 w 990"/>
                        <a:gd name="T67" fmla="*/ 215 h 452"/>
                        <a:gd name="T68" fmla="*/ 923 w 990"/>
                        <a:gd name="T69" fmla="*/ 201 h 452"/>
                        <a:gd name="T70" fmla="*/ 911 w 990"/>
                        <a:gd name="T71" fmla="*/ 192 h 452"/>
                        <a:gd name="T72" fmla="*/ 891 w 990"/>
                        <a:gd name="T73" fmla="*/ 178 h 452"/>
                        <a:gd name="T74" fmla="*/ 870 w 990"/>
                        <a:gd name="T75" fmla="*/ 164 h 452"/>
                        <a:gd name="T76" fmla="*/ 845 w 990"/>
                        <a:gd name="T77" fmla="*/ 151 h 452"/>
                        <a:gd name="T78" fmla="*/ 813 w 990"/>
                        <a:gd name="T79" fmla="*/ 135 h 452"/>
                        <a:gd name="T80" fmla="*/ 790 w 990"/>
                        <a:gd name="T81" fmla="*/ 125 h 452"/>
                        <a:gd name="T82" fmla="*/ 760 w 990"/>
                        <a:gd name="T83" fmla="*/ 113 h 452"/>
                        <a:gd name="T84" fmla="*/ 737 w 990"/>
                        <a:gd name="T85" fmla="*/ 105 h 452"/>
                        <a:gd name="T86" fmla="*/ 705 w 990"/>
                        <a:gd name="T87" fmla="*/ 94 h 452"/>
                        <a:gd name="T88" fmla="*/ 676 w 990"/>
                        <a:gd name="T89" fmla="*/ 85 h 452"/>
                        <a:gd name="T90" fmla="*/ 644 w 990"/>
                        <a:gd name="T91" fmla="*/ 76 h 452"/>
                        <a:gd name="T92" fmla="*/ 608 w 990"/>
                        <a:gd name="T93" fmla="*/ 67 h 452"/>
                        <a:gd name="T94" fmla="*/ 579 w 990"/>
                        <a:gd name="T95" fmla="*/ 60 h 452"/>
                        <a:gd name="T96" fmla="*/ 540 w 990"/>
                        <a:gd name="T97" fmla="*/ 51 h 452"/>
                        <a:gd name="T98" fmla="*/ 508 w 990"/>
                        <a:gd name="T99" fmla="*/ 45 h 452"/>
                        <a:gd name="T100" fmla="*/ 464 w 990"/>
                        <a:gd name="T101" fmla="*/ 37 h 452"/>
                        <a:gd name="T102" fmla="*/ 432 w 990"/>
                        <a:gd name="T103" fmla="*/ 32 h 452"/>
                        <a:gd name="T104" fmla="*/ 348 w 990"/>
                        <a:gd name="T105" fmla="*/ 20 h 452"/>
                        <a:gd name="T106" fmla="*/ 292 w 990"/>
                        <a:gd name="T107" fmla="*/ 14 h 452"/>
                        <a:gd name="T108" fmla="*/ 219 w 990"/>
                        <a:gd name="T109" fmla="*/ 8 h 452"/>
                        <a:gd name="T110" fmla="*/ 179 w 990"/>
                        <a:gd name="T111" fmla="*/ 6 h 452"/>
                        <a:gd name="T112" fmla="*/ 88 w 990"/>
                        <a:gd name="T113" fmla="*/ 2 h 452"/>
                        <a:gd name="T114" fmla="*/ 0 w 990"/>
                        <a:gd name="T115" fmla="*/ 138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90" h="452">
                          <a:moveTo>
                            <a:pt x="87" y="139"/>
                          </a:moveTo>
                          <a:cubicBezTo>
                            <a:pt x="90" y="139"/>
                            <a:pt x="92" y="139"/>
                            <a:pt x="94" y="139"/>
                          </a:cubicBezTo>
                          <a:cubicBezTo>
                            <a:pt x="107" y="140"/>
                            <a:pt x="120" y="140"/>
                            <a:pt x="133" y="141"/>
                          </a:cubicBezTo>
                          <a:cubicBezTo>
                            <a:pt x="135" y="141"/>
                            <a:pt x="137" y="141"/>
                            <a:pt x="140" y="141"/>
                          </a:cubicBezTo>
                          <a:cubicBezTo>
                            <a:pt x="153" y="141"/>
                            <a:pt x="166" y="142"/>
                            <a:pt x="178" y="143"/>
                          </a:cubicBezTo>
                          <a:cubicBezTo>
                            <a:pt x="180" y="143"/>
                            <a:pt x="182" y="143"/>
                            <a:pt x="184" y="143"/>
                          </a:cubicBezTo>
                          <a:cubicBezTo>
                            <a:pt x="194" y="144"/>
                            <a:pt x="203" y="144"/>
                            <a:pt x="213" y="145"/>
                          </a:cubicBezTo>
                          <a:cubicBezTo>
                            <a:pt x="215" y="145"/>
                            <a:pt x="217" y="145"/>
                            <a:pt x="220" y="145"/>
                          </a:cubicBezTo>
                          <a:cubicBezTo>
                            <a:pt x="230" y="146"/>
                            <a:pt x="241" y="147"/>
                            <a:pt x="251" y="148"/>
                          </a:cubicBezTo>
                          <a:cubicBezTo>
                            <a:pt x="254" y="148"/>
                            <a:pt x="256" y="148"/>
                            <a:pt x="258" y="149"/>
                          </a:cubicBezTo>
                          <a:cubicBezTo>
                            <a:pt x="268" y="149"/>
                            <a:pt x="277" y="150"/>
                            <a:pt x="286" y="151"/>
                          </a:cubicBezTo>
                          <a:cubicBezTo>
                            <a:pt x="288" y="151"/>
                            <a:pt x="290" y="151"/>
                            <a:pt x="292" y="152"/>
                          </a:cubicBezTo>
                          <a:cubicBezTo>
                            <a:pt x="302" y="153"/>
                            <a:pt x="312" y="154"/>
                            <a:pt x="323" y="155"/>
                          </a:cubicBezTo>
                          <a:cubicBezTo>
                            <a:pt x="326" y="155"/>
                            <a:pt x="328" y="155"/>
                            <a:pt x="331" y="156"/>
                          </a:cubicBezTo>
                          <a:cubicBezTo>
                            <a:pt x="337" y="156"/>
                            <a:pt x="342" y="157"/>
                            <a:pt x="348" y="158"/>
                          </a:cubicBezTo>
                          <a:cubicBezTo>
                            <a:pt x="351" y="158"/>
                            <a:pt x="354" y="158"/>
                            <a:pt x="357" y="159"/>
                          </a:cubicBezTo>
                          <a:cubicBezTo>
                            <a:pt x="363" y="160"/>
                            <a:pt x="369" y="160"/>
                            <a:pt x="374" y="161"/>
                          </a:cubicBezTo>
                          <a:cubicBezTo>
                            <a:pt x="377" y="161"/>
                            <a:pt x="380" y="162"/>
                            <a:pt x="383" y="162"/>
                          </a:cubicBezTo>
                          <a:cubicBezTo>
                            <a:pt x="391" y="163"/>
                            <a:pt x="399" y="164"/>
                            <a:pt x="407" y="165"/>
                          </a:cubicBezTo>
                          <a:cubicBezTo>
                            <a:pt x="407" y="165"/>
                            <a:pt x="407" y="165"/>
                            <a:pt x="407" y="165"/>
                          </a:cubicBezTo>
                          <a:cubicBezTo>
                            <a:pt x="416" y="167"/>
                            <a:pt x="424" y="168"/>
                            <a:pt x="432" y="169"/>
                          </a:cubicBezTo>
                          <a:cubicBezTo>
                            <a:pt x="435" y="170"/>
                            <a:pt x="438" y="170"/>
                            <a:pt x="441" y="170"/>
                          </a:cubicBezTo>
                          <a:cubicBezTo>
                            <a:pt x="445" y="171"/>
                            <a:pt x="450" y="172"/>
                            <a:pt x="454" y="173"/>
                          </a:cubicBezTo>
                          <a:cubicBezTo>
                            <a:pt x="457" y="173"/>
                            <a:pt x="461" y="174"/>
                            <a:pt x="464" y="174"/>
                          </a:cubicBezTo>
                          <a:cubicBezTo>
                            <a:pt x="468" y="175"/>
                            <a:pt x="472" y="176"/>
                            <a:pt x="476" y="176"/>
                          </a:cubicBezTo>
                          <a:cubicBezTo>
                            <a:pt x="479" y="177"/>
                            <a:pt x="483" y="178"/>
                            <a:pt x="486" y="178"/>
                          </a:cubicBezTo>
                          <a:cubicBezTo>
                            <a:pt x="490" y="179"/>
                            <a:pt x="494" y="180"/>
                            <a:pt x="498" y="180"/>
                          </a:cubicBezTo>
                          <a:cubicBezTo>
                            <a:pt x="501" y="181"/>
                            <a:pt x="504" y="181"/>
                            <a:pt x="508" y="182"/>
                          </a:cubicBezTo>
                          <a:cubicBezTo>
                            <a:pt x="512" y="183"/>
                            <a:pt x="516" y="184"/>
                            <a:pt x="520" y="184"/>
                          </a:cubicBezTo>
                          <a:cubicBezTo>
                            <a:pt x="523" y="185"/>
                            <a:pt x="526" y="186"/>
                            <a:pt x="529" y="186"/>
                          </a:cubicBezTo>
                          <a:cubicBezTo>
                            <a:pt x="533" y="187"/>
                            <a:pt x="536" y="188"/>
                            <a:pt x="540" y="188"/>
                          </a:cubicBezTo>
                          <a:cubicBezTo>
                            <a:pt x="543" y="189"/>
                            <a:pt x="546" y="190"/>
                            <a:pt x="549" y="190"/>
                          </a:cubicBezTo>
                          <a:cubicBezTo>
                            <a:pt x="553" y="191"/>
                            <a:pt x="556" y="192"/>
                            <a:pt x="559" y="193"/>
                          </a:cubicBezTo>
                          <a:cubicBezTo>
                            <a:pt x="563" y="193"/>
                            <a:pt x="566" y="194"/>
                            <a:pt x="569" y="195"/>
                          </a:cubicBezTo>
                          <a:cubicBezTo>
                            <a:pt x="572" y="196"/>
                            <a:pt x="576" y="196"/>
                            <a:pt x="579" y="197"/>
                          </a:cubicBezTo>
                          <a:cubicBezTo>
                            <a:pt x="582" y="198"/>
                            <a:pt x="585" y="198"/>
                            <a:pt x="589" y="199"/>
                          </a:cubicBezTo>
                          <a:cubicBezTo>
                            <a:pt x="592" y="200"/>
                            <a:pt x="595" y="201"/>
                            <a:pt x="598" y="202"/>
                          </a:cubicBezTo>
                          <a:cubicBezTo>
                            <a:pt x="601" y="202"/>
                            <a:pt x="605" y="203"/>
                            <a:pt x="608" y="204"/>
                          </a:cubicBezTo>
                          <a:cubicBezTo>
                            <a:pt x="611" y="205"/>
                            <a:pt x="614" y="205"/>
                            <a:pt x="617" y="206"/>
                          </a:cubicBezTo>
                          <a:cubicBezTo>
                            <a:pt x="620" y="207"/>
                            <a:pt x="623" y="208"/>
                            <a:pt x="626" y="208"/>
                          </a:cubicBezTo>
                          <a:cubicBezTo>
                            <a:pt x="629" y="209"/>
                            <a:pt x="632" y="210"/>
                            <a:pt x="635" y="211"/>
                          </a:cubicBezTo>
                          <a:cubicBezTo>
                            <a:pt x="638" y="212"/>
                            <a:pt x="641" y="212"/>
                            <a:pt x="644" y="213"/>
                          </a:cubicBezTo>
                          <a:cubicBezTo>
                            <a:pt x="647" y="214"/>
                            <a:pt x="650" y="215"/>
                            <a:pt x="653" y="216"/>
                          </a:cubicBezTo>
                          <a:cubicBezTo>
                            <a:pt x="656" y="217"/>
                            <a:pt x="659" y="217"/>
                            <a:pt x="662" y="218"/>
                          </a:cubicBezTo>
                          <a:cubicBezTo>
                            <a:pt x="665" y="219"/>
                            <a:pt x="668" y="220"/>
                            <a:pt x="671" y="221"/>
                          </a:cubicBezTo>
                          <a:cubicBezTo>
                            <a:pt x="674" y="222"/>
                            <a:pt x="676" y="222"/>
                            <a:pt x="679" y="223"/>
                          </a:cubicBezTo>
                          <a:cubicBezTo>
                            <a:pt x="682" y="224"/>
                            <a:pt x="685" y="225"/>
                            <a:pt x="688" y="226"/>
                          </a:cubicBezTo>
                          <a:cubicBezTo>
                            <a:pt x="691" y="227"/>
                            <a:pt x="694" y="228"/>
                            <a:pt x="696" y="229"/>
                          </a:cubicBezTo>
                          <a:cubicBezTo>
                            <a:pt x="699" y="229"/>
                            <a:pt x="702" y="230"/>
                            <a:pt x="704" y="231"/>
                          </a:cubicBezTo>
                          <a:cubicBezTo>
                            <a:pt x="707" y="232"/>
                            <a:pt x="710" y="233"/>
                            <a:pt x="713" y="234"/>
                          </a:cubicBezTo>
                          <a:cubicBezTo>
                            <a:pt x="716" y="235"/>
                            <a:pt x="718" y="236"/>
                            <a:pt x="721" y="236"/>
                          </a:cubicBezTo>
                          <a:cubicBezTo>
                            <a:pt x="724" y="237"/>
                            <a:pt x="726" y="238"/>
                            <a:pt x="729" y="239"/>
                          </a:cubicBezTo>
                          <a:cubicBezTo>
                            <a:pt x="732" y="240"/>
                            <a:pt x="734" y="241"/>
                            <a:pt x="737" y="242"/>
                          </a:cubicBezTo>
                          <a:cubicBezTo>
                            <a:pt x="739" y="243"/>
                            <a:pt x="742" y="244"/>
                            <a:pt x="745" y="245"/>
                          </a:cubicBezTo>
                          <a:cubicBezTo>
                            <a:pt x="748" y="246"/>
                            <a:pt x="750" y="247"/>
                            <a:pt x="753" y="248"/>
                          </a:cubicBezTo>
                          <a:cubicBezTo>
                            <a:pt x="755" y="249"/>
                            <a:pt x="758" y="250"/>
                            <a:pt x="760" y="251"/>
                          </a:cubicBezTo>
                          <a:cubicBezTo>
                            <a:pt x="763" y="252"/>
                            <a:pt x="766" y="253"/>
                            <a:pt x="768" y="254"/>
                          </a:cubicBezTo>
                          <a:cubicBezTo>
                            <a:pt x="771" y="255"/>
                            <a:pt x="773" y="256"/>
                            <a:pt x="776" y="257"/>
                          </a:cubicBezTo>
                          <a:cubicBezTo>
                            <a:pt x="778" y="258"/>
                            <a:pt x="781" y="259"/>
                            <a:pt x="783" y="260"/>
                          </a:cubicBezTo>
                          <a:cubicBezTo>
                            <a:pt x="786" y="261"/>
                            <a:pt x="788" y="262"/>
                            <a:pt x="790" y="263"/>
                          </a:cubicBezTo>
                          <a:cubicBezTo>
                            <a:pt x="793" y="264"/>
                            <a:pt x="795" y="265"/>
                            <a:pt x="798" y="266"/>
                          </a:cubicBezTo>
                          <a:cubicBezTo>
                            <a:pt x="800" y="267"/>
                            <a:pt x="802" y="268"/>
                            <a:pt x="804" y="269"/>
                          </a:cubicBezTo>
                          <a:cubicBezTo>
                            <a:pt x="807" y="270"/>
                            <a:pt x="810" y="271"/>
                            <a:pt x="813" y="273"/>
                          </a:cubicBezTo>
                          <a:cubicBezTo>
                            <a:pt x="815" y="274"/>
                            <a:pt x="817" y="274"/>
                            <a:pt x="819" y="275"/>
                          </a:cubicBezTo>
                          <a:cubicBezTo>
                            <a:pt x="822" y="277"/>
                            <a:pt x="825" y="278"/>
                            <a:pt x="828" y="280"/>
                          </a:cubicBezTo>
                          <a:cubicBezTo>
                            <a:pt x="830" y="280"/>
                            <a:pt x="832" y="281"/>
                            <a:pt x="833" y="282"/>
                          </a:cubicBezTo>
                          <a:cubicBezTo>
                            <a:pt x="837" y="284"/>
                            <a:pt x="841" y="286"/>
                            <a:pt x="845" y="288"/>
                          </a:cubicBezTo>
                          <a:cubicBezTo>
                            <a:pt x="845" y="288"/>
                            <a:pt x="846" y="288"/>
                            <a:pt x="847" y="289"/>
                          </a:cubicBezTo>
                          <a:cubicBezTo>
                            <a:pt x="851" y="291"/>
                            <a:pt x="855" y="293"/>
                            <a:pt x="859" y="296"/>
                          </a:cubicBezTo>
                          <a:cubicBezTo>
                            <a:pt x="863" y="298"/>
                            <a:pt x="866" y="300"/>
                            <a:pt x="870" y="301"/>
                          </a:cubicBezTo>
                          <a:cubicBezTo>
                            <a:pt x="870" y="302"/>
                            <a:pt x="871" y="302"/>
                            <a:pt x="872" y="303"/>
                          </a:cubicBezTo>
                          <a:cubicBezTo>
                            <a:pt x="875" y="305"/>
                            <a:pt x="878" y="306"/>
                            <a:pt x="881" y="308"/>
                          </a:cubicBezTo>
                          <a:cubicBezTo>
                            <a:pt x="881" y="308"/>
                            <a:pt x="882" y="309"/>
                            <a:pt x="882" y="309"/>
                          </a:cubicBezTo>
                          <a:cubicBezTo>
                            <a:pt x="885" y="311"/>
                            <a:pt x="888" y="313"/>
                            <a:pt x="891" y="315"/>
                          </a:cubicBezTo>
                          <a:cubicBezTo>
                            <a:pt x="892" y="315"/>
                            <a:pt x="893" y="316"/>
                            <a:pt x="894" y="316"/>
                          </a:cubicBezTo>
                          <a:cubicBezTo>
                            <a:pt x="896" y="318"/>
                            <a:pt x="899" y="320"/>
                            <a:pt x="901" y="322"/>
                          </a:cubicBezTo>
                          <a:cubicBezTo>
                            <a:pt x="902" y="322"/>
                            <a:pt x="902" y="322"/>
                            <a:pt x="903" y="323"/>
                          </a:cubicBezTo>
                          <a:cubicBezTo>
                            <a:pt x="906" y="325"/>
                            <a:pt x="909" y="327"/>
                            <a:pt x="911" y="329"/>
                          </a:cubicBezTo>
                          <a:cubicBezTo>
                            <a:pt x="912" y="329"/>
                            <a:pt x="913" y="330"/>
                            <a:pt x="913" y="330"/>
                          </a:cubicBezTo>
                          <a:cubicBezTo>
                            <a:pt x="915" y="332"/>
                            <a:pt x="917" y="333"/>
                            <a:pt x="919" y="335"/>
                          </a:cubicBezTo>
                          <a:cubicBezTo>
                            <a:pt x="920" y="336"/>
                            <a:pt x="922" y="337"/>
                            <a:pt x="923" y="338"/>
                          </a:cubicBezTo>
                          <a:cubicBezTo>
                            <a:pt x="925" y="339"/>
                            <a:pt x="926" y="340"/>
                            <a:pt x="927" y="342"/>
                          </a:cubicBezTo>
                          <a:cubicBezTo>
                            <a:pt x="929" y="343"/>
                            <a:pt x="930" y="344"/>
                            <a:pt x="931" y="345"/>
                          </a:cubicBezTo>
                          <a:cubicBezTo>
                            <a:pt x="933" y="346"/>
                            <a:pt x="934" y="348"/>
                            <a:pt x="936" y="349"/>
                          </a:cubicBezTo>
                          <a:cubicBezTo>
                            <a:pt x="937" y="350"/>
                            <a:pt x="938" y="351"/>
                            <a:pt x="939" y="352"/>
                          </a:cubicBezTo>
                          <a:cubicBezTo>
                            <a:pt x="941" y="353"/>
                            <a:pt x="942" y="355"/>
                            <a:pt x="943" y="356"/>
                          </a:cubicBezTo>
                          <a:cubicBezTo>
                            <a:pt x="944" y="357"/>
                            <a:pt x="945" y="358"/>
                            <a:pt x="947" y="359"/>
                          </a:cubicBezTo>
                          <a:cubicBezTo>
                            <a:pt x="948" y="361"/>
                            <a:pt x="949" y="362"/>
                            <a:pt x="950" y="363"/>
                          </a:cubicBezTo>
                          <a:cubicBezTo>
                            <a:pt x="951" y="364"/>
                            <a:pt x="952" y="366"/>
                            <a:pt x="953" y="367"/>
                          </a:cubicBezTo>
                          <a:cubicBezTo>
                            <a:pt x="955" y="368"/>
                            <a:pt x="956" y="369"/>
                            <a:pt x="957" y="371"/>
                          </a:cubicBezTo>
                          <a:cubicBezTo>
                            <a:pt x="958" y="372"/>
                            <a:pt x="959" y="373"/>
                            <a:pt x="960" y="374"/>
                          </a:cubicBezTo>
                          <a:cubicBezTo>
                            <a:pt x="961" y="376"/>
                            <a:pt x="962" y="377"/>
                            <a:pt x="963" y="378"/>
                          </a:cubicBezTo>
                          <a:cubicBezTo>
                            <a:pt x="964" y="379"/>
                            <a:pt x="964" y="380"/>
                            <a:pt x="965" y="382"/>
                          </a:cubicBezTo>
                          <a:cubicBezTo>
                            <a:pt x="966" y="383"/>
                            <a:pt x="967" y="384"/>
                            <a:pt x="968" y="386"/>
                          </a:cubicBezTo>
                          <a:cubicBezTo>
                            <a:pt x="969" y="387"/>
                            <a:pt x="970" y="388"/>
                            <a:pt x="970" y="389"/>
                          </a:cubicBezTo>
                          <a:cubicBezTo>
                            <a:pt x="971" y="391"/>
                            <a:pt x="972" y="392"/>
                            <a:pt x="973" y="393"/>
                          </a:cubicBezTo>
                          <a:cubicBezTo>
                            <a:pt x="974" y="394"/>
                            <a:pt x="974" y="396"/>
                            <a:pt x="975" y="397"/>
                          </a:cubicBezTo>
                          <a:cubicBezTo>
                            <a:pt x="976" y="398"/>
                            <a:pt x="976" y="400"/>
                            <a:pt x="977" y="401"/>
                          </a:cubicBezTo>
                          <a:cubicBezTo>
                            <a:pt x="978" y="402"/>
                            <a:pt x="978" y="403"/>
                            <a:pt x="979" y="404"/>
                          </a:cubicBezTo>
                          <a:cubicBezTo>
                            <a:pt x="980" y="406"/>
                            <a:pt x="980" y="407"/>
                            <a:pt x="981" y="409"/>
                          </a:cubicBezTo>
                          <a:cubicBezTo>
                            <a:pt x="981" y="410"/>
                            <a:pt x="982" y="411"/>
                            <a:pt x="982" y="412"/>
                          </a:cubicBezTo>
                          <a:cubicBezTo>
                            <a:pt x="983" y="414"/>
                            <a:pt x="983" y="415"/>
                            <a:pt x="984" y="417"/>
                          </a:cubicBezTo>
                          <a:cubicBezTo>
                            <a:pt x="984" y="418"/>
                            <a:pt x="985" y="419"/>
                            <a:pt x="985" y="420"/>
                          </a:cubicBezTo>
                          <a:cubicBezTo>
                            <a:pt x="985" y="421"/>
                            <a:pt x="986" y="423"/>
                            <a:pt x="986" y="424"/>
                          </a:cubicBezTo>
                          <a:cubicBezTo>
                            <a:pt x="987" y="426"/>
                            <a:pt x="987" y="427"/>
                            <a:pt x="987" y="428"/>
                          </a:cubicBezTo>
                          <a:cubicBezTo>
                            <a:pt x="988" y="429"/>
                            <a:pt x="988" y="431"/>
                            <a:pt x="988" y="433"/>
                          </a:cubicBezTo>
                          <a:cubicBezTo>
                            <a:pt x="988" y="434"/>
                            <a:pt x="989" y="435"/>
                            <a:pt x="989" y="436"/>
                          </a:cubicBezTo>
                          <a:cubicBezTo>
                            <a:pt x="989" y="437"/>
                            <a:pt x="989" y="439"/>
                            <a:pt x="989" y="441"/>
                          </a:cubicBezTo>
                          <a:cubicBezTo>
                            <a:pt x="989" y="442"/>
                            <a:pt x="990" y="443"/>
                            <a:pt x="990" y="444"/>
                          </a:cubicBezTo>
                          <a:cubicBezTo>
                            <a:pt x="990" y="446"/>
                            <a:pt x="990" y="449"/>
                            <a:pt x="990" y="452"/>
                          </a:cubicBezTo>
                          <a:cubicBezTo>
                            <a:pt x="990" y="314"/>
                            <a:pt x="990" y="314"/>
                            <a:pt x="990" y="314"/>
                          </a:cubicBezTo>
                          <a:cubicBezTo>
                            <a:pt x="990" y="312"/>
                            <a:pt x="990" y="309"/>
                            <a:pt x="990" y="306"/>
                          </a:cubicBezTo>
                          <a:cubicBezTo>
                            <a:pt x="990" y="306"/>
                            <a:pt x="989" y="305"/>
                            <a:pt x="989" y="304"/>
                          </a:cubicBezTo>
                          <a:cubicBezTo>
                            <a:pt x="989" y="302"/>
                            <a:pt x="989" y="300"/>
                            <a:pt x="989" y="298"/>
                          </a:cubicBezTo>
                          <a:cubicBezTo>
                            <a:pt x="989" y="297"/>
                            <a:pt x="988" y="296"/>
                            <a:pt x="988" y="295"/>
                          </a:cubicBezTo>
                          <a:cubicBezTo>
                            <a:pt x="988" y="294"/>
                            <a:pt x="988" y="292"/>
                            <a:pt x="987" y="291"/>
                          </a:cubicBezTo>
                          <a:cubicBezTo>
                            <a:pt x="987" y="289"/>
                            <a:pt x="987" y="288"/>
                            <a:pt x="986" y="287"/>
                          </a:cubicBezTo>
                          <a:cubicBezTo>
                            <a:pt x="986" y="286"/>
                            <a:pt x="985" y="284"/>
                            <a:pt x="985" y="283"/>
                          </a:cubicBezTo>
                          <a:cubicBezTo>
                            <a:pt x="985" y="282"/>
                            <a:pt x="984" y="280"/>
                            <a:pt x="984" y="279"/>
                          </a:cubicBezTo>
                          <a:cubicBezTo>
                            <a:pt x="983" y="278"/>
                            <a:pt x="983" y="276"/>
                            <a:pt x="982" y="275"/>
                          </a:cubicBezTo>
                          <a:cubicBezTo>
                            <a:pt x="982" y="274"/>
                            <a:pt x="981" y="273"/>
                            <a:pt x="981" y="271"/>
                          </a:cubicBezTo>
                          <a:cubicBezTo>
                            <a:pt x="980" y="270"/>
                            <a:pt x="980" y="269"/>
                            <a:pt x="979" y="267"/>
                          </a:cubicBezTo>
                          <a:cubicBezTo>
                            <a:pt x="978" y="266"/>
                            <a:pt x="978" y="265"/>
                            <a:pt x="977" y="264"/>
                          </a:cubicBezTo>
                          <a:cubicBezTo>
                            <a:pt x="976" y="262"/>
                            <a:pt x="976" y="261"/>
                            <a:pt x="975" y="260"/>
                          </a:cubicBezTo>
                          <a:cubicBezTo>
                            <a:pt x="974" y="258"/>
                            <a:pt x="974" y="257"/>
                            <a:pt x="973" y="256"/>
                          </a:cubicBezTo>
                          <a:cubicBezTo>
                            <a:pt x="972" y="255"/>
                            <a:pt x="971" y="253"/>
                            <a:pt x="970" y="252"/>
                          </a:cubicBezTo>
                          <a:cubicBezTo>
                            <a:pt x="970" y="251"/>
                            <a:pt x="969" y="250"/>
                            <a:pt x="968" y="248"/>
                          </a:cubicBezTo>
                          <a:cubicBezTo>
                            <a:pt x="967" y="247"/>
                            <a:pt x="966" y="246"/>
                            <a:pt x="965" y="244"/>
                          </a:cubicBezTo>
                          <a:cubicBezTo>
                            <a:pt x="964" y="243"/>
                            <a:pt x="964" y="242"/>
                            <a:pt x="963" y="241"/>
                          </a:cubicBezTo>
                          <a:cubicBezTo>
                            <a:pt x="962" y="240"/>
                            <a:pt x="961" y="238"/>
                            <a:pt x="960" y="237"/>
                          </a:cubicBezTo>
                          <a:cubicBezTo>
                            <a:pt x="959" y="236"/>
                            <a:pt x="958" y="235"/>
                            <a:pt x="957" y="233"/>
                          </a:cubicBezTo>
                          <a:cubicBezTo>
                            <a:pt x="956" y="232"/>
                            <a:pt x="955" y="231"/>
                            <a:pt x="953" y="230"/>
                          </a:cubicBezTo>
                          <a:cubicBezTo>
                            <a:pt x="952" y="228"/>
                            <a:pt x="951" y="227"/>
                            <a:pt x="950" y="226"/>
                          </a:cubicBezTo>
                          <a:cubicBezTo>
                            <a:pt x="949" y="225"/>
                            <a:pt x="948" y="223"/>
                            <a:pt x="947" y="222"/>
                          </a:cubicBezTo>
                          <a:cubicBezTo>
                            <a:pt x="945" y="221"/>
                            <a:pt x="944" y="220"/>
                            <a:pt x="943" y="219"/>
                          </a:cubicBezTo>
                          <a:cubicBezTo>
                            <a:pt x="942" y="217"/>
                            <a:pt x="941" y="216"/>
                            <a:pt x="939" y="215"/>
                          </a:cubicBezTo>
                          <a:cubicBezTo>
                            <a:pt x="938" y="214"/>
                            <a:pt x="937" y="213"/>
                            <a:pt x="936" y="211"/>
                          </a:cubicBezTo>
                          <a:cubicBezTo>
                            <a:pt x="934" y="210"/>
                            <a:pt x="933" y="209"/>
                            <a:pt x="931" y="208"/>
                          </a:cubicBezTo>
                          <a:cubicBezTo>
                            <a:pt x="930" y="207"/>
                            <a:pt x="929" y="205"/>
                            <a:pt x="927" y="204"/>
                          </a:cubicBezTo>
                          <a:cubicBezTo>
                            <a:pt x="926" y="203"/>
                            <a:pt x="925" y="202"/>
                            <a:pt x="923" y="201"/>
                          </a:cubicBezTo>
                          <a:cubicBezTo>
                            <a:pt x="922" y="200"/>
                            <a:pt x="920" y="198"/>
                            <a:pt x="919" y="197"/>
                          </a:cubicBezTo>
                          <a:cubicBezTo>
                            <a:pt x="918" y="197"/>
                            <a:pt x="917" y="196"/>
                            <a:pt x="916" y="195"/>
                          </a:cubicBezTo>
                          <a:cubicBezTo>
                            <a:pt x="915" y="195"/>
                            <a:pt x="914" y="194"/>
                            <a:pt x="913" y="193"/>
                          </a:cubicBezTo>
                          <a:cubicBezTo>
                            <a:pt x="913" y="193"/>
                            <a:pt x="912" y="192"/>
                            <a:pt x="911" y="192"/>
                          </a:cubicBezTo>
                          <a:cubicBezTo>
                            <a:pt x="909" y="190"/>
                            <a:pt x="906" y="187"/>
                            <a:pt x="903" y="185"/>
                          </a:cubicBezTo>
                          <a:cubicBezTo>
                            <a:pt x="902" y="185"/>
                            <a:pt x="902" y="185"/>
                            <a:pt x="901" y="184"/>
                          </a:cubicBezTo>
                          <a:cubicBezTo>
                            <a:pt x="899" y="183"/>
                            <a:pt x="896" y="181"/>
                            <a:pt x="894" y="179"/>
                          </a:cubicBezTo>
                          <a:cubicBezTo>
                            <a:pt x="893" y="179"/>
                            <a:pt x="892" y="178"/>
                            <a:pt x="891" y="178"/>
                          </a:cubicBezTo>
                          <a:cubicBezTo>
                            <a:pt x="888" y="176"/>
                            <a:pt x="885" y="174"/>
                            <a:pt x="882" y="172"/>
                          </a:cubicBezTo>
                          <a:cubicBezTo>
                            <a:pt x="882" y="171"/>
                            <a:pt x="881" y="171"/>
                            <a:pt x="881" y="171"/>
                          </a:cubicBezTo>
                          <a:cubicBezTo>
                            <a:pt x="878" y="169"/>
                            <a:pt x="875" y="167"/>
                            <a:pt x="872" y="166"/>
                          </a:cubicBezTo>
                          <a:cubicBezTo>
                            <a:pt x="871" y="165"/>
                            <a:pt x="870" y="165"/>
                            <a:pt x="870" y="164"/>
                          </a:cubicBezTo>
                          <a:cubicBezTo>
                            <a:pt x="866" y="162"/>
                            <a:pt x="863" y="161"/>
                            <a:pt x="860" y="159"/>
                          </a:cubicBezTo>
                          <a:cubicBezTo>
                            <a:pt x="860" y="158"/>
                            <a:pt x="860" y="158"/>
                            <a:pt x="860" y="158"/>
                          </a:cubicBezTo>
                          <a:cubicBezTo>
                            <a:pt x="855" y="156"/>
                            <a:pt x="851" y="154"/>
                            <a:pt x="847" y="152"/>
                          </a:cubicBezTo>
                          <a:cubicBezTo>
                            <a:pt x="846" y="151"/>
                            <a:pt x="846" y="151"/>
                            <a:pt x="845" y="151"/>
                          </a:cubicBezTo>
                          <a:cubicBezTo>
                            <a:pt x="841" y="149"/>
                            <a:pt x="837" y="147"/>
                            <a:pt x="833" y="145"/>
                          </a:cubicBezTo>
                          <a:cubicBezTo>
                            <a:pt x="832" y="144"/>
                            <a:pt x="830" y="143"/>
                            <a:pt x="828" y="142"/>
                          </a:cubicBezTo>
                          <a:cubicBezTo>
                            <a:pt x="825" y="141"/>
                            <a:pt x="822" y="139"/>
                            <a:pt x="819" y="138"/>
                          </a:cubicBezTo>
                          <a:cubicBezTo>
                            <a:pt x="817" y="137"/>
                            <a:pt x="815" y="136"/>
                            <a:pt x="813" y="135"/>
                          </a:cubicBezTo>
                          <a:cubicBezTo>
                            <a:pt x="810" y="134"/>
                            <a:pt x="807" y="133"/>
                            <a:pt x="804" y="131"/>
                          </a:cubicBezTo>
                          <a:cubicBezTo>
                            <a:pt x="804" y="131"/>
                            <a:pt x="803" y="131"/>
                            <a:pt x="802" y="130"/>
                          </a:cubicBezTo>
                          <a:cubicBezTo>
                            <a:pt x="801" y="130"/>
                            <a:pt x="799" y="129"/>
                            <a:pt x="798" y="128"/>
                          </a:cubicBezTo>
                          <a:cubicBezTo>
                            <a:pt x="795" y="127"/>
                            <a:pt x="793" y="126"/>
                            <a:pt x="790" y="125"/>
                          </a:cubicBezTo>
                          <a:cubicBezTo>
                            <a:pt x="788" y="124"/>
                            <a:pt x="786" y="123"/>
                            <a:pt x="783" y="122"/>
                          </a:cubicBezTo>
                          <a:cubicBezTo>
                            <a:pt x="781" y="121"/>
                            <a:pt x="778" y="120"/>
                            <a:pt x="776" y="119"/>
                          </a:cubicBezTo>
                          <a:cubicBezTo>
                            <a:pt x="773" y="118"/>
                            <a:pt x="771" y="117"/>
                            <a:pt x="768" y="116"/>
                          </a:cubicBezTo>
                          <a:cubicBezTo>
                            <a:pt x="766" y="115"/>
                            <a:pt x="763" y="114"/>
                            <a:pt x="760" y="113"/>
                          </a:cubicBezTo>
                          <a:cubicBezTo>
                            <a:pt x="758" y="112"/>
                            <a:pt x="755" y="111"/>
                            <a:pt x="753" y="111"/>
                          </a:cubicBezTo>
                          <a:cubicBezTo>
                            <a:pt x="750" y="110"/>
                            <a:pt x="748" y="109"/>
                            <a:pt x="745" y="108"/>
                          </a:cubicBezTo>
                          <a:cubicBezTo>
                            <a:pt x="744" y="107"/>
                            <a:pt x="742" y="107"/>
                            <a:pt x="741" y="106"/>
                          </a:cubicBezTo>
                          <a:cubicBezTo>
                            <a:pt x="740" y="106"/>
                            <a:pt x="738" y="105"/>
                            <a:pt x="737" y="105"/>
                          </a:cubicBezTo>
                          <a:cubicBezTo>
                            <a:pt x="734" y="104"/>
                            <a:pt x="732" y="103"/>
                            <a:pt x="729" y="102"/>
                          </a:cubicBezTo>
                          <a:cubicBezTo>
                            <a:pt x="726" y="101"/>
                            <a:pt x="724" y="100"/>
                            <a:pt x="721" y="99"/>
                          </a:cubicBezTo>
                          <a:cubicBezTo>
                            <a:pt x="718" y="98"/>
                            <a:pt x="716" y="97"/>
                            <a:pt x="713" y="97"/>
                          </a:cubicBezTo>
                          <a:cubicBezTo>
                            <a:pt x="710" y="96"/>
                            <a:pt x="707" y="95"/>
                            <a:pt x="705" y="94"/>
                          </a:cubicBezTo>
                          <a:cubicBezTo>
                            <a:pt x="702" y="93"/>
                            <a:pt x="699" y="92"/>
                            <a:pt x="696" y="91"/>
                          </a:cubicBezTo>
                          <a:cubicBezTo>
                            <a:pt x="694" y="90"/>
                            <a:pt x="691" y="89"/>
                            <a:pt x="688" y="89"/>
                          </a:cubicBezTo>
                          <a:cubicBezTo>
                            <a:pt x="685" y="88"/>
                            <a:pt x="682" y="87"/>
                            <a:pt x="679" y="86"/>
                          </a:cubicBezTo>
                          <a:cubicBezTo>
                            <a:pt x="678" y="86"/>
                            <a:pt x="677" y="85"/>
                            <a:pt x="676" y="85"/>
                          </a:cubicBezTo>
                          <a:cubicBezTo>
                            <a:pt x="674" y="84"/>
                            <a:pt x="672" y="84"/>
                            <a:pt x="671" y="83"/>
                          </a:cubicBezTo>
                          <a:cubicBezTo>
                            <a:pt x="668" y="83"/>
                            <a:pt x="665" y="82"/>
                            <a:pt x="662" y="81"/>
                          </a:cubicBezTo>
                          <a:cubicBezTo>
                            <a:pt x="659" y="80"/>
                            <a:pt x="656" y="79"/>
                            <a:pt x="653" y="78"/>
                          </a:cubicBezTo>
                          <a:cubicBezTo>
                            <a:pt x="650" y="78"/>
                            <a:pt x="647" y="77"/>
                            <a:pt x="644" y="76"/>
                          </a:cubicBezTo>
                          <a:cubicBezTo>
                            <a:pt x="641" y="75"/>
                            <a:pt x="638" y="74"/>
                            <a:pt x="635" y="74"/>
                          </a:cubicBezTo>
                          <a:cubicBezTo>
                            <a:pt x="632" y="73"/>
                            <a:pt x="629" y="72"/>
                            <a:pt x="626" y="71"/>
                          </a:cubicBezTo>
                          <a:cubicBezTo>
                            <a:pt x="623" y="70"/>
                            <a:pt x="620" y="70"/>
                            <a:pt x="617" y="69"/>
                          </a:cubicBezTo>
                          <a:cubicBezTo>
                            <a:pt x="614" y="68"/>
                            <a:pt x="611" y="67"/>
                            <a:pt x="608" y="67"/>
                          </a:cubicBezTo>
                          <a:cubicBezTo>
                            <a:pt x="607" y="66"/>
                            <a:pt x="605" y="66"/>
                            <a:pt x="604" y="66"/>
                          </a:cubicBezTo>
                          <a:cubicBezTo>
                            <a:pt x="602" y="65"/>
                            <a:pt x="600" y="65"/>
                            <a:pt x="598" y="64"/>
                          </a:cubicBezTo>
                          <a:cubicBezTo>
                            <a:pt x="595" y="63"/>
                            <a:pt x="592" y="63"/>
                            <a:pt x="589" y="62"/>
                          </a:cubicBezTo>
                          <a:cubicBezTo>
                            <a:pt x="585" y="61"/>
                            <a:pt x="582" y="60"/>
                            <a:pt x="579" y="60"/>
                          </a:cubicBezTo>
                          <a:cubicBezTo>
                            <a:pt x="576" y="59"/>
                            <a:pt x="572" y="58"/>
                            <a:pt x="569" y="57"/>
                          </a:cubicBezTo>
                          <a:cubicBezTo>
                            <a:pt x="566" y="57"/>
                            <a:pt x="563" y="56"/>
                            <a:pt x="560" y="55"/>
                          </a:cubicBezTo>
                          <a:cubicBezTo>
                            <a:pt x="556" y="55"/>
                            <a:pt x="553" y="54"/>
                            <a:pt x="549" y="53"/>
                          </a:cubicBezTo>
                          <a:cubicBezTo>
                            <a:pt x="546" y="52"/>
                            <a:pt x="543" y="52"/>
                            <a:pt x="540" y="51"/>
                          </a:cubicBezTo>
                          <a:cubicBezTo>
                            <a:pt x="536" y="50"/>
                            <a:pt x="533" y="50"/>
                            <a:pt x="529" y="49"/>
                          </a:cubicBezTo>
                          <a:cubicBezTo>
                            <a:pt x="528" y="49"/>
                            <a:pt x="526" y="48"/>
                            <a:pt x="525" y="48"/>
                          </a:cubicBezTo>
                          <a:cubicBezTo>
                            <a:pt x="523" y="48"/>
                            <a:pt x="521" y="47"/>
                            <a:pt x="520" y="47"/>
                          </a:cubicBezTo>
                          <a:cubicBezTo>
                            <a:pt x="516" y="46"/>
                            <a:pt x="512" y="46"/>
                            <a:pt x="508" y="45"/>
                          </a:cubicBezTo>
                          <a:cubicBezTo>
                            <a:pt x="504" y="44"/>
                            <a:pt x="501" y="44"/>
                            <a:pt x="498" y="43"/>
                          </a:cubicBezTo>
                          <a:cubicBezTo>
                            <a:pt x="494" y="42"/>
                            <a:pt x="490" y="42"/>
                            <a:pt x="486" y="41"/>
                          </a:cubicBezTo>
                          <a:cubicBezTo>
                            <a:pt x="483" y="40"/>
                            <a:pt x="479" y="40"/>
                            <a:pt x="476" y="39"/>
                          </a:cubicBezTo>
                          <a:cubicBezTo>
                            <a:pt x="472" y="38"/>
                            <a:pt x="468" y="38"/>
                            <a:pt x="464" y="37"/>
                          </a:cubicBezTo>
                          <a:cubicBezTo>
                            <a:pt x="460" y="36"/>
                            <a:pt x="457" y="36"/>
                            <a:pt x="454" y="35"/>
                          </a:cubicBezTo>
                          <a:cubicBezTo>
                            <a:pt x="450" y="35"/>
                            <a:pt x="445" y="34"/>
                            <a:pt x="441" y="33"/>
                          </a:cubicBezTo>
                          <a:cubicBezTo>
                            <a:pt x="438" y="33"/>
                            <a:pt x="436" y="32"/>
                            <a:pt x="434" y="32"/>
                          </a:cubicBezTo>
                          <a:cubicBezTo>
                            <a:pt x="433" y="32"/>
                            <a:pt x="432" y="32"/>
                            <a:pt x="432" y="32"/>
                          </a:cubicBezTo>
                          <a:cubicBezTo>
                            <a:pt x="416" y="29"/>
                            <a:pt x="399" y="27"/>
                            <a:pt x="383" y="25"/>
                          </a:cubicBezTo>
                          <a:cubicBezTo>
                            <a:pt x="380" y="24"/>
                            <a:pt x="377" y="24"/>
                            <a:pt x="375" y="24"/>
                          </a:cubicBezTo>
                          <a:cubicBezTo>
                            <a:pt x="369" y="23"/>
                            <a:pt x="363" y="22"/>
                            <a:pt x="357" y="21"/>
                          </a:cubicBezTo>
                          <a:cubicBezTo>
                            <a:pt x="354" y="21"/>
                            <a:pt x="351" y="21"/>
                            <a:pt x="348" y="20"/>
                          </a:cubicBezTo>
                          <a:cubicBezTo>
                            <a:pt x="343" y="20"/>
                            <a:pt x="337" y="19"/>
                            <a:pt x="331" y="18"/>
                          </a:cubicBezTo>
                          <a:cubicBezTo>
                            <a:pt x="329" y="18"/>
                            <a:pt x="327" y="18"/>
                            <a:pt x="325" y="18"/>
                          </a:cubicBezTo>
                          <a:cubicBezTo>
                            <a:pt x="325" y="18"/>
                            <a:pt x="324" y="18"/>
                            <a:pt x="323" y="17"/>
                          </a:cubicBezTo>
                          <a:cubicBezTo>
                            <a:pt x="312" y="16"/>
                            <a:pt x="302" y="15"/>
                            <a:pt x="292" y="14"/>
                          </a:cubicBezTo>
                          <a:cubicBezTo>
                            <a:pt x="290" y="14"/>
                            <a:pt x="288" y="14"/>
                            <a:pt x="286" y="14"/>
                          </a:cubicBezTo>
                          <a:cubicBezTo>
                            <a:pt x="277" y="13"/>
                            <a:pt x="267" y="12"/>
                            <a:pt x="258" y="11"/>
                          </a:cubicBezTo>
                          <a:cubicBezTo>
                            <a:pt x="256" y="11"/>
                            <a:pt x="254" y="11"/>
                            <a:pt x="252" y="11"/>
                          </a:cubicBezTo>
                          <a:cubicBezTo>
                            <a:pt x="241" y="10"/>
                            <a:pt x="230" y="9"/>
                            <a:pt x="219" y="8"/>
                          </a:cubicBezTo>
                          <a:cubicBezTo>
                            <a:pt x="217" y="8"/>
                            <a:pt x="215" y="8"/>
                            <a:pt x="213" y="8"/>
                          </a:cubicBezTo>
                          <a:cubicBezTo>
                            <a:pt x="203" y="7"/>
                            <a:pt x="194" y="6"/>
                            <a:pt x="184" y="6"/>
                          </a:cubicBezTo>
                          <a:cubicBezTo>
                            <a:pt x="183" y="6"/>
                            <a:pt x="181" y="6"/>
                            <a:pt x="180" y="6"/>
                          </a:cubicBezTo>
                          <a:cubicBezTo>
                            <a:pt x="179" y="6"/>
                            <a:pt x="179" y="6"/>
                            <a:pt x="179" y="6"/>
                          </a:cubicBezTo>
                          <a:cubicBezTo>
                            <a:pt x="166" y="5"/>
                            <a:pt x="153" y="4"/>
                            <a:pt x="139" y="4"/>
                          </a:cubicBezTo>
                          <a:cubicBezTo>
                            <a:pt x="137" y="3"/>
                            <a:pt x="135" y="3"/>
                            <a:pt x="133" y="3"/>
                          </a:cubicBezTo>
                          <a:cubicBezTo>
                            <a:pt x="120" y="3"/>
                            <a:pt x="107" y="2"/>
                            <a:pt x="94" y="2"/>
                          </a:cubicBezTo>
                          <a:cubicBezTo>
                            <a:pt x="92" y="2"/>
                            <a:pt x="90" y="2"/>
                            <a:pt x="88" y="2"/>
                          </a:cubicBezTo>
                          <a:cubicBezTo>
                            <a:pt x="74" y="1"/>
                            <a:pt x="61" y="1"/>
                            <a:pt x="48" y="1"/>
                          </a:cubicBezTo>
                          <a:cubicBezTo>
                            <a:pt x="46" y="1"/>
                            <a:pt x="44" y="1"/>
                            <a:pt x="43" y="1"/>
                          </a:cubicBezTo>
                          <a:cubicBezTo>
                            <a:pt x="28" y="1"/>
                            <a:pt x="14" y="0"/>
                            <a:pt x="0" y="0"/>
                          </a:cubicBezTo>
                          <a:cubicBezTo>
                            <a:pt x="0" y="138"/>
                            <a:pt x="0" y="138"/>
                            <a:pt x="0" y="138"/>
                          </a:cubicBezTo>
                          <a:cubicBezTo>
                            <a:pt x="14" y="138"/>
                            <a:pt x="28" y="138"/>
                            <a:pt x="42" y="138"/>
                          </a:cubicBezTo>
                          <a:cubicBezTo>
                            <a:pt x="44" y="138"/>
                            <a:pt x="46" y="138"/>
                            <a:pt x="48" y="138"/>
                          </a:cubicBezTo>
                          <a:cubicBezTo>
                            <a:pt x="61" y="138"/>
                            <a:pt x="74" y="139"/>
                            <a:pt x="87" y="139"/>
                          </a:cubicBezTo>
                        </a:path>
                      </a:pathLst>
                    </a:custGeom>
                    <a:solidFill>
                      <a:schemeClr val="tx1">
                        <a:alpha val="23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 name="Freeform 9"/>
                    <p:cNvSpPr>
                      <a:spLocks/>
                    </p:cNvSpPr>
                    <p:nvPr/>
                  </p:nvSpPr>
                  <p:spPr bwMode="auto">
                    <a:xfrm>
                      <a:off x="866775" y="2724150"/>
                      <a:ext cx="3713163" cy="1695450"/>
                    </a:xfrm>
                    <a:custGeom>
                      <a:avLst/>
                      <a:gdLst>
                        <a:gd name="T0" fmla="*/ 4 w 990"/>
                        <a:gd name="T1" fmla="*/ 425 h 452"/>
                        <a:gd name="T2" fmla="*/ 9 w 990"/>
                        <a:gd name="T3" fmla="*/ 410 h 452"/>
                        <a:gd name="T4" fmla="*/ 16 w 990"/>
                        <a:gd name="T5" fmla="*/ 395 h 452"/>
                        <a:gd name="T6" fmla="*/ 26 w 990"/>
                        <a:gd name="T7" fmla="*/ 380 h 452"/>
                        <a:gd name="T8" fmla="*/ 38 w 990"/>
                        <a:gd name="T9" fmla="*/ 365 h 452"/>
                        <a:gd name="T10" fmla="*/ 54 w 990"/>
                        <a:gd name="T11" fmla="*/ 349 h 452"/>
                        <a:gd name="T12" fmla="*/ 72 w 990"/>
                        <a:gd name="T13" fmla="*/ 334 h 452"/>
                        <a:gd name="T14" fmla="*/ 91 w 990"/>
                        <a:gd name="T15" fmla="*/ 320 h 452"/>
                        <a:gd name="T16" fmla="*/ 112 w 990"/>
                        <a:gd name="T17" fmla="*/ 307 h 452"/>
                        <a:gd name="T18" fmla="*/ 134 w 990"/>
                        <a:gd name="T19" fmla="*/ 294 h 452"/>
                        <a:gd name="T20" fmla="*/ 159 w 990"/>
                        <a:gd name="T21" fmla="*/ 281 h 452"/>
                        <a:gd name="T22" fmla="*/ 185 w 990"/>
                        <a:gd name="T23" fmla="*/ 269 h 452"/>
                        <a:gd name="T24" fmla="*/ 213 w 990"/>
                        <a:gd name="T25" fmla="*/ 257 h 452"/>
                        <a:gd name="T26" fmla="*/ 243 w 990"/>
                        <a:gd name="T27" fmla="*/ 246 h 452"/>
                        <a:gd name="T28" fmla="*/ 275 w 990"/>
                        <a:gd name="T29" fmla="*/ 235 h 452"/>
                        <a:gd name="T30" fmla="*/ 309 w 990"/>
                        <a:gd name="T31" fmla="*/ 224 h 452"/>
                        <a:gd name="T32" fmla="*/ 346 w 990"/>
                        <a:gd name="T33" fmla="*/ 213 h 452"/>
                        <a:gd name="T34" fmla="*/ 386 w 990"/>
                        <a:gd name="T35" fmla="*/ 203 h 452"/>
                        <a:gd name="T36" fmla="*/ 437 w 990"/>
                        <a:gd name="T37" fmla="*/ 191 h 452"/>
                        <a:gd name="T38" fmla="*/ 491 w 990"/>
                        <a:gd name="T39" fmla="*/ 181 h 452"/>
                        <a:gd name="T40" fmla="*/ 557 w 990"/>
                        <a:gd name="T41" fmla="*/ 169 h 452"/>
                        <a:gd name="T42" fmla="*/ 610 w 990"/>
                        <a:gd name="T43" fmla="*/ 162 h 452"/>
                        <a:gd name="T44" fmla="*/ 656 w 990"/>
                        <a:gd name="T45" fmla="*/ 156 h 452"/>
                        <a:gd name="T46" fmla="*/ 703 w 990"/>
                        <a:gd name="T47" fmla="*/ 151 h 452"/>
                        <a:gd name="T48" fmla="*/ 751 w 990"/>
                        <a:gd name="T49" fmla="*/ 147 h 452"/>
                        <a:gd name="T50" fmla="*/ 800 w 990"/>
                        <a:gd name="T51" fmla="*/ 143 h 452"/>
                        <a:gd name="T52" fmla="*/ 850 w 990"/>
                        <a:gd name="T53" fmla="*/ 141 h 452"/>
                        <a:gd name="T54" fmla="*/ 902 w 990"/>
                        <a:gd name="T55" fmla="*/ 139 h 452"/>
                        <a:gd name="T56" fmla="*/ 955 w 990"/>
                        <a:gd name="T57" fmla="*/ 138 h 452"/>
                        <a:gd name="T58" fmla="*/ 964 w 990"/>
                        <a:gd name="T59" fmla="*/ 1 h 452"/>
                        <a:gd name="T60" fmla="*/ 913 w 990"/>
                        <a:gd name="T61" fmla="*/ 1 h 452"/>
                        <a:gd name="T62" fmla="*/ 862 w 990"/>
                        <a:gd name="T63" fmla="*/ 3 h 452"/>
                        <a:gd name="T64" fmla="*/ 812 w 990"/>
                        <a:gd name="T65" fmla="*/ 5 h 452"/>
                        <a:gd name="T66" fmla="*/ 763 w 990"/>
                        <a:gd name="T67" fmla="*/ 9 h 452"/>
                        <a:gd name="T68" fmla="*/ 715 w 990"/>
                        <a:gd name="T69" fmla="*/ 13 h 452"/>
                        <a:gd name="T70" fmla="*/ 668 w 990"/>
                        <a:gd name="T71" fmla="*/ 17 h 452"/>
                        <a:gd name="T72" fmla="*/ 621 w 990"/>
                        <a:gd name="T73" fmla="*/ 23 h 452"/>
                        <a:gd name="T74" fmla="*/ 590 w 990"/>
                        <a:gd name="T75" fmla="*/ 27 h 452"/>
                        <a:gd name="T76" fmla="*/ 524 w 990"/>
                        <a:gd name="T77" fmla="*/ 37 h 452"/>
                        <a:gd name="T78" fmla="*/ 462 w 990"/>
                        <a:gd name="T79" fmla="*/ 49 h 452"/>
                        <a:gd name="T80" fmla="*/ 415 w 990"/>
                        <a:gd name="T81" fmla="*/ 59 h 452"/>
                        <a:gd name="T82" fmla="*/ 373 w 990"/>
                        <a:gd name="T83" fmla="*/ 69 h 452"/>
                        <a:gd name="T84" fmla="*/ 346 w 990"/>
                        <a:gd name="T85" fmla="*/ 76 h 452"/>
                        <a:gd name="T86" fmla="*/ 309 w 990"/>
                        <a:gd name="T87" fmla="*/ 87 h 452"/>
                        <a:gd name="T88" fmla="*/ 283 w 990"/>
                        <a:gd name="T89" fmla="*/ 94 h 452"/>
                        <a:gd name="T90" fmla="*/ 251 w 990"/>
                        <a:gd name="T91" fmla="*/ 105 h 452"/>
                        <a:gd name="T92" fmla="*/ 228 w 990"/>
                        <a:gd name="T93" fmla="*/ 114 h 452"/>
                        <a:gd name="T94" fmla="*/ 199 w 990"/>
                        <a:gd name="T95" fmla="*/ 126 h 452"/>
                        <a:gd name="T96" fmla="*/ 174 w 990"/>
                        <a:gd name="T97" fmla="*/ 136 h 452"/>
                        <a:gd name="T98" fmla="*/ 153 w 990"/>
                        <a:gd name="T99" fmla="*/ 147 h 452"/>
                        <a:gd name="T100" fmla="*/ 129 w 990"/>
                        <a:gd name="T101" fmla="*/ 159 h 452"/>
                        <a:gd name="T102" fmla="*/ 112 w 990"/>
                        <a:gd name="T103" fmla="*/ 169 h 452"/>
                        <a:gd name="T104" fmla="*/ 91 w 990"/>
                        <a:gd name="T105" fmla="*/ 183 h 452"/>
                        <a:gd name="T106" fmla="*/ 76 w 990"/>
                        <a:gd name="T107" fmla="*/ 194 h 452"/>
                        <a:gd name="T108" fmla="*/ 58 w 990"/>
                        <a:gd name="T109" fmla="*/ 208 h 452"/>
                        <a:gd name="T110" fmla="*/ 45 w 990"/>
                        <a:gd name="T111" fmla="*/ 220 h 452"/>
                        <a:gd name="T112" fmla="*/ 32 w 990"/>
                        <a:gd name="T113" fmla="*/ 235 h 452"/>
                        <a:gd name="T114" fmla="*/ 20 w 990"/>
                        <a:gd name="T115" fmla="*/ 251 h 452"/>
                        <a:gd name="T116" fmla="*/ 14 w 990"/>
                        <a:gd name="T117" fmla="*/ 261 h 452"/>
                        <a:gd name="T118" fmla="*/ 7 w 990"/>
                        <a:gd name="T119" fmla="*/ 276 h 452"/>
                        <a:gd name="T120" fmla="*/ 3 w 990"/>
                        <a:gd name="T121" fmla="*/ 291 h 452"/>
                        <a:gd name="T122" fmla="*/ 0 w 990"/>
                        <a:gd name="T123" fmla="*/ 307 h 452"/>
                        <a:gd name="T124" fmla="*/ 1 w 990"/>
                        <a:gd name="T125" fmla="*/ 441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0" h="452">
                          <a:moveTo>
                            <a:pt x="1" y="436"/>
                          </a:moveTo>
                          <a:cubicBezTo>
                            <a:pt x="1" y="435"/>
                            <a:pt x="2" y="434"/>
                            <a:pt x="2" y="433"/>
                          </a:cubicBezTo>
                          <a:cubicBezTo>
                            <a:pt x="2" y="432"/>
                            <a:pt x="2" y="430"/>
                            <a:pt x="3" y="429"/>
                          </a:cubicBezTo>
                          <a:cubicBezTo>
                            <a:pt x="3" y="427"/>
                            <a:pt x="3" y="426"/>
                            <a:pt x="4" y="425"/>
                          </a:cubicBezTo>
                          <a:cubicBezTo>
                            <a:pt x="4" y="424"/>
                            <a:pt x="4" y="422"/>
                            <a:pt x="5" y="421"/>
                          </a:cubicBezTo>
                          <a:cubicBezTo>
                            <a:pt x="5" y="420"/>
                            <a:pt x="5" y="419"/>
                            <a:pt x="6" y="418"/>
                          </a:cubicBezTo>
                          <a:cubicBezTo>
                            <a:pt x="6" y="416"/>
                            <a:pt x="7" y="415"/>
                            <a:pt x="7" y="413"/>
                          </a:cubicBezTo>
                          <a:cubicBezTo>
                            <a:pt x="8" y="412"/>
                            <a:pt x="8" y="411"/>
                            <a:pt x="9" y="410"/>
                          </a:cubicBezTo>
                          <a:cubicBezTo>
                            <a:pt x="9" y="409"/>
                            <a:pt x="10" y="407"/>
                            <a:pt x="11" y="406"/>
                          </a:cubicBezTo>
                          <a:cubicBezTo>
                            <a:pt x="11" y="405"/>
                            <a:pt x="12" y="404"/>
                            <a:pt x="12" y="402"/>
                          </a:cubicBezTo>
                          <a:cubicBezTo>
                            <a:pt x="13" y="401"/>
                            <a:pt x="14" y="400"/>
                            <a:pt x="14" y="398"/>
                          </a:cubicBezTo>
                          <a:cubicBezTo>
                            <a:pt x="15" y="397"/>
                            <a:pt x="16" y="396"/>
                            <a:pt x="16" y="395"/>
                          </a:cubicBezTo>
                          <a:cubicBezTo>
                            <a:pt x="17" y="393"/>
                            <a:pt x="19" y="391"/>
                            <a:pt x="20" y="389"/>
                          </a:cubicBezTo>
                          <a:cubicBezTo>
                            <a:pt x="21" y="388"/>
                            <a:pt x="21" y="388"/>
                            <a:pt x="21" y="388"/>
                          </a:cubicBezTo>
                          <a:cubicBezTo>
                            <a:pt x="22" y="386"/>
                            <a:pt x="23" y="384"/>
                            <a:pt x="25" y="382"/>
                          </a:cubicBezTo>
                          <a:cubicBezTo>
                            <a:pt x="25" y="381"/>
                            <a:pt x="25" y="381"/>
                            <a:pt x="26" y="380"/>
                          </a:cubicBezTo>
                          <a:cubicBezTo>
                            <a:pt x="27" y="378"/>
                            <a:pt x="29" y="376"/>
                            <a:pt x="31" y="374"/>
                          </a:cubicBezTo>
                          <a:cubicBezTo>
                            <a:pt x="31" y="373"/>
                            <a:pt x="32" y="373"/>
                            <a:pt x="32" y="372"/>
                          </a:cubicBezTo>
                          <a:cubicBezTo>
                            <a:pt x="33" y="370"/>
                            <a:pt x="35" y="368"/>
                            <a:pt x="37" y="367"/>
                          </a:cubicBezTo>
                          <a:cubicBezTo>
                            <a:pt x="37" y="366"/>
                            <a:pt x="38" y="366"/>
                            <a:pt x="38" y="365"/>
                          </a:cubicBezTo>
                          <a:cubicBezTo>
                            <a:pt x="40" y="363"/>
                            <a:pt x="42" y="361"/>
                            <a:pt x="44" y="359"/>
                          </a:cubicBezTo>
                          <a:cubicBezTo>
                            <a:pt x="44" y="358"/>
                            <a:pt x="45" y="358"/>
                            <a:pt x="45" y="358"/>
                          </a:cubicBezTo>
                          <a:cubicBezTo>
                            <a:pt x="47" y="356"/>
                            <a:pt x="48" y="355"/>
                            <a:pt x="50" y="353"/>
                          </a:cubicBezTo>
                          <a:cubicBezTo>
                            <a:pt x="51" y="352"/>
                            <a:pt x="53" y="350"/>
                            <a:pt x="54" y="349"/>
                          </a:cubicBezTo>
                          <a:cubicBezTo>
                            <a:pt x="55" y="348"/>
                            <a:pt x="57" y="347"/>
                            <a:pt x="58" y="346"/>
                          </a:cubicBezTo>
                          <a:cubicBezTo>
                            <a:pt x="60" y="344"/>
                            <a:pt x="61" y="343"/>
                            <a:pt x="63" y="342"/>
                          </a:cubicBezTo>
                          <a:cubicBezTo>
                            <a:pt x="64" y="340"/>
                            <a:pt x="65" y="339"/>
                            <a:pt x="67" y="338"/>
                          </a:cubicBezTo>
                          <a:cubicBezTo>
                            <a:pt x="68" y="337"/>
                            <a:pt x="70" y="335"/>
                            <a:pt x="72" y="334"/>
                          </a:cubicBezTo>
                          <a:cubicBezTo>
                            <a:pt x="73" y="333"/>
                            <a:pt x="75" y="332"/>
                            <a:pt x="76" y="331"/>
                          </a:cubicBezTo>
                          <a:cubicBezTo>
                            <a:pt x="78" y="330"/>
                            <a:pt x="80" y="328"/>
                            <a:pt x="81" y="327"/>
                          </a:cubicBezTo>
                          <a:cubicBezTo>
                            <a:pt x="83" y="326"/>
                            <a:pt x="84" y="325"/>
                            <a:pt x="86" y="324"/>
                          </a:cubicBezTo>
                          <a:cubicBezTo>
                            <a:pt x="88" y="322"/>
                            <a:pt x="89" y="321"/>
                            <a:pt x="91" y="320"/>
                          </a:cubicBezTo>
                          <a:cubicBezTo>
                            <a:pt x="93" y="319"/>
                            <a:pt x="94" y="318"/>
                            <a:pt x="96" y="317"/>
                          </a:cubicBezTo>
                          <a:cubicBezTo>
                            <a:pt x="98" y="316"/>
                            <a:pt x="99" y="315"/>
                            <a:pt x="101" y="313"/>
                          </a:cubicBezTo>
                          <a:cubicBezTo>
                            <a:pt x="103" y="312"/>
                            <a:pt x="105" y="311"/>
                            <a:pt x="106" y="310"/>
                          </a:cubicBezTo>
                          <a:cubicBezTo>
                            <a:pt x="108" y="309"/>
                            <a:pt x="110" y="308"/>
                            <a:pt x="112" y="307"/>
                          </a:cubicBezTo>
                          <a:cubicBezTo>
                            <a:pt x="114" y="306"/>
                            <a:pt x="115" y="304"/>
                            <a:pt x="117" y="303"/>
                          </a:cubicBezTo>
                          <a:cubicBezTo>
                            <a:pt x="119" y="302"/>
                            <a:pt x="121" y="301"/>
                            <a:pt x="123" y="300"/>
                          </a:cubicBezTo>
                          <a:cubicBezTo>
                            <a:pt x="125" y="299"/>
                            <a:pt x="127" y="298"/>
                            <a:pt x="129" y="297"/>
                          </a:cubicBezTo>
                          <a:cubicBezTo>
                            <a:pt x="131" y="296"/>
                            <a:pt x="132" y="295"/>
                            <a:pt x="134" y="294"/>
                          </a:cubicBezTo>
                          <a:cubicBezTo>
                            <a:pt x="136" y="293"/>
                            <a:pt x="139" y="291"/>
                            <a:pt x="141" y="290"/>
                          </a:cubicBezTo>
                          <a:cubicBezTo>
                            <a:pt x="143" y="289"/>
                            <a:pt x="144" y="288"/>
                            <a:pt x="146" y="287"/>
                          </a:cubicBezTo>
                          <a:cubicBezTo>
                            <a:pt x="148" y="286"/>
                            <a:pt x="151" y="285"/>
                            <a:pt x="153" y="284"/>
                          </a:cubicBezTo>
                          <a:cubicBezTo>
                            <a:pt x="155" y="283"/>
                            <a:pt x="157" y="282"/>
                            <a:pt x="159" y="281"/>
                          </a:cubicBezTo>
                          <a:cubicBezTo>
                            <a:pt x="161" y="280"/>
                            <a:pt x="163" y="279"/>
                            <a:pt x="166" y="278"/>
                          </a:cubicBezTo>
                          <a:cubicBezTo>
                            <a:pt x="168" y="277"/>
                            <a:pt x="170" y="276"/>
                            <a:pt x="172" y="275"/>
                          </a:cubicBezTo>
                          <a:cubicBezTo>
                            <a:pt x="174" y="274"/>
                            <a:pt x="176" y="273"/>
                            <a:pt x="179" y="272"/>
                          </a:cubicBezTo>
                          <a:cubicBezTo>
                            <a:pt x="181" y="271"/>
                            <a:pt x="183" y="270"/>
                            <a:pt x="185" y="269"/>
                          </a:cubicBezTo>
                          <a:cubicBezTo>
                            <a:pt x="187" y="268"/>
                            <a:pt x="190" y="267"/>
                            <a:pt x="192" y="266"/>
                          </a:cubicBezTo>
                          <a:cubicBezTo>
                            <a:pt x="195" y="265"/>
                            <a:pt x="197" y="264"/>
                            <a:pt x="199" y="263"/>
                          </a:cubicBezTo>
                          <a:cubicBezTo>
                            <a:pt x="201" y="262"/>
                            <a:pt x="204" y="261"/>
                            <a:pt x="207" y="260"/>
                          </a:cubicBezTo>
                          <a:cubicBezTo>
                            <a:pt x="209" y="259"/>
                            <a:pt x="211" y="258"/>
                            <a:pt x="213" y="257"/>
                          </a:cubicBezTo>
                          <a:cubicBezTo>
                            <a:pt x="216" y="256"/>
                            <a:pt x="219" y="255"/>
                            <a:pt x="221" y="254"/>
                          </a:cubicBezTo>
                          <a:cubicBezTo>
                            <a:pt x="223" y="253"/>
                            <a:pt x="225" y="252"/>
                            <a:pt x="227" y="251"/>
                          </a:cubicBezTo>
                          <a:cubicBezTo>
                            <a:pt x="230" y="250"/>
                            <a:pt x="233" y="249"/>
                            <a:pt x="236" y="248"/>
                          </a:cubicBezTo>
                          <a:cubicBezTo>
                            <a:pt x="238" y="247"/>
                            <a:pt x="240" y="247"/>
                            <a:pt x="243" y="246"/>
                          </a:cubicBezTo>
                          <a:cubicBezTo>
                            <a:pt x="246" y="245"/>
                            <a:pt x="248" y="244"/>
                            <a:pt x="251" y="243"/>
                          </a:cubicBezTo>
                          <a:cubicBezTo>
                            <a:pt x="254" y="242"/>
                            <a:pt x="256" y="241"/>
                            <a:pt x="259" y="240"/>
                          </a:cubicBezTo>
                          <a:cubicBezTo>
                            <a:pt x="261" y="239"/>
                            <a:pt x="264" y="238"/>
                            <a:pt x="267" y="237"/>
                          </a:cubicBezTo>
                          <a:cubicBezTo>
                            <a:pt x="270" y="236"/>
                            <a:pt x="272" y="235"/>
                            <a:pt x="275" y="235"/>
                          </a:cubicBezTo>
                          <a:cubicBezTo>
                            <a:pt x="277" y="234"/>
                            <a:pt x="280" y="233"/>
                            <a:pt x="283" y="232"/>
                          </a:cubicBezTo>
                          <a:cubicBezTo>
                            <a:pt x="286" y="231"/>
                            <a:pt x="289" y="230"/>
                            <a:pt x="291" y="229"/>
                          </a:cubicBezTo>
                          <a:cubicBezTo>
                            <a:pt x="294" y="229"/>
                            <a:pt x="296" y="228"/>
                            <a:pt x="298" y="227"/>
                          </a:cubicBezTo>
                          <a:cubicBezTo>
                            <a:pt x="302" y="226"/>
                            <a:pt x="305" y="225"/>
                            <a:pt x="309" y="224"/>
                          </a:cubicBezTo>
                          <a:cubicBezTo>
                            <a:pt x="312" y="223"/>
                            <a:pt x="314" y="222"/>
                            <a:pt x="317" y="222"/>
                          </a:cubicBezTo>
                          <a:cubicBezTo>
                            <a:pt x="320" y="221"/>
                            <a:pt x="324" y="220"/>
                            <a:pt x="327" y="219"/>
                          </a:cubicBezTo>
                          <a:cubicBezTo>
                            <a:pt x="330" y="218"/>
                            <a:pt x="333" y="217"/>
                            <a:pt x="335" y="216"/>
                          </a:cubicBezTo>
                          <a:cubicBezTo>
                            <a:pt x="339" y="215"/>
                            <a:pt x="342" y="214"/>
                            <a:pt x="346" y="213"/>
                          </a:cubicBezTo>
                          <a:cubicBezTo>
                            <a:pt x="348" y="213"/>
                            <a:pt x="351" y="212"/>
                            <a:pt x="354" y="211"/>
                          </a:cubicBezTo>
                          <a:cubicBezTo>
                            <a:pt x="358" y="210"/>
                            <a:pt x="361" y="209"/>
                            <a:pt x="364" y="208"/>
                          </a:cubicBezTo>
                          <a:cubicBezTo>
                            <a:pt x="367" y="208"/>
                            <a:pt x="370" y="207"/>
                            <a:pt x="373" y="206"/>
                          </a:cubicBezTo>
                          <a:cubicBezTo>
                            <a:pt x="377" y="205"/>
                            <a:pt x="382" y="204"/>
                            <a:pt x="386" y="203"/>
                          </a:cubicBezTo>
                          <a:cubicBezTo>
                            <a:pt x="389" y="202"/>
                            <a:pt x="391" y="202"/>
                            <a:pt x="394" y="201"/>
                          </a:cubicBezTo>
                          <a:cubicBezTo>
                            <a:pt x="399" y="200"/>
                            <a:pt x="404" y="199"/>
                            <a:pt x="409" y="197"/>
                          </a:cubicBezTo>
                          <a:cubicBezTo>
                            <a:pt x="411" y="197"/>
                            <a:pt x="413" y="196"/>
                            <a:pt x="416" y="196"/>
                          </a:cubicBezTo>
                          <a:cubicBezTo>
                            <a:pt x="423" y="194"/>
                            <a:pt x="430" y="193"/>
                            <a:pt x="437" y="191"/>
                          </a:cubicBezTo>
                          <a:cubicBezTo>
                            <a:pt x="439" y="191"/>
                            <a:pt x="440" y="191"/>
                            <a:pt x="442" y="190"/>
                          </a:cubicBezTo>
                          <a:cubicBezTo>
                            <a:pt x="448" y="189"/>
                            <a:pt x="454" y="188"/>
                            <a:pt x="460" y="187"/>
                          </a:cubicBezTo>
                          <a:cubicBezTo>
                            <a:pt x="462" y="186"/>
                            <a:pt x="464" y="186"/>
                            <a:pt x="466" y="185"/>
                          </a:cubicBezTo>
                          <a:cubicBezTo>
                            <a:pt x="474" y="184"/>
                            <a:pt x="482" y="182"/>
                            <a:pt x="491" y="181"/>
                          </a:cubicBezTo>
                          <a:cubicBezTo>
                            <a:pt x="492" y="180"/>
                            <a:pt x="494" y="180"/>
                            <a:pt x="495" y="180"/>
                          </a:cubicBezTo>
                          <a:cubicBezTo>
                            <a:pt x="504" y="178"/>
                            <a:pt x="514" y="176"/>
                            <a:pt x="523" y="175"/>
                          </a:cubicBezTo>
                          <a:cubicBezTo>
                            <a:pt x="526" y="174"/>
                            <a:pt x="528" y="174"/>
                            <a:pt x="530" y="174"/>
                          </a:cubicBezTo>
                          <a:cubicBezTo>
                            <a:pt x="539" y="172"/>
                            <a:pt x="548" y="171"/>
                            <a:pt x="557" y="169"/>
                          </a:cubicBezTo>
                          <a:cubicBezTo>
                            <a:pt x="558" y="169"/>
                            <a:pt x="559" y="169"/>
                            <a:pt x="560" y="169"/>
                          </a:cubicBezTo>
                          <a:cubicBezTo>
                            <a:pt x="570" y="167"/>
                            <a:pt x="580" y="166"/>
                            <a:pt x="590" y="164"/>
                          </a:cubicBezTo>
                          <a:cubicBezTo>
                            <a:pt x="593" y="164"/>
                            <a:pt x="596" y="164"/>
                            <a:pt x="599" y="163"/>
                          </a:cubicBezTo>
                          <a:cubicBezTo>
                            <a:pt x="603" y="163"/>
                            <a:pt x="607" y="162"/>
                            <a:pt x="610" y="162"/>
                          </a:cubicBezTo>
                          <a:cubicBezTo>
                            <a:pt x="614" y="161"/>
                            <a:pt x="618" y="161"/>
                            <a:pt x="622" y="160"/>
                          </a:cubicBezTo>
                          <a:cubicBezTo>
                            <a:pt x="626" y="160"/>
                            <a:pt x="629" y="159"/>
                            <a:pt x="633" y="159"/>
                          </a:cubicBezTo>
                          <a:cubicBezTo>
                            <a:pt x="637" y="158"/>
                            <a:pt x="641" y="158"/>
                            <a:pt x="645" y="157"/>
                          </a:cubicBezTo>
                          <a:cubicBezTo>
                            <a:pt x="648" y="157"/>
                            <a:pt x="652" y="156"/>
                            <a:pt x="656" y="156"/>
                          </a:cubicBezTo>
                          <a:cubicBezTo>
                            <a:pt x="660" y="156"/>
                            <a:pt x="664" y="155"/>
                            <a:pt x="668" y="155"/>
                          </a:cubicBezTo>
                          <a:cubicBezTo>
                            <a:pt x="672" y="154"/>
                            <a:pt x="676" y="154"/>
                            <a:pt x="680" y="153"/>
                          </a:cubicBezTo>
                          <a:cubicBezTo>
                            <a:pt x="683" y="153"/>
                            <a:pt x="687" y="153"/>
                            <a:pt x="691" y="152"/>
                          </a:cubicBezTo>
                          <a:cubicBezTo>
                            <a:pt x="695" y="152"/>
                            <a:pt x="699" y="151"/>
                            <a:pt x="703" y="151"/>
                          </a:cubicBezTo>
                          <a:cubicBezTo>
                            <a:pt x="707" y="151"/>
                            <a:pt x="711" y="150"/>
                            <a:pt x="715" y="150"/>
                          </a:cubicBezTo>
                          <a:cubicBezTo>
                            <a:pt x="719" y="150"/>
                            <a:pt x="723" y="149"/>
                            <a:pt x="727" y="149"/>
                          </a:cubicBezTo>
                          <a:cubicBezTo>
                            <a:pt x="731" y="149"/>
                            <a:pt x="735" y="148"/>
                            <a:pt x="739" y="148"/>
                          </a:cubicBezTo>
                          <a:cubicBezTo>
                            <a:pt x="743" y="148"/>
                            <a:pt x="747" y="147"/>
                            <a:pt x="751" y="147"/>
                          </a:cubicBezTo>
                          <a:cubicBezTo>
                            <a:pt x="755" y="147"/>
                            <a:pt x="759" y="146"/>
                            <a:pt x="763" y="146"/>
                          </a:cubicBezTo>
                          <a:cubicBezTo>
                            <a:pt x="767" y="146"/>
                            <a:pt x="771" y="145"/>
                            <a:pt x="776" y="145"/>
                          </a:cubicBezTo>
                          <a:cubicBezTo>
                            <a:pt x="780" y="145"/>
                            <a:pt x="784" y="145"/>
                            <a:pt x="787" y="144"/>
                          </a:cubicBezTo>
                          <a:cubicBezTo>
                            <a:pt x="792" y="144"/>
                            <a:pt x="796" y="144"/>
                            <a:pt x="800" y="143"/>
                          </a:cubicBezTo>
                          <a:cubicBezTo>
                            <a:pt x="804" y="143"/>
                            <a:pt x="808" y="143"/>
                            <a:pt x="812" y="143"/>
                          </a:cubicBezTo>
                          <a:cubicBezTo>
                            <a:pt x="816" y="143"/>
                            <a:pt x="821" y="142"/>
                            <a:pt x="825" y="142"/>
                          </a:cubicBezTo>
                          <a:cubicBezTo>
                            <a:pt x="829" y="142"/>
                            <a:pt x="833" y="142"/>
                            <a:pt x="837" y="141"/>
                          </a:cubicBezTo>
                          <a:cubicBezTo>
                            <a:pt x="841" y="141"/>
                            <a:pt x="846" y="141"/>
                            <a:pt x="850" y="141"/>
                          </a:cubicBezTo>
                          <a:cubicBezTo>
                            <a:pt x="854" y="141"/>
                            <a:pt x="858" y="140"/>
                            <a:pt x="862" y="140"/>
                          </a:cubicBezTo>
                          <a:cubicBezTo>
                            <a:pt x="867" y="140"/>
                            <a:pt x="871" y="140"/>
                            <a:pt x="876" y="140"/>
                          </a:cubicBezTo>
                          <a:cubicBezTo>
                            <a:pt x="880" y="140"/>
                            <a:pt x="883" y="140"/>
                            <a:pt x="887" y="139"/>
                          </a:cubicBezTo>
                          <a:cubicBezTo>
                            <a:pt x="892" y="139"/>
                            <a:pt x="897" y="139"/>
                            <a:pt x="902" y="139"/>
                          </a:cubicBezTo>
                          <a:cubicBezTo>
                            <a:pt x="905" y="139"/>
                            <a:pt x="909" y="139"/>
                            <a:pt x="913" y="139"/>
                          </a:cubicBezTo>
                          <a:cubicBezTo>
                            <a:pt x="918" y="139"/>
                            <a:pt x="923" y="138"/>
                            <a:pt x="928" y="138"/>
                          </a:cubicBezTo>
                          <a:cubicBezTo>
                            <a:pt x="931" y="138"/>
                            <a:pt x="935" y="138"/>
                            <a:pt x="938" y="138"/>
                          </a:cubicBezTo>
                          <a:cubicBezTo>
                            <a:pt x="944" y="138"/>
                            <a:pt x="950" y="138"/>
                            <a:pt x="955" y="138"/>
                          </a:cubicBezTo>
                          <a:cubicBezTo>
                            <a:pt x="958" y="138"/>
                            <a:pt x="961" y="138"/>
                            <a:pt x="964" y="138"/>
                          </a:cubicBezTo>
                          <a:cubicBezTo>
                            <a:pt x="973" y="138"/>
                            <a:pt x="981" y="138"/>
                            <a:pt x="990" y="138"/>
                          </a:cubicBezTo>
                          <a:cubicBezTo>
                            <a:pt x="990" y="0"/>
                            <a:pt x="990" y="0"/>
                            <a:pt x="990" y="0"/>
                          </a:cubicBezTo>
                          <a:cubicBezTo>
                            <a:pt x="981" y="0"/>
                            <a:pt x="973" y="0"/>
                            <a:pt x="964" y="1"/>
                          </a:cubicBezTo>
                          <a:cubicBezTo>
                            <a:pt x="961" y="1"/>
                            <a:pt x="958" y="1"/>
                            <a:pt x="955" y="1"/>
                          </a:cubicBezTo>
                          <a:cubicBezTo>
                            <a:pt x="950" y="1"/>
                            <a:pt x="944" y="1"/>
                            <a:pt x="938" y="1"/>
                          </a:cubicBezTo>
                          <a:cubicBezTo>
                            <a:pt x="935" y="1"/>
                            <a:pt x="931" y="1"/>
                            <a:pt x="928" y="1"/>
                          </a:cubicBezTo>
                          <a:cubicBezTo>
                            <a:pt x="923" y="1"/>
                            <a:pt x="918" y="1"/>
                            <a:pt x="913" y="1"/>
                          </a:cubicBezTo>
                          <a:cubicBezTo>
                            <a:pt x="909" y="1"/>
                            <a:pt x="905" y="2"/>
                            <a:pt x="902" y="2"/>
                          </a:cubicBezTo>
                          <a:cubicBezTo>
                            <a:pt x="897" y="2"/>
                            <a:pt x="892" y="2"/>
                            <a:pt x="887" y="2"/>
                          </a:cubicBezTo>
                          <a:cubicBezTo>
                            <a:pt x="883" y="2"/>
                            <a:pt x="880" y="2"/>
                            <a:pt x="876" y="3"/>
                          </a:cubicBezTo>
                          <a:cubicBezTo>
                            <a:pt x="871" y="3"/>
                            <a:pt x="867" y="3"/>
                            <a:pt x="862" y="3"/>
                          </a:cubicBezTo>
                          <a:cubicBezTo>
                            <a:pt x="858" y="3"/>
                            <a:pt x="854" y="3"/>
                            <a:pt x="851" y="4"/>
                          </a:cubicBezTo>
                          <a:cubicBezTo>
                            <a:pt x="846" y="4"/>
                            <a:pt x="841" y="4"/>
                            <a:pt x="837" y="4"/>
                          </a:cubicBezTo>
                          <a:cubicBezTo>
                            <a:pt x="833" y="4"/>
                            <a:pt x="829" y="5"/>
                            <a:pt x="826" y="5"/>
                          </a:cubicBezTo>
                          <a:cubicBezTo>
                            <a:pt x="821" y="5"/>
                            <a:pt x="816" y="5"/>
                            <a:pt x="812" y="5"/>
                          </a:cubicBezTo>
                          <a:cubicBezTo>
                            <a:pt x="808" y="6"/>
                            <a:pt x="804" y="6"/>
                            <a:pt x="801" y="6"/>
                          </a:cubicBezTo>
                          <a:cubicBezTo>
                            <a:pt x="796" y="6"/>
                            <a:pt x="792" y="7"/>
                            <a:pt x="787" y="7"/>
                          </a:cubicBezTo>
                          <a:cubicBezTo>
                            <a:pt x="784" y="7"/>
                            <a:pt x="780" y="8"/>
                            <a:pt x="776" y="8"/>
                          </a:cubicBezTo>
                          <a:cubicBezTo>
                            <a:pt x="772" y="8"/>
                            <a:pt x="767" y="8"/>
                            <a:pt x="763" y="9"/>
                          </a:cubicBezTo>
                          <a:cubicBezTo>
                            <a:pt x="759" y="9"/>
                            <a:pt x="755" y="9"/>
                            <a:pt x="752" y="10"/>
                          </a:cubicBezTo>
                          <a:cubicBezTo>
                            <a:pt x="747" y="10"/>
                            <a:pt x="743" y="10"/>
                            <a:pt x="739" y="11"/>
                          </a:cubicBezTo>
                          <a:cubicBezTo>
                            <a:pt x="735" y="11"/>
                            <a:pt x="731" y="11"/>
                            <a:pt x="728" y="12"/>
                          </a:cubicBezTo>
                          <a:cubicBezTo>
                            <a:pt x="723" y="12"/>
                            <a:pt x="719" y="12"/>
                            <a:pt x="715" y="13"/>
                          </a:cubicBezTo>
                          <a:cubicBezTo>
                            <a:pt x="711" y="13"/>
                            <a:pt x="707" y="13"/>
                            <a:pt x="704" y="14"/>
                          </a:cubicBezTo>
                          <a:cubicBezTo>
                            <a:pt x="699" y="14"/>
                            <a:pt x="695" y="15"/>
                            <a:pt x="691" y="15"/>
                          </a:cubicBezTo>
                          <a:cubicBezTo>
                            <a:pt x="687" y="15"/>
                            <a:pt x="684" y="16"/>
                            <a:pt x="680" y="16"/>
                          </a:cubicBezTo>
                          <a:cubicBezTo>
                            <a:pt x="676" y="17"/>
                            <a:pt x="672" y="17"/>
                            <a:pt x="668" y="17"/>
                          </a:cubicBezTo>
                          <a:cubicBezTo>
                            <a:pt x="664" y="18"/>
                            <a:pt x="660" y="18"/>
                            <a:pt x="657" y="19"/>
                          </a:cubicBezTo>
                          <a:cubicBezTo>
                            <a:pt x="653" y="19"/>
                            <a:pt x="648" y="20"/>
                            <a:pt x="644" y="20"/>
                          </a:cubicBezTo>
                          <a:cubicBezTo>
                            <a:pt x="641" y="21"/>
                            <a:pt x="637" y="21"/>
                            <a:pt x="634" y="21"/>
                          </a:cubicBezTo>
                          <a:cubicBezTo>
                            <a:pt x="630" y="22"/>
                            <a:pt x="625" y="22"/>
                            <a:pt x="621" y="23"/>
                          </a:cubicBezTo>
                          <a:cubicBezTo>
                            <a:pt x="618" y="23"/>
                            <a:pt x="614" y="24"/>
                            <a:pt x="611" y="24"/>
                          </a:cubicBezTo>
                          <a:cubicBezTo>
                            <a:pt x="607" y="25"/>
                            <a:pt x="603" y="25"/>
                            <a:pt x="599" y="26"/>
                          </a:cubicBezTo>
                          <a:cubicBezTo>
                            <a:pt x="597" y="26"/>
                            <a:pt x="595" y="26"/>
                            <a:pt x="593" y="27"/>
                          </a:cubicBezTo>
                          <a:cubicBezTo>
                            <a:pt x="592" y="27"/>
                            <a:pt x="591" y="27"/>
                            <a:pt x="590" y="27"/>
                          </a:cubicBezTo>
                          <a:cubicBezTo>
                            <a:pt x="580" y="29"/>
                            <a:pt x="570" y="30"/>
                            <a:pt x="560" y="32"/>
                          </a:cubicBezTo>
                          <a:cubicBezTo>
                            <a:pt x="559" y="32"/>
                            <a:pt x="559" y="32"/>
                            <a:pt x="558" y="32"/>
                          </a:cubicBezTo>
                          <a:cubicBezTo>
                            <a:pt x="549" y="33"/>
                            <a:pt x="539" y="35"/>
                            <a:pt x="530" y="36"/>
                          </a:cubicBezTo>
                          <a:cubicBezTo>
                            <a:pt x="528" y="37"/>
                            <a:pt x="526" y="37"/>
                            <a:pt x="524" y="37"/>
                          </a:cubicBezTo>
                          <a:cubicBezTo>
                            <a:pt x="514" y="39"/>
                            <a:pt x="505" y="41"/>
                            <a:pt x="495" y="42"/>
                          </a:cubicBezTo>
                          <a:cubicBezTo>
                            <a:pt x="494" y="43"/>
                            <a:pt x="492" y="43"/>
                            <a:pt x="491" y="43"/>
                          </a:cubicBezTo>
                          <a:cubicBezTo>
                            <a:pt x="482" y="45"/>
                            <a:pt x="474" y="46"/>
                            <a:pt x="466" y="48"/>
                          </a:cubicBezTo>
                          <a:cubicBezTo>
                            <a:pt x="465" y="48"/>
                            <a:pt x="463" y="48"/>
                            <a:pt x="462" y="49"/>
                          </a:cubicBezTo>
                          <a:cubicBezTo>
                            <a:pt x="461" y="49"/>
                            <a:pt x="460" y="49"/>
                            <a:pt x="460" y="49"/>
                          </a:cubicBezTo>
                          <a:cubicBezTo>
                            <a:pt x="454" y="50"/>
                            <a:pt x="448" y="52"/>
                            <a:pt x="442" y="53"/>
                          </a:cubicBezTo>
                          <a:cubicBezTo>
                            <a:pt x="440" y="53"/>
                            <a:pt x="439" y="54"/>
                            <a:pt x="437" y="54"/>
                          </a:cubicBezTo>
                          <a:cubicBezTo>
                            <a:pt x="430" y="55"/>
                            <a:pt x="423" y="57"/>
                            <a:pt x="415" y="59"/>
                          </a:cubicBezTo>
                          <a:cubicBezTo>
                            <a:pt x="413" y="59"/>
                            <a:pt x="412" y="60"/>
                            <a:pt x="410" y="60"/>
                          </a:cubicBezTo>
                          <a:cubicBezTo>
                            <a:pt x="404" y="61"/>
                            <a:pt x="399" y="62"/>
                            <a:pt x="394" y="64"/>
                          </a:cubicBezTo>
                          <a:cubicBezTo>
                            <a:pt x="391" y="64"/>
                            <a:pt x="389" y="65"/>
                            <a:pt x="386" y="66"/>
                          </a:cubicBezTo>
                          <a:cubicBezTo>
                            <a:pt x="382" y="67"/>
                            <a:pt x="377" y="68"/>
                            <a:pt x="373" y="69"/>
                          </a:cubicBezTo>
                          <a:cubicBezTo>
                            <a:pt x="371" y="69"/>
                            <a:pt x="370" y="70"/>
                            <a:pt x="368" y="70"/>
                          </a:cubicBezTo>
                          <a:cubicBezTo>
                            <a:pt x="367" y="70"/>
                            <a:pt x="366" y="71"/>
                            <a:pt x="365" y="71"/>
                          </a:cubicBezTo>
                          <a:cubicBezTo>
                            <a:pt x="361" y="72"/>
                            <a:pt x="358" y="73"/>
                            <a:pt x="354" y="74"/>
                          </a:cubicBezTo>
                          <a:cubicBezTo>
                            <a:pt x="351" y="75"/>
                            <a:pt x="348" y="75"/>
                            <a:pt x="346" y="76"/>
                          </a:cubicBezTo>
                          <a:cubicBezTo>
                            <a:pt x="342" y="77"/>
                            <a:pt x="339" y="78"/>
                            <a:pt x="335" y="79"/>
                          </a:cubicBezTo>
                          <a:cubicBezTo>
                            <a:pt x="332" y="80"/>
                            <a:pt x="330" y="80"/>
                            <a:pt x="327" y="81"/>
                          </a:cubicBezTo>
                          <a:cubicBezTo>
                            <a:pt x="324" y="82"/>
                            <a:pt x="320" y="83"/>
                            <a:pt x="317" y="84"/>
                          </a:cubicBezTo>
                          <a:cubicBezTo>
                            <a:pt x="314" y="85"/>
                            <a:pt x="312" y="86"/>
                            <a:pt x="309" y="87"/>
                          </a:cubicBezTo>
                          <a:cubicBezTo>
                            <a:pt x="305" y="88"/>
                            <a:pt x="302" y="89"/>
                            <a:pt x="298" y="90"/>
                          </a:cubicBezTo>
                          <a:cubicBezTo>
                            <a:pt x="296" y="90"/>
                            <a:pt x="294" y="91"/>
                            <a:pt x="292" y="92"/>
                          </a:cubicBezTo>
                          <a:cubicBezTo>
                            <a:pt x="292" y="92"/>
                            <a:pt x="292" y="92"/>
                            <a:pt x="291" y="92"/>
                          </a:cubicBezTo>
                          <a:cubicBezTo>
                            <a:pt x="289" y="93"/>
                            <a:pt x="286" y="94"/>
                            <a:pt x="283" y="94"/>
                          </a:cubicBezTo>
                          <a:cubicBezTo>
                            <a:pt x="281" y="95"/>
                            <a:pt x="278" y="96"/>
                            <a:pt x="275" y="97"/>
                          </a:cubicBezTo>
                          <a:cubicBezTo>
                            <a:pt x="272" y="98"/>
                            <a:pt x="270" y="99"/>
                            <a:pt x="267" y="100"/>
                          </a:cubicBezTo>
                          <a:cubicBezTo>
                            <a:pt x="264" y="101"/>
                            <a:pt x="261" y="102"/>
                            <a:pt x="259" y="103"/>
                          </a:cubicBezTo>
                          <a:cubicBezTo>
                            <a:pt x="256" y="104"/>
                            <a:pt x="254" y="105"/>
                            <a:pt x="251" y="105"/>
                          </a:cubicBezTo>
                          <a:cubicBezTo>
                            <a:pt x="248" y="106"/>
                            <a:pt x="246" y="107"/>
                            <a:pt x="243" y="108"/>
                          </a:cubicBezTo>
                          <a:cubicBezTo>
                            <a:pt x="240" y="109"/>
                            <a:pt x="238" y="110"/>
                            <a:pt x="235" y="111"/>
                          </a:cubicBezTo>
                          <a:cubicBezTo>
                            <a:pt x="233" y="112"/>
                            <a:pt x="231" y="113"/>
                            <a:pt x="229" y="114"/>
                          </a:cubicBezTo>
                          <a:cubicBezTo>
                            <a:pt x="229" y="114"/>
                            <a:pt x="228" y="114"/>
                            <a:pt x="228" y="114"/>
                          </a:cubicBezTo>
                          <a:cubicBezTo>
                            <a:pt x="225" y="115"/>
                            <a:pt x="223" y="116"/>
                            <a:pt x="221" y="117"/>
                          </a:cubicBezTo>
                          <a:cubicBezTo>
                            <a:pt x="218" y="118"/>
                            <a:pt x="216" y="119"/>
                            <a:pt x="213" y="120"/>
                          </a:cubicBezTo>
                          <a:cubicBezTo>
                            <a:pt x="211" y="121"/>
                            <a:pt x="209" y="122"/>
                            <a:pt x="207" y="122"/>
                          </a:cubicBezTo>
                          <a:cubicBezTo>
                            <a:pt x="204" y="124"/>
                            <a:pt x="201" y="125"/>
                            <a:pt x="199" y="126"/>
                          </a:cubicBezTo>
                          <a:cubicBezTo>
                            <a:pt x="197" y="127"/>
                            <a:pt x="195" y="127"/>
                            <a:pt x="192" y="128"/>
                          </a:cubicBezTo>
                          <a:cubicBezTo>
                            <a:pt x="190" y="129"/>
                            <a:pt x="187" y="131"/>
                            <a:pt x="185" y="132"/>
                          </a:cubicBezTo>
                          <a:cubicBezTo>
                            <a:pt x="183" y="133"/>
                            <a:pt x="181" y="133"/>
                            <a:pt x="179" y="134"/>
                          </a:cubicBezTo>
                          <a:cubicBezTo>
                            <a:pt x="177" y="135"/>
                            <a:pt x="176" y="136"/>
                            <a:pt x="174" y="136"/>
                          </a:cubicBezTo>
                          <a:cubicBezTo>
                            <a:pt x="173" y="137"/>
                            <a:pt x="172" y="137"/>
                            <a:pt x="172" y="138"/>
                          </a:cubicBezTo>
                          <a:cubicBezTo>
                            <a:pt x="170" y="139"/>
                            <a:pt x="168" y="140"/>
                            <a:pt x="166" y="140"/>
                          </a:cubicBezTo>
                          <a:cubicBezTo>
                            <a:pt x="163" y="142"/>
                            <a:pt x="161" y="143"/>
                            <a:pt x="159" y="144"/>
                          </a:cubicBezTo>
                          <a:cubicBezTo>
                            <a:pt x="157" y="145"/>
                            <a:pt x="155" y="146"/>
                            <a:pt x="153" y="147"/>
                          </a:cubicBezTo>
                          <a:cubicBezTo>
                            <a:pt x="151" y="148"/>
                            <a:pt x="148" y="149"/>
                            <a:pt x="146" y="150"/>
                          </a:cubicBezTo>
                          <a:cubicBezTo>
                            <a:pt x="144" y="151"/>
                            <a:pt x="143" y="152"/>
                            <a:pt x="141" y="153"/>
                          </a:cubicBezTo>
                          <a:cubicBezTo>
                            <a:pt x="139" y="154"/>
                            <a:pt x="136" y="155"/>
                            <a:pt x="134" y="156"/>
                          </a:cubicBezTo>
                          <a:cubicBezTo>
                            <a:pt x="132" y="157"/>
                            <a:pt x="131" y="158"/>
                            <a:pt x="129" y="159"/>
                          </a:cubicBezTo>
                          <a:cubicBezTo>
                            <a:pt x="128" y="160"/>
                            <a:pt x="127" y="160"/>
                            <a:pt x="126" y="161"/>
                          </a:cubicBezTo>
                          <a:cubicBezTo>
                            <a:pt x="125" y="161"/>
                            <a:pt x="124" y="162"/>
                            <a:pt x="123" y="163"/>
                          </a:cubicBezTo>
                          <a:cubicBezTo>
                            <a:pt x="121" y="164"/>
                            <a:pt x="119" y="165"/>
                            <a:pt x="117" y="166"/>
                          </a:cubicBezTo>
                          <a:cubicBezTo>
                            <a:pt x="115" y="167"/>
                            <a:pt x="114" y="168"/>
                            <a:pt x="112" y="169"/>
                          </a:cubicBezTo>
                          <a:cubicBezTo>
                            <a:pt x="110" y="171"/>
                            <a:pt x="108" y="172"/>
                            <a:pt x="106" y="173"/>
                          </a:cubicBezTo>
                          <a:cubicBezTo>
                            <a:pt x="105" y="174"/>
                            <a:pt x="103" y="175"/>
                            <a:pt x="101" y="176"/>
                          </a:cubicBezTo>
                          <a:cubicBezTo>
                            <a:pt x="99" y="177"/>
                            <a:pt x="98" y="178"/>
                            <a:pt x="96" y="179"/>
                          </a:cubicBezTo>
                          <a:cubicBezTo>
                            <a:pt x="94" y="181"/>
                            <a:pt x="92" y="182"/>
                            <a:pt x="91" y="183"/>
                          </a:cubicBezTo>
                          <a:cubicBezTo>
                            <a:pt x="89" y="184"/>
                            <a:pt x="88" y="185"/>
                            <a:pt x="86" y="186"/>
                          </a:cubicBezTo>
                          <a:cubicBezTo>
                            <a:pt x="85" y="187"/>
                            <a:pt x="85" y="187"/>
                            <a:pt x="84" y="187"/>
                          </a:cubicBezTo>
                          <a:cubicBezTo>
                            <a:pt x="83" y="188"/>
                            <a:pt x="82" y="189"/>
                            <a:pt x="81" y="190"/>
                          </a:cubicBezTo>
                          <a:cubicBezTo>
                            <a:pt x="80" y="191"/>
                            <a:pt x="78" y="192"/>
                            <a:pt x="76" y="194"/>
                          </a:cubicBezTo>
                          <a:cubicBezTo>
                            <a:pt x="75" y="195"/>
                            <a:pt x="73" y="196"/>
                            <a:pt x="72" y="197"/>
                          </a:cubicBezTo>
                          <a:cubicBezTo>
                            <a:pt x="70" y="198"/>
                            <a:pt x="68" y="200"/>
                            <a:pt x="67" y="201"/>
                          </a:cubicBezTo>
                          <a:cubicBezTo>
                            <a:pt x="65" y="202"/>
                            <a:pt x="64" y="203"/>
                            <a:pt x="63" y="204"/>
                          </a:cubicBezTo>
                          <a:cubicBezTo>
                            <a:pt x="61" y="206"/>
                            <a:pt x="60" y="207"/>
                            <a:pt x="58" y="208"/>
                          </a:cubicBezTo>
                          <a:cubicBezTo>
                            <a:pt x="57" y="209"/>
                            <a:pt x="55" y="211"/>
                            <a:pt x="54" y="212"/>
                          </a:cubicBezTo>
                          <a:cubicBezTo>
                            <a:pt x="53" y="213"/>
                            <a:pt x="51" y="214"/>
                            <a:pt x="50" y="216"/>
                          </a:cubicBezTo>
                          <a:cubicBezTo>
                            <a:pt x="49" y="216"/>
                            <a:pt x="48" y="217"/>
                            <a:pt x="48" y="218"/>
                          </a:cubicBezTo>
                          <a:cubicBezTo>
                            <a:pt x="47" y="219"/>
                            <a:pt x="46" y="219"/>
                            <a:pt x="45" y="220"/>
                          </a:cubicBezTo>
                          <a:cubicBezTo>
                            <a:pt x="45" y="221"/>
                            <a:pt x="44" y="221"/>
                            <a:pt x="44" y="222"/>
                          </a:cubicBezTo>
                          <a:cubicBezTo>
                            <a:pt x="42" y="224"/>
                            <a:pt x="40" y="226"/>
                            <a:pt x="38" y="228"/>
                          </a:cubicBezTo>
                          <a:cubicBezTo>
                            <a:pt x="38" y="228"/>
                            <a:pt x="37" y="229"/>
                            <a:pt x="37" y="229"/>
                          </a:cubicBezTo>
                          <a:cubicBezTo>
                            <a:pt x="35" y="231"/>
                            <a:pt x="33" y="233"/>
                            <a:pt x="32" y="235"/>
                          </a:cubicBezTo>
                          <a:cubicBezTo>
                            <a:pt x="32" y="236"/>
                            <a:pt x="31" y="236"/>
                            <a:pt x="31" y="236"/>
                          </a:cubicBezTo>
                          <a:cubicBezTo>
                            <a:pt x="29" y="238"/>
                            <a:pt x="27" y="241"/>
                            <a:pt x="26" y="243"/>
                          </a:cubicBezTo>
                          <a:cubicBezTo>
                            <a:pt x="25" y="243"/>
                            <a:pt x="25" y="244"/>
                            <a:pt x="25" y="244"/>
                          </a:cubicBezTo>
                          <a:cubicBezTo>
                            <a:pt x="23" y="246"/>
                            <a:pt x="22" y="249"/>
                            <a:pt x="20" y="251"/>
                          </a:cubicBezTo>
                          <a:cubicBezTo>
                            <a:pt x="20" y="251"/>
                            <a:pt x="20" y="251"/>
                            <a:pt x="20" y="251"/>
                          </a:cubicBezTo>
                          <a:cubicBezTo>
                            <a:pt x="19" y="253"/>
                            <a:pt x="18" y="255"/>
                            <a:pt x="17" y="257"/>
                          </a:cubicBezTo>
                          <a:cubicBezTo>
                            <a:pt x="17" y="257"/>
                            <a:pt x="16" y="257"/>
                            <a:pt x="16" y="258"/>
                          </a:cubicBezTo>
                          <a:cubicBezTo>
                            <a:pt x="16" y="259"/>
                            <a:pt x="15" y="260"/>
                            <a:pt x="14" y="261"/>
                          </a:cubicBezTo>
                          <a:cubicBezTo>
                            <a:pt x="14" y="262"/>
                            <a:pt x="13" y="264"/>
                            <a:pt x="12" y="265"/>
                          </a:cubicBezTo>
                          <a:cubicBezTo>
                            <a:pt x="12" y="266"/>
                            <a:pt x="11" y="267"/>
                            <a:pt x="11" y="268"/>
                          </a:cubicBezTo>
                          <a:cubicBezTo>
                            <a:pt x="10" y="270"/>
                            <a:pt x="9" y="271"/>
                            <a:pt x="9" y="273"/>
                          </a:cubicBezTo>
                          <a:cubicBezTo>
                            <a:pt x="8" y="274"/>
                            <a:pt x="8" y="275"/>
                            <a:pt x="7" y="276"/>
                          </a:cubicBezTo>
                          <a:cubicBezTo>
                            <a:pt x="7" y="277"/>
                            <a:pt x="6" y="279"/>
                            <a:pt x="6" y="280"/>
                          </a:cubicBezTo>
                          <a:cubicBezTo>
                            <a:pt x="5" y="281"/>
                            <a:pt x="5" y="282"/>
                            <a:pt x="5" y="284"/>
                          </a:cubicBezTo>
                          <a:cubicBezTo>
                            <a:pt x="4" y="285"/>
                            <a:pt x="4" y="287"/>
                            <a:pt x="4" y="288"/>
                          </a:cubicBezTo>
                          <a:cubicBezTo>
                            <a:pt x="3" y="289"/>
                            <a:pt x="3" y="290"/>
                            <a:pt x="3" y="291"/>
                          </a:cubicBezTo>
                          <a:cubicBezTo>
                            <a:pt x="2" y="293"/>
                            <a:pt x="2" y="294"/>
                            <a:pt x="2" y="296"/>
                          </a:cubicBezTo>
                          <a:cubicBezTo>
                            <a:pt x="2" y="297"/>
                            <a:pt x="1" y="298"/>
                            <a:pt x="1" y="299"/>
                          </a:cubicBezTo>
                          <a:cubicBezTo>
                            <a:pt x="1" y="301"/>
                            <a:pt x="1" y="302"/>
                            <a:pt x="1" y="304"/>
                          </a:cubicBezTo>
                          <a:cubicBezTo>
                            <a:pt x="1" y="305"/>
                            <a:pt x="0" y="306"/>
                            <a:pt x="0" y="307"/>
                          </a:cubicBezTo>
                          <a:cubicBezTo>
                            <a:pt x="0" y="309"/>
                            <a:pt x="0" y="312"/>
                            <a:pt x="0" y="314"/>
                          </a:cubicBezTo>
                          <a:cubicBezTo>
                            <a:pt x="0" y="356"/>
                            <a:pt x="0" y="410"/>
                            <a:pt x="0" y="452"/>
                          </a:cubicBezTo>
                          <a:cubicBezTo>
                            <a:pt x="0" y="449"/>
                            <a:pt x="0" y="446"/>
                            <a:pt x="0" y="444"/>
                          </a:cubicBezTo>
                          <a:cubicBezTo>
                            <a:pt x="0" y="443"/>
                            <a:pt x="1" y="442"/>
                            <a:pt x="1" y="441"/>
                          </a:cubicBezTo>
                          <a:cubicBezTo>
                            <a:pt x="1" y="440"/>
                            <a:pt x="1" y="438"/>
                            <a:pt x="1" y="436"/>
                          </a:cubicBezTo>
                        </a:path>
                      </a:pathLst>
                    </a:custGeom>
                    <a:solidFill>
                      <a:schemeClr val="tx1">
                        <a:alpha val="32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4" name="Freeform 30"/>
                  <p:cNvSpPr>
                    <a:spLocks/>
                  </p:cNvSpPr>
                  <p:nvPr/>
                </p:nvSpPr>
                <p:spPr bwMode="auto">
                  <a:xfrm>
                    <a:off x="859588" y="3827383"/>
                    <a:ext cx="7424737" cy="1600200"/>
                  </a:xfrm>
                  <a:custGeom>
                    <a:avLst/>
                    <a:gdLst>
                      <a:gd name="T0" fmla="*/ 1963 w 1980"/>
                      <a:gd name="T1" fmla="*/ 58 h 427"/>
                      <a:gd name="T2" fmla="*/ 1856 w 1980"/>
                      <a:gd name="T3" fmla="*/ 152 h 427"/>
                      <a:gd name="T4" fmla="*/ 1721 w 1980"/>
                      <a:gd name="T5" fmla="*/ 212 h 427"/>
                      <a:gd name="T6" fmla="*/ 1425 w 1980"/>
                      <a:gd name="T7" fmla="*/ 282 h 427"/>
                      <a:gd name="T8" fmla="*/ 1133 w 1980"/>
                      <a:gd name="T9" fmla="*/ 310 h 427"/>
                      <a:gd name="T10" fmla="*/ 822 w 1980"/>
                      <a:gd name="T11" fmla="*/ 309 h 427"/>
                      <a:gd name="T12" fmla="*/ 516 w 1980"/>
                      <a:gd name="T13" fmla="*/ 275 h 427"/>
                      <a:gd name="T14" fmla="*/ 223 w 1980"/>
                      <a:gd name="T15" fmla="*/ 198 h 427"/>
                      <a:gd name="T16" fmla="*/ 92 w 1980"/>
                      <a:gd name="T17" fmla="*/ 132 h 427"/>
                      <a:gd name="T18" fmla="*/ 7 w 1980"/>
                      <a:gd name="T19" fmla="*/ 37 h 427"/>
                      <a:gd name="T20" fmla="*/ 0 w 1980"/>
                      <a:gd name="T21" fmla="*/ 0 h 427"/>
                      <a:gd name="T22" fmla="*/ 0 w 1980"/>
                      <a:gd name="T23" fmla="*/ 95 h 427"/>
                      <a:gd name="T24" fmla="*/ 0 w 1980"/>
                      <a:gd name="T25" fmla="*/ 113 h 427"/>
                      <a:gd name="T26" fmla="*/ 9 w 1980"/>
                      <a:gd name="T27" fmla="*/ 157 h 427"/>
                      <a:gd name="T28" fmla="*/ 99 w 1980"/>
                      <a:gd name="T29" fmla="*/ 250 h 427"/>
                      <a:gd name="T30" fmla="*/ 231 w 1980"/>
                      <a:gd name="T31" fmla="*/ 315 h 427"/>
                      <a:gd name="T32" fmla="*/ 375 w 1980"/>
                      <a:gd name="T33" fmla="*/ 359 h 427"/>
                      <a:gd name="T34" fmla="*/ 678 w 1980"/>
                      <a:gd name="T35" fmla="*/ 411 h 427"/>
                      <a:gd name="T36" fmla="*/ 987 w 1980"/>
                      <a:gd name="T37" fmla="*/ 427 h 427"/>
                      <a:gd name="T38" fmla="*/ 1290 w 1980"/>
                      <a:gd name="T39" fmla="*/ 412 h 427"/>
                      <a:gd name="T40" fmla="*/ 1584 w 1980"/>
                      <a:gd name="T41" fmla="*/ 364 h 427"/>
                      <a:gd name="T42" fmla="*/ 1729 w 1980"/>
                      <a:gd name="T43" fmla="*/ 322 h 427"/>
                      <a:gd name="T44" fmla="*/ 1864 w 1980"/>
                      <a:gd name="T45" fmla="*/ 260 h 427"/>
                      <a:gd name="T46" fmla="*/ 1967 w 1980"/>
                      <a:gd name="T47" fmla="*/ 163 h 427"/>
                      <a:gd name="T48" fmla="*/ 1980 w 1980"/>
                      <a:gd name="T49" fmla="*/ 112 h 427"/>
                      <a:gd name="T50" fmla="*/ 1980 w 1980"/>
                      <a:gd name="T51" fmla="*/ 92 h 427"/>
                      <a:gd name="T52" fmla="*/ 1980 w 1980"/>
                      <a:gd name="T53" fmla="*/ 0 h 427"/>
                      <a:gd name="T54" fmla="*/ 1963 w 1980"/>
                      <a:gd name="T55" fmla="*/ 58 h 427"/>
                      <a:gd name="T56" fmla="*/ 1963 w 1980"/>
                      <a:gd name="T57" fmla="*/ 58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80" h="427">
                        <a:moveTo>
                          <a:pt x="1963" y="58"/>
                        </a:moveTo>
                        <a:cubicBezTo>
                          <a:pt x="1939" y="99"/>
                          <a:pt x="1897" y="128"/>
                          <a:pt x="1856" y="152"/>
                        </a:cubicBezTo>
                        <a:cubicBezTo>
                          <a:pt x="1813" y="176"/>
                          <a:pt x="1767" y="195"/>
                          <a:pt x="1721" y="212"/>
                        </a:cubicBezTo>
                        <a:cubicBezTo>
                          <a:pt x="1625" y="245"/>
                          <a:pt x="1525" y="266"/>
                          <a:pt x="1425" y="282"/>
                        </a:cubicBezTo>
                        <a:cubicBezTo>
                          <a:pt x="1329" y="297"/>
                          <a:pt x="1231" y="306"/>
                          <a:pt x="1133" y="310"/>
                        </a:cubicBezTo>
                        <a:cubicBezTo>
                          <a:pt x="1029" y="315"/>
                          <a:pt x="926" y="315"/>
                          <a:pt x="822" y="309"/>
                        </a:cubicBezTo>
                        <a:cubicBezTo>
                          <a:pt x="719" y="304"/>
                          <a:pt x="617" y="293"/>
                          <a:pt x="516" y="275"/>
                        </a:cubicBezTo>
                        <a:cubicBezTo>
                          <a:pt x="416" y="258"/>
                          <a:pt x="317" y="235"/>
                          <a:pt x="223" y="198"/>
                        </a:cubicBezTo>
                        <a:cubicBezTo>
                          <a:pt x="177" y="181"/>
                          <a:pt x="132" y="160"/>
                          <a:pt x="92" y="132"/>
                        </a:cubicBezTo>
                        <a:cubicBezTo>
                          <a:pt x="57" y="108"/>
                          <a:pt x="22" y="78"/>
                          <a:pt x="7" y="37"/>
                        </a:cubicBezTo>
                        <a:cubicBezTo>
                          <a:pt x="2" y="25"/>
                          <a:pt x="0" y="13"/>
                          <a:pt x="0" y="0"/>
                        </a:cubicBezTo>
                        <a:cubicBezTo>
                          <a:pt x="0" y="40"/>
                          <a:pt x="0" y="55"/>
                          <a:pt x="0" y="95"/>
                        </a:cubicBezTo>
                        <a:cubicBezTo>
                          <a:pt x="0" y="101"/>
                          <a:pt x="0" y="107"/>
                          <a:pt x="0" y="113"/>
                        </a:cubicBezTo>
                        <a:cubicBezTo>
                          <a:pt x="0" y="128"/>
                          <a:pt x="3" y="143"/>
                          <a:pt x="9" y="157"/>
                        </a:cubicBezTo>
                        <a:cubicBezTo>
                          <a:pt x="27" y="197"/>
                          <a:pt x="63" y="227"/>
                          <a:pt x="99" y="250"/>
                        </a:cubicBezTo>
                        <a:cubicBezTo>
                          <a:pt x="140" y="277"/>
                          <a:pt x="185" y="297"/>
                          <a:pt x="231" y="315"/>
                        </a:cubicBezTo>
                        <a:cubicBezTo>
                          <a:pt x="278" y="333"/>
                          <a:pt x="327" y="347"/>
                          <a:pt x="375" y="359"/>
                        </a:cubicBezTo>
                        <a:cubicBezTo>
                          <a:pt x="475" y="384"/>
                          <a:pt x="576" y="400"/>
                          <a:pt x="678" y="411"/>
                        </a:cubicBezTo>
                        <a:cubicBezTo>
                          <a:pt x="780" y="422"/>
                          <a:pt x="884" y="427"/>
                          <a:pt x="987" y="427"/>
                        </a:cubicBezTo>
                        <a:cubicBezTo>
                          <a:pt x="1088" y="427"/>
                          <a:pt x="1189" y="422"/>
                          <a:pt x="1290" y="412"/>
                        </a:cubicBezTo>
                        <a:cubicBezTo>
                          <a:pt x="1389" y="402"/>
                          <a:pt x="1487" y="387"/>
                          <a:pt x="1584" y="364"/>
                        </a:cubicBezTo>
                        <a:cubicBezTo>
                          <a:pt x="1633" y="352"/>
                          <a:pt x="1682" y="339"/>
                          <a:pt x="1729" y="322"/>
                        </a:cubicBezTo>
                        <a:cubicBezTo>
                          <a:pt x="1776" y="305"/>
                          <a:pt x="1822" y="286"/>
                          <a:pt x="1864" y="260"/>
                        </a:cubicBezTo>
                        <a:cubicBezTo>
                          <a:pt x="1904" y="237"/>
                          <a:pt x="1946" y="206"/>
                          <a:pt x="1967" y="163"/>
                        </a:cubicBezTo>
                        <a:cubicBezTo>
                          <a:pt x="1975" y="147"/>
                          <a:pt x="1980" y="130"/>
                          <a:pt x="1980" y="112"/>
                        </a:cubicBezTo>
                        <a:cubicBezTo>
                          <a:pt x="1980" y="105"/>
                          <a:pt x="1980" y="99"/>
                          <a:pt x="1980" y="92"/>
                        </a:cubicBezTo>
                        <a:cubicBezTo>
                          <a:pt x="1980" y="54"/>
                          <a:pt x="1980" y="39"/>
                          <a:pt x="1980" y="0"/>
                        </a:cubicBezTo>
                        <a:cubicBezTo>
                          <a:pt x="1980" y="20"/>
                          <a:pt x="1973" y="40"/>
                          <a:pt x="1963" y="58"/>
                        </a:cubicBezTo>
                        <a:cubicBezTo>
                          <a:pt x="1955" y="71"/>
                          <a:pt x="1974" y="39"/>
                          <a:pt x="1963" y="58"/>
                        </a:cubicBezTo>
                        <a:close/>
                      </a:path>
                    </a:pathLst>
                  </a:custGeom>
                  <a:gradFill flip="none" rotWithShape="1">
                    <a:gsLst>
                      <a:gs pos="100000">
                        <a:schemeClr val="tx1">
                          <a:alpha val="18000"/>
                        </a:schemeClr>
                      </a:gs>
                      <a:gs pos="0">
                        <a:schemeClr val="tx1">
                          <a:alpha val="10000"/>
                        </a:schemeClr>
                      </a:gs>
                      <a:gs pos="52000">
                        <a:schemeClr val="tx1">
                          <a:alpha val="22000"/>
                        </a:schemeClr>
                      </a:gs>
                    </a:gsLst>
                    <a:lin ang="0" scaled="1"/>
                    <a:tileRect/>
                  </a:gra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8" name="Group 29"/>
                <p:cNvGrpSpPr/>
                <p:nvPr/>
              </p:nvGrpSpPr>
              <p:grpSpPr>
                <a:xfrm>
                  <a:off x="867569" y="3941864"/>
                  <a:ext cx="7424738" cy="1240831"/>
                  <a:chOff x="867569" y="3991229"/>
                  <a:chExt cx="7424738" cy="1240831"/>
                </a:xfrm>
              </p:grpSpPr>
              <p:sp>
                <p:nvSpPr>
                  <p:cNvPr id="26" name="Freeform 25"/>
                  <p:cNvSpPr>
                    <a:spLocks/>
                  </p:cNvSpPr>
                  <p:nvPr/>
                </p:nvSpPr>
                <p:spPr bwMode="auto">
                  <a:xfrm>
                    <a:off x="867569" y="3991229"/>
                    <a:ext cx="7424738" cy="1176338"/>
                  </a:xfrm>
                  <a:custGeom>
                    <a:avLst/>
                    <a:gdLst>
                      <a:gd name="T0" fmla="*/ 1980 w 1980"/>
                      <a:gd name="T1" fmla="*/ 0 h 314"/>
                      <a:gd name="T2" fmla="*/ 1963 w 1980"/>
                      <a:gd name="T3" fmla="*/ 58 h 314"/>
                      <a:gd name="T4" fmla="*/ 1932 w 1980"/>
                      <a:gd name="T5" fmla="*/ 97 h 314"/>
                      <a:gd name="T6" fmla="*/ 1896 w 1980"/>
                      <a:gd name="T7" fmla="*/ 127 h 314"/>
                      <a:gd name="T8" fmla="*/ 1854 w 1980"/>
                      <a:gd name="T9" fmla="*/ 154 h 314"/>
                      <a:gd name="T10" fmla="*/ 1806 w 1980"/>
                      <a:gd name="T11" fmla="*/ 178 h 314"/>
                      <a:gd name="T12" fmla="*/ 1751 w 1980"/>
                      <a:gd name="T13" fmla="*/ 201 h 314"/>
                      <a:gd name="T14" fmla="*/ 1688 w 1980"/>
                      <a:gd name="T15" fmla="*/ 223 h 314"/>
                      <a:gd name="T16" fmla="*/ 1612 w 1980"/>
                      <a:gd name="T17" fmla="*/ 245 h 314"/>
                      <a:gd name="T18" fmla="*/ 1518 w 1980"/>
                      <a:gd name="T19" fmla="*/ 266 h 314"/>
                      <a:gd name="T20" fmla="*/ 1387 w 1980"/>
                      <a:gd name="T21" fmla="*/ 288 h 314"/>
                      <a:gd name="T22" fmla="*/ 990 w 1980"/>
                      <a:gd name="T23" fmla="*/ 314 h 314"/>
                      <a:gd name="T24" fmla="*/ 810 w 1980"/>
                      <a:gd name="T25" fmla="*/ 309 h 314"/>
                      <a:gd name="T26" fmla="*/ 665 w 1980"/>
                      <a:gd name="T27" fmla="*/ 297 h 314"/>
                      <a:gd name="T28" fmla="*/ 556 w 1980"/>
                      <a:gd name="T29" fmla="*/ 283 h 314"/>
                      <a:gd name="T30" fmla="*/ 465 w 1980"/>
                      <a:gd name="T31" fmla="*/ 267 h 314"/>
                      <a:gd name="T32" fmla="*/ 386 w 1980"/>
                      <a:gd name="T33" fmla="*/ 249 h 314"/>
                      <a:gd name="T34" fmla="*/ 314 w 1980"/>
                      <a:gd name="T35" fmla="*/ 230 h 314"/>
                      <a:gd name="T36" fmla="*/ 249 w 1980"/>
                      <a:gd name="T37" fmla="*/ 209 h 314"/>
                      <a:gd name="T38" fmla="*/ 188 w 1980"/>
                      <a:gd name="T39" fmla="*/ 185 h 314"/>
                      <a:gd name="T40" fmla="*/ 130 w 1980"/>
                      <a:gd name="T41" fmla="*/ 156 h 314"/>
                      <a:gd name="T42" fmla="*/ 74 w 1980"/>
                      <a:gd name="T43" fmla="*/ 120 h 314"/>
                      <a:gd name="T44" fmla="*/ 0 w 1980"/>
                      <a:gd name="T45" fmla="*/ 0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80" h="314">
                        <a:moveTo>
                          <a:pt x="1980" y="0"/>
                        </a:moveTo>
                        <a:cubicBezTo>
                          <a:pt x="1980" y="20"/>
                          <a:pt x="1974" y="39"/>
                          <a:pt x="1963" y="58"/>
                        </a:cubicBezTo>
                        <a:cubicBezTo>
                          <a:pt x="1955" y="71"/>
                          <a:pt x="1945" y="84"/>
                          <a:pt x="1932" y="97"/>
                        </a:cubicBezTo>
                        <a:cubicBezTo>
                          <a:pt x="1922" y="107"/>
                          <a:pt x="1909" y="118"/>
                          <a:pt x="1896" y="127"/>
                        </a:cubicBezTo>
                        <a:cubicBezTo>
                          <a:pt x="1883" y="137"/>
                          <a:pt x="1869" y="145"/>
                          <a:pt x="1854" y="154"/>
                        </a:cubicBezTo>
                        <a:cubicBezTo>
                          <a:pt x="1839" y="162"/>
                          <a:pt x="1823" y="170"/>
                          <a:pt x="1806" y="178"/>
                        </a:cubicBezTo>
                        <a:cubicBezTo>
                          <a:pt x="1789" y="186"/>
                          <a:pt x="1770" y="194"/>
                          <a:pt x="1751" y="201"/>
                        </a:cubicBezTo>
                        <a:cubicBezTo>
                          <a:pt x="1731" y="209"/>
                          <a:pt x="1710" y="216"/>
                          <a:pt x="1688" y="223"/>
                        </a:cubicBezTo>
                        <a:cubicBezTo>
                          <a:pt x="1663" y="231"/>
                          <a:pt x="1638" y="238"/>
                          <a:pt x="1612" y="245"/>
                        </a:cubicBezTo>
                        <a:cubicBezTo>
                          <a:pt x="1582" y="252"/>
                          <a:pt x="1550" y="260"/>
                          <a:pt x="1518" y="266"/>
                        </a:cubicBezTo>
                        <a:cubicBezTo>
                          <a:pt x="1476" y="274"/>
                          <a:pt x="1432" y="282"/>
                          <a:pt x="1387" y="288"/>
                        </a:cubicBezTo>
                        <a:cubicBezTo>
                          <a:pt x="1265" y="305"/>
                          <a:pt x="1131" y="314"/>
                          <a:pt x="990" y="314"/>
                        </a:cubicBezTo>
                        <a:cubicBezTo>
                          <a:pt x="929" y="314"/>
                          <a:pt x="868" y="313"/>
                          <a:pt x="810" y="309"/>
                        </a:cubicBezTo>
                        <a:cubicBezTo>
                          <a:pt x="760" y="306"/>
                          <a:pt x="712" y="302"/>
                          <a:pt x="665" y="297"/>
                        </a:cubicBezTo>
                        <a:cubicBezTo>
                          <a:pt x="627" y="293"/>
                          <a:pt x="591" y="288"/>
                          <a:pt x="556" y="283"/>
                        </a:cubicBezTo>
                        <a:cubicBezTo>
                          <a:pt x="525" y="278"/>
                          <a:pt x="494" y="272"/>
                          <a:pt x="465" y="267"/>
                        </a:cubicBezTo>
                        <a:cubicBezTo>
                          <a:pt x="438" y="261"/>
                          <a:pt x="411" y="255"/>
                          <a:pt x="386" y="249"/>
                        </a:cubicBezTo>
                        <a:cubicBezTo>
                          <a:pt x="361" y="243"/>
                          <a:pt x="337" y="237"/>
                          <a:pt x="314" y="230"/>
                        </a:cubicBezTo>
                        <a:cubicBezTo>
                          <a:pt x="291" y="223"/>
                          <a:pt x="270" y="216"/>
                          <a:pt x="249" y="209"/>
                        </a:cubicBezTo>
                        <a:cubicBezTo>
                          <a:pt x="227" y="201"/>
                          <a:pt x="207" y="193"/>
                          <a:pt x="188" y="185"/>
                        </a:cubicBezTo>
                        <a:cubicBezTo>
                          <a:pt x="167" y="175"/>
                          <a:pt x="148" y="166"/>
                          <a:pt x="130" y="156"/>
                        </a:cubicBezTo>
                        <a:cubicBezTo>
                          <a:pt x="109" y="144"/>
                          <a:pt x="90" y="132"/>
                          <a:pt x="74" y="120"/>
                        </a:cubicBezTo>
                        <a:cubicBezTo>
                          <a:pt x="26" y="83"/>
                          <a:pt x="0" y="43"/>
                          <a:pt x="0" y="0"/>
                        </a:cubicBezTo>
                      </a:path>
                    </a:pathLst>
                  </a:custGeom>
                  <a:noFill/>
                  <a:ln w="22225" cap="flat" cmpd="sng">
                    <a:gradFill flip="none" rotWithShape="1">
                      <a:gsLst>
                        <a:gs pos="7100">
                          <a:srgbClr val="C4EDFF">
                            <a:alpha val="6000"/>
                          </a:srgbClr>
                        </a:gs>
                        <a:gs pos="93000">
                          <a:srgbClr val="C4EDFF">
                            <a:alpha val="6000"/>
                          </a:srgbClr>
                        </a:gs>
                        <a:gs pos="100000">
                          <a:schemeClr val="tx1">
                            <a:lumMod val="20000"/>
                            <a:lumOff val="80000"/>
                            <a:alpha val="0"/>
                          </a:schemeClr>
                        </a:gs>
                        <a:gs pos="62000">
                          <a:srgbClr val="C4EDFF">
                            <a:alpha val="51000"/>
                          </a:srgbClr>
                        </a:gs>
                        <a:gs pos="38000">
                          <a:srgbClr val="C4EDFF">
                            <a:alpha val="44000"/>
                          </a:srgbClr>
                        </a:gs>
                        <a:gs pos="55000">
                          <a:srgbClr val="C4EDFF">
                            <a:lumMod val="99000"/>
                            <a:lumOff val="1000"/>
                            <a:alpha val="0"/>
                          </a:srgbClr>
                        </a:gs>
                        <a:gs pos="45000">
                          <a:srgbClr val="C4EDFF">
                            <a:alpha val="0"/>
                          </a:srgbClr>
                        </a:gs>
                        <a:gs pos="0">
                          <a:schemeClr val="tx1">
                            <a:lumMod val="20000"/>
                            <a:lumOff val="80000"/>
                            <a:alpha val="0"/>
                          </a:schemeClr>
                        </a:gs>
                      </a:gsLst>
                      <a:lin ang="0" scaled="1"/>
                      <a:tileRect/>
                    </a:gradFill>
                    <a:prstDash val="sys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8" name="TextBox 77"/>
                  <p:cNvSpPr txBox="1"/>
                  <p:nvPr/>
                </p:nvSpPr>
                <p:spPr>
                  <a:xfrm>
                    <a:off x="4204517" y="5079660"/>
                    <a:ext cx="750842" cy="152400"/>
                  </a:xfrm>
                  <a:prstGeom prst="rect">
                    <a:avLst/>
                  </a:prstGeom>
                  <a:noFill/>
                  <a:ln>
                    <a:noFill/>
                  </a:ln>
                </p:spPr>
                <p:txBody>
                  <a:bodyPr vert="horz" wrap="square" lIns="0" tIns="0" rIns="0" bIns="0" numCol="1" anchor="ctr" anchorCtr="0" compatLnSpc="1">
                    <a:prstTxWarp prst="textNoShape">
                      <a:avLst/>
                    </a:prstTxWarp>
                  </a:bodyPr>
                  <a:lstStyle>
                    <a:defPPr>
                      <a:defRPr lang="en-US"/>
                    </a:defPPr>
                    <a:lvl1pPr algn="ctr">
                      <a:defRPr sz="800" b="0">
                        <a:solidFill>
                          <a:schemeClr val="tx1">
                            <a:lumMod val="20000"/>
                            <a:lumOff val="80000"/>
                            <a:alpha val="80000"/>
                          </a:schemeClr>
                        </a:solidFill>
                        <a:effectLst>
                          <a:glow rad="330200">
                            <a:schemeClr val="accent3">
                              <a:satMod val="175000"/>
                              <a:alpha val="13000"/>
                            </a:schemeClr>
                          </a:glow>
                        </a:effectLst>
                      </a:defRPr>
                    </a:lvl1pPr>
                  </a:lstStyle>
                  <a:p>
                    <a:r>
                      <a:rPr lang="en-US" dirty="0" smtClean="0"/>
                      <a:t>CLOUD</a:t>
                    </a:r>
                    <a:endParaRPr lang="en-US" dirty="0"/>
                  </a:p>
                </p:txBody>
              </p:sp>
            </p:grpSp>
          </p:grpSp>
          <p:grpSp>
            <p:nvGrpSpPr>
              <p:cNvPr id="19" name="Group 28"/>
              <p:cNvGrpSpPr/>
              <p:nvPr/>
            </p:nvGrpSpPr>
            <p:grpSpPr>
              <a:xfrm>
                <a:off x="867569" y="4149792"/>
                <a:ext cx="7424738" cy="1266326"/>
                <a:chOff x="867569" y="4278481"/>
                <a:chExt cx="7424738" cy="1266326"/>
              </a:xfrm>
            </p:grpSpPr>
            <p:sp>
              <p:nvSpPr>
                <p:cNvPr id="76" name="Freeform 75"/>
                <p:cNvSpPr>
                  <a:spLocks/>
                </p:cNvSpPr>
                <p:nvPr/>
              </p:nvSpPr>
              <p:spPr bwMode="auto">
                <a:xfrm>
                  <a:off x="867569" y="4278481"/>
                  <a:ext cx="7424738" cy="1176338"/>
                </a:xfrm>
                <a:custGeom>
                  <a:avLst/>
                  <a:gdLst>
                    <a:gd name="T0" fmla="*/ 1980 w 1980"/>
                    <a:gd name="T1" fmla="*/ 0 h 314"/>
                    <a:gd name="T2" fmla="*/ 1963 w 1980"/>
                    <a:gd name="T3" fmla="*/ 58 h 314"/>
                    <a:gd name="T4" fmla="*/ 1932 w 1980"/>
                    <a:gd name="T5" fmla="*/ 97 h 314"/>
                    <a:gd name="T6" fmla="*/ 1896 w 1980"/>
                    <a:gd name="T7" fmla="*/ 127 h 314"/>
                    <a:gd name="T8" fmla="*/ 1854 w 1980"/>
                    <a:gd name="T9" fmla="*/ 154 h 314"/>
                    <a:gd name="T10" fmla="*/ 1806 w 1980"/>
                    <a:gd name="T11" fmla="*/ 178 h 314"/>
                    <a:gd name="T12" fmla="*/ 1751 w 1980"/>
                    <a:gd name="T13" fmla="*/ 201 h 314"/>
                    <a:gd name="T14" fmla="*/ 1688 w 1980"/>
                    <a:gd name="T15" fmla="*/ 223 h 314"/>
                    <a:gd name="T16" fmla="*/ 1612 w 1980"/>
                    <a:gd name="T17" fmla="*/ 245 h 314"/>
                    <a:gd name="T18" fmla="*/ 1518 w 1980"/>
                    <a:gd name="T19" fmla="*/ 266 h 314"/>
                    <a:gd name="T20" fmla="*/ 1387 w 1980"/>
                    <a:gd name="T21" fmla="*/ 288 h 314"/>
                    <a:gd name="T22" fmla="*/ 990 w 1980"/>
                    <a:gd name="T23" fmla="*/ 314 h 314"/>
                    <a:gd name="T24" fmla="*/ 810 w 1980"/>
                    <a:gd name="T25" fmla="*/ 309 h 314"/>
                    <a:gd name="T26" fmla="*/ 665 w 1980"/>
                    <a:gd name="T27" fmla="*/ 297 h 314"/>
                    <a:gd name="T28" fmla="*/ 556 w 1980"/>
                    <a:gd name="T29" fmla="*/ 283 h 314"/>
                    <a:gd name="T30" fmla="*/ 465 w 1980"/>
                    <a:gd name="T31" fmla="*/ 267 h 314"/>
                    <a:gd name="T32" fmla="*/ 386 w 1980"/>
                    <a:gd name="T33" fmla="*/ 249 h 314"/>
                    <a:gd name="T34" fmla="*/ 314 w 1980"/>
                    <a:gd name="T35" fmla="*/ 230 h 314"/>
                    <a:gd name="T36" fmla="*/ 249 w 1980"/>
                    <a:gd name="T37" fmla="*/ 209 h 314"/>
                    <a:gd name="T38" fmla="*/ 188 w 1980"/>
                    <a:gd name="T39" fmla="*/ 185 h 314"/>
                    <a:gd name="T40" fmla="*/ 130 w 1980"/>
                    <a:gd name="T41" fmla="*/ 156 h 314"/>
                    <a:gd name="T42" fmla="*/ 74 w 1980"/>
                    <a:gd name="T43" fmla="*/ 120 h 314"/>
                    <a:gd name="T44" fmla="*/ 0 w 1980"/>
                    <a:gd name="T45" fmla="*/ 0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80" h="314">
                      <a:moveTo>
                        <a:pt x="1980" y="0"/>
                      </a:moveTo>
                      <a:cubicBezTo>
                        <a:pt x="1980" y="20"/>
                        <a:pt x="1974" y="39"/>
                        <a:pt x="1963" y="58"/>
                      </a:cubicBezTo>
                      <a:cubicBezTo>
                        <a:pt x="1955" y="71"/>
                        <a:pt x="1945" y="84"/>
                        <a:pt x="1932" y="97"/>
                      </a:cubicBezTo>
                      <a:cubicBezTo>
                        <a:pt x="1922" y="107"/>
                        <a:pt x="1909" y="118"/>
                        <a:pt x="1896" y="127"/>
                      </a:cubicBezTo>
                      <a:cubicBezTo>
                        <a:pt x="1883" y="137"/>
                        <a:pt x="1869" y="145"/>
                        <a:pt x="1854" y="154"/>
                      </a:cubicBezTo>
                      <a:cubicBezTo>
                        <a:pt x="1839" y="162"/>
                        <a:pt x="1823" y="170"/>
                        <a:pt x="1806" y="178"/>
                      </a:cubicBezTo>
                      <a:cubicBezTo>
                        <a:pt x="1789" y="186"/>
                        <a:pt x="1770" y="194"/>
                        <a:pt x="1751" y="201"/>
                      </a:cubicBezTo>
                      <a:cubicBezTo>
                        <a:pt x="1731" y="209"/>
                        <a:pt x="1710" y="216"/>
                        <a:pt x="1688" y="223"/>
                      </a:cubicBezTo>
                      <a:cubicBezTo>
                        <a:pt x="1663" y="231"/>
                        <a:pt x="1638" y="238"/>
                        <a:pt x="1612" y="245"/>
                      </a:cubicBezTo>
                      <a:cubicBezTo>
                        <a:pt x="1582" y="252"/>
                        <a:pt x="1550" y="260"/>
                        <a:pt x="1518" y="266"/>
                      </a:cubicBezTo>
                      <a:cubicBezTo>
                        <a:pt x="1476" y="274"/>
                        <a:pt x="1432" y="282"/>
                        <a:pt x="1387" y="288"/>
                      </a:cubicBezTo>
                      <a:cubicBezTo>
                        <a:pt x="1265" y="305"/>
                        <a:pt x="1131" y="314"/>
                        <a:pt x="990" y="314"/>
                      </a:cubicBezTo>
                      <a:cubicBezTo>
                        <a:pt x="929" y="314"/>
                        <a:pt x="868" y="313"/>
                        <a:pt x="810" y="309"/>
                      </a:cubicBezTo>
                      <a:cubicBezTo>
                        <a:pt x="760" y="306"/>
                        <a:pt x="712" y="302"/>
                        <a:pt x="665" y="297"/>
                      </a:cubicBezTo>
                      <a:cubicBezTo>
                        <a:pt x="627" y="293"/>
                        <a:pt x="591" y="288"/>
                        <a:pt x="556" y="283"/>
                      </a:cubicBezTo>
                      <a:cubicBezTo>
                        <a:pt x="525" y="278"/>
                        <a:pt x="494" y="272"/>
                        <a:pt x="465" y="267"/>
                      </a:cubicBezTo>
                      <a:cubicBezTo>
                        <a:pt x="438" y="261"/>
                        <a:pt x="411" y="255"/>
                        <a:pt x="386" y="249"/>
                      </a:cubicBezTo>
                      <a:cubicBezTo>
                        <a:pt x="361" y="243"/>
                        <a:pt x="337" y="237"/>
                        <a:pt x="314" y="230"/>
                      </a:cubicBezTo>
                      <a:cubicBezTo>
                        <a:pt x="291" y="223"/>
                        <a:pt x="270" y="216"/>
                        <a:pt x="249" y="209"/>
                      </a:cubicBezTo>
                      <a:cubicBezTo>
                        <a:pt x="227" y="201"/>
                        <a:pt x="207" y="193"/>
                        <a:pt x="188" y="185"/>
                      </a:cubicBezTo>
                      <a:cubicBezTo>
                        <a:pt x="167" y="175"/>
                        <a:pt x="148" y="166"/>
                        <a:pt x="130" y="156"/>
                      </a:cubicBezTo>
                      <a:cubicBezTo>
                        <a:pt x="109" y="144"/>
                        <a:pt x="90" y="132"/>
                        <a:pt x="74" y="120"/>
                      </a:cubicBezTo>
                      <a:cubicBezTo>
                        <a:pt x="26" y="83"/>
                        <a:pt x="0" y="43"/>
                        <a:pt x="0" y="0"/>
                      </a:cubicBezTo>
                    </a:path>
                  </a:pathLst>
                </a:custGeom>
                <a:noFill/>
                <a:ln w="22225" cap="flat" cmpd="sng">
                  <a:gradFill flip="none" rotWithShape="1">
                    <a:gsLst>
                      <a:gs pos="7100">
                        <a:srgbClr val="C4EDFF">
                          <a:alpha val="6000"/>
                        </a:srgbClr>
                      </a:gs>
                      <a:gs pos="93000">
                        <a:srgbClr val="C4EDFF">
                          <a:alpha val="6000"/>
                        </a:srgbClr>
                      </a:gs>
                      <a:gs pos="100000">
                        <a:schemeClr val="tx1">
                          <a:lumMod val="20000"/>
                          <a:lumOff val="80000"/>
                          <a:alpha val="0"/>
                        </a:schemeClr>
                      </a:gs>
                      <a:gs pos="62000">
                        <a:schemeClr val="tx1"/>
                      </a:gs>
                      <a:gs pos="38000">
                        <a:schemeClr val="tx1"/>
                      </a:gs>
                      <a:gs pos="55000">
                        <a:srgbClr val="C4EDFF">
                          <a:lumMod val="99000"/>
                          <a:lumOff val="1000"/>
                          <a:alpha val="0"/>
                        </a:srgbClr>
                      </a:gs>
                      <a:gs pos="45000">
                        <a:srgbClr val="C4EDFF">
                          <a:alpha val="0"/>
                        </a:srgbClr>
                      </a:gs>
                      <a:gs pos="0">
                        <a:schemeClr val="tx1">
                          <a:lumMod val="20000"/>
                          <a:lumOff val="80000"/>
                          <a:alpha val="0"/>
                        </a:schemeClr>
                      </a:gs>
                    </a:gsLst>
                    <a:lin ang="0" scaled="1"/>
                    <a:tileRect/>
                  </a:gradFill>
                  <a:prstDash val="sys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7" name="TextBox 26"/>
                <p:cNvSpPr txBox="1"/>
                <p:nvPr/>
              </p:nvSpPr>
              <p:spPr>
                <a:xfrm>
                  <a:off x="4204517" y="5386057"/>
                  <a:ext cx="750842" cy="158750"/>
                </a:xfrm>
                <a:prstGeom prst="rect">
                  <a:avLst/>
                </a:prstGeom>
                <a:noFill/>
                <a:ln>
                  <a:noFill/>
                </a:ln>
              </p:spPr>
              <p:txBody>
                <a:bodyPr vert="horz" wrap="square" lIns="0" tIns="0" rIns="0" bIns="0" numCol="1" anchor="ctr" anchorCtr="0" compatLnSpc="1">
                  <a:prstTxWarp prst="textNoShape">
                    <a:avLst/>
                  </a:prstTxWarp>
                </a:bodyPr>
                <a:lstStyle>
                  <a:defPPr>
                    <a:defRPr lang="en-US"/>
                  </a:defPPr>
                  <a:lvl1pPr algn="ctr">
                    <a:defRPr sz="800" b="0">
                      <a:solidFill>
                        <a:schemeClr val="tx1">
                          <a:lumMod val="20000"/>
                          <a:lumOff val="80000"/>
                          <a:alpha val="80000"/>
                        </a:schemeClr>
                      </a:solidFill>
                      <a:effectLst>
                        <a:glow rad="330200">
                          <a:schemeClr val="accent3">
                            <a:satMod val="175000"/>
                            <a:alpha val="13000"/>
                          </a:schemeClr>
                        </a:glow>
                      </a:effectLst>
                    </a:defRPr>
                  </a:lvl1pPr>
                </a:lstStyle>
                <a:p>
                  <a:r>
                    <a:rPr lang="en-US" dirty="0" smtClean="0">
                      <a:solidFill>
                        <a:schemeClr val="tx1">
                          <a:alpha val="80000"/>
                        </a:schemeClr>
                      </a:solidFill>
                      <a:effectLst>
                        <a:glow rad="330200">
                          <a:schemeClr val="accent3">
                            <a:satMod val="175000"/>
                            <a:alpha val="10000"/>
                          </a:schemeClr>
                        </a:glow>
                      </a:effectLst>
                    </a:rPr>
                    <a:t>ON PREMISE</a:t>
                  </a:r>
                  <a:endParaRPr lang="en-US" dirty="0">
                    <a:solidFill>
                      <a:schemeClr val="tx1">
                        <a:alpha val="80000"/>
                      </a:schemeClr>
                    </a:solidFill>
                    <a:effectLst>
                      <a:glow rad="330200">
                        <a:schemeClr val="accent3">
                          <a:satMod val="175000"/>
                          <a:alpha val="10000"/>
                        </a:schemeClr>
                      </a:glow>
                    </a:effectLst>
                  </a:endParaRPr>
                </a:p>
              </p:txBody>
            </p:sp>
          </p:grpSp>
        </p:grpSp>
        <p:grpSp>
          <p:nvGrpSpPr>
            <p:cNvPr id="20" name="Group 17"/>
            <p:cNvGrpSpPr/>
            <p:nvPr/>
          </p:nvGrpSpPr>
          <p:grpSpPr>
            <a:xfrm>
              <a:off x="3973765" y="4949824"/>
              <a:ext cx="1207835" cy="460375"/>
              <a:chOff x="3973765" y="4970680"/>
              <a:chExt cx="1207835" cy="460375"/>
            </a:xfrm>
          </p:grpSpPr>
          <p:sp>
            <p:nvSpPr>
              <p:cNvPr id="90" name="Up-Down Arrow 89"/>
              <p:cNvSpPr/>
              <p:nvPr/>
            </p:nvSpPr>
            <p:spPr>
              <a:xfrm>
                <a:off x="3973765" y="4970680"/>
                <a:ext cx="205511" cy="460375"/>
              </a:xfrm>
              <a:prstGeom prst="upDownArrow">
                <a:avLst>
                  <a:gd name="adj1" fmla="val 58995"/>
                  <a:gd name="adj2" fmla="val 62823"/>
                </a:avLst>
              </a:prstGeom>
              <a:solidFill>
                <a:schemeClr val="tx1">
                  <a:alpha val="40000"/>
                </a:schemeClr>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endParaRPr>
              </a:p>
            </p:txBody>
          </p:sp>
          <p:sp>
            <p:nvSpPr>
              <p:cNvPr id="102" name="Up-Down Arrow 101"/>
              <p:cNvSpPr/>
              <p:nvPr/>
            </p:nvSpPr>
            <p:spPr>
              <a:xfrm>
                <a:off x="4976089" y="4970680"/>
                <a:ext cx="205511" cy="460375"/>
              </a:xfrm>
              <a:prstGeom prst="upDownArrow">
                <a:avLst>
                  <a:gd name="adj1" fmla="val 54654"/>
                  <a:gd name="adj2" fmla="val 60653"/>
                </a:avLst>
              </a:prstGeom>
              <a:solidFill>
                <a:schemeClr val="tx1">
                  <a:alpha val="40000"/>
                </a:schemeClr>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grpSp>
      </p:grpSp>
      <p:sp>
        <p:nvSpPr>
          <p:cNvPr id="14" name="Freeform 13"/>
          <p:cNvSpPr>
            <a:spLocks/>
          </p:cNvSpPr>
          <p:nvPr/>
        </p:nvSpPr>
        <p:spPr bwMode="auto">
          <a:xfrm>
            <a:off x="1052957" y="2820120"/>
            <a:ext cx="10041556" cy="2579160"/>
          </a:xfrm>
          <a:custGeom>
            <a:avLst/>
            <a:gdLst>
              <a:gd name="T0" fmla="*/ 1030 w 2060"/>
              <a:gd name="T1" fmla="*/ 0 h 705"/>
              <a:gd name="T2" fmla="*/ 1374 w 2060"/>
              <a:gd name="T3" fmla="*/ 20 h 705"/>
              <a:gd name="T4" fmla="*/ 1674 w 2060"/>
              <a:gd name="T5" fmla="*/ 79 h 705"/>
              <a:gd name="T6" fmla="*/ 1907 w 2060"/>
              <a:gd name="T7" fmla="*/ 172 h 705"/>
              <a:gd name="T8" fmla="*/ 2038 w 2060"/>
              <a:gd name="T9" fmla="*/ 299 h 705"/>
              <a:gd name="T10" fmla="*/ 2017 w 2060"/>
              <a:gd name="T11" fmla="*/ 442 h 705"/>
              <a:gd name="T12" fmla="*/ 1828 w 2060"/>
              <a:gd name="T13" fmla="*/ 572 h 705"/>
              <a:gd name="T14" fmla="*/ 1486 w 2060"/>
              <a:gd name="T15" fmla="*/ 668 h 705"/>
              <a:gd name="T16" fmla="*/ 1030 w 2060"/>
              <a:gd name="T17" fmla="*/ 705 h 705"/>
              <a:gd name="T18" fmla="*/ 574 w 2060"/>
              <a:gd name="T19" fmla="*/ 668 h 705"/>
              <a:gd name="T20" fmla="*/ 232 w 2060"/>
              <a:gd name="T21" fmla="*/ 572 h 705"/>
              <a:gd name="T22" fmla="*/ 43 w 2060"/>
              <a:gd name="T23" fmla="*/ 442 h 705"/>
              <a:gd name="T24" fmla="*/ 22 w 2060"/>
              <a:gd name="T25" fmla="*/ 299 h 705"/>
              <a:gd name="T26" fmla="*/ 153 w 2060"/>
              <a:gd name="T27" fmla="*/ 172 h 705"/>
              <a:gd name="T28" fmla="*/ 386 w 2060"/>
              <a:gd name="T29" fmla="*/ 79 h 705"/>
              <a:gd name="T30" fmla="*/ 686 w 2060"/>
              <a:gd name="T31" fmla="*/ 20 h 705"/>
              <a:gd name="T32" fmla="*/ 1030 w 2060"/>
              <a:gd name="T33" fmla="*/ 0 h 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60" h="705">
                <a:moveTo>
                  <a:pt x="1030" y="0"/>
                </a:moveTo>
                <a:cubicBezTo>
                  <a:pt x="1151" y="0"/>
                  <a:pt x="1267" y="7"/>
                  <a:pt x="1374" y="20"/>
                </a:cubicBezTo>
                <a:cubicBezTo>
                  <a:pt x="1483" y="34"/>
                  <a:pt x="1585" y="54"/>
                  <a:pt x="1674" y="79"/>
                </a:cubicBezTo>
                <a:cubicBezTo>
                  <a:pt x="1765" y="105"/>
                  <a:pt x="1845" y="136"/>
                  <a:pt x="1907" y="172"/>
                </a:cubicBezTo>
                <a:cubicBezTo>
                  <a:pt x="1971" y="210"/>
                  <a:pt x="2017" y="252"/>
                  <a:pt x="2038" y="299"/>
                </a:cubicBezTo>
                <a:cubicBezTo>
                  <a:pt x="2060" y="348"/>
                  <a:pt x="2051" y="396"/>
                  <a:pt x="2017" y="442"/>
                </a:cubicBezTo>
                <a:cubicBezTo>
                  <a:pt x="1981" y="489"/>
                  <a:pt x="1917" y="533"/>
                  <a:pt x="1828" y="572"/>
                </a:cubicBezTo>
                <a:cubicBezTo>
                  <a:pt x="1737" y="612"/>
                  <a:pt x="1621" y="645"/>
                  <a:pt x="1486" y="668"/>
                </a:cubicBezTo>
                <a:cubicBezTo>
                  <a:pt x="1349" y="692"/>
                  <a:pt x="1194" y="705"/>
                  <a:pt x="1030" y="705"/>
                </a:cubicBezTo>
                <a:cubicBezTo>
                  <a:pt x="866" y="705"/>
                  <a:pt x="711" y="692"/>
                  <a:pt x="574" y="668"/>
                </a:cubicBezTo>
                <a:cubicBezTo>
                  <a:pt x="439" y="645"/>
                  <a:pt x="323" y="612"/>
                  <a:pt x="232" y="572"/>
                </a:cubicBezTo>
                <a:cubicBezTo>
                  <a:pt x="143" y="533"/>
                  <a:pt x="79" y="489"/>
                  <a:pt x="43" y="442"/>
                </a:cubicBezTo>
                <a:cubicBezTo>
                  <a:pt x="9" y="396"/>
                  <a:pt x="0" y="348"/>
                  <a:pt x="22" y="299"/>
                </a:cubicBezTo>
                <a:cubicBezTo>
                  <a:pt x="43" y="252"/>
                  <a:pt x="89" y="210"/>
                  <a:pt x="153" y="172"/>
                </a:cubicBezTo>
                <a:cubicBezTo>
                  <a:pt x="215" y="136"/>
                  <a:pt x="295" y="105"/>
                  <a:pt x="386" y="79"/>
                </a:cubicBezTo>
                <a:cubicBezTo>
                  <a:pt x="475" y="54"/>
                  <a:pt x="577" y="34"/>
                  <a:pt x="686" y="20"/>
                </a:cubicBezTo>
                <a:cubicBezTo>
                  <a:pt x="793" y="7"/>
                  <a:pt x="909" y="0"/>
                  <a:pt x="1030" y="0"/>
                </a:cubicBezTo>
              </a:path>
            </a:pathLst>
          </a:custGeom>
          <a:gradFill flip="none" rotWithShape="1">
            <a:gsLst>
              <a:gs pos="100000">
                <a:srgbClr val="839823">
                  <a:lumMod val="100000"/>
                </a:srgbClr>
              </a:gs>
              <a:gs pos="0">
                <a:schemeClr val="accent5">
                  <a:alpha val="92000"/>
                  <a:lumMod val="85000"/>
                </a:schemeClr>
              </a:gs>
            </a:gsLst>
            <a:path path="shape">
              <a:fillToRect l="50000" t="50000" r="50000" b="50000"/>
            </a:path>
            <a:tileRect/>
          </a:gradFill>
          <a:ln w="6350" cap="flat" cmpd="sng" algn="ctr">
            <a:solidFill>
              <a:schemeClr val="accent5">
                <a:lumMod val="60000"/>
                <a:lumOff val="40000"/>
                <a:alpha val="52000"/>
              </a:schemeClr>
            </a:solidFill>
            <a:prstDash val="solid"/>
            <a:round/>
            <a:headEnd type="none" w="med" len="med"/>
            <a:tailEnd type="none" w="med" len="med"/>
          </a:ln>
          <a:effectLst/>
          <a:extLst/>
        </p:spPr>
        <p:txBody>
          <a:bodyPr vert="horz" wrap="square" lIns="82124" tIns="41061" rIns="82124" bIns="41061" numCol="1" rtlCol="0" anchor="t" anchorCtr="0" compatLnSpc="1">
            <a:prstTxWarp prst="textNoShape">
              <a:avLst/>
            </a:prstTxWarp>
            <a:noAutofit/>
          </a:bodyPr>
          <a:lstStyle/>
          <a:p>
            <a:pPr algn="r" defTabSz="814388" eaLnBrk="0" hangingPunct="0">
              <a:lnSpc>
                <a:spcPct val="90000"/>
              </a:lnSpc>
            </a:pPr>
            <a:endParaRPr lang="en-US" sz="1050" dirty="0">
              <a:solidFill>
                <a:srgbClr val="FFFFFF"/>
              </a:solidFill>
              <a:latin typeface="Arial" pitchFamily="34" charset="0"/>
            </a:endParaRPr>
          </a:p>
        </p:txBody>
      </p:sp>
      <p:sp>
        <p:nvSpPr>
          <p:cNvPr id="61" name="Rounded Rectangle 60">
            <a:hlinkClick r:id="" action="ppaction://noaction"/>
          </p:cNvPr>
          <p:cNvSpPr>
            <a:spLocks/>
          </p:cNvSpPr>
          <p:nvPr/>
        </p:nvSpPr>
        <p:spPr bwMode="auto">
          <a:xfrm>
            <a:off x="123945" y="1109570"/>
            <a:ext cx="3028011" cy="1942821"/>
          </a:xfrm>
          <a:prstGeom prst="roundRect">
            <a:avLst>
              <a:gd name="adj" fmla="val 3763"/>
            </a:avLst>
          </a:prstGeom>
          <a:gradFill flip="none" rotWithShape="1">
            <a:gsLst>
              <a:gs pos="29000">
                <a:srgbClr val="08252E">
                  <a:alpha val="14000"/>
                </a:srgbClr>
              </a:gs>
              <a:gs pos="38000">
                <a:srgbClr val="08252E">
                  <a:alpha val="7000"/>
                </a:srgbClr>
              </a:gs>
              <a:gs pos="0">
                <a:srgbClr val="000000">
                  <a:alpha val="29000"/>
                </a:srgbClr>
              </a:gs>
            </a:gsLst>
            <a:lin ang="13800000" scaled="0"/>
            <a:tileRect/>
          </a:gradFill>
          <a:ln w="12700">
            <a:gradFill flip="none" rotWithShape="1">
              <a:gsLst>
                <a:gs pos="30414">
                  <a:srgbClr val="939393"/>
                </a:gs>
                <a:gs pos="0">
                  <a:schemeClr val="bg1">
                    <a:alpha val="73000"/>
                    <a:lumMod val="65000"/>
                  </a:schemeClr>
                </a:gs>
                <a:gs pos="37000">
                  <a:srgbClr val="FFFFFF">
                    <a:alpha val="46000"/>
                    <a:lumMod val="56000"/>
                  </a:srgbClr>
                </a:gs>
                <a:gs pos="69000">
                  <a:schemeClr val="bg1">
                    <a:alpha val="0"/>
                    <a:lumMod val="0"/>
                  </a:schemeClr>
                </a:gs>
              </a:gsLst>
              <a:lin ang="9600000" scaled="0"/>
              <a:tileRect/>
            </a:gradFill>
          </a:ln>
          <a:effectLst/>
        </p:spPr>
        <p:txBody>
          <a:bodyPr vert="horz" wrap="none" lIns="0" tIns="45720" rIns="91440" bIns="91440" numCol="1" anchor="t" anchorCtr="0" compatLnSpc="1">
            <a:prstTxWarp prst="textNoShape">
              <a:avLst/>
            </a:prstTxWarp>
          </a:bodyPr>
          <a:lstStyle/>
          <a:p>
            <a:pPr algn="r">
              <a:lnSpc>
                <a:spcPct val="80000"/>
              </a:lnSpc>
            </a:pPr>
            <a:r>
              <a:rPr lang="en-US" b="1" kern="0" dirty="0" smtClean="0">
                <a:solidFill>
                  <a:srgbClr val="002060"/>
                </a:solidFill>
                <a:latin typeface="Calibri" pitchFamily="34" charset="0"/>
                <a:ea typeface="Arial" charset="0"/>
                <a:cs typeface="Calibri" pitchFamily="34" charset="0"/>
                <a:sym typeface="Arial" charset="0"/>
              </a:rPr>
              <a:t>Unified</a:t>
            </a:r>
            <a:br>
              <a:rPr lang="en-US" b="1" kern="0" dirty="0" smtClean="0">
                <a:solidFill>
                  <a:srgbClr val="002060"/>
                </a:solidFill>
                <a:latin typeface="Calibri" pitchFamily="34" charset="0"/>
                <a:ea typeface="Arial" charset="0"/>
                <a:cs typeface="Calibri" pitchFamily="34" charset="0"/>
                <a:sym typeface="Arial" charset="0"/>
              </a:rPr>
            </a:br>
            <a:r>
              <a:rPr lang="en-US" b="1" kern="0" dirty="0" smtClean="0">
                <a:solidFill>
                  <a:srgbClr val="002060"/>
                </a:solidFill>
                <a:latin typeface="Calibri" pitchFamily="34" charset="0"/>
                <a:ea typeface="Arial" charset="0"/>
                <a:cs typeface="Calibri" pitchFamily="34" charset="0"/>
                <a:sym typeface="Arial" charset="0"/>
              </a:rPr>
              <a:t>Communications</a:t>
            </a:r>
          </a:p>
          <a:p>
            <a:pPr algn="r">
              <a:lnSpc>
                <a:spcPct val="80000"/>
              </a:lnSpc>
            </a:pPr>
            <a:endParaRPr lang="en-US" kern="0" dirty="0">
              <a:solidFill>
                <a:srgbClr val="002060"/>
              </a:solidFill>
              <a:latin typeface="Calibri" pitchFamily="34" charset="0"/>
              <a:ea typeface="Arial" charset="0"/>
              <a:cs typeface="Calibri" pitchFamily="34" charset="0"/>
              <a:sym typeface="Arial" charset="0"/>
            </a:endParaRPr>
          </a:p>
          <a:p>
            <a:pPr marL="285750" indent="-285750" algn="r">
              <a:lnSpc>
                <a:spcPct val="80000"/>
              </a:lnSpc>
              <a:buFont typeface="Arial" pitchFamily="34" charset="0"/>
              <a:buChar char="•"/>
            </a:pPr>
            <a:r>
              <a:rPr lang="en-US" kern="0" dirty="0" smtClean="0">
                <a:solidFill>
                  <a:srgbClr val="002060"/>
                </a:solidFill>
                <a:latin typeface="Calibri" pitchFamily="34" charset="0"/>
                <a:ea typeface="Arial" charset="0"/>
                <a:cs typeface="Calibri" pitchFamily="34" charset="0"/>
                <a:sym typeface="Arial" charset="0"/>
              </a:rPr>
              <a:t>IP Telephony</a:t>
            </a:r>
          </a:p>
          <a:p>
            <a:pPr marL="285750" indent="-285750" algn="r">
              <a:lnSpc>
                <a:spcPct val="80000"/>
              </a:lnSpc>
              <a:buFont typeface="Arial" pitchFamily="34" charset="0"/>
              <a:buChar char="•"/>
            </a:pPr>
            <a:r>
              <a:rPr lang="en-US" kern="0" dirty="0" smtClean="0">
                <a:solidFill>
                  <a:srgbClr val="002060"/>
                </a:solidFill>
                <a:latin typeface="Calibri" pitchFamily="34" charset="0"/>
                <a:ea typeface="Arial" charset="0"/>
                <a:cs typeface="Calibri" pitchFamily="34" charset="0"/>
                <a:sym typeface="Arial" charset="0"/>
              </a:rPr>
              <a:t>Voice end-points</a:t>
            </a:r>
            <a:endParaRPr lang="en-US" kern="0" dirty="0">
              <a:solidFill>
                <a:srgbClr val="002060"/>
              </a:solidFill>
              <a:latin typeface="Calibri" pitchFamily="34" charset="0"/>
              <a:ea typeface="Arial" charset="0"/>
              <a:cs typeface="Calibri" pitchFamily="34" charset="0"/>
              <a:sym typeface="Arial" charset="0"/>
            </a:endParaRPr>
          </a:p>
        </p:txBody>
      </p:sp>
      <p:sp>
        <p:nvSpPr>
          <p:cNvPr id="66" name="Rounded Rectangle 65">
            <a:hlinkClick r:id="" action="ppaction://noaction"/>
          </p:cNvPr>
          <p:cNvSpPr>
            <a:spLocks/>
          </p:cNvSpPr>
          <p:nvPr/>
        </p:nvSpPr>
        <p:spPr bwMode="auto">
          <a:xfrm>
            <a:off x="8901681" y="4211203"/>
            <a:ext cx="3028011" cy="1944000"/>
          </a:xfrm>
          <a:prstGeom prst="roundRect">
            <a:avLst>
              <a:gd name="adj" fmla="val 2892"/>
            </a:avLst>
          </a:prstGeom>
          <a:gradFill flip="none" rotWithShape="1">
            <a:gsLst>
              <a:gs pos="29000">
                <a:srgbClr val="08252E">
                  <a:alpha val="14000"/>
                </a:srgbClr>
              </a:gs>
              <a:gs pos="38000">
                <a:srgbClr val="08252E">
                  <a:alpha val="7000"/>
                </a:srgbClr>
              </a:gs>
              <a:gs pos="0">
                <a:srgbClr val="000000">
                  <a:alpha val="29000"/>
                </a:srgbClr>
              </a:gs>
            </a:gsLst>
            <a:lin ang="18000000" scaled="0"/>
            <a:tileRect/>
          </a:gradFill>
          <a:ln w="12700">
            <a:gradFill flip="none" rotWithShape="1">
              <a:gsLst>
                <a:gs pos="0">
                  <a:schemeClr val="bg1">
                    <a:alpha val="73000"/>
                    <a:lumMod val="65000"/>
                  </a:schemeClr>
                </a:gs>
                <a:gs pos="37000">
                  <a:srgbClr val="FFFFFF">
                    <a:alpha val="46000"/>
                    <a:lumMod val="56000"/>
                  </a:srgbClr>
                </a:gs>
                <a:gs pos="69000">
                  <a:schemeClr val="bg1">
                    <a:alpha val="0"/>
                    <a:lumMod val="0"/>
                  </a:schemeClr>
                </a:gs>
              </a:gsLst>
              <a:lin ang="20400000" scaled="0"/>
              <a:tileRect/>
            </a:gradFill>
          </a:ln>
          <a:effectLst/>
        </p:spPr>
        <p:txBody>
          <a:bodyPr vert="horz" wrap="square" lIns="91440" tIns="0" rIns="0" bIns="45720" numCol="1" anchor="b" anchorCtr="0" compatLnSpc="1">
            <a:prstTxWarp prst="textNoShape">
              <a:avLst/>
            </a:prstTxWarp>
          </a:bodyPr>
          <a:lstStyle/>
          <a:p>
            <a:pPr>
              <a:lnSpc>
                <a:spcPct val="80000"/>
              </a:lnSpc>
            </a:pPr>
            <a:r>
              <a:rPr lang="en-US" b="1" kern="0" dirty="0" err="1" smtClean="0">
                <a:solidFill>
                  <a:srgbClr val="002060"/>
                </a:solidFill>
                <a:latin typeface="Calibri" pitchFamily="34" charset="0"/>
                <a:ea typeface="Arial" charset="0"/>
                <a:cs typeface="Calibri" pitchFamily="34" charset="0"/>
                <a:sym typeface="Arial" charset="0"/>
              </a:rPr>
              <a:t>TelePresence</a:t>
            </a:r>
            <a:endParaRPr lang="en-US" b="1" kern="0" dirty="0" smtClean="0">
              <a:solidFill>
                <a:srgbClr val="002060"/>
              </a:solidFill>
              <a:latin typeface="Calibri" pitchFamily="34" charset="0"/>
              <a:ea typeface="Arial" charset="0"/>
              <a:cs typeface="Calibri" pitchFamily="34" charset="0"/>
              <a:sym typeface="Arial" charset="0"/>
            </a:endParaRPr>
          </a:p>
          <a:p>
            <a:pPr>
              <a:lnSpc>
                <a:spcPct val="80000"/>
              </a:lnSpc>
            </a:pPr>
            <a:endParaRPr lang="en-US" kern="0" dirty="0" smtClean="0">
              <a:solidFill>
                <a:srgbClr val="002060"/>
              </a:solidFill>
              <a:latin typeface="Calibri" pitchFamily="34" charset="0"/>
              <a:ea typeface="Arial" charset="0"/>
              <a:cs typeface="Calibri" pitchFamily="34" charset="0"/>
              <a:sym typeface="Arial" charset="0"/>
            </a:endParaRPr>
          </a:p>
          <a:p>
            <a:pPr marL="285750" indent="-285750">
              <a:lnSpc>
                <a:spcPct val="80000"/>
              </a:lnSpc>
              <a:buFont typeface="Arial" pitchFamily="34" charset="0"/>
              <a:buChar char="•"/>
            </a:pPr>
            <a:r>
              <a:rPr lang="en-US" kern="0" dirty="0" smtClean="0">
                <a:solidFill>
                  <a:srgbClr val="002060"/>
                </a:solidFill>
                <a:latin typeface="Calibri" pitchFamily="34" charset="0"/>
                <a:ea typeface="Arial" charset="0"/>
                <a:cs typeface="Calibri" pitchFamily="34" charset="0"/>
                <a:sym typeface="Arial" charset="0"/>
              </a:rPr>
              <a:t>Executive, Room &amp; Immersive</a:t>
            </a:r>
            <a:endParaRPr lang="en-US" kern="0" dirty="0">
              <a:solidFill>
                <a:srgbClr val="002060"/>
              </a:solidFill>
              <a:latin typeface="Calibri" pitchFamily="34" charset="0"/>
              <a:ea typeface="Arial" charset="0"/>
              <a:cs typeface="Calibri" pitchFamily="34" charset="0"/>
              <a:sym typeface="Arial" charset="0"/>
            </a:endParaRPr>
          </a:p>
        </p:txBody>
      </p:sp>
      <p:sp>
        <p:nvSpPr>
          <p:cNvPr id="67" name="Rounded Rectangle 66">
            <a:hlinkClick r:id="" action="ppaction://noaction"/>
          </p:cNvPr>
          <p:cNvSpPr>
            <a:spLocks/>
          </p:cNvSpPr>
          <p:nvPr/>
        </p:nvSpPr>
        <p:spPr bwMode="auto">
          <a:xfrm>
            <a:off x="103466" y="4530962"/>
            <a:ext cx="3028011" cy="1944000"/>
          </a:xfrm>
          <a:prstGeom prst="roundRect">
            <a:avLst>
              <a:gd name="adj" fmla="val 2361"/>
            </a:avLst>
          </a:prstGeom>
          <a:gradFill flip="none" rotWithShape="1">
            <a:gsLst>
              <a:gs pos="29000">
                <a:srgbClr val="08252E">
                  <a:alpha val="14000"/>
                </a:srgbClr>
              </a:gs>
              <a:gs pos="38000">
                <a:srgbClr val="08252E">
                  <a:alpha val="7000"/>
                </a:srgbClr>
              </a:gs>
              <a:gs pos="0">
                <a:srgbClr val="000000">
                  <a:alpha val="29000"/>
                </a:srgbClr>
              </a:gs>
            </a:gsLst>
            <a:lin ang="13800000" scaled="0"/>
            <a:tileRect/>
          </a:gradFill>
          <a:ln w="12700">
            <a:gradFill flip="none" rotWithShape="1">
              <a:gsLst>
                <a:gs pos="0">
                  <a:schemeClr val="bg1">
                    <a:alpha val="73000"/>
                    <a:lumMod val="65000"/>
                  </a:schemeClr>
                </a:gs>
                <a:gs pos="37000">
                  <a:srgbClr val="FFFFFF">
                    <a:alpha val="46000"/>
                    <a:lumMod val="56000"/>
                  </a:srgbClr>
                </a:gs>
                <a:gs pos="69000">
                  <a:schemeClr val="bg1">
                    <a:alpha val="0"/>
                    <a:lumMod val="0"/>
                  </a:schemeClr>
                </a:gs>
              </a:gsLst>
              <a:lin ang="11400000" scaled="0"/>
              <a:tileRect/>
            </a:gradFill>
          </a:ln>
          <a:effectLst/>
        </p:spPr>
        <p:txBody>
          <a:bodyPr vert="horz" wrap="none" lIns="0" tIns="0" rIns="91440" bIns="45720" numCol="1" anchor="b" anchorCtr="0" compatLnSpc="1">
            <a:prstTxWarp prst="textNoShape">
              <a:avLst/>
            </a:prstTxWarp>
          </a:bodyPr>
          <a:lstStyle/>
          <a:p>
            <a:pPr lvl="1" algn="r">
              <a:lnSpc>
                <a:spcPct val="80000"/>
              </a:lnSpc>
            </a:pPr>
            <a:r>
              <a:rPr lang="en-US" b="1" kern="0" dirty="0" smtClean="0">
                <a:solidFill>
                  <a:srgbClr val="002060"/>
                </a:solidFill>
                <a:latin typeface="Calibri" pitchFamily="34" charset="0"/>
                <a:ea typeface="Arial" charset="0"/>
                <a:cs typeface="Calibri" pitchFamily="34" charset="0"/>
                <a:sym typeface="Arial" charset="0"/>
              </a:rPr>
              <a:t>Collaboration</a:t>
            </a:r>
            <a:br>
              <a:rPr lang="en-US" b="1" kern="0" dirty="0" smtClean="0">
                <a:solidFill>
                  <a:srgbClr val="002060"/>
                </a:solidFill>
                <a:latin typeface="Calibri" pitchFamily="34" charset="0"/>
                <a:ea typeface="Arial" charset="0"/>
                <a:cs typeface="Calibri" pitchFamily="34" charset="0"/>
                <a:sym typeface="Arial" charset="0"/>
              </a:rPr>
            </a:br>
            <a:r>
              <a:rPr lang="en-US" b="1" kern="0" dirty="0" smtClean="0">
                <a:solidFill>
                  <a:srgbClr val="002060"/>
                </a:solidFill>
                <a:latin typeface="Calibri" pitchFamily="34" charset="0"/>
                <a:ea typeface="Arial" charset="0"/>
                <a:cs typeface="Calibri" pitchFamily="34" charset="0"/>
                <a:sym typeface="Arial" charset="0"/>
              </a:rPr>
              <a:t>Applications</a:t>
            </a:r>
          </a:p>
          <a:p>
            <a:pPr lvl="1" algn="r">
              <a:lnSpc>
                <a:spcPct val="80000"/>
              </a:lnSpc>
            </a:pPr>
            <a:endParaRPr lang="en-US" kern="0" dirty="0">
              <a:solidFill>
                <a:srgbClr val="002060"/>
              </a:solidFill>
              <a:latin typeface="Calibri" pitchFamily="34" charset="0"/>
              <a:ea typeface="Arial" charset="0"/>
              <a:cs typeface="Calibri" pitchFamily="34" charset="0"/>
              <a:sym typeface="Arial" charset="0"/>
            </a:endParaRPr>
          </a:p>
          <a:p>
            <a:pPr marL="742950" lvl="1" indent="-285750" algn="r">
              <a:lnSpc>
                <a:spcPct val="80000"/>
              </a:lnSpc>
              <a:buFont typeface="Arial" pitchFamily="34" charset="0"/>
              <a:buChar char="•"/>
            </a:pPr>
            <a:r>
              <a:rPr lang="en-US" kern="0" dirty="0" smtClean="0">
                <a:solidFill>
                  <a:srgbClr val="002060"/>
                </a:solidFill>
                <a:latin typeface="Calibri" pitchFamily="34" charset="0"/>
                <a:ea typeface="Arial" charset="0"/>
                <a:cs typeface="Calibri" pitchFamily="34" charset="0"/>
                <a:sym typeface="Arial" charset="0"/>
              </a:rPr>
              <a:t>WebEx</a:t>
            </a:r>
          </a:p>
          <a:p>
            <a:pPr marL="742950" lvl="1" indent="-285750" algn="r">
              <a:lnSpc>
                <a:spcPct val="80000"/>
              </a:lnSpc>
              <a:buFont typeface="Arial" pitchFamily="34" charset="0"/>
              <a:buChar char="•"/>
            </a:pPr>
            <a:r>
              <a:rPr lang="en-US" kern="0" dirty="0" smtClean="0">
                <a:solidFill>
                  <a:srgbClr val="002060"/>
                </a:solidFill>
                <a:latin typeface="Calibri" pitchFamily="34" charset="0"/>
                <a:ea typeface="Arial" charset="0"/>
                <a:cs typeface="Calibri" pitchFamily="34" charset="0"/>
                <a:sym typeface="Arial" charset="0"/>
              </a:rPr>
              <a:t>Jabber</a:t>
            </a:r>
          </a:p>
          <a:p>
            <a:pPr marL="742950" lvl="1" indent="-285750" algn="r">
              <a:lnSpc>
                <a:spcPct val="80000"/>
              </a:lnSpc>
              <a:buFont typeface="Arial" pitchFamily="34" charset="0"/>
              <a:buChar char="•"/>
            </a:pPr>
            <a:r>
              <a:rPr lang="en-US" kern="0" dirty="0" smtClean="0">
                <a:solidFill>
                  <a:srgbClr val="002060"/>
                </a:solidFill>
                <a:latin typeface="Calibri" pitchFamily="34" charset="0"/>
                <a:ea typeface="Arial" charset="0"/>
                <a:cs typeface="Calibri" pitchFamily="34" charset="0"/>
                <a:sym typeface="Arial" charset="0"/>
              </a:rPr>
              <a:t>WebEx Social (Quad)</a:t>
            </a:r>
          </a:p>
          <a:p>
            <a:pPr lvl="1" algn="r">
              <a:lnSpc>
                <a:spcPct val="80000"/>
              </a:lnSpc>
            </a:pPr>
            <a:endParaRPr lang="en-US" kern="0" dirty="0">
              <a:solidFill>
                <a:srgbClr val="002060"/>
              </a:solidFill>
              <a:latin typeface="Calibri" pitchFamily="34" charset="0"/>
              <a:ea typeface="Arial" charset="0"/>
              <a:cs typeface="Calibri" pitchFamily="34" charset="0"/>
              <a:sym typeface="Arial" charset="0"/>
            </a:endParaRPr>
          </a:p>
        </p:txBody>
      </p:sp>
      <p:sp>
        <p:nvSpPr>
          <p:cNvPr id="64" name="Rounded Rectangle 63">
            <a:hlinkClick r:id="" action="ppaction://noaction"/>
          </p:cNvPr>
          <p:cNvSpPr>
            <a:spLocks/>
          </p:cNvSpPr>
          <p:nvPr/>
        </p:nvSpPr>
        <p:spPr bwMode="auto">
          <a:xfrm>
            <a:off x="8902990" y="1148401"/>
            <a:ext cx="3026146" cy="1942821"/>
          </a:xfrm>
          <a:prstGeom prst="roundRect">
            <a:avLst>
              <a:gd name="adj" fmla="val 3552"/>
            </a:avLst>
          </a:prstGeom>
          <a:gradFill flip="none" rotWithShape="1">
            <a:gsLst>
              <a:gs pos="29000">
                <a:srgbClr val="08252E">
                  <a:alpha val="14000"/>
                </a:srgbClr>
              </a:gs>
              <a:gs pos="38000">
                <a:srgbClr val="08252E">
                  <a:alpha val="7000"/>
                </a:srgbClr>
              </a:gs>
              <a:gs pos="0">
                <a:srgbClr val="000000">
                  <a:alpha val="29000"/>
                </a:srgbClr>
              </a:gs>
            </a:gsLst>
            <a:lin ang="7200000" scaled="0"/>
            <a:tileRect/>
          </a:gradFill>
          <a:ln w="12700">
            <a:gradFill flip="none" rotWithShape="1">
              <a:gsLst>
                <a:gs pos="0">
                  <a:schemeClr val="bg1">
                    <a:alpha val="73000"/>
                    <a:lumMod val="65000"/>
                  </a:schemeClr>
                </a:gs>
                <a:gs pos="37000">
                  <a:srgbClr val="FFFFFF">
                    <a:alpha val="46000"/>
                    <a:lumMod val="56000"/>
                  </a:srgbClr>
                </a:gs>
                <a:gs pos="69000">
                  <a:schemeClr val="bg1">
                    <a:alpha val="0"/>
                    <a:lumMod val="0"/>
                  </a:schemeClr>
                </a:gs>
              </a:gsLst>
              <a:lin ang="21594000" scaled="0"/>
              <a:tileRect/>
            </a:gradFill>
          </a:ln>
          <a:effectLst/>
        </p:spPr>
        <p:txBody>
          <a:bodyPr vert="horz" wrap="square" lIns="91440" tIns="45720" rIns="0" bIns="91440" numCol="1" anchor="t" anchorCtr="0" compatLnSpc="1">
            <a:prstTxWarp prst="textNoShape">
              <a:avLst/>
            </a:prstTxWarp>
          </a:bodyPr>
          <a:lstStyle/>
          <a:p>
            <a:pPr>
              <a:lnSpc>
                <a:spcPct val="80000"/>
              </a:lnSpc>
            </a:pPr>
            <a:r>
              <a:rPr lang="en-US" b="1" kern="0" dirty="0" smtClean="0">
                <a:solidFill>
                  <a:srgbClr val="002060"/>
                </a:solidFill>
                <a:latin typeface="Calibri" pitchFamily="34" charset="0"/>
                <a:ea typeface="Arial" charset="0"/>
                <a:cs typeface="Calibri" pitchFamily="34" charset="0"/>
                <a:sym typeface="Arial" charset="0"/>
              </a:rPr>
              <a:t>Customer</a:t>
            </a:r>
            <a:br>
              <a:rPr lang="en-US" b="1" kern="0" dirty="0" smtClean="0">
                <a:solidFill>
                  <a:srgbClr val="002060"/>
                </a:solidFill>
                <a:latin typeface="Calibri" pitchFamily="34" charset="0"/>
                <a:ea typeface="Arial" charset="0"/>
                <a:cs typeface="Calibri" pitchFamily="34" charset="0"/>
                <a:sym typeface="Arial" charset="0"/>
              </a:rPr>
            </a:br>
            <a:r>
              <a:rPr lang="en-US" b="1" kern="0" dirty="0" smtClean="0">
                <a:solidFill>
                  <a:srgbClr val="002060"/>
                </a:solidFill>
                <a:latin typeface="Calibri" pitchFamily="34" charset="0"/>
                <a:ea typeface="Arial" charset="0"/>
                <a:cs typeface="Calibri" pitchFamily="34" charset="0"/>
                <a:sym typeface="Arial" charset="0"/>
              </a:rPr>
              <a:t>Collaboration</a:t>
            </a:r>
          </a:p>
          <a:p>
            <a:pPr>
              <a:lnSpc>
                <a:spcPct val="80000"/>
              </a:lnSpc>
            </a:pPr>
            <a:endParaRPr lang="en-US" kern="0" dirty="0">
              <a:solidFill>
                <a:srgbClr val="002060"/>
              </a:solidFill>
              <a:latin typeface="Calibri" pitchFamily="34" charset="0"/>
              <a:ea typeface="Arial" charset="0"/>
              <a:cs typeface="Calibri" pitchFamily="34" charset="0"/>
              <a:sym typeface="Arial" charset="0"/>
            </a:endParaRPr>
          </a:p>
          <a:p>
            <a:pPr marL="285750" indent="-285750">
              <a:lnSpc>
                <a:spcPct val="80000"/>
              </a:lnSpc>
              <a:buFont typeface="Arial" pitchFamily="34" charset="0"/>
              <a:buChar char="•"/>
            </a:pPr>
            <a:r>
              <a:rPr lang="en-US" kern="0" dirty="0" smtClean="0">
                <a:solidFill>
                  <a:srgbClr val="002060"/>
                </a:solidFill>
                <a:latin typeface="Calibri" pitchFamily="34" charset="0"/>
                <a:ea typeface="Arial" charset="0"/>
                <a:cs typeface="Calibri" pitchFamily="34" charset="0"/>
                <a:sym typeface="Arial" charset="0"/>
              </a:rPr>
              <a:t>Contact Center (</a:t>
            </a:r>
            <a:r>
              <a:rPr lang="en-US" kern="0" dirty="0" err="1" smtClean="0">
                <a:solidFill>
                  <a:srgbClr val="002060"/>
                </a:solidFill>
                <a:latin typeface="Calibri" pitchFamily="34" charset="0"/>
                <a:ea typeface="Arial" charset="0"/>
                <a:cs typeface="Calibri" pitchFamily="34" charset="0"/>
                <a:sym typeface="Arial" charset="0"/>
              </a:rPr>
              <a:t>IVR</a:t>
            </a:r>
            <a:r>
              <a:rPr lang="en-US" kern="0" dirty="0" smtClean="0">
                <a:solidFill>
                  <a:srgbClr val="002060"/>
                </a:solidFill>
                <a:latin typeface="Calibri" pitchFamily="34" charset="0"/>
                <a:ea typeface="Arial" charset="0"/>
                <a:cs typeface="Calibri" pitchFamily="34" charset="0"/>
                <a:sym typeface="Arial" charset="0"/>
              </a:rPr>
              <a:t> &amp; Analytics)</a:t>
            </a:r>
            <a:endParaRPr lang="en-US" kern="0" dirty="0">
              <a:solidFill>
                <a:srgbClr val="002060"/>
              </a:solidFill>
              <a:latin typeface="Calibri" pitchFamily="34" charset="0"/>
              <a:ea typeface="Arial" charset="0"/>
              <a:cs typeface="Calibri" pitchFamily="34" charset="0"/>
              <a:sym typeface="Arial" charset="0"/>
            </a:endParaRPr>
          </a:p>
        </p:txBody>
      </p:sp>
      <p:sp>
        <p:nvSpPr>
          <p:cNvPr id="58" name="Title 4"/>
          <p:cNvSpPr>
            <a:spLocks noGrp="1"/>
          </p:cNvSpPr>
          <p:nvPr>
            <p:ph type="title"/>
          </p:nvPr>
        </p:nvSpPr>
        <p:spPr>
          <a:xfrm>
            <a:off x="306190" y="182840"/>
            <a:ext cx="11448832" cy="838200"/>
          </a:xfrm>
        </p:spPr>
        <p:txBody>
          <a:bodyPr/>
          <a:lstStyle/>
          <a:p>
            <a:r>
              <a:rPr lang="en-US" dirty="0" smtClean="0"/>
              <a:t>What is Cisco Collaboration?</a:t>
            </a:r>
            <a:endParaRPr lang="en-US" dirty="0"/>
          </a:p>
        </p:txBody>
      </p:sp>
      <p:sp>
        <p:nvSpPr>
          <p:cNvPr id="12" name="Freeform 12"/>
          <p:cNvSpPr>
            <a:spLocks/>
          </p:cNvSpPr>
          <p:nvPr/>
        </p:nvSpPr>
        <p:spPr bwMode="auto">
          <a:xfrm>
            <a:off x="956484" y="4011977"/>
            <a:ext cx="10297019" cy="1522413"/>
          </a:xfrm>
          <a:custGeom>
            <a:avLst/>
            <a:gdLst>
              <a:gd name="T0" fmla="*/ 2038 w 2060"/>
              <a:gd name="T1" fmla="*/ 1 h 406"/>
              <a:gd name="T2" fmla="*/ 2017 w 2060"/>
              <a:gd name="T3" fmla="*/ 143 h 406"/>
              <a:gd name="T4" fmla="*/ 1828 w 2060"/>
              <a:gd name="T5" fmla="*/ 273 h 406"/>
              <a:gd name="T6" fmla="*/ 1486 w 2060"/>
              <a:gd name="T7" fmla="*/ 369 h 406"/>
              <a:gd name="T8" fmla="*/ 1030 w 2060"/>
              <a:gd name="T9" fmla="*/ 406 h 406"/>
              <a:gd name="T10" fmla="*/ 574 w 2060"/>
              <a:gd name="T11" fmla="*/ 369 h 406"/>
              <a:gd name="T12" fmla="*/ 232 w 2060"/>
              <a:gd name="T13" fmla="*/ 273 h 406"/>
              <a:gd name="T14" fmla="*/ 43 w 2060"/>
              <a:gd name="T15" fmla="*/ 143 h 406"/>
              <a:gd name="T16" fmla="*/ 22 w 2060"/>
              <a:gd name="T17" fmla="*/ 0 h 406"/>
              <a:gd name="T18" fmla="*/ 43 w 2060"/>
              <a:gd name="T19" fmla="*/ 143 h 406"/>
              <a:gd name="T20" fmla="*/ 232 w 2060"/>
              <a:gd name="T21" fmla="*/ 273 h 406"/>
              <a:gd name="T22" fmla="*/ 574 w 2060"/>
              <a:gd name="T23" fmla="*/ 369 h 406"/>
              <a:gd name="T24" fmla="*/ 1030 w 2060"/>
              <a:gd name="T25" fmla="*/ 406 h 406"/>
              <a:gd name="T26" fmla="*/ 1486 w 2060"/>
              <a:gd name="T27" fmla="*/ 369 h 406"/>
              <a:gd name="T28" fmla="*/ 1828 w 2060"/>
              <a:gd name="T29" fmla="*/ 273 h 406"/>
              <a:gd name="T30" fmla="*/ 2017 w 2060"/>
              <a:gd name="T31" fmla="*/ 143 h 406"/>
              <a:gd name="T32" fmla="*/ 2038 w 2060"/>
              <a:gd name="T33" fmla="*/ 1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60" h="406">
                <a:moveTo>
                  <a:pt x="2038" y="1"/>
                </a:moveTo>
                <a:cubicBezTo>
                  <a:pt x="2060" y="49"/>
                  <a:pt x="2051" y="97"/>
                  <a:pt x="2017" y="143"/>
                </a:cubicBezTo>
                <a:cubicBezTo>
                  <a:pt x="1981" y="190"/>
                  <a:pt x="1916" y="235"/>
                  <a:pt x="1828" y="273"/>
                </a:cubicBezTo>
                <a:cubicBezTo>
                  <a:pt x="1736" y="313"/>
                  <a:pt x="1620" y="346"/>
                  <a:pt x="1486" y="369"/>
                </a:cubicBezTo>
                <a:cubicBezTo>
                  <a:pt x="1348" y="393"/>
                  <a:pt x="1194" y="406"/>
                  <a:pt x="1030" y="406"/>
                </a:cubicBezTo>
                <a:cubicBezTo>
                  <a:pt x="866" y="406"/>
                  <a:pt x="711" y="393"/>
                  <a:pt x="574" y="369"/>
                </a:cubicBezTo>
                <a:cubicBezTo>
                  <a:pt x="439" y="346"/>
                  <a:pt x="323" y="313"/>
                  <a:pt x="232" y="273"/>
                </a:cubicBezTo>
                <a:cubicBezTo>
                  <a:pt x="143" y="234"/>
                  <a:pt x="79" y="190"/>
                  <a:pt x="43" y="143"/>
                </a:cubicBezTo>
                <a:cubicBezTo>
                  <a:pt x="9" y="97"/>
                  <a:pt x="0" y="49"/>
                  <a:pt x="22" y="0"/>
                </a:cubicBezTo>
                <a:cubicBezTo>
                  <a:pt x="0" y="49"/>
                  <a:pt x="9" y="97"/>
                  <a:pt x="43" y="143"/>
                </a:cubicBezTo>
                <a:cubicBezTo>
                  <a:pt x="79" y="190"/>
                  <a:pt x="143" y="234"/>
                  <a:pt x="232" y="273"/>
                </a:cubicBezTo>
                <a:cubicBezTo>
                  <a:pt x="323" y="313"/>
                  <a:pt x="439" y="346"/>
                  <a:pt x="574" y="369"/>
                </a:cubicBezTo>
                <a:cubicBezTo>
                  <a:pt x="711" y="393"/>
                  <a:pt x="866" y="406"/>
                  <a:pt x="1030" y="406"/>
                </a:cubicBezTo>
                <a:cubicBezTo>
                  <a:pt x="1194" y="406"/>
                  <a:pt x="1348" y="393"/>
                  <a:pt x="1486" y="369"/>
                </a:cubicBezTo>
                <a:cubicBezTo>
                  <a:pt x="1620" y="346"/>
                  <a:pt x="1736" y="313"/>
                  <a:pt x="1828" y="273"/>
                </a:cubicBezTo>
                <a:cubicBezTo>
                  <a:pt x="1916" y="235"/>
                  <a:pt x="1981" y="190"/>
                  <a:pt x="2017" y="143"/>
                </a:cubicBezTo>
                <a:cubicBezTo>
                  <a:pt x="2051" y="97"/>
                  <a:pt x="2060" y="49"/>
                  <a:pt x="2038" y="1"/>
                </a:cubicBezTo>
              </a:path>
            </a:pathLst>
          </a:custGeom>
          <a:solidFill>
            <a:srgbClr val="8C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21" name="Group 18"/>
          <p:cNvGrpSpPr/>
          <p:nvPr/>
        </p:nvGrpSpPr>
        <p:grpSpPr>
          <a:xfrm>
            <a:off x="1129137" y="2402347"/>
            <a:ext cx="4939013" cy="1232800"/>
            <a:chOff x="847073" y="2154634"/>
            <a:chExt cx="3705225" cy="1232800"/>
          </a:xfrm>
        </p:grpSpPr>
        <p:sp>
          <p:nvSpPr>
            <p:cNvPr id="7" name="Freeform 7"/>
            <p:cNvSpPr>
              <a:spLocks/>
            </p:cNvSpPr>
            <p:nvPr/>
          </p:nvSpPr>
          <p:spPr bwMode="auto">
            <a:xfrm>
              <a:off x="847073" y="2292059"/>
              <a:ext cx="3705225" cy="1095375"/>
            </a:xfrm>
            <a:custGeom>
              <a:avLst/>
              <a:gdLst>
                <a:gd name="T0" fmla="*/ 988 w 988"/>
                <a:gd name="T1" fmla="*/ 0 h 292"/>
                <a:gd name="T2" fmla="*/ 988 w 988"/>
                <a:gd name="T3" fmla="*/ 104 h 292"/>
                <a:gd name="T4" fmla="*/ 988 w 988"/>
                <a:gd name="T5" fmla="*/ 222 h 292"/>
                <a:gd name="T6" fmla="*/ 988 w 988"/>
                <a:gd name="T7" fmla="*/ 223 h 292"/>
                <a:gd name="T8" fmla="*/ 977 w 988"/>
                <a:gd name="T9" fmla="*/ 223 h 292"/>
                <a:gd name="T10" fmla="*/ 939 w 988"/>
                <a:gd name="T11" fmla="*/ 225 h 292"/>
                <a:gd name="T12" fmla="*/ 868 w 988"/>
                <a:gd name="T13" fmla="*/ 237 h 292"/>
                <a:gd name="T14" fmla="*/ 806 w 988"/>
                <a:gd name="T15" fmla="*/ 261 h 292"/>
                <a:gd name="T16" fmla="*/ 783 w 988"/>
                <a:gd name="T17" fmla="*/ 281 h 292"/>
                <a:gd name="T18" fmla="*/ 778 w 988"/>
                <a:gd name="T19" fmla="*/ 292 h 292"/>
                <a:gd name="T20" fmla="*/ 733 w 988"/>
                <a:gd name="T21" fmla="*/ 292 h 292"/>
                <a:gd name="T22" fmla="*/ 626 w 988"/>
                <a:gd name="T23" fmla="*/ 292 h 292"/>
                <a:gd name="T24" fmla="*/ 481 w 988"/>
                <a:gd name="T25" fmla="*/ 292 h 292"/>
                <a:gd name="T26" fmla="*/ 323 w 988"/>
                <a:gd name="T27" fmla="*/ 292 h 292"/>
                <a:gd name="T28" fmla="*/ 174 w 988"/>
                <a:gd name="T29" fmla="*/ 292 h 292"/>
                <a:gd name="T30" fmla="*/ 59 w 988"/>
                <a:gd name="T31" fmla="*/ 292 h 292"/>
                <a:gd name="T32" fmla="*/ 3 w 988"/>
                <a:gd name="T33" fmla="*/ 292 h 292"/>
                <a:gd name="T34" fmla="*/ 0 w 988"/>
                <a:gd name="T35" fmla="*/ 292 h 292"/>
                <a:gd name="T36" fmla="*/ 76 w 988"/>
                <a:gd name="T37" fmla="*/ 205 h 292"/>
                <a:gd name="T38" fmla="*/ 189 w 988"/>
                <a:gd name="T39" fmla="*/ 139 h 292"/>
                <a:gd name="T40" fmla="*/ 457 w 988"/>
                <a:gd name="T41" fmla="*/ 54 h 292"/>
                <a:gd name="T42" fmla="*/ 750 w 988"/>
                <a:gd name="T43" fmla="*/ 10 h 292"/>
                <a:gd name="T44" fmla="*/ 988 w 988"/>
                <a:gd name="T45" fmla="*/ 0 h 292"/>
                <a:gd name="T46" fmla="*/ 988 w 988"/>
                <a:gd name="T47"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88" h="292">
                  <a:moveTo>
                    <a:pt x="988" y="0"/>
                  </a:moveTo>
                  <a:cubicBezTo>
                    <a:pt x="988" y="35"/>
                    <a:pt x="988" y="70"/>
                    <a:pt x="988" y="104"/>
                  </a:cubicBezTo>
                  <a:cubicBezTo>
                    <a:pt x="988" y="143"/>
                    <a:pt x="988" y="183"/>
                    <a:pt x="988" y="222"/>
                  </a:cubicBezTo>
                  <a:cubicBezTo>
                    <a:pt x="988" y="222"/>
                    <a:pt x="988" y="222"/>
                    <a:pt x="988" y="223"/>
                  </a:cubicBezTo>
                  <a:cubicBezTo>
                    <a:pt x="988" y="223"/>
                    <a:pt x="978" y="223"/>
                    <a:pt x="977" y="223"/>
                  </a:cubicBezTo>
                  <a:cubicBezTo>
                    <a:pt x="965" y="223"/>
                    <a:pt x="952" y="224"/>
                    <a:pt x="939" y="225"/>
                  </a:cubicBezTo>
                  <a:cubicBezTo>
                    <a:pt x="915" y="227"/>
                    <a:pt x="891" y="231"/>
                    <a:pt x="868" y="237"/>
                  </a:cubicBezTo>
                  <a:cubicBezTo>
                    <a:pt x="847" y="242"/>
                    <a:pt x="825" y="249"/>
                    <a:pt x="806" y="261"/>
                  </a:cubicBezTo>
                  <a:cubicBezTo>
                    <a:pt x="798" y="266"/>
                    <a:pt x="789" y="272"/>
                    <a:pt x="783" y="281"/>
                  </a:cubicBezTo>
                  <a:cubicBezTo>
                    <a:pt x="783" y="282"/>
                    <a:pt x="778" y="292"/>
                    <a:pt x="778" y="292"/>
                  </a:cubicBezTo>
                  <a:cubicBezTo>
                    <a:pt x="763" y="292"/>
                    <a:pt x="748" y="292"/>
                    <a:pt x="733" y="292"/>
                  </a:cubicBezTo>
                  <a:cubicBezTo>
                    <a:pt x="698" y="292"/>
                    <a:pt x="662" y="292"/>
                    <a:pt x="626" y="292"/>
                  </a:cubicBezTo>
                  <a:cubicBezTo>
                    <a:pt x="578" y="292"/>
                    <a:pt x="530" y="292"/>
                    <a:pt x="481" y="292"/>
                  </a:cubicBezTo>
                  <a:cubicBezTo>
                    <a:pt x="428" y="292"/>
                    <a:pt x="375" y="292"/>
                    <a:pt x="323" y="292"/>
                  </a:cubicBezTo>
                  <a:cubicBezTo>
                    <a:pt x="273" y="292"/>
                    <a:pt x="223" y="292"/>
                    <a:pt x="174" y="292"/>
                  </a:cubicBezTo>
                  <a:cubicBezTo>
                    <a:pt x="136" y="292"/>
                    <a:pt x="97" y="292"/>
                    <a:pt x="59" y="292"/>
                  </a:cubicBezTo>
                  <a:cubicBezTo>
                    <a:pt x="40" y="292"/>
                    <a:pt x="21" y="292"/>
                    <a:pt x="3" y="292"/>
                  </a:cubicBezTo>
                  <a:cubicBezTo>
                    <a:pt x="2" y="292"/>
                    <a:pt x="1" y="292"/>
                    <a:pt x="0" y="292"/>
                  </a:cubicBezTo>
                  <a:cubicBezTo>
                    <a:pt x="17" y="257"/>
                    <a:pt x="45" y="228"/>
                    <a:pt x="76" y="205"/>
                  </a:cubicBezTo>
                  <a:cubicBezTo>
                    <a:pt x="111" y="178"/>
                    <a:pt x="149" y="157"/>
                    <a:pt x="189" y="139"/>
                  </a:cubicBezTo>
                  <a:cubicBezTo>
                    <a:pt x="274" y="100"/>
                    <a:pt x="365" y="74"/>
                    <a:pt x="457" y="54"/>
                  </a:cubicBezTo>
                  <a:cubicBezTo>
                    <a:pt x="553" y="33"/>
                    <a:pt x="652" y="19"/>
                    <a:pt x="750" y="10"/>
                  </a:cubicBezTo>
                  <a:cubicBezTo>
                    <a:pt x="829" y="4"/>
                    <a:pt x="909" y="0"/>
                    <a:pt x="988" y="0"/>
                  </a:cubicBezTo>
                  <a:cubicBezTo>
                    <a:pt x="988" y="0"/>
                    <a:pt x="870" y="0"/>
                    <a:pt x="988" y="0"/>
                  </a:cubicBezTo>
                  <a:close/>
                </a:path>
              </a:pathLst>
            </a:custGeom>
            <a:gradFill flip="none" rotWithShape="1">
              <a:gsLst>
                <a:gs pos="0">
                  <a:schemeClr val="accent5">
                    <a:lumMod val="98000"/>
                    <a:alpha val="40000"/>
                  </a:schemeClr>
                </a:gs>
                <a:gs pos="100000">
                  <a:schemeClr val="accent5">
                    <a:lumMod val="68000"/>
                    <a:lumOff val="32000"/>
                    <a:alpha val="39000"/>
                  </a:schemeClr>
                </a:gs>
              </a:gsLst>
              <a:lin ang="2700000" scaled="1"/>
              <a:tileRect/>
            </a:gradFill>
            <a:ln w="9525">
              <a:gradFill flip="none" rotWithShape="1">
                <a:gsLst>
                  <a:gs pos="0">
                    <a:schemeClr val="bg1">
                      <a:alpha val="35000"/>
                    </a:schemeClr>
                  </a:gs>
                  <a:gs pos="100000">
                    <a:schemeClr val="accent5">
                      <a:lumMod val="60000"/>
                      <a:lumOff val="40000"/>
                      <a:alpha val="0"/>
                    </a:schemeClr>
                  </a:gs>
                </a:gsLst>
                <a:lin ang="18900000" scaled="1"/>
                <a:tileRect/>
              </a:gradFill>
              <a:round/>
              <a:headEnd/>
              <a:tailEnd/>
            </a:ln>
          </p:spPr>
          <p:txBody>
            <a:bodyPr vert="horz" wrap="square" lIns="91440" tIns="45720" rIns="91440" bIns="45720" numCol="1" anchor="t" anchorCtr="0" compatLnSpc="1">
              <a:prstTxWarp prst="textNoShape">
                <a:avLst/>
              </a:prstTxWarp>
            </a:bodyPr>
            <a:lstStyle/>
            <a:p>
              <a:endParaRPr lang="en-US" dirty="0"/>
            </a:p>
          </p:txBody>
        </p:sp>
        <p:pic>
          <p:nvPicPr>
            <p:cNvPr id="92" name="Picture 9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505200" y="2154634"/>
              <a:ext cx="306056" cy="588566"/>
            </a:xfrm>
            <a:prstGeom prst="rect">
              <a:avLst/>
            </a:prstGeom>
            <a:noFill/>
            <a:effectLst>
              <a:outerShdw blurRad="76200" dir="18900000" sy="23000" kx="-1200000" algn="bl" rotWithShape="0">
                <a:prstClr val="black">
                  <a:alpha val="20000"/>
                </a:prstClr>
              </a:outerShdw>
              <a:reflection blurRad="6350" stA="52000" endA="300" endPos="35000" dir="5400000" sy="-100000" algn="bl" rotWithShape="0"/>
            </a:effectLst>
          </p:spPr>
        </p:pic>
        <p:pic>
          <p:nvPicPr>
            <p:cNvPr id="91" name="Picture 6" descr="\\psf\Host\Volumes\Data\Documents\Business\Bodie Group\Cisco\101103 Collab Summit OSullivan\assets\Barry Images\Cius Tablet, Charcoal, Front View, Video Call, Hi-res.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2819400" y="2246892"/>
              <a:ext cx="726092" cy="572508"/>
            </a:xfrm>
            <a:prstGeom prst="rect">
              <a:avLst/>
            </a:prstGeom>
            <a:noFill/>
            <a:effectLst>
              <a:outerShdw blurRad="76200" dir="18900000" sy="23000" kx="-1200000" algn="bl" rotWithShape="0">
                <a:prstClr val="black">
                  <a:alpha val="20000"/>
                </a:prstClr>
              </a:outerShdw>
              <a:reflection blurRad="6350" stA="52000" endA="300" endPos="35000" dir="5400000" sy="-100000" algn="bl" rotWithShape="0"/>
            </a:effectLst>
            <a:extLst/>
          </p:spPr>
        </p:pic>
        <p:grpSp>
          <p:nvGrpSpPr>
            <p:cNvPr id="22" name="Group 84"/>
            <p:cNvGrpSpPr/>
            <p:nvPr/>
          </p:nvGrpSpPr>
          <p:grpSpPr>
            <a:xfrm>
              <a:off x="2083618" y="2347506"/>
              <a:ext cx="901970" cy="776694"/>
              <a:chOff x="1956143" y="3741083"/>
              <a:chExt cx="698634" cy="601601"/>
            </a:xfrm>
            <a:gradFill flip="none" rotWithShape="1">
              <a:gsLst>
                <a:gs pos="100000">
                  <a:srgbClr val="000000">
                    <a:alpha val="39000"/>
                  </a:srgbClr>
                </a:gs>
                <a:gs pos="0">
                  <a:srgbClr val="000000">
                    <a:alpha val="4000"/>
                  </a:srgbClr>
                </a:gs>
              </a:gsLst>
              <a:lin ang="0" scaled="1"/>
              <a:tileRect/>
            </a:gradFill>
          </p:grpSpPr>
          <p:pic>
            <p:nvPicPr>
              <p:cNvPr id="86" name="Picture 85"/>
              <p:cNvPicPr>
                <a:picLocks noChangeAspect="1"/>
              </p:cNvPicPr>
              <p:nvPr/>
            </p:nvPicPr>
            <p:blipFill rotWithShape="1">
              <a:blip r:embed="rId5" cstate="email">
                <a:extLst>
                  <a:ext uri="{28A0092B-C50C-407E-A947-70E740481C1C}">
                    <a14:useLocalDpi xmlns:a14="http://schemas.microsoft.com/office/drawing/2010/main"/>
                  </a:ext>
                </a:extLst>
              </a:blip>
              <a:srcRect r="-2"/>
              <a:stretch/>
            </p:blipFill>
            <p:spPr>
              <a:xfrm>
                <a:off x="1956143" y="3741083"/>
                <a:ext cx="696627" cy="526590"/>
              </a:xfrm>
              <a:prstGeom prst="rect">
                <a:avLst/>
              </a:prstGeom>
              <a:noFill/>
              <a:effectLst>
                <a:outerShdw blurRad="76200" dir="18900000" sy="23000" kx="-1200000" algn="bl" rotWithShape="0">
                  <a:prstClr val="black">
                    <a:alpha val="20000"/>
                  </a:prstClr>
                </a:outerShdw>
                <a:reflection blurRad="6350" stA="52000" endA="300" endPos="35000" dir="5400000" sy="-100000" algn="bl" rotWithShape="0"/>
              </a:effectLst>
            </p:spPr>
          </p:pic>
          <p:pic>
            <p:nvPicPr>
              <p:cNvPr id="87" name="Picture 86"/>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1956143" y="4265569"/>
                <a:ext cx="698634" cy="77115"/>
              </a:xfrm>
              <a:prstGeom prst="rect">
                <a:avLst/>
              </a:prstGeom>
              <a:noFill/>
              <a:effectLst>
                <a:outerShdw blurRad="76200" dir="18900000" sy="23000" kx="-1200000" algn="bl" rotWithShape="0">
                  <a:prstClr val="black">
                    <a:alpha val="20000"/>
                  </a:prstClr>
                </a:outerShdw>
                <a:reflection blurRad="6350" stA="52000" endA="300" endPos="35000" dir="5400000" sy="-100000" algn="bl" rotWithShape="0"/>
              </a:effectLst>
            </p:spPr>
          </p:pic>
        </p:grpSp>
        <p:pic>
          <p:nvPicPr>
            <p:cNvPr id="84" name="Picture 83"/>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537777" y="2408956"/>
              <a:ext cx="824423" cy="791444"/>
            </a:xfrm>
            <a:prstGeom prst="rect">
              <a:avLst/>
            </a:prstGeom>
            <a:noFill/>
            <a:effectLst>
              <a:outerShdw blurRad="76200" dir="18900000" sy="23000" kx="-1200000" algn="bl" rotWithShape="0">
                <a:prstClr val="black">
                  <a:alpha val="20000"/>
                </a:prstClr>
              </a:outerShdw>
              <a:reflection blurRad="6350" stA="52000" endA="300" endPos="35000" dir="5400000" sy="-100000" algn="bl" rotWithShape="0"/>
            </a:effectLst>
          </p:spPr>
        </p:pic>
      </p:grpSp>
      <p:grpSp>
        <p:nvGrpSpPr>
          <p:cNvPr id="23" name="Group 19"/>
          <p:cNvGrpSpPr/>
          <p:nvPr/>
        </p:nvGrpSpPr>
        <p:grpSpPr>
          <a:xfrm>
            <a:off x="6106241" y="2493860"/>
            <a:ext cx="4939013" cy="1138501"/>
            <a:chOff x="4580873" y="2247723"/>
            <a:chExt cx="3705225" cy="1138501"/>
          </a:xfrm>
        </p:grpSpPr>
        <p:sp>
          <p:nvSpPr>
            <p:cNvPr id="8" name="Freeform 8"/>
            <p:cNvSpPr>
              <a:spLocks/>
            </p:cNvSpPr>
            <p:nvPr/>
          </p:nvSpPr>
          <p:spPr bwMode="auto">
            <a:xfrm>
              <a:off x="4580873" y="2290849"/>
              <a:ext cx="3705225" cy="1095375"/>
            </a:xfrm>
            <a:custGeom>
              <a:avLst/>
              <a:gdLst>
                <a:gd name="T0" fmla="*/ 988 w 988"/>
                <a:gd name="T1" fmla="*/ 292 h 292"/>
                <a:gd name="T2" fmla="*/ 948 w 988"/>
                <a:gd name="T3" fmla="*/ 292 h 292"/>
                <a:gd name="T4" fmla="*/ 844 w 988"/>
                <a:gd name="T5" fmla="*/ 292 h 292"/>
                <a:gd name="T6" fmla="*/ 701 w 988"/>
                <a:gd name="T7" fmla="*/ 292 h 292"/>
                <a:gd name="T8" fmla="*/ 543 w 988"/>
                <a:gd name="T9" fmla="*/ 292 h 292"/>
                <a:gd name="T10" fmla="*/ 393 w 988"/>
                <a:gd name="T11" fmla="*/ 292 h 292"/>
                <a:gd name="T12" fmla="*/ 275 w 988"/>
                <a:gd name="T13" fmla="*/ 292 h 292"/>
                <a:gd name="T14" fmla="*/ 213 w 988"/>
                <a:gd name="T15" fmla="*/ 292 h 292"/>
                <a:gd name="T16" fmla="*/ 210 w 988"/>
                <a:gd name="T17" fmla="*/ 292 h 292"/>
                <a:gd name="T18" fmla="*/ 209 w 988"/>
                <a:gd name="T19" fmla="*/ 290 h 292"/>
                <a:gd name="T20" fmla="*/ 201 w 988"/>
                <a:gd name="T21" fmla="*/ 277 h 292"/>
                <a:gd name="T22" fmla="*/ 180 w 988"/>
                <a:gd name="T23" fmla="*/ 260 h 292"/>
                <a:gd name="T24" fmla="*/ 117 w 988"/>
                <a:gd name="T25" fmla="*/ 236 h 292"/>
                <a:gd name="T26" fmla="*/ 46 w 988"/>
                <a:gd name="T27" fmla="*/ 225 h 292"/>
                <a:gd name="T28" fmla="*/ 9 w 988"/>
                <a:gd name="T29" fmla="*/ 223 h 292"/>
                <a:gd name="T30" fmla="*/ 0 w 988"/>
                <a:gd name="T31" fmla="*/ 223 h 292"/>
                <a:gd name="T32" fmla="*/ 0 w 988"/>
                <a:gd name="T33" fmla="*/ 221 h 292"/>
                <a:gd name="T34" fmla="*/ 0 w 988"/>
                <a:gd name="T35" fmla="*/ 207 h 292"/>
                <a:gd name="T36" fmla="*/ 0 w 988"/>
                <a:gd name="T37" fmla="*/ 143 h 292"/>
                <a:gd name="T38" fmla="*/ 0 w 988"/>
                <a:gd name="T39" fmla="*/ 9 h 292"/>
                <a:gd name="T40" fmla="*/ 0 w 988"/>
                <a:gd name="T41" fmla="*/ 0 h 292"/>
                <a:gd name="T42" fmla="*/ 303 w 988"/>
                <a:gd name="T43" fmla="*/ 17 h 292"/>
                <a:gd name="T44" fmla="*/ 593 w 988"/>
                <a:gd name="T45" fmla="*/ 68 h 292"/>
                <a:gd name="T46" fmla="*/ 849 w 988"/>
                <a:gd name="T47" fmla="*/ 164 h 292"/>
                <a:gd name="T48" fmla="*/ 934 w 988"/>
                <a:gd name="T49" fmla="*/ 223 h 292"/>
                <a:gd name="T50" fmla="*/ 988 w 988"/>
                <a:gd name="T51" fmla="*/ 292 h 292"/>
                <a:gd name="T52" fmla="*/ 988 w 988"/>
                <a:gd name="T53" fmla="*/ 292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88" h="292">
                  <a:moveTo>
                    <a:pt x="988" y="292"/>
                  </a:moveTo>
                  <a:cubicBezTo>
                    <a:pt x="974" y="292"/>
                    <a:pt x="961" y="292"/>
                    <a:pt x="948" y="292"/>
                  </a:cubicBezTo>
                  <a:cubicBezTo>
                    <a:pt x="913" y="292"/>
                    <a:pt x="879" y="292"/>
                    <a:pt x="844" y="292"/>
                  </a:cubicBezTo>
                  <a:cubicBezTo>
                    <a:pt x="797" y="292"/>
                    <a:pt x="749" y="292"/>
                    <a:pt x="701" y="292"/>
                  </a:cubicBezTo>
                  <a:cubicBezTo>
                    <a:pt x="649" y="292"/>
                    <a:pt x="596" y="292"/>
                    <a:pt x="543" y="292"/>
                  </a:cubicBezTo>
                  <a:cubicBezTo>
                    <a:pt x="493" y="292"/>
                    <a:pt x="443" y="292"/>
                    <a:pt x="393" y="292"/>
                  </a:cubicBezTo>
                  <a:cubicBezTo>
                    <a:pt x="353" y="292"/>
                    <a:pt x="314" y="292"/>
                    <a:pt x="275" y="292"/>
                  </a:cubicBezTo>
                  <a:cubicBezTo>
                    <a:pt x="254" y="292"/>
                    <a:pt x="234" y="292"/>
                    <a:pt x="213" y="292"/>
                  </a:cubicBezTo>
                  <a:cubicBezTo>
                    <a:pt x="212" y="292"/>
                    <a:pt x="211" y="292"/>
                    <a:pt x="210" y="292"/>
                  </a:cubicBezTo>
                  <a:cubicBezTo>
                    <a:pt x="209" y="292"/>
                    <a:pt x="209" y="290"/>
                    <a:pt x="209" y="290"/>
                  </a:cubicBezTo>
                  <a:cubicBezTo>
                    <a:pt x="207" y="285"/>
                    <a:pt x="204" y="281"/>
                    <a:pt x="201" y="277"/>
                  </a:cubicBezTo>
                  <a:cubicBezTo>
                    <a:pt x="195" y="270"/>
                    <a:pt x="188" y="264"/>
                    <a:pt x="180" y="260"/>
                  </a:cubicBezTo>
                  <a:cubicBezTo>
                    <a:pt x="161" y="248"/>
                    <a:pt x="139" y="241"/>
                    <a:pt x="117" y="236"/>
                  </a:cubicBezTo>
                  <a:cubicBezTo>
                    <a:pt x="94" y="230"/>
                    <a:pt x="70" y="227"/>
                    <a:pt x="46" y="225"/>
                  </a:cubicBezTo>
                  <a:cubicBezTo>
                    <a:pt x="34" y="224"/>
                    <a:pt x="21" y="223"/>
                    <a:pt x="9" y="223"/>
                  </a:cubicBezTo>
                  <a:cubicBezTo>
                    <a:pt x="8" y="223"/>
                    <a:pt x="0" y="223"/>
                    <a:pt x="0" y="223"/>
                  </a:cubicBezTo>
                  <a:cubicBezTo>
                    <a:pt x="0" y="222"/>
                    <a:pt x="0" y="222"/>
                    <a:pt x="0" y="221"/>
                  </a:cubicBezTo>
                  <a:cubicBezTo>
                    <a:pt x="0" y="217"/>
                    <a:pt x="0" y="212"/>
                    <a:pt x="0" y="207"/>
                  </a:cubicBezTo>
                  <a:cubicBezTo>
                    <a:pt x="0" y="185"/>
                    <a:pt x="0" y="164"/>
                    <a:pt x="0" y="143"/>
                  </a:cubicBezTo>
                  <a:cubicBezTo>
                    <a:pt x="0" y="98"/>
                    <a:pt x="0" y="54"/>
                    <a:pt x="0" y="9"/>
                  </a:cubicBezTo>
                  <a:cubicBezTo>
                    <a:pt x="0" y="6"/>
                    <a:pt x="0" y="3"/>
                    <a:pt x="0" y="0"/>
                  </a:cubicBezTo>
                  <a:cubicBezTo>
                    <a:pt x="101" y="0"/>
                    <a:pt x="203" y="6"/>
                    <a:pt x="303" y="17"/>
                  </a:cubicBezTo>
                  <a:cubicBezTo>
                    <a:pt x="401" y="28"/>
                    <a:pt x="498" y="44"/>
                    <a:pt x="593" y="68"/>
                  </a:cubicBezTo>
                  <a:cubicBezTo>
                    <a:pt x="681" y="91"/>
                    <a:pt x="769" y="120"/>
                    <a:pt x="849" y="164"/>
                  </a:cubicBezTo>
                  <a:cubicBezTo>
                    <a:pt x="879" y="181"/>
                    <a:pt x="908" y="200"/>
                    <a:pt x="934" y="223"/>
                  </a:cubicBezTo>
                  <a:cubicBezTo>
                    <a:pt x="956" y="243"/>
                    <a:pt x="975" y="265"/>
                    <a:pt x="988" y="292"/>
                  </a:cubicBezTo>
                  <a:cubicBezTo>
                    <a:pt x="988" y="292"/>
                    <a:pt x="967" y="247"/>
                    <a:pt x="988" y="292"/>
                  </a:cubicBezTo>
                  <a:close/>
                </a:path>
              </a:pathLst>
            </a:custGeom>
            <a:gradFill flip="none" rotWithShape="1">
              <a:gsLst>
                <a:gs pos="0">
                  <a:schemeClr val="accent5">
                    <a:lumMod val="98000"/>
                    <a:alpha val="41000"/>
                  </a:schemeClr>
                </a:gs>
                <a:gs pos="100000">
                  <a:schemeClr val="accent5">
                    <a:lumMod val="67000"/>
                    <a:lumOff val="33000"/>
                    <a:alpha val="38000"/>
                  </a:schemeClr>
                </a:gs>
              </a:gsLst>
              <a:lin ang="8100000" scaled="1"/>
              <a:tileRect/>
            </a:gradFill>
            <a:ln w="9525">
              <a:gradFill flip="none" rotWithShape="1">
                <a:gsLst>
                  <a:gs pos="0">
                    <a:schemeClr val="bg1">
                      <a:alpha val="35000"/>
                    </a:schemeClr>
                  </a:gs>
                  <a:gs pos="100000">
                    <a:schemeClr val="accent5">
                      <a:lumMod val="60000"/>
                      <a:lumOff val="40000"/>
                      <a:alpha val="0"/>
                    </a:schemeClr>
                  </a:gs>
                </a:gsLst>
                <a:lin ang="13500000" scaled="1"/>
                <a:tileRect/>
              </a:gradFill>
              <a:round/>
              <a:headEnd/>
              <a:tailEnd/>
            </a:ln>
          </p:spPr>
          <p:txBody>
            <a:bodyPr vert="horz" wrap="square" lIns="91440" tIns="45720" rIns="91440" bIns="45720" numCol="1" anchor="t" anchorCtr="0" compatLnSpc="1">
              <a:prstTxWarp prst="textNoShape">
                <a:avLst/>
              </a:prstTxWarp>
            </a:bodyPr>
            <a:lstStyle/>
            <a:p>
              <a:endParaRPr lang="en-US" dirty="0"/>
            </a:p>
          </p:txBody>
        </p:sp>
        <p:pic>
          <p:nvPicPr>
            <p:cNvPr id="94" name="Picture 93"/>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5351876" y="2247723"/>
              <a:ext cx="439324" cy="495477"/>
            </a:xfrm>
            <a:prstGeom prst="roundRect">
              <a:avLst>
                <a:gd name="adj" fmla="val 8594"/>
              </a:avLst>
            </a:prstGeom>
            <a:solidFill>
              <a:srgbClr val="FFFFFF">
                <a:shade val="85000"/>
              </a:srgbClr>
            </a:solidFill>
            <a:ln>
              <a:noFill/>
            </a:ln>
            <a:effectLst>
              <a:outerShdw blurRad="76200" dir="18900000" sy="23000" kx="-1200000" algn="bl" rotWithShape="0">
                <a:prstClr val="black">
                  <a:alpha val="20000"/>
                </a:prstClr>
              </a:outerShdw>
              <a:reflection blurRad="12700" stA="38000" endPos="28000" dist="5000" dir="5400000" sy="-100000" algn="bl" rotWithShape="0"/>
            </a:effectLst>
          </p:spPr>
        </p:pic>
        <p:pic>
          <p:nvPicPr>
            <p:cNvPr id="93" name="Picture 92"/>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5715000" y="2290393"/>
              <a:ext cx="1078732" cy="697579"/>
            </a:xfrm>
            <a:prstGeom prst="roundRect">
              <a:avLst>
                <a:gd name="adj" fmla="val 3552"/>
              </a:avLst>
            </a:prstGeom>
            <a:solidFill>
              <a:srgbClr val="FFFFFF">
                <a:shade val="85000"/>
              </a:srgbClr>
            </a:solidFill>
            <a:ln>
              <a:noFill/>
            </a:ln>
            <a:effectLst>
              <a:reflection blurRad="12700" stA="38000" endPos="28000" dist="5000" dir="5400000" sy="-100000" algn="bl" rotWithShape="0"/>
            </a:effectLst>
          </p:spPr>
        </p:pic>
        <p:pic>
          <p:nvPicPr>
            <p:cNvPr id="98" name="Picture 164"/>
            <p:cNvPicPr>
              <a:picLocks noChangeAspect="1"/>
            </p:cNvPicPr>
            <p:nvPr/>
          </p:nvPicPr>
          <p:blipFill>
            <a:blip r:embed="rId10" cstate="email">
              <a:extLst>
                <a:ext uri="{28A0092B-C50C-407E-A947-70E740481C1C}">
                  <a14:useLocalDpi xmlns:a14="http://schemas.microsoft.com/office/drawing/2010/main"/>
                </a:ext>
              </a:extLst>
            </a:blip>
            <a:srcRect/>
            <a:stretch>
              <a:fillRect/>
            </a:stretch>
          </p:blipFill>
          <p:spPr bwMode="auto">
            <a:xfrm>
              <a:off x="6579942" y="2520662"/>
              <a:ext cx="781696" cy="75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 name="Picture 95"/>
            <p:cNvPicPr>
              <a:picLocks noChangeAspect="1"/>
            </p:cNvPicPr>
            <p:nvPr/>
          </p:nvPicPr>
          <p:blipFill rotWithShape="1">
            <a:blip r:embed="rId11" cstate="email">
              <a:extLst>
                <a:ext uri="{28A0092B-C50C-407E-A947-70E740481C1C}">
                  <a14:useLocalDpi xmlns:a14="http://schemas.microsoft.com/office/drawing/2010/main"/>
                </a:ext>
              </a:extLst>
            </a:blip>
            <a:srcRect/>
            <a:stretch/>
          </p:blipFill>
          <p:spPr>
            <a:xfrm>
              <a:off x="7195719" y="2667000"/>
              <a:ext cx="500481" cy="507521"/>
            </a:xfrm>
            <a:prstGeom prst="roundRect">
              <a:avLst>
                <a:gd name="adj" fmla="val 8594"/>
              </a:avLst>
            </a:prstGeom>
            <a:noFill/>
            <a:ln>
              <a:noFill/>
            </a:ln>
            <a:effectLst>
              <a:outerShdw blurRad="76200" dir="18900000" sy="23000" kx="-1200000" algn="bl" rotWithShape="0">
                <a:prstClr val="black">
                  <a:alpha val="20000"/>
                </a:prstClr>
              </a:outerShdw>
              <a:reflection blurRad="12700" stA="38000" endPos="28000" dist="5000" dir="5400000" sy="-100000" algn="bl" rotWithShape="0"/>
            </a:effectLst>
          </p:spPr>
        </p:pic>
      </p:grpSp>
      <p:sp>
        <p:nvSpPr>
          <p:cNvPr id="4" name="services box"/>
          <p:cNvSpPr/>
          <p:nvPr/>
        </p:nvSpPr>
        <p:spPr>
          <a:xfrm>
            <a:off x="4393113" y="2496592"/>
            <a:ext cx="3394900" cy="2424344"/>
          </a:xfrm>
          <a:prstGeom prst="ellipse">
            <a:avLst/>
          </a:prstGeom>
          <a:solidFill>
            <a:schemeClr val="accent5"/>
          </a:solidFill>
          <a:ln>
            <a:noFill/>
          </a:ln>
          <a:effectLst/>
          <a:scene3d>
            <a:camera prst="perspectiveRelaxed" fov="0">
              <a:rot lat="17673601" lon="0" rev="0"/>
            </a:camera>
            <a:lightRig rig="balanced" dir="t">
              <a:rot lat="0" lon="0" rev="3600000"/>
            </a:lightRig>
          </a:scene3d>
          <a:sp3d extrusionH="266700" prstMaterial="translucentPowder"/>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82" name="services"/>
          <p:cNvSpPr txBox="1"/>
          <p:nvPr/>
        </p:nvSpPr>
        <p:spPr>
          <a:xfrm>
            <a:off x="5587767" y="4248692"/>
            <a:ext cx="1000862" cy="158750"/>
          </a:xfrm>
          <a:prstGeom prst="rect">
            <a:avLst/>
          </a:prstGeom>
          <a:noFill/>
          <a:ln>
            <a:noFill/>
          </a:ln>
        </p:spPr>
        <p:txBody>
          <a:bodyPr vert="horz" wrap="square" lIns="0" tIns="0" rIns="0" bIns="0" numCol="1" anchor="ctr" anchorCtr="0" compatLnSpc="1">
            <a:prstTxWarp prst="textNoShape">
              <a:avLst/>
            </a:prstTxWarp>
          </a:bodyPr>
          <a:lstStyle>
            <a:defPPr>
              <a:defRPr lang="en-US"/>
            </a:defPPr>
            <a:lvl1pPr algn="ctr">
              <a:defRPr sz="800" b="0">
                <a:solidFill>
                  <a:schemeClr val="tx1">
                    <a:lumMod val="20000"/>
                    <a:lumOff val="80000"/>
                    <a:alpha val="80000"/>
                  </a:schemeClr>
                </a:solidFill>
                <a:effectLst>
                  <a:glow rad="330200">
                    <a:schemeClr val="accent3">
                      <a:satMod val="175000"/>
                      <a:alpha val="13000"/>
                    </a:schemeClr>
                  </a:glow>
                </a:effectLst>
              </a:defRPr>
            </a:lvl1pPr>
          </a:lstStyle>
          <a:p>
            <a:r>
              <a:rPr lang="en-US" sz="1050" b="1" dirty="0" smtClean="0">
                <a:solidFill>
                  <a:schemeClr val="accent5">
                    <a:lumMod val="20000"/>
                    <a:lumOff val="80000"/>
                    <a:alpha val="80000"/>
                  </a:schemeClr>
                </a:solidFill>
                <a:effectLst>
                  <a:glow rad="330200">
                    <a:schemeClr val="accent3">
                      <a:satMod val="175000"/>
                      <a:alpha val="10000"/>
                    </a:schemeClr>
                  </a:glow>
                </a:effectLst>
              </a:rPr>
              <a:t>SERVICES</a:t>
            </a:r>
            <a:endParaRPr lang="en-US" sz="1050" b="1" dirty="0">
              <a:solidFill>
                <a:schemeClr val="accent5">
                  <a:lumMod val="20000"/>
                  <a:lumOff val="80000"/>
                  <a:alpha val="80000"/>
                </a:schemeClr>
              </a:solidFill>
              <a:effectLst>
                <a:glow rad="330200">
                  <a:schemeClr val="accent3">
                    <a:satMod val="175000"/>
                    <a:alpha val="10000"/>
                  </a:schemeClr>
                </a:glow>
              </a:effectLst>
            </a:endParaRPr>
          </a:p>
        </p:txBody>
      </p:sp>
      <p:grpSp>
        <p:nvGrpSpPr>
          <p:cNvPr id="24" name="Group 15"/>
          <p:cNvGrpSpPr/>
          <p:nvPr/>
        </p:nvGrpSpPr>
        <p:grpSpPr>
          <a:xfrm>
            <a:off x="6106241" y="3661235"/>
            <a:ext cx="5015194" cy="1484313"/>
            <a:chOff x="4580873" y="3411538"/>
            <a:chExt cx="3762375" cy="1484313"/>
          </a:xfrm>
        </p:grpSpPr>
        <p:sp>
          <p:nvSpPr>
            <p:cNvPr id="9" name="Freeform 9"/>
            <p:cNvSpPr>
              <a:spLocks/>
            </p:cNvSpPr>
            <p:nvPr/>
          </p:nvSpPr>
          <p:spPr bwMode="auto">
            <a:xfrm>
              <a:off x="4580873" y="3411538"/>
              <a:ext cx="3762375" cy="1484313"/>
            </a:xfrm>
            <a:custGeom>
              <a:avLst/>
              <a:gdLst>
                <a:gd name="T0" fmla="*/ 967 w 1003"/>
                <a:gd name="T1" fmla="*/ 137 h 396"/>
                <a:gd name="T2" fmla="*/ 886 w 1003"/>
                <a:gd name="T3" fmla="*/ 209 h 396"/>
                <a:gd name="T4" fmla="*/ 766 w 1003"/>
                <a:gd name="T5" fmla="*/ 271 h 396"/>
                <a:gd name="T6" fmla="*/ 511 w 1003"/>
                <a:gd name="T7" fmla="*/ 346 h 396"/>
                <a:gd name="T8" fmla="*/ 226 w 1003"/>
                <a:gd name="T9" fmla="*/ 386 h 396"/>
                <a:gd name="T10" fmla="*/ 75 w 1003"/>
                <a:gd name="T11" fmla="*/ 394 h 396"/>
                <a:gd name="T12" fmla="*/ 2 w 1003"/>
                <a:gd name="T13" fmla="*/ 395 h 396"/>
                <a:gd name="T14" fmla="*/ 2 w 1003"/>
                <a:gd name="T15" fmla="*/ 388 h 396"/>
                <a:gd name="T16" fmla="*/ 1 w 1003"/>
                <a:gd name="T17" fmla="*/ 273 h 396"/>
                <a:gd name="T18" fmla="*/ 1 w 1003"/>
                <a:gd name="T19" fmla="*/ 124 h 396"/>
                <a:gd name="T20" fmla="*/ 1 w 1003"/>
                <a:gd name="T21" fmla="*/ 80 h 396"/>
                <a:gd name="T22" fmla="*/ 1 w 1003"/>
                <a:gd name="T23" fmla="*/ 74 h 396"/>
                <a:gd name="T24" fmla="*/ 9 w 1003"/>
                <a:gd name="T25" fmla="*/ 74 h 396"/>
                <a:gd name="T26" fmla="*/ 16 w 1003"/>
                <a:gd name="T27" fmla="*/ 74 h 396"/>
                <a:gd name="T28" fmla="*/ 35 w 1003"/>
                <a:gd name="T29" fmla="*/ 73 h 396"/>
                <a:gd name="T30" fmla="*/ 68 w 1003"/>
                <a:gd name="T31" fmla="*/ 70 h 396"/>
                <a:gd name="T32" fmla="*/ 137 w 1003"/>
                <a:gd name="T33" fmla="*/ 56 h 396"/>
                <a:gd name="T34" fmla="*/ 194 w 1003"/>
                <a:gd name="T35" fmla="*/ 28 h 396"/>
                <a:gd name="T36" fmla="*/ 210 w 1003"/>
                <a:gd name="T37" fmla="*/ 4 h 396"/>
                <a:gd name="T38" fmla="*/ 211 w 1003"/>
                <a:gd name="T39" fmla="*/ 0 h 396"/>
                <a:gd name="T40" fmla="*/ 216 w 1003"/>
                <a:gd name="T41" fmla="*/ 0 h 396"/>
                <a:gd name="T42" fmla="*/ 280 w 1003"/>
                <a:gd name="T43" fmla="*/ 0 h 396"/>
                <a:gd name="T44" fmla="*/ 400 w 1003"/>
                <a:gd name="T45" fmla="*/ 0 h 396"/>
                <a:gd name="T46" fmla="*/ 551 w 1003"/>
                <a:gd name="T47" fmla="*/ 0 h 396"/>
                <a:gd name="T48" fmla="*/ 709 w 1003"/>
                <a:gd name="T49" fmla="*/ 0 h 396"/>
                <a:gd name="T50" fmla="*/ 852 w 1003"/>
                <a:gd name="T51" fmla="*/ 0 h 396"/>
                <a:gd name="T52" fmla="*/ 953 w 1003"/>
                <a:gd name="T53" fmla="*/ 0 h 396"/>
                <a:gd name="T54" fmla="*/ 982 w 1003"/>
                <a:gd name="T55" fmla="*/ 0 h 396"/>
                <a:gd name="T56" fmla="*/ 989 w 1003"/>
                <a:gd name="T57" fmla="*/ 0 h 396"/>
                <a:gd name="T58" fmla="*/ 994 w 1003"/>
                <a:gd name="T59" fmla="*/ 6 h 396"/>
                <a:gd name="T60" fmla="*/ 998 w 1003"/>
                <a:gd name="T61" fmla="*/ 73 h 396"/>
                <a:gd name="T62" fmla="*/ 967 w 1003"/>
                <a:gd name="T63" fmla="*/ 137 h 396"/>
                <a:gd name="T64" fmla="*/ 967 w 1003"/>
                <a:gd name="T65" fmla="*/ 137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3" h="396">
                  <a:moveTo>
                    <a:pt x="967" y="137"/>
                  </a:moveTo>
                  <a:cubicBezTo>
                    <a:pt x="945" y="166"/>
                    <a:pt x="916" y="189"/>
                    <a:pt x="886" y="209"/>
                  </a:cubicBezTo>
                  <a:cubicBezTo>
                    <a:pt x="848" y="234"/>
                    <a:pt x="807" y="254"/>
                    <a:pt x="766" y="271"/>
                  </a:cubicBezTo>
                  <a:cubicBezTo>
                    <a:pt x="684" y="305"/>
                    <a:pt x="597" y="329"/>
                    <a:pt x="511" y="346"/>
                  </a:cubicBezTo>
                  <a:cubicBezTo>
                    <a:pt x="417" y="366"/>
                    <a:pt x="322" y="379"/>
                    <a:pt x="226" y="386"/>
                  </a:cubicBezTo>
                  <a:cubicBezTo>
                    <a:pt x="176" y="390"/>
                    <a:pt x="126" y="393"/>
                    <a:pt x="75" y="394"/>
                  </a:cubicBezTo>
                  <a:cubicBezTo>
                    <a:pt x="69" y="394"/>
                    <a:pt x="2" y="396"/>
                    <a:pt x="2" y="395"/>
                  </a:cubicBezTo>
                  <a:cubicBezTo>
                    <a:pt x="2" y="393"/>
                    <a:pt x="2" y="391"/>
                    <a:pt x="2" y="388"/>
                  </a:cubicBezTo>
                  <a:cubicBezTo>
                    <a:pt x="2" y="350"/>
                    <a:pt x="1" y="312"/>
                    <a:pt x="1" y="273"/>
                  </a:cubicBezTo>
                  <a:cubicBezTo>
                    <a:pt x="1" y="223"/>
                    <a:pt x="1" y="174"/>
                    <a:pt x="1" y="124"/>
                  </a:cubicBezTo>
                  <a:cubicBezTo>
                    <a:pt x="1" y="109"/>
                    <a:pt x="1" y="95"/>
                    <a:pt x="1" y="80"/>
                  </a:cubicBezTo>
                  <a:cubicBezTo>
                    <a:pt x="1" y="79"/>
                    <a:pt x="0" y="75"/>
                    <a:pt x="1" y="74"/>
                  </a:cubicBezTo>
                  <a:cubicBezTo>
                    <a:pt x="2" y="75"/>
                    <a:pt x="7" y="74"/>
                    <a:pt x="9" y="74"/>
                  </a:cubicBezTo>
                  <a:cubicBezTo>
                    <a:pt x="11" y="74"/>
                    <a:pt x="14" y="74"/>
                    <a:pt x="16" y="74"/>
                  </a:cubicBezTo>
                  <a:cubicBezTo>
                    <a:pt x="22" y="74"/>
                    <a:pt x="29" y="73"/>
                    <a:pt x="35" y="73"/>
                  </a:cubicBezTo>
                  <a:cubicBezTo>
                    <a:pt x="46" y="72"/>
                    <a:pt x="57" y="71"/>
                    <a:pt x="68" y="70"/>
                  </a:cubicBezTo>
                  <a:cubicBezTo>
                    <a:pt x="92" y="67"/>
                    <a:pt x="115" y="62"/>
                    <a:pt x="137" y="56"/>
                  </a:cubicBezTo>
                  <a:cubicBezTo>
                    <a:pt x="157" y="49"/>
                    <a:pt x="178" y="41"/>
                    <a:pt x="194" y="28"/>
                  </a:cubicBezTo>
                  <a:cubicBezTo>
                    <a:pt x="201" y="22"/>
                    <a:pt x="208" y="14"/>
                    <a:pt x="210" y="4"/>
                  </a:cubicBezTo>
                  <a:cubicBezTo>
                    <a:pt x="210" y="3"/>
                    <a:pt x="209" y="0"/>
                    <a:pt x="211" y="0"/>
                  </a:cubicBezTo>
                  <a:cubicBezTo>
                    <a:pt x="212" y="0"/>
                    <a:pt x="214" y="0"/>
                    <a:pt x="216" y="0"/>
                  </a:cubicBezTo>
                  <a:cubicBezTo>
                    <a:pt x="237" y="0"/>
                    <a:pt x="259" y="0"/>
                    <a:pt x="280" y="0"/>
                  </a:cubicBezTo>
                  <a:cubicBezTo>
                    <a:pt x="320" y="0"/>
                    <a:pt x="360" y="0"/>
                    <a:pt x="400" y="0"/>
                  </a:cubicBezTo>
                  <a:cubicBezTo>
                    <a:pt x="450" y="0"/>
                    <a:pt x="501" y="0"/>
                    <a:pt x="551" y="0"/>
                  </a:cubicBezTo>
                  <a:cubicBezTo>
                    <a:pt x="604" y="0"/>
                    <a:pt x="657" y="0"/>
                    <a:pt x="709" y="0"/>
                  </a:cubicBezTo>
                  <a:cubicBezTo>
                    <a:pt x="757" y="0"/>
                    <a:pt x="804" y="0"/>
                    <a:pt x="852" y="0"/>
                  </a:cubicBezTo>
                  <a:cubicBezTo>
                    <a:pt x="886" y="0"/>
                    <a:pt x="919" y="0"/>
                    <a:pt x="953" y="0"/>
                  </a:cubicBezTo>
                  <a:cubicBezTo>
                    <a:pt x="963" y="0"/>
                    <a:pt x="972" y="0"/>
                    <a:pt x="982" y="0"/>
                  </a:cubicBezTo>
                  <a:cubicBezTo>
                    <a:pt x="984" y="0"/>
                    <a:pt x="987" y="0"/>
                    <a:pt x="989" y="0"/>
                  </a:cubicBezTo>
                  <a:cubicBezTo>
                    <a:pt x="993" y="0"/>
                    <a:pt x="992" y="2"/>
                    <a:pt x="994" y="6"/>
                  </a:cubicBezTo>
                  <a:cubicBezTo>
                    <a:pt x="1001" y="28"/>
                    <a:pt x="1003" y="51"/>
                    <a:pt x="998" y="73"/>
                  </a:cubicBezTo>
                  <a:cubicBezTo>
                    <a:pt x="994" y="96"/>
                    <a:pt x="982" y="118"/>
                    <a:pt x="967" y="137"/>
                  </a:cubicBezTo>
                  <a:cubicBezTo>
                    <a:pt x="932" y="184"/>
                    <a:pt x="1001" y="93"/>
                    <a:pt x="967" y="137"/>
                  </a:cubicBezTo>
                  <a:close/>
                </a:path>
              </a:pathLst>
            </a:custGeom>
            <a:gradFill flip="none" rotWithShape="1">
              <a:gsLst>
                <a:gs pos="0">
                  <a:schemeClr val="accent5">
                    <a:lumMod val="98000"/>
                    <a:alpha val="48000"/>
                  </a:schemeClr>
                </a:gs>
                <a:gs pos="100000">
                  <a:schemeClr val="accent5">
                    <a:alpha val="27000"/>
                    <a:lumMod val="67000"/>
                    <a:lumOff val="33000"/>
                  </a:schemeClr>
                </a:gs>
              </a:gsLst>
              <a:lin ang="13500000" scaled="1"/>
              <a:tileRect/>
            </a:gradFill>
            <a:ln w="9525">
              <a:gradFill flip="none" rotWithShape="1">
                <a:gsLst>
                  <a:gs pos="0">
                    <a:schemeClr val="bg1">
                      <a:alpha val="52000"/>
                    </a:schemeClr>
                  </a:gs>
                  <a:gs pos="100000">
                    <a:schemeClr val="accent5">
                      <a:lumMod val="60000"/>
                      <a:lumOff val="40000"/>
                      <a:alpha val="0"/>
                    </a:schemeClr>
                  </a:gs>
                </a:gsLst>
                <a:lin ang="16200000" scaled="1"/>
                <a:tileRect/>
              </a:gradFill>
              <a:round/>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25" name="Group 12"/>
            <p:cNvGrpSpPr/>
            <p:nvPr/>
          </p:nvGrpSpPr>
          <p:grpSpPr>
            <a:xfrm>
              <a:off x="6460197" y="3429000"/>
              <a:ext cx="1312203" cy="724070"/>
              <a:chOff x="6760438" y="3155727"/>
              <a:chExt cx="1507375" cy="831765"/>
            </a:xfrm>
          </p:grpSpPr>
          <p:pic>
            <p:nvPicPr>
              <p:cNvPr id="71" name="Picture 70"/>
              <p:cNvPicPr>
                <a:picLocks noChangeAspect="1"/>
              </p:cNvPicPr>
              <p:nvPr/>
            </p:nvPicPr>
            <p:blipFill rotWithShape="1">
              <a:blip r:embed="rId12" cstate="email">
                <a:extLst>
                  <a:ext uri="{28A0092B-C50C-407E-A947-70E740481C1C}">
                    <a14:useLocalDpi xmlns:a14="http://schemas.microsoft.com/office/drawing/2010/main"/>
                  </a:ext>
                </a:extLst>
              </a:blip>
              <a:srcRect/>
              <a:stretch/>
            </p:blipFill>
            <p:spPr>
              <a:xfrm>
                <a:off x="6764753" y="3155727"/>
                <a:ext cx="1503060" cy="700027"/>
              </a:xfrm>
              <a:prstGeom prst="rect">
                <a:avLst/>
              </a:prstGeom>
              <a:effectLst>
                <a:outerShdw blurRad="76200" dir="18900000" sy="23000" kx="-1200000" algn="bl" rotWithShape="0">
                  <a:prstClr val="black">
                    <a:alpha val="20000"/>
                  </a:prstClr>
                </a:outerShdw>
                <a:reflection blurRad="6350" stA="52000" endA="300" endPos="35000" dir="5400000" sy="-100000" algn="bl" rotWithShape="0"/>
              </a:effectLst>
            </p:spPr>
          </p:pic>
          <p:pic>
            <p:nvPicPr>
              <p:cNvPr id="72" name="Picture 71"/>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6760438" y="3157343"/>
                <a:ext cx="1502539" cy="830149"/>
              </a:xfrm>
              <a:prstGeom prst="rect">
                <a:avLst/>
              </a:prstGeom>
              <a:effectLst>
                <a:outerShdw blurRad="76200" dir="18900000" sy="23000" kx="-1200000" algn="bl" rotWithShape="0">
                  <a:prstClr val="black">
                    <a:alpha val="20000"/>
                  </a:prstClr>
                </a:outerShdw>
              </a:effectLst>
            </p:spPr>
          </p:pic>
        </p:grpSp>
        <p:pic>
          <p:nvPicPr>
            <p:cNvPr id="73" name="Picture 72"/>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5842531" y="3803250"/>
              <a:ext cx="1015469" cy="692550"/>
            </a:xfrm>
            <a:prstGeom prst="rect">
              <a:avLst/>
            </a:prstGeom>
            <a:effectLst>
              <a:outerShdw blurRad="76200" dir="18900000" sy="23000" kx="-1200000" algn="bl" rotWithShape="0">
                <a:prstClr val="black">
                  <a:alpha val="20000"/>
                </a:prstClr>
              </a:outerShdw>
              <a:reflection blurRad="6350" stA="52000" endA="300" endPos="35000" dir="5400000" sy="-100000" algn="bl" rotWithShape="0"/>
            </a:effectLst>
          </p:spPr>
        </p:pic>
        <p:grpSp>
          <p:nvGrpSpPr>
            <p:cNvPr id="28" name="Group 14"/>
            <p:cNvGrpSpPr/>
            <p:nvPr/>
          </p:nvGrpSpPr>
          <p:grpSpPr>
            <a:xfrm>
              <a:off x="5181369" y="3957849"/>
              <a:ext cx="706272" cy="752816"/>
              <a:chOff x="4997552" y="3332144"/>
              <a:chExt cx="800073" cy="852799"/>
            </a:xfrm>
          </p:grpSpPr>
          <p:pic>
            <p:nvPicPr>
              <p:cNvPr id="77" name="Picture 76"/>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5084136" y="3427302"/>
                <a:ext cx="709217" cy="655596"/>
              </a:xfrm>
              <a:prstGeom prst="rect">
                <a:avLst/>
              </a:prstGeom>
              <a:effectLst>
                <a:outerShdw blurRad="76200" dir="18900000" sy="23000" kx="-1200000" algn="bl" rotWithShape="0">
                  <a:prstClr val="black">
                    <a:alpha val="20000"/>
                  </a:prstClr>
                </a:outerShdw>
                <a:reflection blurRad="6350" stA="52000" endA="300" endPos="35000" dir="5400000" sy="-100000" algn="bl" rotWithShape="0"/>
              </a:effectLst>
            </p:spPr>
          </p:pic>
          <p:pic>
            <p:nvPicPr>
              <p:cNvPr id="79" name="Picture 78"/>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a:off x="4997552" y="3332144"/>
                <a:ext cx="800073" cy="852799"/>
              </a:xfrm>
              <a:prstGeom prst="rect">
                <a:avLst/>
              </a:prstGeom>
              <a:effectLst>
                <a:outerShdw blurRad="76200" dir="18900000" sy="23000" kx="-1200000" algn="bl" rotWithShape="0">
                  <a:prstClr val="black">
                    <a:alpha val="20000"/>
                  </a:prstClr>
                </a:outerShdw>
              </a:effectLst>
            </p:spPr>
          </p:pic>
        </p:grpSp>
      </p:grpSp>
      <p:grpSp>
        <p:nvGrpSpPr>
          <p:cNvPr id="29" name="Group 16"/>
          <p:cNvGrpSpPr/>
          <p:nvPr/>
        </p:nvGrpSpPr>
        <p:grpSpPr>
          <a:xfrm>
            <a:off x="1052957" y="3669076"/>
            <a:ext cx="5008846" cy="1487488"/>
            <a:chOff x="789923" y="3411538"/>
            <a:chExt cx="3757613" cy="1487488"/>
          </a:xfrm>
        </p:grpSpPr>
        <p:sp>
          <p:nvSpPr>
            <p:cNvPr id="10" name="Freeform 10"/>
            <p:cNvSpPr>
              <a:spLocks/>
            </p:cNvSpPr>
            <p:nvPr/>
          </p:nvSpPr>
          <p:spPr bwMode="auto">
            <a:xfrm>
              <a:off x="789923" y="3411538"/>
              <a:ext cx="3757613" cy="1487488"/>
            </a:xfrm>
            <a:custGeom>
              <a:avLst/>
              <a:gdLst>
                <a:gd name="T0" fmla="*/ 1002 w 1002"/>
                <a:gd name="T1" fmla="*/ 74 h 397"/>
                <a:gd name="T2" fmla="*/ 1002 w 1002"/>
                <a:gd name="T3" fmla="*/ 157 h 397"/>
                <a:gd name="T4" fmla="*/ 1002 w 1002"/>
                <a:gd name="T5" fmla="*/ 311 h 397"/>
                <a:gd name="T6" fmla="*/ 1001 w 1002"/>
                <a:gd name="T7" fmla="*/ 395 h 397"/>
                <a:gd name="T8" fmla="*/ 851 w 1002"/>
                <a:gd name="T9" fmla="*/ 391 h 397"/>
                <a:gd name="T10" fmla="*/ 704 w 1002"/>
                <a:gd name="T11" fmla="*/ 379 h 397"/>
                <a:gd name="T12" fmla="*/ 421 w 1002"/>
                <a:gd name="T13" fmla="*/ 330 h 397"/>
                <a:gd name="T14" fmla="*/ 175 w 1002"/>
                <a:gd name="T15" fmla="*/ 243 h 397"/>
                <a:gd name="T16" fmla="*/ 71 w 1002"/>
                <a:gd name="T17" fmla="*/ 174 h 397"/>
                <a:gd name="T18" fmla="*/ 5 w 1002"/>
                <a:gd name="T19" fmla="*/ 75 h 397"/>
                <a:gd name="T20" fmla="*/ 8 w 1002"/>
                <a:gd name="T21" fmla="*/ 12 h 397"/>
                <a:gd name="T22" fmla="*/ 12 w 1002"/>
                <a:gd name="T23" fmla="*/ 0 h 397"/>
                <a:gd name="T24" fmla="*/ 14 w 1002"/>
                <a:gd name="T25" fmla="*/ 0 h 397"/>
                <a:gd name="T26" fmla="*/ 32 w 1002"/>
                <a:gd name="T27" fmla="*/ 0 h 397"/>
                <a:gd name="T28" fmla="*/ 119 w 1002"/>
                <a:gd name="T29" fmla="*/ 0 h 397"/>
                <a:gd name="T30" fmla="*/ 253 w 1002"/>
                <a:gd name="T31" fmla="*/ 0 h 397"/>
                <a:gd name="T32" fmla="*/ 409 w 1002"/>
                <a:gd name="T33" fmla="*/ 0 h 397"/>
                <a:gd name="T34" fmla="*/ 564 w 1002"/>
                <a:gd name="T35" fmla="*/ 0 h 397"/>
                <a:gd name="T36" fmla="*/ 695 w 1002"/>
                <a:gd name="T37" fmla="*/ 0 h 397"/>
                <a:gd name="T38" fmla="*/ 777 w 1002"/>
                <a:gd name="T39" fmla="*/ 0 h 397"/>
                <a:gd name="T40" fmla="*/ 792 w 1002"/>
                <a:gd name="T41" fmla="*/ 0 h 397"/>
                <a:gd name="T42" fmla="*/ 793 w 1002"/>
                <a:gd name="T43" fmla="*/ 1 h 397"/>
                <a:gd name="T44" fmla="*/ 808 w 1002"/>
                <a:gd name="T45" fmla="*/ 27 h 397"/>
                <a:gd name="T46" fmla="*/ 872 w 1002"/>
                <a:gd name="T47" fmla="*/ 57 h 397"/>
                <a:gd name="T48" fmla="*/ 1002 w 1002"/>
                <a:gd name="T49" fmla="*/ 74 h 397"/>
                <a:gd name="T50" fmla="*/ 1002 w 1002"/>
                <a:gd name="T51" fmla="*/ 74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02" h="397">
                  <a:moveTo>
                    <a:pt x="1002" y="74"/>
                  </a:moveTo>
                  <a:cubicBezTo>
                    <a:pt x="1002" y="102"/>
                    <a:pt x="1002" y="129"/>
                    <a:pt x="1002" y="157"/>
                  </a:cubicBezTo>
                  <a:cubicBezTo>
                    <a:pt x="1002" y="208"/>
                    <a:pt x="1002" y="259"/>
                    <a:pt x="1002" y="311"/>
                  </a:cubicBezTo>
                  <a:cubicBezTo>
                    <a:pt x="1001" y="339"/>
                    <a:pt x="1001" y="367"/>
                    <a:pt x="1001" y="395"/>
                  </a:cubicBezTo>
                  <a:cubicBezTo>
                    <a:pt x="1001" y="397"/>
                    <a:pt x="864" y="392"/>
                    <a:pt x="851" y="391"/>
                  </a:cubicBezTo>
                  <a:cubicBezTo>
                    <a:pt x="802" y="389"/>
                    <a:pt x="753" y="385"/>
                    <a:pt x="704" y="379"/>
                  </a:cubicBezTo>
                  <a:cubicBezTo>
                    <a:pt x="609" y="369"/>
                    <a:pt x="514" y="353"/>
                    <a:pt x="421" y="330"/>
                  </a:cubicBezTo>
                  <a:cubicBezTo>
                    <a:pt x="337" y="309"/>
                    <a:pt x="253" y="282"/>
                    <a:pt x="175" y="243"/>
                  </a:cubicBezTo>
                  <a:cubicBezTo>
                    <a:pt x="138" y="224"/>
                    <a:pt x="102" y="202"/>
                    <a:pt x="71" y="174"/>
                  </a:cubicBezTo>
                  <a:cubicBezTo>
                    <a:pt x="41" y="148"/>
                    <a:pt x="14" y="115"/>
                    <a:pt x="5" y="75"/>
                  </a:cubicBezTo>
                  <a:cubicBezTo>
                    <a:pt x="0" y="54"/>
                    <a:pt x="1" y="32"/>
                    <a:pt x="8" y="12"/>
                  </a:cubicBezTo>
                  <a:cubicBezTo>
                    <a:pt x="8" y="10"/>
                    <a:pt x="11" y="0"/>
                    <a:pt x="12" y="0"/>
                  </a:cubicBezTo>
                  <a:cubicBezTo>
                    <a:pt x="13" y="0"/>
                    <a:pt x="13" y="0"/>
                    <a:pt x="14" y="0"/>
                  </a:cubicBezTo>
                  <a:cubicBezTo>
                    <a:pt x="20" y="0"/>
                    <a:pt x="26" y="0"/>
                    <a:pt x="32" y="0"/>
                  </a:cubicBezTo>
                  <a:cubicBezTo>
                    <a:pt x="61" y="0"/>
                    <a:pt x="90" y="0"/>
                    <a:pt x="119" y="0"/>
                  </a:cubicBezTo>
                  <a:cubicBezTo>
                    <a:pt x="164" y="0"/>
                    <a:pt x="208" y="0"/>
                    <a:pt x="253" y="0"/>
                  </a:cubicBezTo>
                  <a:cubicBezTo>
                    <a:pt x="305" y="0"/>
                    <a:pt x="357" y="0"/>
                    <a:pt x="409" y="0"/>
                  </a:cubicBezTo>
                  <a:cubicBezTo>
                    <a:pt x="461" y="0"/>
                    <a:pt x="513" y="0"/>
                    <a:pt x="564" y="0"/>
                  </a:cubicBezTo>
                  <a:cubicBezTo>
                    <a:pt x="608" y="0"/>
                    <a:pt x="651" y="0"/>
                    <a:pt x="695" y="0"/>
                  </a:cubicBezTo>
                  <a:cubicBezTo>
                    <a:pt x="722" y="0"/>
                    <a:pt x="750" y="0"/>
                    <a:pt x="777" y="0"/>
                  </a:cubicBezTo>
                  <a:cubicBezTo>
                    <a:pt x="782" y="0"/>
                    <a:pt x="787" y="0"/>
                    <a:pt x="792" y="0"/>
                  </a:cubicBezTo>
                  <a:cubicBezTo>
                    <a:pt x="793" y="0"/>
                    <a:pt x="793" y="0"/>
                    <a:pt x="793" y="1"/>
                  </a:cubicBezTo>
                  <a:cubicBezTo>
                    <a:pt x="794" y="12"/>
                    <a:pt x="801" y="20"/>
                    <a:pt x="808" y="27"/>
                  </a:cubicBezTo>
                  <a:cubicBezTo>
                    <a:pt x="826" y="42"/>
                    <a:pt x="850" y="51"/>
                    <a:pt x="872" y="57"/>
                  </a:cubicBezTo>
                  <a:cubicBezTo>
                    <a:pt x="914" y="69"/>
                    <a:pt x="959" y="74"/>
                    <a:pt x="1002" y="74"/>
                  </a:cubicBezTo>
                  <a:cubicBezTo>
                    <a:pt x="1002" y="74"/>
                    <a:pt x="989" y="74"/>
                    <a:pt x="1002" y="74"/>
                  </a:cubicBezTo>
                  <a:close/>
                </a:path>
              </a:pathLst>
            </a:custGeom>
            <a:gradFill flip="none" rotWithShape="1">
              <a:gsLst>
                <a:gs pos="0">
                  <a:schemeClr val="accent5">
                    <a:lumMod val="98000"/>
                    <a:alpha val="48000"/>
                  </a:schemeClr>
                </a:gs>
                <a:gs pos="100000">
                  <a:schemeClr val="accent5">
                    <a:alpha val="27000"/>
                    <a:lumMod val="67000"/>
                    <a:lumOff val="33000"/>
                  </a:schemeClr>
                </a:gs>
              </a:gsLst>
              <a:lin ang="18900000" scaled="1"/>
              <a:tileRect/>
            </a:gradFill>
            <a:ln w="9525">
              <a:gradFill flip="none" rotWithShape="1">
                <a:gsLst>
                  <a:gs pos="0">
                    <a:schemeClr val="bg1">
                      <a:alpha val="52000"/>
                    </a:schemeClr>
                  </a:gs>
                  <a:gs pos="99000">
                    <a:schemeClr val="accent5">
                      <a:lumMod val="60000"/>
                      <a:lumOff val="40000"/>
                      <a:alpha val="0"/>
                    </a:schemeClr>
                  </a:gs>
                </a:gsLst>
                <a:lin ang="16200000" scaled="1"/>
                <a:tileRect/>
              </a:gradFill>
              <a:round/>
              <a:headEnd/>
              <a:tailEnd/>
            </a:ln>
          </p:spPr>
          <p:txBody>
            <a:bodyPr vert="horz" wrap="square" lIns="91440" tIns="45720" rIns="91440" bIns="45720" numCol="1" anchor="t" anchorCtr="0" compatLnSpc="1">
              <a:prstTxWarp prst="textNoShape">
                <a:avLst/>
              </a:prstTxWarp>
            </a:bodyPr>
            <a:lstStyle/>
            <a:p>
              <a:endParaRPr lang="en-US" dirty="0"/>
            </a:p>
          </p:txBody>
        </p:sp>
        <p:pic>
          <p:nvPicPr>
            <p:cNvPr id="100" name="Picture 67" descr="ipad_profile_following_4.png"/>
            <p:cNvPicPr>
              <a:picLocks noChangeAspect="1"/>
            </p:cNvPicPr>
            <p:nvPr/>
          </p:nvPicPr>
          <p:blipFill rotWithShape="1">
            <a:blip r:embed="rId17" cstate="email">
              <a:extLst>
                <a:ext uri="{28A0092B-C50C-407E-A947-70E740481C1C}">
                  <a14:useLocalDpi xmlns:a14="http://schemas.microsoft.com/office/drawing/2010/main"/>
                </a:ext>
              </a:extLst>
            </a:blip>
            <a:srcRect/>
            <a:stretch/>
          </p:blipFill>
          <p:spPr bwMode="auto">
            <a:xfrm>
              <a:off x="1524000" y="3429000"/>
              <a:ext cx="852223" cy="798288"/>
            </a:xfrm>
            <a:prstGeom prst="roundRect">
              <a:avLst>
                <a:gd name="adj" fmla="val 4148"/>
              </a:avLst>
            </a:prstGeom>
            <a:solidFill>
              <a:srgbClr val="FFFFFF">
                <a:shade val="85000"/>
              </a:srgbClr>
            </a:solidFill>
            <a:ln>
              <a:noFill/>
            </a:ln>
            <a:effectLst>
              <a:reflection blurRad="12700" stA="38000" endPos="28000" dist="5000" dir="5400000" sy="-100000" algn="bl" rotWithShape="0"/>
            </a:effectLst>
            <a:extLst/>
          </p:spPr>
        </p:pic>
        <p:pic>
          <p:nvPicPr>
            <p:cNvPr id="97" name="Picture 1"/>
            <p:cNvPicPr>
              <a:picLocks noChangeAspect="1" noChangeArrowheads="1"/>
            </p:cNvPicPr>
            <p:nvPr/>
          </p:nvPicPr>
          <p:blipFill>
            <a:blip r:embed="rId18" cstate="email">
              <a:extLst>
                <a:ext uri="{28A0092B-C50C-407E-A947-70E740481C1C}">
                  <a14:useLocalDpi xmlns:a14="http://schemas.microsoft.com/office/drawing/2010/main"/>
                </a:ext>
              </a:extLst>
            </a:blip>
            <a:srcRect/>
            <a:stretch>
              <a:fillRect/>
            </a:stretch>
          </p:blipFill>
          <p:spPr bwMode="auto">
            <a:xfrm>
              <a:off x="1889635" y="3608194"/>
              <a:ext cx="777365" cy="817124"/>
            </a:xfrm>
            <a:prstGeom prst="rect">
              <a:avLst/>
            </a:prstGeom>
            <a:noFill/>
            <a:ln>
              <a:noFill/>
            </a:ln>
            <a:effectLst>
              <a:outerShdw blurRad="76200" dir="18900000" sy="23000" kx="-1200000" algn="bl" rotWithShape="0">
                <a:prstClr val="black">
                  <a:alpha val="20000"/>
                </a:prstClr>
              </a:outerShdw>
              <a:reflection blurRad="6350" stA="52000" endA="300" endPos="21000" dir="5400000" sy="-100000" algn="bl" rotWithShape="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89" name="Picture 88"/>
            <p:cNvPicPr>
              <a:picLocks noChangeAspect="1"/>
            </p:cNvPicPr>
            <p:nvPr/>
          </p:nvPicPr>
          <p:blipFill>
            <a:blip r:embed="rId19" cstate="email">
              <a:extLst>
                <a:ext uri="{28A0092B-C50C-407E-A947-70E740481C1C}">
                  <a14:useLocalDpi xmlns:a14="http://schemas.microsoft.com/office/drawing/2010/main"/>
                </a:ext>
              </a:extLst>
            </a:blip>
            <a:stretch>
              <a:fillRect/>
            </a:stretch>
          </p:blipFill>
          <p:spPr>
            <a:xfrm>
              <a:off x="2483629" y="3665057"/>
              <a:ext cx="679257" cy="857650"/>
            </a:xfrm>
            <a:prstGeom prst="rect">
              <a:avLst/>
            </a:prstGeom>
            <a:noFill/>
            <a:effectLst>
              <a:outerShdw blurRad="63500" sx="102000" sy="102000" algn="ctr" rotWithShape="0">
                <a:prstClr val="black">
                  <a:alpha val="40000"/>
                </a:prstClr>
              </a:outerShdw>
              <a:reflection blurRad="6350" stA="52000" endA="300" endPos="35000" dir="5400000" sy="-100000" algn="bl" rotWithShape="0"/>
            </a:effectLst>
          </p:spPr>
        </p:pic>
        <p:pic>
          <p:nvPicPr>
            <p:cNvPr id="68" name="Picture 67" descr="5-people_FullScreen-video.jpg"/>
            <p:cNvPicPr>
              <a:picLocks noChangeAspect="1"/>
            </p:cNvPicPr>
            <p:nvPr/>
          </p:nvPicPr>
          <p:blipFill>
            <a:blip r:embed="rId20" cstate="email">
              <a:extLst>
                <a:ext uri="{28A0092B-C50C-407E-A947-70E740481C1C}">
                  <a14:useLocalDpi xmlns:a14="http://schemas.microsoft.com/office/drawing/2010/main"/>
                </a:ext>
              </a:extLst>
            </a:blip>
            <a:stretch>
              <a:fillRect/>
            </a:stretch>
          </p:blipFill>
          <p:spPr>
            <a:xfrm>
              <a:off x="2854857" y="3886200"/>
              <a:ext cx="1032599" cy="774449"/>
            </a:xfrm>
            <a:prstGeom prst="roundRect">
              <a:avLst>
                <a:gd name="adj" fmla="val 5123"/>
              </a:avLst>
            </a:prstGeom>
            <a:solidFill>
              <a:srgbClr val="FFFFFF">
                <a:shade val="85000"/>
              </a:srgbClr>
            </a:solidFill>
            <a:ln>
              <a:noFill/>
            </a:ln>
            <a:effectLst>
              <a:reflection blurRad="12700" stA="38000" endPos="28000" dist="5000" dir="5400000" sy="-100000" algn="bl" rotWithShape="0"/>
            </a:effectLst>
          </p:spPr>
        </p:pic>
      </p:grpSp>
      <p:grpSp>
        <p:nvGrpSpPr>
          <p:cNvPr id="30" name="Group 2"/>
          <p:cNvGrpSpPr/>
          <p:nvPr/>
        </p:nvGrpSpPr>
        <p:grpSpPr>
          <a:xfrm>
            <a:off x="5088388" y="3166739"/>
            <a:ext cx="1997613" cy="762419"/>
            <a:chOff x="3817285" y="2895182"/>
            <a:chExt cx="1498600" cy="762419"/>
          </a:xfrm>
        </p:grpSpPr>
        <p:sp>
          <p:nvSpPr>
            <p:cNvPr id="11" name="Freeform 11"/>
            <p:cNvSpPr>
              <a:spLocks/>
            </p:cNvSpPr>
            <p:nvPr/>
          </p:nvSpPr>
          <p:spPr bwMode="auto">
            <a:xfrm>
              <a:off x="3817285" y="3148013"/>
              <a:ext cx="1498600" cy="509588"/>
            </a:xfrm>
            <a:custGeom>
              <a:avLst/>
              <a:gdLst>
                <a:gd name="T0" fmla="*/ 200 w 400"/>
                <a:gd name="T1" fmla="*/ 0 h 136"/>
                <a:gd name="T2" fmla="*/ 276 w 400"/>
                <a:gd name="T3" fmla="*/ 5 h 136"/>
                <a:gd name="T4" fmla="*/ 338 w 400"/>
                <a:gd name="T5" fmla="*/ 19 h 136"/>
                <a:gd name="T6" fmla="*/ 382 w 400"/>
                <a:gd name="T7" fmla="*/ 40 h 136"/>
                <a:gd name="T8" fmla="*/ 400 w 400"/>
                <a:gd name="T9" fmla="*/ 66 h 136"/>
                <a:gd name="T10" fmla="*/ 386 w 400"/>
                <a:gd name="T11" fmla="*/ 93 h 136"/>
                <a:gd name="T12" fmla="*/ 344 w 400"/>
                <a:gd name="T13" fmla="*/ 115 h 136"/>
                <a:gd name="T14" fmla="*/ 280 w 400"/>
                <a:gd name="T15" fmla="*/ 131 h 136"/>
                <a:gd name="T16" fmla="*/ 200 w 400"/>
                <a:gd name="T17" fmla="*/ 136 h 136"/>
                <a:gd name="T18" fmla="*/ 120 w 400"/>
                <a:gd name="T19" fmla="*/ 131 h 136"/>
                <a:gd name="T20" fmla="*/ 56 w 400"/>
                <a:gd name="T21" fmla="*/ 115 h 136"/>
                <a:gd name="T22" fmla="*/ 14 w 400"/>
                <a:gd name="T23" fmla="*/ 93 h 136"/>
                <a:gd name="T24" fmla="*/ 0 w 400"/>
                <a:gd name="T25" fmla="*/ 66 h 136"/>
                <a:gd name="T26" fmla="*/ 18 w 400"/>
                <a:gd name="T27" fmla="*/ 40 h 136"/>
                <a:gd name="T28" fmla="*/ 62 w 400"/>
                <a:gd name="T29" fmla="*/ 19 h 136"/>
                <a:gd name="T30" fmla="*/ 124 w 400"/>
                <a:gd name="T31" fmla="*/ 5 h 136"/>
                <a:gd name="T32" fmla="*/ 200 w 400"/>
                <a:gd name="T33"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0" h="136">
                  <a:moveTo>
                    <a:pt x="200" y="0"/>
                  </a:moveTo>
                  <a:cubicBezTo>
                    <a:pt x="227" y="0"/>
                    <a:pt x="252" y="2"/>
                    <a:pt x="276" y="5"/>
                  </a:cubicBezTo>
                  <a:cubicBezTo>
                    <a:pt x="299" y="8"/>
                    <a:pt x="320" y="13"/>
                    <a:pt x="338" y="19"/>
                  </a:cubicBezTo>
                  <a:cubicBezTo>
                    <a:pt x="356" y="25"/>
                    <a:pt x="371" y="32"/>
                    <a:pt x="382" y="40"/>
                  </a:cubicBezTo>
                  <a:cubicBezTo>
                    <a:pt x="392" y="48"/>
                    <a:pt x="399" y="57"/>
                    <a:pt x="400" y="66"/>
                  </a:cubicBezTo>
                  <a:cubicBezTo>
                    <a:pt x="400" y="75"/>
                    <a:pt x="396" y="85"/>
                    <a:pt x="386" y="93"/>
                  </a:cubicBezTo>
                  <a:cubicBezTo>
                    <a:pt x="376" y="101"/>
                    <a:pt x="362" y="109"/>
                    <a:pt x="344" y="115"/>
                  </a:cubicBezTo>
                  <a:cubicBezTo>
                    <a:pt x="326" y="122"/>
                    <a:pt x="304" y="127"/>
                    <a:pt x="280" y="131"/>
                  </a:cubicBezTo>
                  <a:cubicBezTo>
                    <a:pt x="255" y="134"/>
                    <a:pt x="228" y="136"/>
                    <a:pt x="200" y="136"/>
                  </a:cubicBezTo>
                  <a:cubicBezTo>
                    <a:pt x="172" y="136"/>
                    <a:pt x="145" y="134"/>
                    <a:pt x="120" y="131"/>
                  </a:cubicBezTo>
                  <a:cubicBezTo>
                    <a:pt x="96" y="127"/>
                    <a:pt x="74" y="122"/>
                    <a:pt x="56" y="115"/>
                  </a:cubicBezTo>
                  <a:cubicBezTo>
                    <a:pt x="38" y="109"/>
                    <a:pt x="24" y="101"/>
                    <a:pt x="14" y="93"/>
                  </a:cubicBezTo>
                  <a:cubicBezTo>
                    <a:pt x="4" y="85"/>
                    <a:pt x="0" y="75"/>
                    <a:pt x="0" y="66"/>
                  </a:cubicBezTo>
                  <a:cubicBezTo>
                    <a:pt x="1" y="57"/>
                    <a:pt x="8" y="48"/>
                    <a:pt x="18" y="40"/>
                  </a:cubicBezTo>
                  <a:cubicBezTo>
                    <a:pt x="29" y="32"/>
                    <a:pt x="44" y="25"/>
                    <a:pt x="62" y="19"/>
                  </a:cubicBezTo>
                  <a:cubicBezTo>
                    <a:pt x="80" y="13"/>
                    <a:pt x="101" y="8"/>
                    <a:pt x="124" y="5"/>
                  </a:cubicBezTo>
                  <a:cubicBezTo>
                    <a:pt x="148" y="2"/>
                    <a:pt x="173" y="0"/>
                    <a:pt x="200" y="0"/>
                  </a:cubicBezTo>
                  <a:close/>
                </a:path>
              </a:pathLst>
            </a:custGeom>
            <a:gradFill flip="none" rotWithShape="1">
              <a:gsLst>
                <a:gs pos="0">
                  <a:schemeClr val="accent5">
                    <a:alpha val="49000"/>
                    <a:lumMod val="75000"/>
                    <a:lumOff val="25000"/>
                  </a:schemeClr>
                </a:gs>
                <a:gs pos="100000">
                  <a:schemeClr val="accent5">
                    <a:alpha val="57000"/>
                    <a:lumMod val="61000"/>
                    <a:lumOff val="39000"/>
                  </a:schemeClr>
                </a:gs>
              </a:gsLst>
              <a:lin ang="5400000" scaled="1"/>
              <a:tileRect/>
            </a:gradFill>
            <a:ln w="3175">
              <a:noFill/>
              <a:round/>
              <a:headEnd/>
              <a:tailEnd/>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31" name="Group 136"/>
            <p:cNvGrpSpPr/>
            <p:nvPr/>
          </p:nvGrpSpPr>
          <p:grpSpPr>
            <a:xfrm>
              <a:off x="4092659" y="2895182"/>
              <a:ext cx="990432" cy="598143"/>
              <a:chOff x="4141890" y="3467187"/>
              <a:chExt cx="990432" cy="598143"/>
            </a:xfrm>
            <a:effectLst>
              <a:glow rad="63500">
                <a:srgbClr val="080808">
                  <a:alpha val="6000"/>
                </a:srgbClr>
              </a:glow>
              <a:outerShdw blurRad="76200" dir="18900000" sy="23000" kx="-1200000" algn="bl" rotWithShape="0">
                <a:prstClr val="black">
                  <a:alpha val="20000"/>
                </a:prstClr>
              </a:outerShdw>
            </a:effectLst>
          </p:grpSpPr>
          <p:sp>
            <p:nvSpPr>
              <p:cNvPr id="138" name="Freeform 8"/>
              <p:cNvSpPr>
                <a:spLocks/>
              </p:cNvSpPr>
              <p:nvPr/>
            </p:nvSpPr>
            <p:spPr bwMode="auto">
              <a:xfrm>
                <a:off x="4766868" y="3467187"/>
                <a:ext cx="159163" cy="499948"/>
              </a:xfrm>
              <a:custGeom>
                <a:avLst/>
                <a:gdLst/>
                <a:ahLst/>
                <a:cxnLst>
                  <a:cxn ang="0">
                    <a:pos x="88" y="148"/>
                  </a:cxn>
                  <a:cxn ang="0">
                    <a:pos x="84" y="113"/>
                  </a:cxn>
                  <a:cxn ang="0">
                    <a:pos x="82" y="55"/>
                  </a:cxn>
                  <a:cxn ang="0">
                    <a:pos x="61" y="47"/>
                  </a:cxn>
                  <a:cxn ang="0">
                    <a:pos x="60" y="44"/>
                  </a:cxn>
                  <a:cxn ang="0">
                    <a:pos x="61" y="39"/>
                  </a:cxn>
                  <a:cxn ang="0">
                    <a:pos x="64" y="33"/>
                  </a:cxn>
                  <a:cxn ang="0">
                    <a:pos x="66" y="19"/>
                  </a:cxn>
                  <a:cxn ang="0">
                    <a:pos x="51" y="2"/>
                  </a:cxn>
                  <a:cxn ang="0">
                    <a:pos x="32" y="20"/>
                  </a:cxn>
                  <a:cxn ang="0">
                    <a:pos x="36" y="33"/>
                  </a:cxn>
                  <a:cxn ang="0">
                    <a:pos x="38" y="44"/>
                  </a:cxn>
                  <a:cxn ang="0">
                    <a:pos x="33" y="49"/>
                  </a:cxn>
                  <a:cxn ang="0">
                    <a:pos x="9" y="57"/>
                  </a:cxn>
                  <a:cxn ang="0">
                    <a:pos x="5" y="74"/>
                  </a:cxn>
                  <a:cxn ang="0">
                    <a:pos x="1" y="94"/>
                  </a:cxn>
                  <a:cxn ang="0">
                    <a:pos x="4" y="117"/>
                  </a:cxn>
                  <a:cxn ang="0">
                    <a:pos x="10" y="145"/>
                  </a:cxn>
                  <a:cxn ang="0">
                    <a:pos x="13" y="182"/>
                  </a:cxn>
                  <a:cxn ang="0">
                    <a:pos x="17" y="235"/>
                  </a:cxn>
                  <a:cxn ang="0">
                    <a:pos x="18" y="292"/>
                  </a:cxn>
                  <a:cxn ang="0">
                    <a:pos x="21" y="306"/>
                  </a:cxn>
                  <a:cxn ang="0">
                    <a:pos x="15" y="323"/>
                  </a:cxn>
                  <a:cxn ang="0">
                    <a:pos x="32" y="315"/>
                  </a:cxn>
                  <a:cxn ang="0">
                    <a:pos x="41" y="300"/>
                  </a:cxn>
                  <a:cxn ang="0">
                    <a:pos x="40" y="265"/>
                  </a:cxn>
                  <a:cxn ang="0">
                    <a:pos x="43" y="236"/>
                  </a:cxn>
                  <a:cxn ang="0">
                    <a:pos x="48" y="191"/>
                  </a:cxn>
                  <a:cxn ang="0">
                    <a:pos x="52" y="229"/>
                  </a:cxn>
                  <a:cxn ang="0">
                    <a:pos x="57" y="273"/>
                  </a:cxn>
                  <a:cxn ang="0">
                    <a:pos x="55" y="302"/>
                  </a:cxn>
                  <a:cxn ang="0">
                    <a:pos x="61" y="322"/>
                  </a:cxn>
                  <a:cxn ang="0">
                    <a:pos x="70" y="324"/>
                  </a:cxn>
                  <a:cxn ang="0">
                    <a:pos x="84" y="332"/>
                  </a:cxn>
                  <a:cxn ang="0">
                    <a:pos x="78" y="307"/>
                  </a:cxn>
                  <a:cxn ang="0">
                    <a:pos x="77" y="293"/>
                  </a:cxn>
                  <a:cxn ang="0">
                    <a:pos x="79" y="217"/>
                  </a:cxn>
                  <a:cxn ang="0">
                    <a:pos x="81" y="178"/>
                  </a:cxn>
                  <a:cxn ang="0">
                    <a:pos x="90" y="167"/>
                  </a:cxn>
                </a:cxnLst>
                <a:rect l="0" t="0" r="r" b="b"/>
                <a:pathLst>
                  <a:path w="95" h="332">
                    <a:moveTo>
                      <a:pt x="90" y="167"/>
                    </a:moveTo>
                    <a:cubicBezTo>
                      <a:pt x="89" y="161"/>
                      <a:pt x="89" y="154"/>
                      <a:pt x="88" y="148"/>
                    </a:cubicBezTo>
                    <a:cubicBezTo>
                      <a:pt x="86" y="137"/>
                      <a:pt x="83" y="127"/>
                      <a:pt x="81" y="116"/>
                    </a:cubicBezTo>
                    <a:cubicBezTo>
                      <a:pt x="84" y="117"/>
                      <a:pt x="84" y="115"/>
                      <a:pt x="84" y="113"/>
                    </a:cubicBezTo>
                    <a:cubicBezTo>
                      <a:pt x="95" y="115"/>
                      <a:pt x="89" y="78"/>
                      <a:pt x="90" y="72"/>
                    </a:cubicBezTo>
                    <a:cubicBezTo>
                      <a:pt x="92" y="63"/>
                      <a:pt x="91" y="57"/>
                      <a:pt x="82" y="55"/>
                    </a:cubicBezTo>
                    <a:cubicBezTo>
                      <a:pt x="77" y="54"/>
                      <a:pt x="72" y="53"/>
                      <a:pt x="67" y="51"/>
                    </a:cubicBezTo>
                    <a:cubicBezTo>
                      <a:pt x="66" y="51"/>
                      <a:pt x="63" y="49"/>
                      <a:pt x="61" y="47"/>
                    </a:cubicBezTo>
                    <a:cubicBezTo>
                      <a:pt x="61" y="46"/>
                      <a:pt x="61" y="45"/>
                      <a:pt x="61" y="44"/>
                    </a:cubicBezTo>
                    <a:cubicBezTo>
                      <a:pt x="60" y="44"/>
                      <a:pt x="60" y="44"/>
                      <a:pt x="60" y="44"/>
                    </a:cubicBezTo>
                    <a:cubicBezTo>
                      <a:pt x="60" y="44"/>
                      <a:pt x="60" y="44"/>
                      <a:pt x="60" y="44"/>
                    </a:cubicBezTo>
                    <a:cubicBezTo>
                      <a:pt x="60" y="42"/>
                      <a:pt x="60" y="40"/>
                      <a:pt x="61" y="39"/>
                    </a:cubicBezTo>
                    <a:cubicBezTo>
                      <a:pt x="61" y="37"/>
                      <a:pt x="61" y="36"/>
                      <a:pt x="61" y="35"/>
                    </a:cubicBezTo>
                    <a:cubicBezTo>
                      <a:pt x="61" y="34"/>
                      <a:pt x="63" y="34"/>
                      <a:pt x="64" y="33"/>
                    </a:cubicBezTo>
                    <a:cubicBezTo>
                      <a:pt x="65" y="30"/>
                      <a:pt x="66" y="27"/>
                      <a:pt x="65" y="24"/>
                    </a:cubicBezTo>
                    <a:cubicBezTo>
                      <a:pt x="65" y="22"/>
                      <a:pt x="66" y="21"/>
                      <a:pt x="66" y="19"/>
                    </a:cubicBezTo>
                    <a:cubicBezTo>
                      <a:pt x="67" y="16"/>
                      <a:pt x="63" y="0"/>
                      <a:pt x="57" y="4"/>
                    </a:cubicBezTo>
                    <a:cubicBezTo>
                      <a:pt x="56" y="2"/>
                      <a:pt x="53" y="2"/>
                      <a:pt x="51" y="2"/>
                    </a:cubicBezTo>
                    <a:cubicBezTo>
                      <a:pt x="46" y="1"/>
                      <a:pt x="41" y="3"/>
                      <a:pt x="37" y="7"/>
                    </a:cubicBezTo>
                    <a:cubicBezTo>
                      <a:pt x="33" y="10"/>
                      <a:pt x="33" y="15"/>
                      <a:pt x="32" y="20"/>
                    </a:cubicBezTo>
                    <a:cubicBezTo>
                      <a:pt x="32" y="22"/>
                      <a:pt x="33" y="27"/>
                      <a:pt x="34" y="28"/>
                    </a:cubicBezTo>
                    <a:cubicBezTo>
                      <a:pt x="34" y="30"/>
                      <a:pt x="36" y="32"/>
                      <a:pt x="36" y="33"/>
                    </a:cubicBezTo>
                    <a:cubicBezTo>
                      <a:pt x="37" y="35"/>
                      <a:pt x="36" y="37"/>
                      <a:pt x="37" y="39"/>
                    </a:cubicBezTo>
                    <a:cubicBezTo>
                      <a:pt x="38" y="41"/>
                      <a:pt x="39" y="42"/>
                      <a:pt x="38" y="44"/>
                    </a:cubicBezTo>
                    <a:cubicBezTo>
                      <a:pt x="37" y="45"/>
                      <a:pt x="37" y="46"/>
                      <a:pt x="37" y="47"/>
                    </a:cubicBezTo>
                    <a:cubicBezTo>
                      <a:pt x="36" y="48"/>
                      <a:pt x="35" y="49"/>
                      <a:pt x="33" y="49"/>
                    </a:cubicBezTo>
                    <a:cubicBezTo>
                      <a:pt x="29" y="50"/>
                      <a:pt x="25" y="52"/>
                      <a:pt x="20" y="53"/>
                    </a:cubicBezTo>
                    <a:cubicBezTo>
                      <a:pt x="17" y="54"/>
                      <a:pt x="11" y="54"/>
                      <a:pt x="9" y="57"/>
                    </a:cubicBezTo>
                    <a:cubicBezTo>
                      <a:pt x="7" y="60"/>
                      <a:pt x="6" y="66"/>
                      <a:pt x="6" y="69"/>
                    </a:cubicBezTo>
                    <a:cubicBezTo>
                      <a:pt x="6" y="71"/>
                      <a:pt x="5" y="73"/>
                      <a:pt x="5" y="74"/>
                    </a:cubicBezTo>
                    <a:cubicBezTo>
                      <a:pt x="4" y="77"/>
                      <a:pt x="7" y="79"/>
                      <a:pt x="5" y="81"/>
                    </a:cubicBezTo>
                    <a:cubicBezTo>
                      <a:pt x="2" y="84"/>
                      <a:pt x="2" y="90"/>
                      <a:pt x="1" y="94"/>
                    </a:cubicBezTo>
                    <a:cubicBezTo>
                      <a:pt x="0" y="98"/>
                      <a:pt x="1" y="101"/>
                      <a:pt x="0" y="105"/>
                    </a:cubicBezTo>
                    <a:cubicBezTo>
                      <a:pt x="0" y="107"/>
                      <a:pt x="2" y="116"/>
                      <a:pt x="4" y="117"/>
                    </a:cubicBezTo>
                    <a:cubicBezTo>
                      <a:pt x="7" y="120"/>
                      <a:pt x="12" y="120"/>
                      <a:pt x="16" y="121"/>
                    </a:cubicBezTo>
                    <a:cubicBezTo>
                      <a:pt x="14" y="129"/>
                      <a:pt x="12" y="137"/>
                      <a:pt x="10" y="145"/>
                    </a:cubicBezTo>
                    <a:cubicBezTo>
                      <a:pt x="9" y="150"/>
                      <a:pt x="3" y="172"/>
                      <a:pt x="9" y="174"/>
                    </a:cubicBezTo>
                    <a:cubicBezTo>
                      <a:pt x="13" y="176"/>
                      <a:pt x="12" y="177"/>
                      <a:pt x="13" y="182"/>
                    </a:cubicBezTo>
                    <a:cubicBezTo>
                      <a:pt x="13" y="188"/>
                      <a:pt x="14" y="194"/>
                      <a:pt x="14" y="200"/>
                    </a:cubicBezTo>
                    <a:cubicBezTo>
                      <a:pt x="15" y="212"/>
                      <a:pt x="16" y="223"/>
                      <a:pt x="17" y="235"/>
                    </a:cubicBezTo>
                    <a:cubicBezTo>
                      <a:pt x="18" y="246"/>
                      <a:pt x="18" y="257"/>
                      <a:pt x="18" y="269"/>
                    </a:cubicBezTo>
                    <a:cubicBezTo>
                      <a:pt x="18" y="276"/>
                      <a:pt x="17" y="284"/>
                      <a:pt x="18" y="292"/>
                    </a:cubicBezTo>
                    <a:cubicBezTo>
                      <a:pt x="18" y="295"/>
                      <a:pt x="19" y="298"/>
                      <a:pt x="21" y="300"/>
                    </a:cubicBezTo>
                    <a:cubicBezTo>
                      <a:pt x="21" y="301"/>
                      <a:pt x="21" y="306"/>
                      <a:pt x="21" y="306"/>
                    </a:cubicBezTo>
                    <a:cubicBezTo>
                      <a:pt x="16" y="310"/>
                      <a:pt x="11" y="313"/>
                      <a:pt x="7" y="317"/>
                    </a:cubicBezTo>
                    <a:cubicBezTo>
                      <a:pt x="0" y="323"/>
                      <a:pt x="12" y="323"/>
                      <a:pt x="15" y="323"/>
                    </a:cubicBezTo>
                    <a:cubicBezTo>
                      <a:pt x="19" y="322"/>
                      <a:pt x="22" y="322"/>
                      <a:pt x="25" y="320"/>
                    </a:cubicBezTo>
                    <a:cubicBezTo>
                      <a:pt x="27" y="319"/>
                      <a:pt x="30" y="315"/>
                      <a:pt x="32" y="315"/>
                    </a:cubicBezTo>
                    <a:cubicBezTo>
                      <a:pt x="38" y="317"/>
                      <a:pt x="38" y="311"/>
                      <a:pt x="40" y="308"/>
                    </a:cubicBezTo>
                    <a:cubicBezTo>
                      <a:pt x="40" y="305"/>
                      <a:pt x="40" y="302"/>
                      <a:pt x="41" y="300"/>
                    </a:cubicBezTo>
                    <a:cubicBezTo>
                      <a:pt x="42" y="294"/>
                      <a:pt x="41" y="289"/>
                      <a:pt x="41" y="283"/>
                    </a:cubicBezTo>
                    <a:cubicBezTo>
                      <a:pt x="41" y="277"/>
                      <a:pt x="40" y="271"/>
                      <a:pt x="40" y="265"/>
                    </a:cubicBezTo>
                    <a:cubicBezTo>
                      <a:pt x="41" y="260"/>
                      <a:pt x="41" y="254"/>
                      <a:pt x="41" y="248"/>
                    </a:cubicBezTo>
                    <a:cubicBezTo>
                      <a:pt x="40" y="244"/>
                      <a:pt x="42" y="240"/>
                      <a:pt x="43" y="236"/>
                    </a:cubicBezTo>
                    <a:cubicBezTo>
                      <a:pt x="43" y="231"/>
                      <a:pt x="43" y="226"/>
                      <a:pt x="44" y="221"/>
                    </a:cubicBezTo>
                    <a:cubicBezTo>
                      <a:pt x="46" y="211"/>
                      <a:pt x="45" y="201"/>
                      <a:pt x="48" y="191"/>
                    </a:cubicBezTo>
                    <a:cubicBezTo>
                      <a:pt x="48" y="198"/>
                      <a:pt x="50" y="204"/>
                      <a:pt x="51" y="211"/>
                    </a:cubicBezTo>
                    <a:cubicBezTo>
                      <a:pt x="52" y="217"/>
                      <a:pt x="52" y="223"/>
                      <a:pt x="52" y="229"/>
                    </a:cubicBezTo>
                    <a:cubicBezTo>
                      <a:pt x="52" y="240"/>
                      <a:pt x="53" y="250"/>
                      <a:pt x="55" y="261"/>
                    </a:cubicBezTo>
                    <a:cubicBezTo>
                      <a:pt x="55" y="265"/>
                      <a:pt x="56" y="269"/>
                      <a:pt x="57" y="273"/>
                    </a:cubicBezTo>
                    <a:cubicBezTo>
                      <a:pt x="58" y="278"/>
                      <a:pt x="57" y="282"/>
                      <a:pt x="56" y="287"/>
                    </a:cubicBezTo>
                    <a:cubicBezTo>
                      <a:pt x="56" y="292"/>
                      <a:pt x="56" y="297"/>
                      <a:pt x="55" y="302"/>
                    </a:cubicBezTo>
                    <a:cubicBezTo>
                      <a:pt x="55" y="306"/>
                      <a:pt x="57" y="309"/>
                      <a:pt x="58" y="313"/>
                    </a:cubicBezTo>
                    <a:cubicBezTo>
                      <a:pt x="58" y="316"/>
                      <a:pt x="58" y="320"/>
                      <a:pt x="61" y="322"/>
                    </a:cubicBezTo>
                    <a:cubicBezTo>
                      <a:pt x="63" y="323"/>
                      <a:pt x="64" y="323"/>
                      <a:pt x="66" y="323"/>
                    </a:cubicBezTo>
                    <a:cubicBezTo>
                      <a:pt x="67" y="323"/>
                      <a:pt x="68" y="323"/>
                      <a:pt x="70" y="324"/>
                    </a:cubicBezTo>
                    <a:cubicBezTo>
                      <a:pt x="72" y="326"/>
                      <a:pt x="73" y="329"/>
                      <a:pt x="76" y="330"/>
                    </a:cubicBezTo>
                    <a:cubicBezTo>
                      <a:pt x="78" y="332"/>
                      <a:pt x="81" y="332"/>
                      <a:pt x="84" y="332"/>
                    </a:cubicBezTo>
                    <a:cubicBezTo>
                      <a:pt x="95" y="331"/>
                      <a:pt x="86" y="321"/>
                      <a:pt x="82" y="318"/>
                    </a:cubicBezTo>
                    <a:cubicBezTo>
                      <a:pt x="77" y="315"/>
                      <a:pt x="78" y="312"/>
                      <a:pt x="78" y="307"/>
                    </a:cubicBezTo>
                    <a:cubicBezTo>
                      <a:pt x="78" y="304"/>
                      <a:pt x="76" y="303"/>
                      <a:pt x="75" y="300"/>
                    </a:cubicBezTo>
                    <a:cubicBezTo>
                      <a:pt x="75" y="298"/>
                      <a:pt x="76" y="295"/>
                      <a:pt x="77" y="293"/>
                    </a:cubicBezTo>
                    <a:cubicBezTo>
                      <a:pt x="79" y="280"/>
                      <a:pt x="79" y="267"/>
                      <a:pt x="79" y="254"/>
                    </a:cubicBezTo>
                    <a:cubicBezTo>
                      <a:pt x="79" y="241"/>
                      <a:pt x="78" y="229"/>
                      <a:pt x="79" y="217"/>
                    </a:cubicBezTo>
                    <a:cubicBezTo>
                      <a:pt x="80" y="210"/>
                      <a:pt x="79" y="203"/>
                      <a:pt x="80" y="195"/>
                    </a:cubicBezTo>
                    <a:cubicBezTo>
                      <a:pt x="80" y="194"/>
                      <a:pt x="80" y="178"/>
                      <a:pt x="81" y="178"/>
                    </a:cubicBezTo>
                    <a:cubicBezTo>
                      <a:pt x="83" y="177"/>
                      <a:pt x="90" y="176"/>
                      <a:pt x="91" y="174"/>
                    </a:cubicBezTo>
                    <a:cubicBezTo>
                      <a:pt x="91" y="172"/>
                      <a:pt x="90" y="168"/>
                      <a:pt x="90" y="167"/>
                    </a:cubicBezTo>
                    <a:close/>
                  </a:path>
                </a:pathLst>
              </a:custGeom>
              <a:solidFill>
                <a:srgbClr val="FFFFFF"/>
              </a:solidFill>
              <a:ln w="9525">
                <a:noFill/>
                <a:round/>
                <a:headEnd/>
                <a:tailEnd/>
              </a:ln>
              <a:effectLst>
                <a:reflection blurRad="6350" stA="52000" endA="300" endPos="35000" dir="5400000" sy="-100000" algn="bl" rotWithShape="0"/>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39" name="Freeform 10"/>
              <p:cNvSpPr>
                <a:spLocks/>
              </p:cNvSpPr>
              <p:nvPr/>
            </p:nvSpPr>
            <p:spPr bwMode="auto">
              <a:xfrm>
                <a:off x="4327204" y="3507250"/>
                <a:ext cx="217827" cy="486816"/>
              </a:xfrm>
              <a:custGeom>
                <a:avLst/>
                <a:gdLst/>
                <a:ahLst/>
                <a:cxnLst>
                  <a:cxn ang="0">
                    <a:pos x="113" y="312"/>
                  </a:cxn>
                  <a:cxn ang="0">
                    <a:pos x="112" y="297"/>
                  </a:cxn>
                  <a:cxn ang="0">
                    <a:pos x="102" y="225"/>
                  </a:cxn>
                  <a:cxn ang="0">
                    <a:pos x="98" y="193"/>
                  </a:cxn>
                  <a:cxn ang="0">
                    <a:pos x="104" y="165"/>
                  </a:cxn>
                  <a:cxn ang="0">
                    <a:pos x="110" y="145"/>
                  </a:cxn>
                  <a:cxn ang="0">
                    <a:pos x="113" y="116"/>
                  </a:cxn>
                  <a:cxn ang="0">
                    <a:pos x="111" y="110"/>
                  </a:cxn>
                  <a:cxn ang="0">
                    <a:pos x="108" y="82"/>
                  </a:cxn>
                  <a:cxn ang="0">
                    <a:pos x="98" y="59"/>
                  </a:cxn>
                  <a:cxn ang="0">
                    <a:pos x="71" y="45"/>
                  </a:cxn>
                  <a:cxn ang="0">
                    <a:pos x="78" y="18"/>
                  </a:cxn>
                  <a:cxn ang="0">
                    <a:pos x="60" y="1"/>
                  </a:cxn>
                  <a:cxn ang="0">
                    <a:pos x="47" y="10"/>
                  </a:cxn>
                  <a:cxn ang="0">
                    <a:pos x="49" y="35"/>
                  </a:cxn>
                  <a:cxn ang="0">
                    <a:pos x="46" y="46"/>
                  </a:cxn>
                  <a:cxn ang="0">
                    <a:pos x="17" y="59"/>
                  </a:cxn>
                  <a:cxn ang="0">
                    <a:pos x="9" y="87"/>
                  </a:cxn>
                  <a:cxn ang="0">
                    <a:pos x="5" y="109"/>
                  </a:cxn>
                  <a:cxn ang="0">
                    <a:pos x="2" y="127"/>
                  </a:cxn>
                  <a:cxn ang="0">
                    <a:pos x="10" y="151"/>
                  </a:cxn>
                  <a:cxn ang="0">
                    <a:pos x="24" y="193"/>
                  </a:cxn>
                  <a:cxn ang="0">
                    <a:pos x="33" y="293"/>
                  </a:cxn>
                  <a:cxn ang="0">
                    <a:pos x="39" y="314"/>
                  </a:cxn>
                  <a:cxn ang="0">
                    <a:pos x="47" y="338"/>
                  </a:cxn>
                  <a:cxn ang="0">
                    <a:pos x="55" y="314"/>
                  </a:cxn>
                  <a:cxn ang="0">
                    <a:pos x="54" y="294"/>
                  </a:cxn>
                  <a:cxn ang="0">
                    <a:pos x="54" y="273"/>
                  </a:cxn>
                  <a:cxn ang="0">
                    <a:pos x="56" y="242"/>
                  </a:cxn>
                  <a:cxn ang="0">
                    <a:pos x="57" y="219"/>
                  </a:cxn>
                  <a:cxn ang="0">
                    <a:pos x="62" y="198"/>
                  </a:cxn>
                  <a:cxn ang="0">
                    <a:pos x="84" y="289"/>
                  </a:cxn>
                  <a:cxn ang="0">
                    <a:pos x="87" y="303"/>
                  </a:cxn>
                  <a:cxn ang="0">
                    <a:pos x="99" y="327"/>
                  </a:cxn>
                  <a:cxn ang="0">
                    <a:pos x="119" y="336"/>
                  </a:cxn>
                </a:cxnLst>
                <a:rect l="0" t="0" r="r" b="b"/>
                <a:pathLst>
                  <a:path w="136" h="338">
                    <a:moveTo>
                      <a:pt x="129" y="328"/>
                    </a:moveTo>
                    <a:cubicBezTo>
                      <a:pt x="123" y="323"/>
                      <a:pt x="118" y="320"/>
                      <a:pt x="113" y="312"/>
                    </a:cubicBezTo>
                    <a:cubicBezTo>
                      <a:pt x="114" y="311"/>
                      <a:pt x="113" y="308"/>
                      <a:pt x="112" y="306"/>
                    </a:cubicBezTo>
                    <a:cubicBezTo>
                      <a:pt x="111" y="304"/>
                      <a:pt x="113" y="300"/>
                      <a:pt x="112" y="297"/>
                    </a:cubicBezTo>
                    <a:cubicBezTo>
                      <a:pt x="111" y="288"/>
                      <a:pt x="109" y="280"/>
                      <a:pt x="107" y="271"/>
                    </a:cubicBezTo>
                    <a:cubicBezTo>
                      <a:pt x="104" y="256"/>
                      <a:pt x="103" y="241"/>
                      <a:pt x="102" y="225"/>
                    </a:cubicBezTo>
                    <a:cubicBezTo>
                      <a:pt x="101" y="218"/>
                      <a:pt x="100" y="210"/>
                      <a:pt x="99" y="202"/>
                    </a:cubicBezTo>
                    <a:cubicBezTo>
                      <a:pt x="99" y="199"/>
                      <a:pt x="98" y="196"/>
                      <a:pt x="98" y="193"/>
                    </a:cubicBezTo>
                    <a:cubicBezTo>
                      <a:pt x="98" y="190"/>
                      <a:pt x="98" y="187"/>
                      <a:pt x="98" y="184"/>
                    </a:cubicBezTo>
                    <a:cubicBezTo>
                      <a:pt x="98" y="179"/>
                      <a:pt x="96" y="165"/>
                      <a:pt x="104" y="165"/>
                    </a:cubicBezTo>
                    <a:cubicBezTo>
                      <a:pt x="106" y="164"/>
                      <a:pt x="107" y="156"/>
                      <a:pt x="108" y="154"/>
                    </a:cubicBezTo>
                    <a:cubicBezTo>
                      <a:pt x="110" y="150"/>
                      <a:pt x="111" y="149"/>
                      <a:pt x="110" y="145"/>
                    </a:cubicBezTo>
                    <a:cubicBezTo>
                      <a:pt x="115" y="141"/>
                      <a:pt x="108" y="134"/>
                      <a:pt x="112" y="130"/>
                    </a:cubicBezTo>
                    <a:cubicBezTo>
                      <a:pt x="114" y="127"/>
                      <a:pt x="114" y="120"/>
                      <a:pt x="113" y="116"/>
                    </a:cubicBezTo>
                    <a:cubicBezTo>
                      <a:pt x="113" y="115"/>
                      <a:pt x="112" y="115"/>
                      <a:pt x="111" y="114"/>
                    </a:cubicBezTo>
                    <a:cubicBezTo>
                      <a:pt x="110" y="113"/>
                      <a:pt x="111" y="112"/>
                      <a:pt x="111" y="110"/>
                    </a:cubicBezTo>
                    <a:cubicBezTo>
                      <a:pt x="111" y="108"/>
                      <a:pt x="109" y="106"/>
                      <a:pt x="110" y="104"/>
                    </a:cubicBezTo>
                    <a:cubicBezTo>
                      <a:pt x="110" y="96"/>
                      <a:pt x="108" y="89"/>
                      <a:pt x="108" y="82"/>
                    </a:cubicBezTo>
                    <a:cubicBezTo>
                      <a:pt x="108" y="78"/>
                      <a:pt x="107" y="74"/>
                      <a:pt x="107" y="70"/>
                    </a:cubicBezTo>
                    <a:cubicBezTo>
                      <a:pt x="106" y="63"/>
                      <a:pt x="104" y="61"/>
                      <a:pt x="98" y="59"/>
                    </a:cubicBezTo>
                    <a:cubicBezTo>
                      <a:pt x="93" y="57"/>
                      <a:pt x="88" y="56"/>
                      <a:pt x="83" y="54"/>
                    </a:cubicBezTo>
                    <a:cubicBezTo>
                      <a:pt x="78" y="52"/>
                      <a:pt x="75" y="49"/>
                      <a:pt x="71" y="45"/>
                    </a:cubicBezTo>
                    <a:cubicBezTo>
                      <a:pt x="72" y="41"/>
                      <a:pt x="74" y="36"/>
                      <a:pt x="76" y="33"/>
                    </a:cubicBezTo>
                    <a:cubicBezTo>
                      <a:pt x="78" y="29"/>
                      <a:pt x="76" y="22"/>
                      <a:pt x="78" y="18"/>
                    </a:cubicBezTo>
                    <a:cubicBezTo>
                      <a:pt x="80" y="13"/>
                      <a:pt x="73" y="0"/>
                      <a:pt x="67" y="1"/>
                    </a:cubicBezTo>
                    <a:cubicBezTo>
                      <a:pt x="65" y="2"/>
                      <a:pt x="62" y="1"/>
                      <a:pt x="60" y="1"/>
                    </a:cubicBezTo>
                    <a:cubicBezTo>
                      <a:pt x="57" y="1"/>
                      <a:pt x="56" y="1"/>
                      <a:pt x="53" y="3"/>
                    </a:cubicBezTo>
                    <a:cubicBezTo>
                      <a:pt x="51" y="4"/>
                      <a:pt x="48" y="7"/>
                      <a:pt x="47" y="10"/>
                    </a:cubicBezTo>
                    <a:cubicBezTo>
                      <a:pt x="46" y="14"/>
                      <a:pt x="47" y="17"/>
                      <a:pt x="46" y="21"/>
                    </a:cubicBezTo>
                    <a:cubicBezTo>
                      <a:pt x="45" y="26"/>
                      <a:pt x="43" y="32"/>
                      <a:pt x="49" y="35"/>
                    </a:cubicBezTo>
                    <a:cubicBezTo>
                      <a:pt x="49" y="36"/>
                      <a:pt x="49" y="38"/>
                      <a:pt x="49" y="40"/>
                    </a:cubicBezTo>
                    <a:cubicBezTo>
                      <a:pt x="49" y="43"/>
                      <a:pt x="48" y="44"/>
                      <a:pt x="46" y="46"/>
                    </a:cubicBezTo>
                    <a:cubicBezTo>
                      <a:pt x="44" y="51"/>
                      <a:pt x="38" y="52"/>
                      <a:pt x="33" y="54"/>
                    </a:cubicBezTo>
                    <a:cubicBezTo>
                      <a:pt x="28" y="55"/>
                      <a:pt x="21" y="56"/>
                      <a:pt x="17" y="59"/>
                    </a:cubicBezTo>
                    <a:cubicBezTo>
                      <a:pt x="12" y="61"/>
                      <a:pt x="13" y="65"/>
                      <a:pt x="12" y="70"/>
                    </a:cubicBezTo>
                    <a:cubicBezTo>
                      <a:pt x="10" y="75"/>
                      <a:pt x="9" y="81"/>
                      <a:pt x="9" y="87"/>
                    </a:cubicBezTo>
                    <a:cubicBezTo>
                      <a:pt x="8" y="93"/>
                      <a:pt x="7" y="98"/>
                      <a:pt x="6" y="104"/>
                    </a:cubicBezTo>
                    <a:cubicBezTo>
                      <a:pt x="6" y="106"/>
                      <a:pt x="6" y="107"/>
                      <a:pt x="5" y="109"/>
                    </a:cubicBezTo>
                    <a:cubicBezTo>
                      <a:pt x="4" y="112"/>
                      <a:pt x="5" y="115"/>
                      <a:pt x="4" y="117"/>
                    </a:cubicBezTo>
                    <a:cubicBezTo>
                      <a:pt x="3" y="120"/>
                      <a:pt x="0" y="124"/>
                      <a:pt x="2" y="127"/>
                    </a:cubicBezTo>
                    <a:cubicBezTo>
                      <a:pt x="3" y="130"/>
                      <a:pt x="5" y="132"/>
                      <a:pt x="6" y="135"/>
                    </a:cubicBezTo>
                    <a:cubicBezTo>
                      <a:pt x="9" y="140"/>
                      <a:pt x="6" y="145"/>
                      <a:pt x="10" y="151"/>
                    </a:cubicBezTo>
                    <a:cubicBezTo>
                      <a:pt x="12" y="156"/>
                      <a:pt x="16" y="159"/>
                      <a:pt x="19" y="163"/>
                    </a:cubicBezTo>
                    <a:cubicBezTo>
                      <a:pt x="26" y="171"/>
                      <a:pt x="23" y="184"/>
                      <a:pt x="24" y="193"/>
                    </a:cubicBezTo>
                    <a:cubicBezTo>
                      <a:pt x="24" y="215"/>
                      <a:pt x="27" y="236"/>
                      <a:pt x="29" y="258"/>
                    </a:cubicBezTo>
                    <a:cubicBezTo>
                      <a:pt x="30" y="269"/>
                      <a:pt x="30" y="282"/>
                      <a:pt x="33" y="293"/>
                    </a:cubicBezTo>
                    <a:cubicBezTo>
                      <a:pt x="33" y="294"/>
                      <a:pt x="36" y="298"/>
                      <a:pt x="36" y="299"/>
                    </a:cubicBezTo>
                    <a:cubicBezTo>
                      <a:pt x="36" y="302"/>
                      <a:pt x="36" y="313"/>
                      <a:pt x="39" y="314"/>
                    </a:cubicBezTo>
                    <a:cubicBezTo>
                      <a:pt x="39" y="318"/>
                      <a:pt x="37" y="322"/>
                      <a:pt x="37" y="326"/>
                    </a:cubicBezTo>
                    <a:cubicBezTo>
                      <a:pt x="36" y="332"/>
                      <a:pt x="41" y="338"/>
                      <a:pt x="47" y="338"/>
                    </a:cubicBezTo>
                    <a:cubicBezTo>
                      <a:pt x="53" y="338"/>
                      <a:pt x="56" y="338"/>
                      <a:pt x="57" y="331"/>
                    </a:cubicBezTo>
                    <a:cubicBezTo>
                      <a:pt x="57" y="325"/>
                      <a:pt x="54" y="320"/>
                      <a:pt x="55" y="314"/>
                    </a:cubicBezTo>
                    <a:cubicBezTo>
                      <a:pt x="57" y="312"/>
                      <a:pt x="59" y="305"/>
                      <a:pt x="59" y="302"/>
                    </a:cubicBezTo>
                    <a:cubicBezTo>
                      <a:pt x="58" y="299"/>
                      <a:pt x="56" y="297"/>
                      <a:pt x="54" y="294"/>
                    </a:cubicBezTo>
                    <a:cubicBezTo>
                      <a:pt x="51" y="292"/>
                      <a:pt x="53" y="290"/>
                      <a:pt x="54" y="287"/>
                    </a:cubicBezTo>
                    <a:cubicBezTo>
                      <a:pt x="55" y="284"/>
                      <a:pt x="53" y="277"/>
                      <a:pt x="54" y="273"/>
                    </a:cubicBezTo>
                    <a:cubicBezTo>
                      <a:pt x="54" y="268"/>
                      <a:pt x="55" y="263"/>
                      <a:pt x="54" y="259"/>
                    </a:cubicBezTo>
                    <a:cubicBezTo>
                      <a:pt x="54" y="253"/>
                      <a:pt x="57" y="248"/>
                      <a:pt x="56" y="242"/>
                    </a:cubicBezTo>
                    <a:cubicBezTo>
                      <a:pt x="55" y="237"/>
                      <a:pt x="56" y="232"/>
                      <a:pt x="57" y="227"/>
                    </a:cubicBezTo>
                    <a:cubicBezTo>
                      <a:pt x="57" y="224"/>
                      <a:pt x="57" y="222"/>
                      <a:pt x="57" y="219"/>
                    </a:cubicBezTo>
                    <a:cubicBezTo>
                      <a:pt x="58" y="216"/>
                      <a:pt x="61" y="214"/>
                      <a:pt x="61" y="210"/>
                    </a:cubicBezTo>
                    <a:cubicBezTo>
                      <a:pt x="62" y="206"/>
                      <a:pt x="61" y="202"/>
                      <a:pt x="62" y="198"/>
                    </a:cubicBezTo>
                    <a:cubicBezTo>
                      <a:pt x="66" y="218"/>
                      <a:pt x="70" y="239"/>
                      <a:pt x="75" y="259"/>
                    </a:cubicBezTo>
                    <a:cubicBezTo>
                      <a:pt x="77" y="269"/>
                      <a:pt x="80" y="279"/>
                      <a:pt x="84" y="289"/>
                    </a:cubicBezTo>
                    <a:cubicBezTo>
                      <a:pt x="85" y="292"/>
                      <a:pt x="86" y="294"/>
                      <a:pt x="87" y="297"/>
                    </a:cubicBezTo>
                    <a:cubicBezTo>
                      <a:pt x="88" y="299"/>
                      <a:pt x="87" y="301"/>
                      <a:pt x="87" y="303"/>
                    </a:cubicBezTo>
                    <a:cubicBezTo>
                      <a:pt x="86" y="308"/>
                      <a:pt x="90" y="313"/>
                      <a:pt x="90" y="318"/>
                    </a:cubicBezTo>
                    <a:cubicBezTo>
                      <a:pt x="91" y="324"/>
                      <a:pt x="93" y="325"/>
                      <a:pt x="99" y="327"/>
                    </a:cubicBezTo>
                    <a:cubicBezTo>
                      <a:pt x="102" y="326"/>
                      <a:pt x="102" y="326"/>
                      <a:pt x="102" y="326"/>
                    </a:cubicBezTo>
                    <a:cubicBezTo>
                      <a:pt x="107" y="331"/>
                      <a:pt x="112" y="335"/>
                      <a:pt x="119" y="336"/>
                    </a:cubicBezTo>
                    <a:cubicBezTo>
                      <a:pt x="123" y="337"/>
                      <a:pt x="136" y="335"/>
                      <a:pt x="129" y="328"/>
                    </a:cubicBezTo>
                    <a:close/>
                  </a:path>
                </a:pathLst>
              </a:custGeom>
              <a:solidFill>
                <a:srgbClr val="FFFFFF"/>
              </a:solidFill>
              <a:ln w="9525">
                <a:noFill/>
                <a:round/>
                <a:headEnd/>
                <a:tailEnd/>
              </a:ln>
              <a:effectLst>
                <a:reflection blurRad="6350" stA="52000" endA="300" endPos="35000" dir="5400000" sy="-100000" algn="bl" rotWithShape="0"/>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40" name="Freeform 17"/>
              <p:cNvSpPr>
                <a:spLocks noEditPoints="1"/>
              </p:cNvSpPr>
              <p:nvPr/>
            </p:nvSpPr>
            <p:spPr bwMode="auto">
              <a:xfrm>
                <a:off x="4545031" y="3539000"/>
                <a:ext cx="147251" cy="499949"/>
              </a:xfrm>
              <a:custGeom>
                <a:avLst/>
                <a:gdLst/>
                <a:ahLst/>
                <a:cxnLst>
                  <a:cxn ang="0">
                    <a:pos x="86" y="85"/>
                  </a:cxn>
                  <a:cxn ang="0">
                    <a:pos x="77" y="52"/>
                  </a:cxn>
                  <a:cxn ang="0">
                    <a:pos x="64" y="48"/>
                  </a:cxn>
                  <a:cxn ang="0">
                    <a:pos x="56" y="42"/>
                  </a:cxn>
                  <a:cxn ang="0">
                    <a:pos x="57" y="39"/>
                  </a:cxn>
                  <a:cxn ang="0">
                    <a:pos x="59" y="34"/>
                  </a:cxn>
                  <a:cxn ang="0">
                    <a:pos x="64" y="24"/>
                  </a:cxn>
                  <a:cxn ang="0">
                    <a:pos x="61" y="15"/>
                  </a:cxn>
                  <a:cxn ang="0">
                    <a:pos x="55" y="4"/>
                  </a:cxn>
                  <a:cxn ang="0">
                    <a:pos x="33" y="6"/>
                  </a:cxn>
                  <a:cxn ang="0">
                    <a:pos x="27" y="30"/>
                  </a:cxn>
                  <a:cxn ang="0">
                    <a:pos x="27" y="46"/>
                  </a:cxn>
                  <a:cxn ang="0">
                    <a:pos x="33" y="51"/>
                  </a:cxn>
                  <a:cxn ang="0">
                    <a:pos x="31" y="52"/>
                  </a:cxn>
                  <a:cxn ang="0">
                    <a:pos x="11" y="82"/>
                  </a:cxn>
                  <a:cxn ang="0">
                    <a:pos x="5" y="99"/>
                  </a:cxn>
                  <a:cxn ang="0">
                    <a:pos x="14" y="120"/>
                  </a:cxn>
                  <a:cxn ang="0">
                    <a:pos x="9" y="140"/>
                  </a:cxn>
                  <a:cxn ang="0">
                    <a:pos x="8" y="154"/>
                  </a:cxn>
                  <a:cxn ang="0">
                    <a:pos x="6" y="210"/>
                  </a:cxn>
                  <a:cxn ang="0">
                    <a:pos x="20" y="221"/>
                  </a:cxn>
                  <a:cxn ang="0">
                    <a:pos x="24" y="255"/>
                  </a:cxn>
                  <a:cxn ang="0">
                    <a:pos x="28" y="294"/>
                  </a:cxn>
                  <a:cxn ang="0">
                    <a:pos x="15" y="315"/>
                  </a:cxn>
                  <a:cxn ang="0">
                    <a:pos x="35" y="308"/>
                  </a:cxn>
                  <a:cxn ang="0">
                    <a:pos x="41" y="306"/>
                  </a:cxn>
                  <a:cxn ang="0">
                    <a:pos x="42" y="285"/>
                  </a:cxn>
                  <a:cxn ang="0">
                    <a:pos x="52" y="276"/>
                  </a:cxn>
                  <a:cxn ang="0">
                    <a:pos x="54" y="322"/>
                  </a:cxn>
                  <a:cxn ang="0">
                    <a:pos x="66" y="330"/>
                  </a:cxn>
                  <a:cxn ang="0">
                    <a:pos x="74" y="320"/>
                  </a:cxn>
                  <a:cxn ang="0">
                    <a:pos x="69" y="302"/>
                  </a:cxn>
                  <a:cxn ang="0">
                    <a:pos x="63" y="247"/>
                  </a:cxn>
                  <a:cxn ang="0">
                    <a:pos x="58" y="222"/>
                  </a:cxn>
                  <a:cxn ang="0">
                    <a:pos x="66" y="158"/>
                  </a:cxn>
                  <a:cxn ang="0">
                    <a:pos x="86" y="116"/>
                  </a:cxn>
                  <a:cxn ang="0">
                    <a:pos x="62" y="24"/>
                  </a:cxn>
                  <a:cxn ang="0">
                    <a:pos x="62" y="29"/>
                  </a:cxn>
                  <a:cxn ang="0">
                    <a:pos x="61" y="32"/>
                  </a:cxn>
                  <a:cxn ang="0">
                    <a:pos x="61" y="29"/>
                  </a:cxn>
                  <a:cxn ang="0">
                    <a:pos x="61" y="32"/>
                  </a:cxn>
                  <a:cxn ang="0">
                    <a:pos x="29" y="41"/>
                  </a:cxn>
                  <a:cxn ang="0">
                    <a:pos x="30" y="37"/>
                  </a:cxn>
                  <a:cxn ang="0">
                    <a:pos x="30" y="48"/>
                  </a:cxn>
                  <a:cxn ang="0">
                    <a:pos x="34" y="46"/>
                  </a:cxn>
                </a:cxnLst>
                <a:rect l="0" t="0" r="r" b="b"/>
                <a:pathLst>
                  <a:path w="89" h="336">
                    <a:moveTo>
                      <a:pt x="87" y="98"/>
                    </a:moveTo>
                    <a:cubicBezTo>
                      <a:pt x="87" y="94"/>
                      <a:pt x="87" y="90"/>
                      <a:pt x="86" y="85"/>
                    </a:cubicBezTo>
                    <a:cubicBezTo>
                      <a:pt x="86" y="83"/>
                      <a:pt x="84" y="79"/>
                      <a:pt x="84" y="77"/>
                    </a:cubicBezTo>
                    <a:cubicBezTo>
                      <a:pt x="86" y="69"/>
                      <a:pt x="86" y="56"/>
                      <a:pt x="77" y="52"/>
                    </a:cubicBezTo>
                    <a:cubicBezTo>
                      <a:pt x="74" y="51"/>
                      <a:pt x="69" y="50"/>
                      <a:pt x="65" y="49"/>
                    </a:cubicBezTo>
                    <a:cubicBezTo>
                      <a:pt x="65" y="48"/>
                      <a:pt x="65" y="48"/>
                      <a:pt x="64" y="48"/>
                    </a:cubicBezTo>
                    <a:cubicBezTo>
                      <a:pt x="61" y="46"/>
                      <a:pt x="60" y="41"/>
                      <a:pt x="56" y="42"/>
                    </a:cubicBezTo>
                    <a:cubicBezTo>
                      <a:pt x="56" y="42"/>
                      <a:pt x="56" y="42"/>
                      <a:pt x="56" y="42"/>
                    </a:cubicBezTo>
                    <a:cubicBezTo>
                      <a:pt x="56" y="42"/>
                      <a:pt x="55" y="41"/>
                      <a:pt x="55" y="41"/>
                    </a:cubicBezTo>
                    <a:cubicBezTo>
                      <a:pt x="56" y="40"/>
                      <a:pt x="56" y="39"/>
                      <a:pt x="57" y="39"/>
                    </a:cubicBezTo>
                    <a:cubicBezTo>
                      <a:pt x="57" y="37"/>
                      <a:pt x="58" y="36"/>
                      <a:pt x="58" y="35"/>
                    </a:cubicBezTo>
                    <a:cubicBezTo>
                      <a:pt x="59" y="34"/>
                      <a:pt x="59" y="34"/>
                      <a:pt x="59" y="34"/>
                    </a:cubicBezTo>
                    <a:cubicBezTo>
                      <a:pt x="61" y="33"/>
                      <a:pt x="64" y="31"/>
                      <a:pt x="63" y="29"/>
                    </a:cubicBezTo>
                    <a:cubicBezTo>
                      <a:pt x="65" y="28"/>
                      <a:pt x="65" y="26"/>
                      <a:pt x="64" y="24"/>
                    </a:cubicBezTo>
                    <a:cubicBezTo>
                      <a:pt x="62" y="22"/>
                      <a:pt x="64" y="22"/>
                      <a:pt x="64" y="20"/>
                    </a:cubicBezTo>
                    <a:cubicBezTo>
                      <a:pt x="64" y="18"/>
                      <a:pt x="62" y="16"/>
                      <a:pt x="61" y="15"/>
                    </a:cubicBezTo>
                    <a:cubicBezTo>
                      <a:pt x="61" y="13"/>
                      <a:pt x="61" y="12"/>
                      <a:pt x="60" y="10"/>
                    </a:cubicBezTo>
                    <a:cubicBezTo>
                      <a:pt x="59" y="8"/>
                      <a:pt x="57" y="6"/>
                      <a:pt x="55" y="4"/>
                    </a:cubicBezTo>
                    <a:cubicBezTo>
                      <a:pt x="52" y="0"/>
                      <a:pt x="48" y="1"/>
                      <a:pt x="44" y="1"/>
                    </a:cubicBezTo>
                    <a:cubicBezTo>
                      <a:pt x="39" y="1"/>
                      <a:pt x="36" y="2"/>
                      <a:pt x="33" y="6"/>
                    </a:cubicBezTo>
                    <a:cubicBezTo>
                      <a:pt x="29" y="10"/>
                      <a:pt x="24" y="18"/>
                      <a:pt x="26" y="25"/>
                    </a:cubicBezTo>
                    <a:cubicBezTo>
                      <a:pt x="27" y="27"/>
                      <a:pt x="27" y="27"/>
                      <a:pt x="27" y="30"/>
                    </a:cubicBezTo>
                    <a:cubicBezTo>
                      <a:pt x="27" y="32"/>
                      <a:pt x="27" y="35"/>
                      <a:pt x="28" y="36"/>
                    </a:cubicBezTo>
                    <a:cubicBezTo>
                      <a:pt x="30" y="41"/>
                      <a:pt x="28" y="42"/>
                      <a:pt x="27" y="46"/>
                    </a:cubicBezTo>
                    <a:cubicBezTo>
                      <a:pt x="25" y="50"/>
                      <a:pt x="29" y="52"/>
                      <a:pt x="33" y="51"/>
                    </a:cubicBezTo>
                    <a:cubicBezTo>
                      <a:pt x="33" y="51"/>
                      <a:pt x="33" y="51"/>
                      <a:pt x="33" y="51"/>
                    </a:cubicBezTo>
                    <a:cubicBezTo>
                      <a:pt x="33" y="51"/>
                      <a:pt x="33" y="51"/>
                      <a:pt x="33" y="51"/>
                    </a:cubicBezTo>
                    <a:cubicBezTo>
                      <a:pt x="32" y="52"/>
                      <a:pt x="32" y="52"/>
                      <a:pt x="31" y="52"/>
                    </a:cubicBezTo>
                    <a:cubicBezTo>
                      <a:pt x="24" y="54"/>
                      <a:pt x="18" y="55"/>
                      <a:pt x="16" y="63"/>
                    </a:cubicBezTo>
                    <a:cubicBezTo>
                      <a:pt x="15" y="69"/>
                      <a:pt x="13" y="76"/>
                      <a:pt x="11" y="82"/>
                    </a:cubicBezTo>
                    <a:cubicBezTo>
                      <a:pt x="9" y="86"/>
                      <a:pt x="8" y="89"/>
                      <a:pt x="8" y="94"/>
                    </a:cubicBezTo>
                    <a:cubicBezTo>
                      <a:pt x="8" y="95"/>
                      <a:pt x="7" y="98"/>
                      <a:pt x="5" y="99"/>
                    </a:cubicBezTo>
                    <a:cubicBezTo>
                      <a:pt x="0" y="101"/>
                      <a:pt x="1" y="117"/>
                      <a:pt x="7" y="118"/>
                    </a:cubicBezTo>
                    <a:cubicBezTo>
                      <a:pt x="10" y="118"/>
                      <a:pt x="15" y="115"/>
                      <a:pt x="14" y="120"/>
                    </a:cubicBezTo>
                    <a:cubicBezTo>
                      <a:pt x="14" y="122"/>
                      <a:pt x="12" y="126"/>
                      <a:pt x="11" y="129"/>
                    </a:cubicBezTo>
                    <a:cubicBezTo>
                      <a:pt x="11" y="132"/>
                      <a:pt x="10" y="136"/>
                      <a:pt x="9" y="140"/>
                    </a:cubicBezTo>
                    <a:cubicBezTo>
                      <a:pt x="9" y="143"/>
                      <a:pt x="8" y="146"/>
                      <a:pt x="7" y="149"/>
                    </a:cubicBezTo>
                    <a:cubicBezTo>
                      <a:pt x="7" y="151"/>
                      <a:pt x="8" y="152"/>
                      <a:pt x="8" y="154"/>
                    </a:cubicBezTo>
                    <a:cubicBezTo>
                      <a:pt x="8" y="166"/>
                      <a:pt x="7" y="178"/>
                      <a:pt x="6" y="190"/>
                    </a:cubicBezTo>
                    <a:cubicBezTo>
                      <a:pt x="6" y="196"/>
                      <a:pt x="6" y="203"/>
                      <a:pt x="6" y="210"/>
                    </a:cubicBezTo>
                    <a:cubicBezTo>
                      <a:pt x="6" y="216"/>
                      <a:pt x="6" y="217"/>
                      <a:pt x="13" y="218"/>
                    </a:cubicBezTo>
                    <a:cubicBezTo>
                      <a:pt x="16" y="218"/>
                      <a:pt x="20" y="217"/>
                      <a:pt x="20" y="221"/>
                    </a:cubicBezTo>
                    <a:cubicBezTo>
                      <a:pt x="20" y="224"/>
                      <a:pt x="21" y="227"/>
                      <a:pt x="21" y="230"/>
                    </a:cubicBezTo>
                    <a:cubicBezTo>
                      <a:pt x="21" y="239"/>
                      <a:pt x="22" y="247"/>
                      <a:pt x="24" y="255"/>
                    </a:cubicBezTo>
                    <a:cubicBezTo>
                      <a:pt x="25" y="262"/>
                      <a:pt x="27" y="270"/>
                      <a:pt x="28" y="277"/>
                    </a:cubicBezTo>
                    <a:cubicBezTo>
                      <a:pt x="29" y="282"/>
                      <a:pt x="31" y="289"/>
                      <a:pt x="28" y="294"/>
                    </a:cubicBezTo>
                    <a:cubicBezTo>
                      <a:pt x="26" y="298"/>
                      <a:pt x="25" y="303"/>
                      <a:pt x="22" y="304"/>
                    </a:cubicBezTo>
                    <a:cubicBezTo>
                      <a:pt x="20" y="306"/>
                      <a:pt x="15" y="313"/>
                      <a:pt x="15" y="315"/>
                    </a:cubicBezTo>
                    <a:cubicBezTo>
                      <a:pt x="14" y="322"/>
                      <a:pt x="28" y="318"/>
                      <a:pt x="31" y="316"/>
                    </a:cubicBezTo>
                    <a:cubicBezTo>
                      <a:pt x="33" y="314"/>
                      <a:pt x="34" y="311"/>
                      <a:pt x="35" y="308"/>
                    </a:cubicBezTo>
                    <a:cubicBezTo>
                      <a:pt x="35" y="308"/>
                      <a:pt x="39" y="303"/>
                      <a:pt x="39" y="303"/>
                    </a:cubicBezTo>
                    <a:cubicBezTo>
                      <a:pt x="39" y="303"/>
                      <a:pt x="39" y="310"/>
                      <a:pt x="41" y="306"/>
                    </a:cubicBezTo>
                    <a:cubicBezTo>
                      <a:pt x="43" y="304"/>
                      <a:pt x="42" y="301"/>
                      <a:pt x="45" y="299"/>
                    </a:cubicBezTo>
                    <a:cubicBezTo>
                      <a:pt x="50" y="295"/>
                      <a:pt x="43" y="289"/>
                      <a:pt x="42" y="285"/>
                    </a:cubicBezTo>
                    <a:cubicBezTo>
                      <a:pt x="39" y="271"/>
                      <a:pt x="44" y="257"/>
                      <a:pt x="42" y="243"/>
                    </a:cubicBezTo>
                    <a:cubicBezTo>
                      <a:pt x="46" y="253"/>
                      <a:pt x="48" y="265"/>
                      <a:pt x="52" y="276"/>
                    </a:cubicBezTo>
                    <a:cubicBezTo>
                      <a:pt x="56" y="289"/>
                      <a:pt x="57" y="301"/>
                      <a:pt x="56" y="314"/>
                    </a:cubicBezTo>
                    <a:cubicBezTo>
                      <a:pt x="56" y="317"/>
                      <a:pt x="56" y="320"/>
                      <a:pt x="54" y="322"/>
                    </a:cubicBezTo>
                    <a:cubicBezTo>
                      <a:pt x="53" y="324"/>
                      <a:pt x="51" y="333"/>
                      <a:pt x="52" y="334"/>
                    </a:cubicBezTo>
                    <a:cubicBezTo>
                      <a:pt x="56" y="336"/>
                      <a:pt x="63" y="332"/>
                      <a:pt x="66" y="330"/>
                    </a:cubicBezTo>
                    <a:cubicBezTo>
                      <a:pt x="71" y="327"/>
                      <a:pt x="71" y="324"/>
                      <a:pt x="72" y="319"/>
                    </a:cubicBezTo>
                    <a:cubicBezTo>
                      <a:pt x="71" y="322"/>
                      <a:pt x="75" y="322"/>
                      <a:pt x="74" y="320"/>
                    </a:cubicBezTo>
                    <a:cubicBezTo>
                      <a:pt x="72" y="317"/>
                      <a:pt x="74" y="312"/>
                      <a:pt x="74" y="309"/>
                    </a:cubicBezTo>
                    <a:cubicBezTo>
                      <a:pt x="74" y="305"/>
                      <a:pt x="69" y="304"/>
                      <a:pt x="69" y="302"/>
                    </a:cubicBezTo>
                    <a:cubicBezTo>
                      <a:pt x="69" y="299"/>
                      <a:pt x="68" y="296"/>
                      <a:pt x="67" y="294"/>
                    </a:cubicBezTo>
                    <a:cubicBezTo>
                      <a:pt x="67" y="278"/>
                      <a:pt x="69" y="262"/>
                      <a:pt x="63" y="247"/>
                    </a:cubicBezTo>
                    <a:cubicBezTo>
                      <a:pt x="61" y="240"/>
                      <a:pt x="56" y="234"/>
                      <a:pt x="56" y="226"/>
                    </a:cubicBezTo>
                    <a:cubicBezTo>
                      <a:pt x="56" y="224"/>
                      <a:pt x="58" y="224"/>
                      <a:pt x="58" y="222"/>
                    </a:cubicBezTo>
                    <a:cubicBezTo>
                      <a:pt x="59" y="218"/>
                      <a:pt x="59" y="215"/>
                      <a:pt x="59" y="211"/>
                    </a:cubicBezTo>
                    <a:cubicBezTo>
                      <a:pt x="60" y="194"/>
                      <a:pt x="67" y="176"/>
                      <a:pt x="66" y="158"/>
                    </a:cubicBezTo>
                    <a:cubicBezTo>
                      <a:pt x="77" y="159"/>
                      <a:pt x="62" y="128"/>
                      <a:pt x="69" y="126"/>
                    </a:cubicBezTo>
                    <a:cubicBezTo>
                      <a:pt x="74" y="124"/>
                      <a:pt x="84" y="122"/>
                      <a:pt x="86" y="116"/>
                    </a:cubicBezTo>
                    <a:cubicBezTo>
                      <a:pt x="89" y="110"/>
                      <a:pt x="86" y="104"/>
                      <a:pt x="87" y="98"/>
                    </a:cubicBezTo>
                    <a:close/>
                    <a:moveTo>
                      <a:pt x="62" y="24"/>
                    </a:moveTo>
                    <a:cubicBezTo>
                      <a:pt x="62" y="24"/>
                      <a:pt x="64" y="25"/>
                      <a:pt x="64" y="27"/>
                    </a:cubicBezTo>
                    <a:cubicBezTo>
                      <a:pt x="63" y="29"/>
                      <a:pt x="62" y="29"/>
                      <a:pt x="62" y="29"/>
                    </a:cubicBezTo>
                    <a:cubicBezTo>
                      <a:pt x="62" y="27"/>
                      <a:pt x="62" y="26"/>
                      <a:pt x="62" y="24"/>
                    </a:cubicBezTo>
                    <a:close/>
                    <a:moveTo>
                      <a:pt x="61" y="32"/>
                    </a:moveTo>
                    <a:cubicBezTo>
                      <a:pt x="59" y="34"/>
                      <a:pt x="59" y="34"/>
                      <a:pt x="59" y="34"/>
                    </a:cubicBezTo>
                    <a:cubicBezTo>
                      <a:pt x="60" y="32"/>
                      <a:pt x="62" y="31"/>
                      <a:pt x="61" y="29"/>
                    </a:cubicBezTo>
                    <a:cubicBezTo>
                      <a:pt x="62" y="29"/>
                      <a:pt x="62" y="29"/>
                      <a:pt x="62" y="29"/>
                    </a:cubicBezTo>
                    <a:cubicBezTo>
                      <a:pt x="62" y="29"/>
                      <a:pt x="63" y="31"/>
                      <a:pt x="61" y="32"/>
                    </a:cubicBezTo>
                    <a:close/>
                    <a:moveTo>
                      <a:pt x="30" y="40"/>
                    </a:moveTo>
                    <a:cubicBezTo>
                      <a:pt x="30" y="40"/>
                      <a:pt x="30" y="41"/>
                      <a:pt x="29" y="41"/>
                    </a:cubicBezTo>
                    <a:cubicBezTo>
                      <a:pt x="29" y="39"/>
                      <a:pt x="29" y="38"/>
                      <a:pt x="29" y="36"/>
                    </a:cubicBezTo>
                    <a:cubicBezTo>
                      <a:pt x="29" y="36"/>
                      <a:pt x="30" y="37"/>
                      <a:pt x="30" y="37"/>
                    </a:cubicBezTo>
                    <a:cubicBezTo>
                      <a:pt x="30" y="37"/>
                      <a:pt x="30" y="38"/>
                      <a:pt x="30" y="40"/>
                    </a:cubicBezTo>
                    <a:close/>
                    <a:moveTo>
                      <a:pt x="30" y="48"/>
                    </a:moveTo>
                    <a:cubicBezTo>
                      <a:pt x="30" y="48"/>
                      <a:pt x="30" y="47"/>
                      <a:pt x="31" y="47"/>
                    </a:cubicBezTo>
                    <a:cubicBezTo>
                      <a:pt x="32" y="46"/>
                      <a:pt x="34" y="46"/>
                      <a:pt x="34" y="46"/>
                    </a:cubicBezTo>
                    <a:cubicBezTo>
                      <a:pt x="32" y="46"/>
                      <a:pt x="31" y="47"/>
                      <a:pt x="30" y="48"/>
                    </a:cubicBezTo>
                    <a:close/>
                  </a:path>
                </a:pathLst>
              </a:custGeom>
              <a:solidFill>
                <a:srgbClr val="FFFFFF"/>
              </a:solidFill>
              <a:ln w="9525">
                <a:noFill/>
                <a:round/>
                <a:headEnd/>
                <a:tailEnd/>
              </a:ln>
              <a:effectLst>
                <a:reflection blurRad="6350" stA="52000" endA="300" endPos="35000" dir="5400000" sy="-100000" algn="bl" rotWithShape="0"/>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41" name="Freeform 7"/>
              <p:cNvSpPr>
                <a:spLocks noEditPoints="1"/>
              </p:cNvSpPr>
              <p:nvPr/>
            </p:nvSpPr>
            <p:spPr bwMode="auto">
              <a:xfrm>
                <a:off x="4141890" y="3517987"/>
                <a:ext cx="174541" cy="497263"/>
              </a:xfrm>
              <a:custGeom>
                <a:avLst/>
                <a:gdLst/>
                <a:ahLst/>
                <a:cxnLst>
                  <a:cxn ang="0">
                    <a:pos x="102" y="205"/>
                  </a:cxn>
                  <a:cxn ang="0">
                    <a:pos x="89" y="177"/>
                  </a:cxn>
                  <a:cxn ang="0">
                    <a:pos x="85" y="151"/>
                  </a:cxn>
                  <a:cxn ang="0">
                    <a:pos x="81" y="116"/>
                  </a:cxn>
                  <a:cxn ang="0">
                    <a:pos x="74" y="60"/>
                  </a:cxn>
                  <a:cxn ang="0">
                    <a:pos x="53" y="42"/>
                  </a:cxn>
                  <a:cxn ang="0">
                    <a:pos x="59" y="20"/>
                  </a:cxn>
                  <a:cxn ang="0">
                    <a:pos x="50" y="1"/>
                  </a:cxn>
                  <a:cxn ang="0">
                    <a:pos x="32" y="5"/>
                  </a:cxn>
                  <a:cxn ang="0">
                    <a:pos x="27" y="14"/>
                  </a:cxn>
                  <a:cxn ang="0">
                    <a:pos x="34" y="39"/>
                  </a:cxn>
                  <a:cxn ang="0">
                    <a:pos x="32" y="41"/>
                  </a:cxn>
                  <a:cxn ang="0">
                    <a:pos x="6" y="55"/>
                  </a:cxn>
                  <a:cxn ang="0">
                    <a:pos x="1" y="104"/>
                  </a:cxn>
                  <a:cxn ang="0">
                    <a:pos x="23" y="124"/>
                  </a:cxn>
                  <a:cxn ang="0">
                    <a:pos x="24" y="185"/>
                  </a:cxn>
                  <a:cxn ang="0">
                    <a:pos x="27" y="214"/>
                  </a:cxn>
                  <a:cxn ang="0">
                    <a:pos x="16" y="281"/>
                  </a:cxn>
                  <a:cxn ang="0">
                    <a:pos x="13" y="305"/>
                  </a:cxn>
                  <a:cxn ang="0">
                    <a:pos x="33" y="324"/>
                  </a:cxn>
                  <a:cxn ang="0">
                    <a:pos x="28" y="304"/>
                  </a:cxn>
                  <a:cxn ang="0">
                    <a:pos x="38" y="244"/>
                  </a:cxn>
                  <a:cxn ang="0">
                    <a:pos x="52" y="212"/>
                  </a:cxn>
                  <a:cxn ang="0">
                    <a:pos x="51" y="263"/>
                  </a:cxn>
                  <a:cxn ang="0">
                    <a:pos x="48" y="294"/>
                  </a:cxn>
                  <a:cxn ang="0">
                    <a:pos x="53" y="296"/>
                  </a:cxn>
                  <a:cxn ang="0">
                    <a:pos x="75" y="310"/>
                  </a:cxn>
                  <a:cxn ang="0">
                    <a:pos x="67" y="293"/>
                  </a:cxn>
                  <a:cxn ang="0">
                    <a:pos x="70" y="224"/>
                  </a:cxn>
                  <a:cxn ang="0">
                    <a:pos x="100" y="232"/>
                  </a:cxn>
                  <a:cxn ang="0">
                    <a:pos x="101" y="229"/>
                  </a:cxn>
                  <a:cxn ang="0">
                    <a:pos x="53" y="44"/>
                  </a:cxn>
                  <a:cxn ang="0">
                    <a:pos x="53" y="45"/>
                  </a:cxn>
                  <a:cxn ang="0">
                    <a:pos x="85" y="176"/>
                  </a:cxn>
                  <a:cxn ang="0">
                    <a:pos x="83" y="172"/>
                  </a:cxn>
                  <a:cxn ang="0">
                    <a:pos x="86" y="175"/>
                  </a:cxn>
                </a:cxnLst>
                <a:rect l="0" t="0" r="r" b="b"/>
                <a:pathLst>
                  <a:path w="103" h="326">
                    <a:moveTo>
                      <a:pt x="102" y="225"/>
                    </a:moveTo>
                    <a:cubicBezTo>
                      <a:pt x="102" y="219"/>
                      <a:pt x="101" y="211"/>
                      <a:pt x="102" y="205"/>
                    </a:cubicBezTo>
                    <a:cubicBezTo>
                      <a:pt x="103" y="198"/>
                      <a:pt x="103" y="191"/>
                      <a:pt x="101" y="184"/>
                    </a:cubicBezTo>
                    <a:cubicBezTo>
                      <a:pt x="103" y="180"/>
                      <a:pt x="92" y="178"/>
                      <a:pt x="89" y="177"/>
                    </a:cubicBezTo>
                    <a:cubicBezTo>
                      <a:pt x="88" y="173"/>
                      <a:pt x="86" y="170"/>
                      <a:pt x="87" y="166"/>
                    </a:cubicBezTo>
                    <a:cubicBezTo>
                      <a:pt x="88" y="161"/>
                      <a:pt x="84" y="156"/>
                      <a:pt x="85" y="151"/>
                    </a:cubicBezTo>
                    <a:cubicBezTo>
                      <a:pt x="89" y="149"/>
                      <a:pt x="86" y="142"/>
                      <a:pt x="86" y="139"/>
                    </a:cubicBezTo>
                    <a:cubicBezTo>
                      <a:pt x="84" y="131"/>
                      <a:pt x="82" y="124"/>
                      <a:pt x="81" y="116"/>
                    </a:cubicBezTo>
                    <a:cubicBezTo>
                      <a:pt x="79" y="105"/>
                      <a:pt x="78" y="93"/>
                      <a:pt x="77" y="82"/>
                    </a:cubicBezTo>
                    <a:cubicBezTo>
                      <a:pt x="76" y="74"/>
                      <a:pt x="74" y="67"/>
                      <a:pt x="74" y="60"/>
                    </a:cubicBezTo>
                    <a:cubicBezTo>
                      <a:pt x="74" y="50"/>
                      <a:pt x="64" y="49"/>
                      <a:pt x="57" y="46"/>
                    </a:cubicBezTo>
                    <a:cubicBezTo>
                      <a:pt x="55" y="45"/>
                      <a:pt x="54" y="44"/>
                      <a:pt x="53" y="42"/>
                    </a:cubicBezTo>
                    <a:cubicBezTo>
                      <a:pt x="54" y="37"/>
                      <a:pt x="55" y="33"/>
                      <a:pt x="56" y="28"/>
                    </a:cubicBezTo>
                    <a:cubicBezTo>
                      <a:pt x="58" y="28"/>
                      <a:pt x="59" y="22"/>
                      <a:pt x="59" y="20"/>
                    </a:cubicBezTo>
                    <a:cubicBezTo>
                      <a:pt x="59" y="16"/>
                      <a:pt x="60" y="12"/>
                      <a:pt x="57" y="8"/>
                    </a:cubicBezTo>
                    <a:cubicBezTo>
                      <a:pt x="55" y="5"/>
                      <a:pt x="54" y="3"/>
                      <a:pt x="50" y="1"/>
                    </a:cubicBezTo>
                    <a:cubicBezTo>
                      <a:pt x="46" y="0"/>
                      <a:pt x="43" y="0"/>
                      <a:pt x="39" y="1"/>
                    </a:cubicBezTo>
                    <a:cubicBezTo>
                      <a:pt x="35" y="1"/>
                      <a:pt x="35" y="2"/>
                      <a:pt x="32" y="5"/>
                    </a:cubicBezTo>
                    <a:cubicBezTo>
                      <a:pt x="30" y="6"/>
                      <a:pt x="29" y="8"/>
                      <a:pt x="28" y="9"/>
                    </a:cubicBezTo>
                    <a:cubicBezTo>
                      <a:pt x="28" y="11"/>
                      <a:pt x="29" y="13"/>
                      <a:pt x="27" y="14"/>
                    </a:cubicBezTo>
                    <a:cubicBezTo>
                      <a:pt x="24" y="17"/>
                      <a:pt x="28" y="30"/>
                      <a:pt x="32" y="30"/>
                    </a:cubicBezTo>
                    <a:cubicBezTo>
                      <a:pt x="32" y="32"/>
                      <a:pt x="35" y="37"/>
                      <a:pt x="34" y="39"/>
                    </a:cubicBezTo>
                    <a:cubicBezTo>
                      <a:pt x="34" y="39"/>
                      <a:pt x="34" y="39"/>
                      <a:pt x="34" y="39"/>
                    </a:cubicBezTo>
                    <a:cubicBezTo>
                      <a:pt x="33" y="39"/>
                      <a:pt x="33" y="40"/>
                      <a:pt x="32" y="41"/>
                    </a:cubicBezTo>
                    <a:cubicBezTo>
                      <a:pt x="30" y="43"/>
                      <a:pt x="26" y="44"/>
                      <a:pt x="23" y="45"/>
                    </a:cubicBezTo>
                    <a:cubicBezTo>
                      <a:pt x="19" y="47"/>
                      <a:pt x="7" y="49"/>
                      <a:pt x="6" y="55"/>
                    </a:cubicBezTo>
                    <a:cubicBezTo>
                      <a:pt x="5" y="63"/>
                      <a:pt x="4" y="71"/>
                      <a:pt x="4" y="79"/>
                    </a:cubicBezTo>
                    <a:cubicBezTo>
                      <a:pt x="4" y="87"/>
                      <a:pt x="0" y="95"/>
                      <a:pt x="1" y="104"/>
                    </a:cubicBezTo>
                    <a:cubicBezTo>
                      <a:pt x="2" y="110"/>
                      <a:pt x="3" y="111"/>
                      <a:pt x="8" y="115"/>
                    </a:cubicBezTo>
                    <a:cubicBezTo>
                      <a:pt x="13" y="118"/>
                      <a:pt x="17" y="121"/>
                      <a:pt x="23" y="124"/>
                    </a:cubicBezTo>
                    <a:cubicBezTo>
                      <a:pt x="22" y="129"/>
                      <a:pt x="16" y="149"/>
                      <a:pt x="23" y="151"/>
                    </a:cubicBezTo>
                    <a:cubicBezTo>
                      <a:pt x="22" y="163"/>
                      <a:pt x="23" y="174"/>
                      <a:pt x="24" y="185"/>
                    </a:cubicBezTo>
                    <a:cubicBezTo>
                      <a:pt x="25" y="191"/>
                      <a:pt x="25" y="198"/>
                      <a:pt x="26" y="204"/>
                    </a:cubicBezTo>
                    <a:cubicBezTo>
                      <a:pt x="26" y="207"/>
                      <a:pt x="25" y="211"/>
                      <a:pt x="27" y="214"/>
                    </a:cubicBezTo>
                    <a:cubicBezTo>
                      <a:pt x="26" y="223"/>
                      <a:pt x="23" y="230"/>
                      <a:pt x="20" y="239"/>
                    </a:cubicBezTo>
                    <a:cubicBezTo>
                      <a:pt x="16" y="253"/>
                      <a:pt x="16" y="267"/>
                      <a:pt x="16" y="281"/>
                    </a:cubicBezTo>
                    <a:cubicBezTo>
                      <a:pt x="15" y="286"/>
                      <a:pt x="14" y="290"/>
                      <a:pt x="14" y="295"/>
                    </a:cubicBezTo>
                    <a:cubicBezTo>
                      <a:pt x="14" y="298"/>
                      <a:pt x="12" y="301"/>
                      <a:pt x="13" y="305"/>
                    </a:cubicBezTo>
                    <a:cubicBezTo>
                      <a:pt x="15" y="309"/>
                      <a:pt x="14" y="315"/>
                      <a:pt x="17" y="319"/>
                    </a:cubicBezTo>
                    <a:cubicBezTo>
                      <a:pt x="20" y="325"/>
                      <a:pt x="27" y="326"/>
                      <a:pt x="33" y="324"/>
                    </a:cubicBezTo>
                    <a:cubicBezTo>
                      <a:pt x="36" y="323"/>
                      <a:pt x="34" y="316"/>
                      <a:pt x="33" y="314"/>
                    </a:cubicBezTo>
                    <a:cubicBezTo>
                      <a:pt x="30" y="310"/>
                      <a:pt x="29" y="308"/>
                      <a:pt x="28" y="304"/>
                    </a:cubicBezTo>
                    <a:cubicBezTo>
                      <a:pt x="26" y="293"/>
                      <a:pt x="26" y="284"/>
                      <a:pt x="29" y="273"/>
                    </a:cubicBezTo>
                    <a:cubicBezTo>
                      <a:pt x="33" y="263"/>
                      <a:pt x="36" y="254"/>
                      <a:pt x="38" y="244"/>
                    </a:cubicBezTo>
                    <a:cubicBezTo>
                      <a:pt x="40" y="233"/>
                      <a:pt x="46" y="224"/>
                      <a:pt x="47" y="213"/>
                    </a:cubicBezTo>
                    <a:cubicBezTo>
                      <a:pt x="52" y="212"/>
                      <a:pt x="52" y="212"/>
                      <a:pt x="52" y="212"/>
                    </a:cubicBezTo>
                    <a:cubicBezTo>
                      <a:pt x="54" y="219"/>
                      <a:pt x="53" y="226"/>
                      <a:pt x="51" y="233"/>
                    </a:cubicBezTo>
                    <a:cubicBezTo>
                      <a:pt x="50" y="243"/>
                      <a:pt x="51" y="253"/>
                      <a:pt x="51" y="263"/>
                    </a:cubicBezTo>
                    <a:cubicBezTo>
                      <a:pt x="51" y="270"/>
                      <a:pt x="51" y="278"/>
                      <a:pt x="47" y="284"/>
                    </a:cubicBezTo>
                    <a:cubicBezTo>
                      <a:pt x="45" y="288"/>
                      <a:pt x="45" y="291"/>
                      <a:pt x="48" y="294"/>
                    </a:cubicBezTo>
                    <a:cubicBezTo>
                      <a:pt x="50" y="296"/>
                      <a:pt x="50" y="300"/>
                      <a:pt x="51" y="302"/>
                    </a:cubicBezTo>
                    <a:cubicBezTo>
                      <a:pt x="54" y="302"/>
                      <a:pt x="52" y="298"/>
                      <a:pt x="53" y="296"/>
                    </a:cubicBezTo>
                    <a:cubicBezTo>
                      <a:pt x="57" y="299"/>
                      <a:pt x="57" y="302"/>
                      <a:pt x="60" y="306"/>
                    </a:cubicBezTo>
                    <a:cubicBezTo>
                      <a:pt x="62" y="309"/>
                      <a:pt x="71" y="311"/>
                      <a:pt x="75" y="310"/>
                    </a:cubicBezTo>
                    <a:cubicBezTo>
                      <a:pt x="81" y="308"/>
                      <a:pt x="78" y="304"/>
                      <a:pt x="74" y="301"/>
                    </a:cubicBezTo>
                    <a:cubicBezTo>
                      <a:pt x="72" y="300"/>
                      <a:pt x="68" y="295"/>
                      <a:pt x="67" y="293"/>
                    </a:cubicBezTo>
                    <a:cubicBezTo>
                      <a:pt x="60" y="283"/>
                      <a:pt x="63" y="272"/>
                      <a:pt x="66" y="261"/>
                    </a:cubicBezTo>
                    <a:cubicBezTo>
                      <a:pt x="68" y="249"/>
                      <a:pt x="70" y="236"/>
                      <a:pt x="70" y="224"/>
                    </a:cubicBezTo>
                    <a:cubicBezTo>
                      <a:pt x="78" y="227"/>
                      <a:pt x="85" y="231"/>
                      <a:pt x="92" y="234"/>
                    </a:cubicBezTo>
                    <a:cubicBezTo>
                      <a:pt x="94" y="235"/>
                      <a:pt x="98" y="234"/>
                      <a:pt x="100" y="232"/>
                    </a:cubicBezTo>
                    <a:cubicBezTo>
                      <a:pt x="100" y="232"/>
                      <a:pt x="101" y="232"/>
                      <a:pt x="102" y="232"/>
                    </a:cubicBezTo>
                    <a:cubicBezTo>
                      <a:pt x="102" y="232"/>
                      <a:pt x="101" y="230"/>
                      <a:pt x="101" y="229"/>
                    </a:cubicBezTo>
                    <a:cubicBezTo>
                      <a:pt x="102" y="228"/>
                      <a:pt x="102" y="227"/>
                      <a:pt x="102" y="225"/>
                    </a:cubicBezTo>
                    <a:close/>
                    <a:moveTo>
                      <a:pt x="53" y="44"/>
                    </a:moveTo>
                    <a:cubicBezTo>
                      <a:pt x="53" y="44"/>
                      <a:pt x="53" y="44"/>
                      <a:pt x="53" y="45"/>
                    </a:cubicBezTo>
                    <a:cubicBezTo>
                      <a:pt x="53" y="45"/>
                      <a:pt x="53" y="45"/>
                      <a:pt x="53" y="45"/>
                    </a:cubicBezTo>
                    <a:cubicBezTo>
                      <a:pt x="53" y="44"/>
                      <a:pt x="53" y="44"/>
                      <a:pt x="53" y="44"/>
                    </a:cubicBezTo>
                    <a:close/>
                    <a:moveTo>
                      <a:pt x="85" y="176"/>
                    </a:moveTo>
                    <a:cubicBezTo>
                      <a:pt x="84" y="175"/>
                      <a:pt x="84" y="175"/>
                      <a:pt x="84" y="175"/>
                    </a:cubicBezTo>
                    <a:cubicBezTo>
                      <a:pt x="83" y="172"/>
                      <a:pt x="83" y="172"/>
                      <a:pt x="83" y="172"/>
                    </a:cubicBezTo>
                    <a:cubicBezTo>
                      <a:pt x="84" y="172"/>
                      <a:pt x="84" y="172"/>
                      <a:pt x="85" y="172"/>
                    </a:cubicBezTo>
                    <a:cubicBezTo>
                      <a:pt x="85" y="173"/>
                      <a:pt x="85" y="174"/>
                      <a:pt x="86" y="175"/>
                    </a:cubicBezTo>
                    <a:cubicBezTo>
                      <a:pt x="85" y="175"/>
                      <a:pt x="85" y="175"/>
                      <a:pt x="85" y="176"/>
                    </a:cubicBezTo>
                    <a:close/>
                  </a:path>
                </a:pathLst>
              </a:custGeom>
              <a:solidFill>
                <a:srgbClr val="FFFFFF"/>
              </a:solidFill>
              <a:ln w="9525">
                <a:noFill/>
                <a:round/>
                <a:headEnd/>
                <a:tailEnd/>
              </a:ln>
              <a:effectLst>
                <a:reflection blurRad="6350" stA="52000" endA="300" endPos="35000" dir="5400000" sy="-100000" algn="bl" rotWithShape="0"/>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42" name="Freeform 17"/>
              <p:cNvSpPr>
                <a:spLocks noEditPoints="1"/>
              </p:cNvSpPr>
              <p:nvPr/>
            </p:nvSpPr>
            <p:spPr bwMode="auto">
              <a:xfrm>
                <a:off x="4985071" y="3565381"/>
                <a:ext cx="147251" cy="499949"/>
              </a:xfrm>
              <a:custGeom>
                <a:avLst/>
                <a:gdLst/>
                <a:ahLst/>
                <a:cxnLst>
                  <a:cxn ang="0">
                    <a:pos x="86" y="85"/>
                  </a:cxn>
                  <a:cxn ang="0">
                    <a:pos x="77" y="52"/>
                  </a:cxn>
                  <a:cxn ang="0">
                    <a:pos x="64" y="48"/>
                  </a:cxn>
                  <a:cxn ang="0">
                    <a:pos x="56" y="42"/>
                  </a:cxn>
                  <a:cxn ang="0">
                    <a:pos x="57" y="39"/>
                  </a:cxn>
                  <a:cxn ang="0">
                    <a:pos x="59" y="34"/>
                  </a:cxn>
                  <a:cxn ang="0">
                    <a:pos x="64" y="24"/>
                  </a:cxn>
                  <a:cxn ang="0">
                    <a:pos x="61" y="15"/>
                  </a:cxn>
                  <a:cxn ang="0">
                    <a:pos x="55" y="4"/>
                  </a:cxn>
                  <a:cxn ang="0">
                    <a:pos x="33" y="6"/>
                  </a:cxn>
                  <a:cxn ang="0">
                    <a:pos x="27" y="30"/>
                  </a:cxn>
                  <a:cxn ang="0">
                    <a:pos x="27" y="46"/>
                  </a:cxn>
                  <a:cxn ang="0">
                    <a:pos x="33" y="51"/>
                  </a:cxn>
                  <a:cxn ang="0">
                    <a:pos x="31" y="52"/>
                  </a:cxn>
                  <a:cxn ang="0">
                    <a:pos x="11" y="82"/>
                  </a:cxn>
                  <a:cxn ang="0">
                    <a:pos x="5" y="99"/>
                  </a:cxn>
                  <a:cxn ang="0">
                    <a:pos x="14" y="120"/>
                  </a:cxn>
                  <a:cxn ang="0">
                    <a:pos x="9" y="140"/>
                  </a:cxn>
                  <a:cxn ang="0">
                    <a:pos x="8" y="154"/>
                  </a:cxn>
                  <a:cxn ang="0">
                    <a:pos x="6" y="210"/>
                  </a:cxn>
                  <a:cxn ang="0">
                    <a:pos x="20" y="221"/>
                  </a:cxn>
                  <a:cxn ang="0">
                    <a:pos x="24" y="255"/>
                  </a:cxn>
                  <a:cxn ang="0">
                    <a:pos x="28" y="294"/>
                  </a:cxn>
                  <a:cxn ang="0">
                    <a:pos x="15" y="315"/>
                  </a:cxn>
                  <a:cxn ang="0">
                    <a:pos x="35" y="308"/>
                  </a:cxn>
                  <a:cxn ang="0">
                    <a:pos x="41" y="306"/>
                  </a:cxn>
                  <a:cxn ang="0">
                    <a:pos x="42" y="285"/>
                  </a:cxn>
                  <a:cxn ang="0">
                    <a:pos x="52" y="276"/>
                  </a:cxn>
                  <a:cxn ang="0">
                    <a:pos x="54" y="322"/>
                  </a:cxn>
                  <a:cxn ang="0">
                    <a:pos x="66" y="330"/>
                  </a:cxn>
                  <a:cxn ang="0">
                    <a:pos x="74" y="320"/>
                  </a:cxn>
                  <a:cxn ang="0">
                    <a:pos x="69" y="302"/>
                  </a:cxn>
                  <a:cxn ang="0">
                    <a:pos x="63" y="247"/>
                  </a:cxn>
                  <a:cxn ang="0">
                    <a:pos x="58" y="222"/>
                  </a:cxn>
                  <a:cxn ang="0">
                    <a:pos x="66" y="158"/>
                  </a:cxn>
                  <a:cxn ang="0">
                    <a:pos x="86" y="116"/>
                  </a:cxn>
                  <a:cxn ang="0">
                    <a:pos x="62" y="24"/>
                  </a:cxn>
                  <a:cxn ang="0">
                    <a:pos x="62" y="29"/>
                  </a:cxn>
                  <a:cxn ang="0">
                    <a:pos x="61" y="32"/>
                  </a:cxn>
                  <a:cxn ang="0">
                    <a:pos x="61" y="29"/>
                  </a:cxn>
                  <a:cxn ang="0">
                    <a:pos x="61" y="32"/>
                  </a:cxn>
                  <a:cxn ang="0">
                    <a:pos x="29" y="41"/>
                  </a:cxn>
                  <a:cxn ang="0">
                    <a:pos x="30" y="37"/>
                  </a:cxn>
                  <a:cxn ang="0">
                    <a:pos x="30" y="48"/>
                  </a:cxn>
                  <a:cxn ang="0">
                    <a:pos x="34" y="46"/>
                  </a:cxn>
                </a:cxnLst>
                <a:rect l="0" t="0" r="r" b="b"/>
                <a:pathLst>
                  <a:path w="89" h="336">
                    <a:moveTo>
                      <a:pt x="87" y="98"/>
                    </a:moveTo>
                    <a:cubicBezTo>
                      <a:pt x="87" y="94"/>
                      <a:pt x="87" y="90"/>
                      <a:pt x="86" y="85"/>
                    </a:cubicBezTo>
                    <a:cubicBezTo>
                      <a:pt x="86" y="83"/>
                      <a:pt x="84" y="79"/>
                      <a:pt x="84" y="77"/>
                    </a:cubicBezTo>
                    <a:cubicBezTo>
                      <a:pt x="86" y="69"/>
                      <a:pt x="86" y="56"/>
                      <a:pt x="77" y="52"/>
                    </a:cubicBezTo>
                    <a:cubicBezTo>
                      <a:pt x="74" y="51"/>
                      <a:pt x="69" y="50"/>
                      <a:pt x="65" y="49"/>
                    </a:cubicBezTo>
                    <a:cubicBezTo>
                      <a:pt x="65" y="48"/>
                      <a:pt x="65" y="48"/>
                      <a:pt x="64" y="48"/>
                    </a:cubicBezTo>
                    <a:cubicBezTo>
                      <a:pt x="61" y="46"/>
                      <a:pt x="60" y="41"/>
                      <a:pt x="56" y="42"/>
                    </a:cubicBezTo>
                    <a:cubicBezTo>
                      <a:pt x="56" y="42"/>
                      <a:pt x="56" y="42"/>
                      <a:pt x="56" y="42"/>
                    </a:cubicBezTo>
                    <a:cubicBezTo>
                      <a:pt x="56" y="42"/>
                      <a:pt x="55" y="41"/>
                      <a:pt x="55" y="41"/>
                    </a:cubicBezTo>
                    <a:cubicBezTo>
                      <a:pt x="56" y="40"/>
                      <a:pt x="56" y="39"/>
                      <a:pt x="57" y="39"/>
                    </a:cubicBezTo>
                    <a:cubicBezTo>
                      <a:pt x="57" y="37"/>
                      <a:pt x="58" y="36"/>
                      <a:pt x="58" y="35"/>
                    </a:cubicBezTo>
                    <a:cubicBezTo>
                      <a:pt x="59" y="34"/>
                      <a:pt x="59" y="34"/>
                      <a:pt x="59" y="34"/>
                    </a:cubicBezTo>
                    <a:cubicBezTo>
                      <a:pt x="61" y="33"/>
                      <a:pt x="64" y="31"/>
                      <a:pt x="63" y="29"/>
                    </a:cubicBezTo>
                    <a:cubicBezTo>
                      <a:pt x="65" y="28"/>
                      <a:pt x="65" y="26"/>
                      <a:pt x="64" y="24"/>
                    </a:cubicBezTo>
                    <a:cubicBezTo>
                      <a:pt x="62" y="22"/>
                      <a:pt x="64" y="22"/>
                      <a:pt x="64" y="20"/>
                    </a:cubicBezTo>
                    <a:cubicBezTo>
                      <a:pt x="64" y="18"/>
                      <a:pt x="62" y="16"/>
                      <a:pt x="61" y="15"/>
                    </a:cubicBezTo>
                    <a:cubicBezTo>
                      <a:pt x="61" y="13"/>
                      <a:pt x="61" y="12"/>
                      <a:pt x="60" y="10"/>
                    </a:cubicBezTo>
                    <a:cubicBezTo>
                      <a:pt x="59" y="8"/>
                      <a:pt x="57" y="6"/>
                      <a:pt x="55" y="4"/>
                    </a:cubicBezTo>
                    <a:cubicBezTo>
                      <a:pt x="52" y="0"/>
                      <a:pt x="48" y="1"/>
                      <a:pt x="44" y="1"/>
                    </a:cubicBezTo>
                    <a:cubicBezTo>
                      <a:pt x="39" y="1"/>
                      <a:pt x="36" y="2"/>
                      <a:pt x="33" y="6"/>
                    </a:cubicBezTo>
                    <a:cubicBezTo>
                      <a:pt x="29" y="10"/>
                      <a:pt x="24" y="18"/>
                      <a:pt x="26" y="25"/>
                    </a:cubicBezTo>
                    <a:cubicBezTo>
                      <a:pt x="27" y="27"/>
                      <a:pt x="27" y="27"/>
                      <a:pt x="27" y="30"/>
                    </a:cubicBezTo>
                    <a:cubicBezTo>
                      <a:pt x="27" y="32"/>
                      <a:pt x="27" y="35"/>
                      <a:pt x="28" y="36"/>
                    </a:cubicBezTo>
                    <a:cubicBezTo>
                      <a:pt x="30" y="41"/>
                      <a:pt x="28" y="42"/>
                      <a:pt x="27" y="46"/>
                    </a:cubicBezTo>
                    <a:cubicBezTo>
                      <a:pt x="25" y="50"/>
                      <a:pt x="29" y="52"/>
                      <a:pt x="33" y="51"/>
                    </a:cubicBezTo>
                    <a:cubicBezTo>
                      <a:pt x="33" y="51"/>
                      <a:pt x="33" y="51"/>
                      <a:pt x="33" y="51"/>
                    </a:cubicBezTo>
                    <a:cubicBezTo>
                      <a:pt x="33" y="51"/>
                      <a:pt x="33" y="51"/>
                      <a:pt x="33" y="51"/>
                    </a:cubicBezTo>
                    <a:cubicBezTo>
                      <a:pt x="32" y="52"/>
                      <a:pt x="32" y="52"/>
                      <a:pt x="31" y="52"/>
                    </a:cubicBezTo>
                    <a:cubicBezTo>
                      <a:pt x="24" y="54"/>
                      <a:pt x="18" y="55"/>
                      <a:pt x="16" y="63"/>
                    </a:cubicBezTo>
                    <a:cubicBezTo>
                      <a:pt x="15" y="69"/>
                      <a:pt x="13" y="76"/>
                      <a:pt x="11" y="82"/>
                    </a:cubicBezTo>
                    <a:cubicBezTo>
                      <a:pt x="9" y="86"/>
                      <a:pt x="8" y="89"/>
                      <a:pt x="8" y="94"/>
                    </a:cubicBezTo>
                    <a:cubicBezTo>
                      <a:pt x="8" y="95"/>
                      <a:pt x="7" y="98"/>
                      <a:pt x="5" y="99"/>
                    </a:cubicBezTo>
                    <a:cubicBezTo>
                      <a:pt x="0" y="101"/>
                      <a:pt x="1" y="117"/>
                      <a:pt x="7" y="118"/>
                    </a:cubicBezTo>
                    <a:cubicBezTo>
                      <a:pt x="10" y="118"/>
                      <a:pt x="15" y="115"/>
                      <a:pt x="14" y="120"/>
                    </a:cubicBezTo>
                    <a:cubicBezTo>
                      <a:pt x="14" y="122"/>
                      <a:pt x="12" y="126"/>
                      <a:pt x="11" y="129"/>
                    </a:cubicBezTo>
                    <a:cubicBezTo>
                      <a:pt x="11" y="132"/>
                      <a:pt x="10" y="136"/>
                      <a:pt x="9" y="140"/>
                    </a:cubicBezTo>
                    <a:cubicBezTo>
                      <a:pt x="9" y="143"/>
                      <a:pt x="8" y="146"/>
                      <a:pt x="7" y="149"/>
                    </a:cubicBezTo>
                    <a:cubicBezTo>
                      <a:pt x="7" y="151"/>
                      <a:pt x="8" y="152"/>
                      <a:pt x="8" y="154"/>
                    </a:cubicBezTo>
                    <a:cubicBezTo>
                      <a:pt x="8" y="166"/>
                      <a:pt x="7" y="178"/>
                      <a:pt x="6" y="190"/>
                    </a:cubicBezTo>
                    <a:cubicBezTo>
                      <a:pt x="6" y="196"/>
                      <a:pt x="6" y="203"/>
                      <a:pt x="6" y="210"/>
                    </a:cubicBezTo>
                    <a:cubicBezTo>
                      <a:pt x="6" y="216"/>
                      <a:pt x="6" y="217"/>
                      <a:pt x="13" y="218"/>
                    </a:cubicBezTo>
                    <a:cubicBezTo>
                      <a:pt x="16" y="218"/>
                      <a:pt x="20" y="217"/>
                      <a:pt x="20" y="221"/>
                    </a:cubicBezTo>
                    <a:cubicBezTo>
                      <a:pt x="20" y="224"/>
                      <a:pt x="21" y="227"/>
                      <a:pt x="21" y="230"/>
                    </a:cubicBezTo>
                    <a:cubicBezTo>
                      <a:pt x="21" y="239"/>
                      <a:pt x="22" y="247"/>
                      <a:pt x="24" y="255"/>
                    </a:cubicBezTo>
                    <a:cubicBezTo>
                      <a:pt x="25" y="262"/>
                      <a:pt x="27" y="270"/>
                      <a:pt x="28" y="277"/>
                    </a:cubicBezTo>
                    <a:cubicBezTo>
                      <a:pt x="29" y="282"/>
                      <a:pt x="31" y="289"/>
                      <a:pt x="28" y="294"/>
                    </a:cubicBezTo>
                    <a:cubicBezTo>
                      <a:pt x="26" y="298"/>
                      <a:pt x="25" y="303"/>
                      <a:pt x="22" y="304"/>
                    </a:cubicBezTo>
                    <a:cubicBezTo>
                      <a:pt x="20" y="306"/>
                      <a:pt x="15" y="313"/>
                      <a:pt x="15" y="315"/>
                    </a:cubicBezTo>
                    <a:cubicBezTo>
                      <a:pt x="14" y="322"/>
                      <a:pt x="28" y="318"/>
                      <a:pt x="31" y="316"/>
                    </a:cubicBezTo>
                    <a:cubicBezTo>
                      <a:pt x="33" y="314"/>
                      <a:pt x="34" y="311"/>
                      <a:pt x="35" y="308"/>
                    </a:cubicBezTo>
                    <a:cubicBezTo>
                      <a:pt x="35" y="308"/>
                      <a:pt x="39" y="303"/>
                      <a:pt x="39" y="303"/>
                    </a:cubicBezTo>
                    <a:cubicBezTo>
                      <a:pt x="39" y="303"/>
                      <a:pt x="39" y="310"/>
                      <a:pt x="41" y="306"/>
                    </a:cubicBezTo>
                    <a:cubicBezTo>
                      <a:pt x="43" y="304"/>
                      <a:pt x="42" y="301"/>
                      <a:pt x="45" y="299"/>
                    </a:cubicBezTo>
                    <a:cubicBezTo>
                      <a:pt x="50" y="295"/>
                      <a:pt x="43" y="289"/>
                      <a:pt x="42" y="285"/>
                    </a:cubicBezTo>
                    <a:cubicBezTo>
                      <a:pt x="39" y="271"/>
                      <a:pt x="44" y="257"/>
                      <a:pt x="42" y="243"/>
                    </a:cubicBezTo>
                    <a:cubicBezTo>
                      <a:pt x="46" y="253"/>
                      <a:pt x="48" y="265"/>
                      <a:pt x="52" y="276"/>
                    </a:cubicBezTo>
                    <a:cubicBezTo>
                      <a:pt x="56" y="289"/>
                      <a:pt x="57" y="301"/>
                      <a:pt x="56" y="314"/>
                    </a:cubicBezTo>
                    <a:cubicBezTo>
                      <a:pt x="56" y="317"/>
                      <a:pt x="56" y="320"/>
                      <a:pt x="54" y="322"/>
                    </a:cubicBezTo>
                    <a:cubicBezTo>
                      <a:pt x="53" y="324"/>
                      <a:pt x="51" y="333"/>
                      <a:pt x="52" y="334"/>
                    </a:cubicBezTo>
                    <a:cubicBezTo>
                      <a:pt x="56" y="336"/>
                      <a:pt x="63" y="332"/>
                      <a:pt x="66" y="330"/>
                    </a:cubicBezTo>
                    <a:cubicBezTo>
                      <a:pt x="71" y="327"/>
                      <a:pt x="71" y="324"/>
                      <a:pt x="72" y="319"/>
                    </a:cubicBezTo>
                    <a:cubicBezTo>
                      <a:pt x="71" y="322"/>
                      <a:pt x="75" y="322"/>
                      <a:pt x="74" y="320"/>
                    </a:cubicBezTo>
                    <a:cubicBezTo>
                      <a:pt x="72" y="317"/>
                      <a:pt x="74" y="312"/>
                      <a:pt x="74" y="309"/>
                    </a:cubicBezTo>
                    <a:cubicBezTo>
                      <a:pt x="74" y="305"/>
                      <a:pt x="69" y="304"/>
                      <a:pt x="69" y="302"/>
                    </a:cubicBezTo>
                    <a:cubicBezTo>
                      <a:pt x="69" y="299"/>
                      <a:pt x="68" y="296"/>
                      <a:pt x="67" y="294"/>
                    </a:cubicBezTo>
                    <a:cubicBezTo>
                      <a:pt x="67" y="278"/>
                      <a:pt x="69" y="262"/>
                      <a:pt x="63" y="247"/>
                    </a:cubicBezTo>
                    <a:cubicBezTo>
                      <a:pt x="61" y="240"/>
                      <a:pt x="56" y="234"/>
                      <a:pt x="56" y="226"/>
                    </a:cubicBezTo>
                    <a:cubicBezTo>
                      <a:pt x="56" y="224"/>
                      <a:pt x="58" y="224"/>
                      <a:pt x="58" y="222"/>
                    </a:cubicBezTo>
                    <a:cubicBezTo>
                      <a:pt x="59" y="218"/>
                      <a:pt x="59" y="215"/>
                      <a:pt x="59" y="211"/>
                    </a:cubicBezTo>
                    <a:cubicBezTo>
                      <a:pt x="60" y="194"/>
                      <a:pt x="67" y="176"/>
                      <a:pt x="66" y="158"/>
                    </a:cubicBezTo>
                    <a:cubicBezTo>
                      <a:pt x="77" y="159"/>
                      <a:pt x="62" y="128"/>
                      <a:pt x="69" y="126"/>
                    </a:cubicBezTo>
                    <a:cubicBezTo>
                      <a:pt x="74" y="124"/>
                      <a:pt x="84" y="122"/>
                      <a:pt x="86" y="116"/>
                    </a:cubicBezTo>
                    <a:cubicBezTo>
                      <a:pt x="89" y="110"/>
                      <a:pt x="86" y="104"/>
                      <a:pt x="87" y="98"/>
                    </a:cubicBezTo>
                    <a:close/>
                    <a:moveTo>
                      <a:pt x="62" y="24"/>
                    </a:moveTo>
                    <a:cubicBezTo>
                      <a:pt x="62" y="24"/>
                      <a:pt x="64" y="25"/>
                      <a:pt x="64" y="27"/>
                    </a:cubicBezTo>
                    <a:cubicBezTo>
                      <a:pt x="63" y="29"/>
                      <a:pt x="62" y="29"/>
                      <a:pt x="62" y="29"/>
                    </a:cubicBezTo>
                    <a:cubicBezTo>
                      <a:pt x="62" y="27"/>
                      <a:pt x="62" y="26"/>
                      <a:pt x="62" y="24"/>
                    </a:cubicBezTo>
                    <a:close/>
                    <a:moveTo>
                      <a:pt x="61" y="32"/>
                    </a:moveTo>
                    <a:cubicBezTo>
                      <a:pt x="59" y="34"/>
                      <a:pt x="59" y="34"/>
                      <a:pt x="59" y="34"/>
                    </a:cubicBezTo>
                    <a:cubicBezTo>
                      <a:pt x="60" y="32"/>
                      <a:pt x="62" y="31"/>
                      <a:pt x="61" y="29"/>
                    </a:cubicBezTo>
                    <a:cubicBezTo>
                      <a:pt x="62" y="29"/>
                      <a:pt x="62" y="29"/>
                      <a:pt x="62" y="29"/>
                    </a:cubicBezTo>
                    <a:cubicBezTo>
                      <a:pt x="62" y="29"/>
                      <a:pt x="63" y="31"/>
                      <a:pt x="61" y="32"/>
                    </a:cubicBezTo>
                    <a:close/>
                    <a:moveTo>
                      <a:pt x="30" y="40"/>
                    </a:moveTo>
                    <a:cubicBezTo>
                      <a:pt x="30" y="40"/>
                      <a:pt x="30" y="41"/>
                      <a:pt x="29" y="41"/>
                    </a:cubicBezTo>
                    <a:cubicBezTo>
                      <a:pt x="29" y="39"/>
                      <a:pt x="29" y="38"/>
                      <a:pt x="29" y="36"/>
                    </a:cubicBezTo>
                    <a:cubicBezTo>
                      <a:pt x="29" y="36"/>
                      <a:pt x="30" y="37"/>
                      <a:pt x="30" y="37"/>
                    </a:cubicBezTo>
                    <a:cubicBezTo>
                      <a:pt x="30" y="37"/>
                      <a:pt x="30" y="38"/>
                      <a:pt x="30" y="40"/>
                    </a:cubicBezTo>
                    <a:close/>
                    <a:moveTo>
                      <a:pt x="30" y="48"/>
                    </a:moveTo>
                    <a:cubicBezTo>
                      <a:pt x="30" y="48"/>
                      <a:pt x="30" y="47"/>
                      <a:pt x="31" y="47"/>
                    </a:cubicBezTo>
                    <a:cubicBezTo>
                      <a:pt x="32" y="46"/>
                      <a:pt x="34" y="46"/>
                      <a:pt x="34" y="46"/>
                    </a:cubicBezTo>
                    <a:cubicBezTo>
                      <a:pt x="32" y="46"/>
                      <a:pt x="31" y="47"/>
                      <a:pt x="30" y="48"/>
                    </a:cubicBezTo>
                    <a:close/>
                  </a:path>
                </a:pathLst>
              </a:custGeom>
              <a:solidFill>
                <a:srgbClr val="FFFFFF"/>
              </a:solidFill>
              <a:ln w="9525">
                <a:noFill/>
                <a:round/>
                <a:headEnd/>
                <a:tailEnd/>
              </a:ln>
              <a:effectLst>
                <a:reflection blurRad="6350" stA="52000" endA="300" endPos="35000" dir="5400000" sy="-100000" algn="bl" rotWithShape="0"/>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sp>
        <p:nvSpPr>
          <p:cNvPr id="2" name="Rectangle 1">
            <a:hlinkClick r:id="" action="ppaction://noaction"/>
          </p:cNvPr>
          <p:cNvSpPr/>
          <p:nvPr/>
        </p:nvSpPr>
        <p:spPr>
          <a:xfrm>
            <a:off x="4392131" y="5388264"/>
            <a:ext cx="3429032" cy="500349"/>
          </a:xfrm>
          <a:prstGeom prst="rect">
            <a:avLst/>
          </a:prstGeom>
          <a:no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Tree>
    <p:extLst>
      <p:ext uri="{BB962C8B-B14F-4D97-AF65-F5344CB8AC3E}">
        <p14:creationId xmlns:p14="http://schemas.microsoft.com/office/powerpoint/2010/main" val="1782580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Campaigns</a:t>
            </a:r>
            <a:endParaRPr lang="en-GB" dirty="0"/>
          </a:p>
        </p:txBody>
      </p:sp>
    </p:spTree>
    <p:extLst>
      <p:ext uri="{BB962C8B-B14F-4D97-AF65-F5344CB8AC3E}">
        <p14:creationId xmlns:p14="http://schemas.microsoft.com/office/powerpoint/2010/main" val="3193366726"/>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6189" y="295275"/>
            <a:ext cx="11201496" cy="838200"/>
          </a:xfrm>
        </p:spPr>
        <p:txBody>
          <a:bodyPr/>
          <a:lstStyle/>
          <a:p>
            <a:r>
              <a:rPr lang="en-US" dirty="0" smtClean="0"/>
              <a:t>Collaboration Breakaway PLUS</a:t>
            </a:r>
            <a:br>
              <a:rPr lang="en-US" dirty="0" smtClean="0"/>
            </a:br>
            <a:endParaRPr lang="en-US" dirty="0"/>
          </a:p>
        </p:txBody>
      </p:sp>
      <p:grpSp>
        <p:nvGrpSpPr>
          <p:cNvPr id="3" name="Group 6"/>
          <p:cNvGrpSpPr/>
          <p:nvPr/>
        </p:nvGrpSpPr>
        <p:grpSpPr>
          <a:xfrm>
            <a:off x="335273" y="1133475"/>
            <a:ext cx="2473333" cy="2076970"/>
            <a:chOff x="2610852" y="179397"/>
            <a:chExt cx="5991142" cy="6089056"/>
          </a:xfrm>
        </p:grpSpPr>
        <p:pic>
          <p:nvPicPr>
            <p:cNvPr id="11" name="Picture 3"/>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610852" y="179397"/>
              <a:ext cx="5991142" cy="6089056"/>
            </a:xfrm>
            <a:prstGeom prst="rect">
              <a:avLst/>
            </a:prstGeom>
            <a:ln>
              <a:noFill/>
            </a:ln>
            <a:effectLst>
              <a:outerShdw blurRad="292100" dist="139700" dir="2700000" algn="tl" rotWithShape="0">
                <a:srgbClr val="333333">
                  <a:alpha val="65000"/>
                </a:srgbClr>
              </a:outerShdw>
            </a:effectLst>
          </p:spPr>
        </p:pic>
        <p:pic>
          <p:nvPicPr>
            <p:cNvPr id="12" name="Picture 3"/>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610852" y="5967664"/>
              <a:ext cx="5991142" cy="300789"/>
            </a:xfrm>
            <a:prstGeom prst="rect">
              <a:avLst/>
            </a:prstGeom>
            <a:ln>
              <a:noFill/>
            </a:ln>
            <a:effectLst/>
          </p:spPr>
        </p:pic>
      </p:grpSp>
      <p:pic>
        <p:nvPicPr>
          <p:cNvPr id="13" name="Picture 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2808606" y="1764196"/>
            <a:ext cx="2661031" cy="1944216"/>
          </a:xfrm>
          <a:prstGeom prst="rect">
            <a:avLst/>
          </a:prstGeom>
          <a:noFill/>
          <a:ln w="9525">
            <a:noFill/>
            <a:miter lim="800000"/>
            <a:headEnd/>
            <a:tailEnd/>
          </a:ln>
        </p:spPr>
      </p:pic>
      <p:pic>
        <p:nvPicPr>
          <p:cNvPr id="14" name="Picture 3"/>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227159" y="3632693"/>
            <a:ext cx="4877176" cy="1096019"/>
          </a:xfrm>
          <a:prstGeom prst="rect">
            <a:avLst/>
          </a:prstGeom>
          <a:ln>
            <a:noFill/>
          </a:ln>
          <a:effectLst>
            <a:outerShdw blurRad="292100" dist="139700" dir="2700000" algn="tl" rotWithShape="0">
              <a:srgbClr val="333333">
                <a:alpha val="65000"/>
              </a:srgbClr>
            </a:outerShdw>
          </a:effectLst>
        </p:spPr>
      </p:pic>
      <p:pic>
        <p:nvPicPr>
          <p:cNvPr id="19" name="Picture 18" descr="Landing Page.png"/>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730211" y="4728712"/>
            <a:ext cx="2273469" cy="1854475"/>
          </a:xfrm>
          <a:prstGeom prst="rect">
            <a:avLst/>
          </a:prstGeom>
        </p:spPr>
      </p:pic>
      <p:sp>
        <p:nvSpPr>
          <p:cNvPr id="20" name="Text Placeholder 19"/>
          <p:cNvSpPr txBox="1">
            <a:spLocks noGrp="1"/>
          </p:cNvSpPr>
          <p:nvPr>
            <p:ph type="body" sz="quarter" idx="12"/>
          </p:nvPr>
        </p:nvSpPr>
        <p:spPr>
          <a:xfrm>
            <a:off x="6981934" y="214072"/>
            <a:ext cx="4525751" cy="655200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sz="1800" b="1" dirty="0" smtClean="0">
                <a:solidFill>
                  <a:srgbClr val="0070C0"/>
                </a:solidFill>
              </a:rPr>
              <a:t>What is it?</a:t>
            </a:r>
          </a:p>
          <a:p>
            <a:r>
              <a:rPr lang="en-GB" sz="1800" dirty="0" smtClean="0">
                <a:solidFill>
                  <a:srgbClr val="0070C0"/>
                </a:solidFill>
              </a:rPr>
              <a:t>Integrated demand generation marketing campaign targeted at </a:t>
            </a:r>
            <a:r>
              <a:rPr lang="en-GB" sz="1800" u="sng" dirty="0" smtClean="0">
                <a:solidFill>
                  <a:srgbClr val="0070C0"/>
                </a:solidFill>
              </a:rPr>
              <a:t>Commercial </a:t>
            </a:r>
            <a:r>
              <a:rPr lang="en-GB" sz="1800" dirty="0" smtClean="0">
                <a:solidFill>
                  <a:srgbClr val="0070C0"/>
                </a:solidFill>
              </a:rPr>
              <a:t> </a:t>
            </a:r>
            <a:r>
              <a:rPr lang="en-GB" sz="1800" dirty="0" err="1" smtClean="0">
                <a:solidFill>
                  <a:srgbClr val="0070C0"/>
                </a:solidFill>
              </a:rPr>
              <a:t>UC</a:t>
            </a:r>
            <a:r>
              <a:rPr lang="en-GB" sz="1800" dirty="0" smtClean="0">
                <a:solidFill>
                  <a:srgbClr val="0070C0"/>
                </a:solidFill>
              </a:rPr>
              <a:t> , Video &amp; Greenfield accounts</a:t>
            </a:r>
            <a:endParaRPr lang="en-US" sz="1800" b="1" u="sng" dirty="0" smtClean="0">
              <a:solidFill>
                <a:srgbClr val="0070C0"/>
              </a:solidFill>
            </a:endParaRPr>
          </a:p>
          <a:p>
            <a:r>
              <a:rPr lang="en-US" sz="1800" b="1" dirty="0" smtClean="0">
                <a:solidFill>
                  <a:srgbClr val="0070C0"/>
                </a:solidFill>
              </a:rPr>
              <a:t>Campaign Objectives:</a:t>
            </a:r>
          </a:p>
          <a:p>
            <a:r>
              <a:rPr lang="en-US" sz="1800" dirty="0" smtClean="0">
                <a:solidFill>
                  <a:srgbClr val="0070C0"/>
                </a:solidFill>
              </a:rPr>
              <a:t>Generate Leads and Drive Demand for Cisco Collaboration solutions (WebEx, TelePresence, Jabber and </a:t>
            </a:r>
            <a:r>
              <a:rPr lang="en-US" sz="1800" dirty="0" err="1" smtClean="0">
                <a:solidFill>
                  <a:srgbClr val="0070C0"/>
                </a:solidFill>
              </a:rPr>
              <a:t>UC</a:t>
            </a:r>
            <a:r>
              <a:rPr lang="en-US" sz="1800" dirty="0" smtClean="0">
                <a:solidFill>
                  <a:srgbClr val="0070C0"/>
                </a:solidFill>
              </a:rPr>
              <a:t>)</a:t>
            </a:r>
          </a:p>
          <a:p>
            <a:r>
              <a:rPr lang="en-US" sz="1800" b="1" dirty="0" smtClean="0">
                <a:solidFill>
                  <a:srgbClr val="0070C0"/>
                </a:solidFill>
              </a:rPr>
              <a:t>Campaign Messaging:</a:t>
            </a:r>
          </a:p>
          <a:p>
            <a:r>
              <a:rPr lang="en-US" sz="1800" dirty="0" smtClean="0">
                <a:solidFill>
                  <a:srgbClr val="0070C0"/>
                </a:solidFill>
              </a:rPr>
              <a:t>Based on Business Experiences faced by Business and Technical Decision Makers:</a:t>
            </a:r>
          </a:p>
          <a:p>
            <a:r>
              <a:rPr lang="en-US" sz="1600" dirty="0">
                <a:solidFill>
                  <a:srgbClr val="0070C0"/>
                </a:solidFill>
              </a:rPr>
              <a:t> </a:t>
            </a:r>
            <a:r>
              <a:rPr lang="en-US" sz="1600" dirty="0" smtClean="0">
                <a:solidFill>
                  <a:srgbClr val="0070C0"/>
                </a:solidFill>
              </a:rPr>
              <a:t>- </a:t>
            </a:r>
            <a:r>
              <a:rPr lang="en-US" sz="1400" dirty="0" smtClean="0">
                <a:solidFill>
                  <a:srgbClr val="0070C0"/>
                </a:solidFill>
              </a:rPr>
              <a:t>Enable Mobile Productivity/</a:t>
            </a:r>
            <a:r>
              <a:rPr lang="en-US" sz="1400" dirty="0" err="1" smtClean="0">
                <a:solidFill>
                  <a:srgbClr val="0070C0"/>
                </a:solidFill>
              </a:rPr>
              <a:t>BYOD</a:t>
            </a:r>
            <a:endParaRPr lang="en-US" sz="1400" dirty="0" smtClean="0">
              <a:solidFill>
                <a:srgbClr val="0070C0"/>
              </a:solidFill>
            </a:endParaRPr>
          </a:p>
          <a:p>
            <a:r>
              <a:rPr lang="en-US" sz="1400" dirty="0">
                <a:solidFill>
                  <a:srgbClr val="0070C0"/>
                </a:solidFill>
              </a:rPr>
              <a:t> </a:t>
            </a:r>
            <a:r>
              <a:rPr lang="en-US" sz="1400" dirty="0" smtClean="0">
                <a:solidFill>
                  <a:srgbClr val="0070C0"/>
                </a:solidFill>
              </a:rPr>
              <a:t>- Optimize IT resources</a:t>
            </a:r>
          </a:p>
          <a:p>
            <a:r>
              <a:rPr lang="en-US" sz="1400" dirty="0">
                <a:solidFill>
                  <a:srgbClr val="0070C0"/>
                </a:solidFill>
              </a:rPr>
              <a:t> </a:t>
            </a:r>
            <a:r>
              <a:rPr lang="en-US" sz="1400" dirty="0" smtClean="0">
                <a:solidFill>
                  <a:srgbClr val="0070C0"/>
                </a:solidFill>
              </a:rPr>
              <a:t>- Improve Customer Satisfaction</a:t>
            </a:r>
          </a:p>
          <a:p>
            <a:r>
              <a:rPr lang="en-US" sz="1400" dirty="0">
                <a:solidFill>
                  <a:srgbClr val="0070C0"/>
                </a:solidFill>
              </a:rPr>
              <a:t> </a:t>
            </a:r>
            <a:r>
              <a:rPr lang="en-US" sz="1400" dirty="0" smtClean="0">
                <a:solidFill>
                  <a:srgbClr val="0070C0"/>
                </a:solidFill>
              </a:rPr>
              <a:t>- Enhance Organizational Communications</a:t>
            </a:r>
          </a:p>
          <a:p>
            <a:r>
              <a:rPr lang="en-US" sz="1400" dirty="0">
                <a:solidFill>
                  <a:srgbClr val="0070C0"/>
                </a:solidFill>
              </a:rPr>
              <a:t> </a:t>
            </a:r>
            <a:r>
              <a:rPr lang="en-US" sz="1400" dirty="0" smtClean="0">
                <a:solidFill>
                  <a:srgbClr val="0070C0"/>
                </a:solidFill>
              </a:rPr>
              <a:t>- Improve Team Performance</a:t>
            </a:r>
          </a:p>
          <a:p>
            <a:r>
              <a:rPr lang="en-GB" sz="1800" b="1" dirty="0" smtClean="0"/>
              <a:t>Languages Available:</a:t>
            </a:r>
          </a:p>
          <a:p>
            <a:r>
              <a:rPr lang="en-GB" sz="1400" b="1" dirty="0" smtClean="0"/>
              <a:t>UK, </a:t>
            </a:r>
            <a:r>
              <a:rPr lang="en-GB" sz="1400" b="1" dirty="0" err="1" smtClean="0"/>
              <a:t>FR</a:t>
            </a:r>
            <a:r>
              <a:rPr lang="en-GB" sz="1400" b="1" dirty="0" smtClean="0"/>
              <a:t>, DE, IT, RU, </a:t>
            </a:r>
            <a:r>
              <a:rPr lang="en-GB" sz="1400" b="1" dirty="0" err="1" smtClean="0"/>
              <a:t>ES</a:t>
            </a:r>
            <a:r>
              <a:rPr lang="en-GB" sz="1400" b="1" dirty="0" smtClean="0"/>
              <a:t> </a:t>
            </a:r>
            <a:r>
              <a:rPr lang="en-GB" sz="1000" b="1" dirty="0" smtClean="0"/>
              <a:t>(some others on request)</a:t>
            </a:r>
            <a:endParaRPr lang="en-GB" sz="1400" b="1" dirty="0"/>
          </a:p>
        </p:txBody>
      </p:sp>
      <p:pic>
        <p:nvPicPr>
          <p:cNvPr id="6" name="Picture 5"/>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3341610" y="4915148"/>
            <a:ext cx="1762725" cy="1481601"/>
          </a:xfrm>
          <a:prstGeom prst="rect">
            <a:avLst/>
          </a:prstGeom>
        </p:spPr>
      </p:pic>
      <p:pic>
        <p:nvPicPr>
          <p:cNvPr id="8" name="Picture 7"/>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3003678" y="1133475"/>
            <a:ext cx="2438588" cy="630721"/>
          </a:xfrm>
          <a:prstGeom prst="rect">
            <a:avLst/>
          </a:prstGeom>
        </p:spPr>
      </p:pic>
    </p:spTree>
    <p:extLst>
      <p:ext uri="{BB962C8B-B14F-4D97-AF65-F5344CB8AC3E}">
        <p14:creationId xmlns:p14="http://schemas.microsoft.com/office/powerpoint/2010/main" val="486800948"/>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661" y="203120"/>
            <a:ext cx="11942164" cy="838200"/>
          </a:xfrm>
        </p:spPr>
        <p:txBody>
          <a:bodyPr/>
          <a:lstStyle/>
          <a:p>
            <a:r>
              <a:rPr lang="en-GB" sz="3200" dirty="0" smtClean="0"/>
              <a:t>Campaign and Sales Enablement Deliverables</a:t>
            </a:r>
            <a:endParaRPr lang="en-GB" sz="3200" dirty="0"/>
          </a:p>
        </p:txBody>
      </p:sp>
      <p:pic>
        <p:nvPicPr>
          <p:cNvPr id="79" name="Picture 78"/>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28289" y="2758989"/>
            <a:ext cx="2399675" cy="1195064"/>
          </a:xfrm>
          <a:prstGeom prst="rect">
            <a:avLst/>
          </a:prstGeom>
          <a:noFill/>
        </p:spPr>
      </p:pic>
      <p:pic>
        <p:nvPicPr>
          <p:cNvPr id="80" name="Picture 79"/>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345165" y="2209954"/>
            <a:ext cx="3250353" cy="675015"/>
          </a:xfrm>
          <a:prstGeom prst="rect">
            <a:avLst/>
          </a:prstGeom>
          <a:ln>
            <a:noFill/>
          </a:ln>
          <a:effectLst>
            <a:outerShdw blurRad="292100" dist="139700" dir="2700000" algn="tl" rotWithShape="0">
              <a:srgbClr val="333333">
                <a:alpha val="65000"/>
              </a:srgbClr>
            </a:outerShdw>
          </a:effectLst>
        </p:spPr>
      </p:pic>
      <p:pic>
        <p:nvPicPr>
          <p:cNvPr id="81" name="Picture 80"/>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282374" y="3189769"/>
            <a:ext cx="1777426" cy="1355209"/>
          </a:xfrm>
          <a:prstGeom prst="rect">
            <a:avLst/>
          </a:prstGeom>
          <a:ln>
            <a:noFill/>
          </a:ln>
          <a:effectLst>
            <a:outerShdw blurRad="292100" dist="139700" dir="2700000" algn="tl" rotWithShape="0">
              <a:srgbClr val="333333">
                <a:alpha val="65000"/>
              </a:srgbClr>
            </a:outerShdw>
          </a:effectLst>
        </p:spPr>
      </p:pic>
      <p:pic>
        <p:nvPicPr>
          <p:cNvPr id="84" name="Picture 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8501459" y="4672880"/>
            <a:ext cx="1576008" cy="1229438"/>
          </a:xfrm>
          <a:prstGeom prst="rect">
            <a:avLst/>
          </a:prstGeom>
          <a:noFill/>
          <a:ln w="9525">
            <a:noFill/>
            <a:miter lim="800000"/>
            <a:headEnd/>
            <a:tailEnd/>
          </a:ln>
        </p:spPr>
      </p:pic>
      <p:sp>
        <p:nvSpPr>
          <p:cNvPr id="85" name="TextBox 84"/>
          <p:cNvSpPr txBox="1"/>
          <p:nvPr/>
        </p:nvSpPr>
        <p:spPr>
          <a:xfrm>
            <a:off x="10077467" y="3572083"/>
            <a:ext cx="2822953" cy="261610"/>
          </a:xfrm>
          <a:prstGeom prst="rect">
            <a:avLst/>
          </a:prstGeom>
          <a:noFill/>
        </p:spPr>
        <p:txBody>
          <a:bodyPr wrap="square" rtlCol="0">
            <a:spAutoFit/>
          </a:bodyPr>
          <a:lstStyle/>
          <a:p>
            <a:r>
              <a:rPr lang="en-GB" sz="1100" dirty="0" smtClean="0"/>
              <a:t>Play Brief</a:t>
            </a:r>
            <a:endParaRPr lang="en-GB" sz="1100" dirty="0"/>
          </a:p>
        </p:txBody>
      </p:sp>
      <p:sp>
        <p:nvSpPr>
          <p:cNvPr id="86" name="TextBox 85"/>
          <p:cNvSpPr txBox="1"/>
          <p:nvPr/>
        </p:nvSpPr>
        <p:spPr>
          <a:xfrm>
            <a:off x="5533299" y="4672880"/>
            <a:ext cx="2917012" cy="415498"/>
          </a:xfrm>
          <a:prstGeom prst="rect">
            <a:avLst/>
          </a:prstGeom>
          <a:noFill/>
        </p:spPr>
        <p:txBody>
          <a:bodyPr wrap="square" rtlCol="0">
            <a:spAutoFit/>
          </a:bodyPr>
          <a:lstStyle/>
          <a:p>
            <a:pPr algn="ctr"/>
            <a:r>
              <a:rPr lang="en-GB" sz="1050" dirty="0" smtClean="0"/>
              <a:t>HTML 4</a:t>
            </a:r>
          </a:p>
          <a:p>
            <a:pPr algn="ctr"/>
            <a:r>
              <a:rPr lang="en-GB" sz="1050" dirty="0" smtClean="0"/>
              <a:t>Campaign Implementation Guide</a:t>
            </a:r>
            <a:endParaRPr lang="en-GB" sz="1050" dirty="0"/>
          </a:p>
        </p:txBody>
      </p:sp>
      <p:sp>
        <p:nvSpPr>
          <p:cNvPr id="87" name="TextBox 86"/>
          <p:cNvSpPr txBox="1"/>
          <p:nvPr/>
        </p:nvSpPr>
        <p:spPr>
          <a:xfrm>
            <a:off x="0" y="3968621"/>
            <a:ext cx="2822953" cy="261610"/>
          </a:xfrm>
          <a:prstGeom prst="rect">
            <a:avLst/>
          </a:prstGeom>
          <a:noFill/>
        </p:spPr>
        <p:txBody>
          <a:bodyPr wrap="square" rtlCol="0">
            <a:spAutoFit/>
          </a:bodyPr>
          <a:lstStyle/>
          <a:p>
            <a:r>
              <a:rPr lang="en-GB" sz="1100" dirty="0" smtClean="0"/>
              <a:t>Event in a Box </a:t>
            </a:r>
            <a:r>
              <a:rPr lang="en-GB" sz="1100" dirty="0" err="1" smtClean="0"/>
              <a:t>incl</a:t>
            </a:r>
            <a:r>
              <a:rPr lang="en-GB" sz="1100" dirty="0" smtClean="0"/>
              <a:t> </a:t>
            </a:r>
            <a:r>
              <a:rPr lang="en-GB" sz="1100" dirty="0" err="1" smtClean="0"/>
              <a:t>PPT</a:t>
            </a:r>
            <a:endParaRPr lang="en-GB" sz="1100" dirty="0"/>
          </a:p>
        </p:txBody>
      </p:sp>
      <p:sp>
        <p:nvSpPr>
          <p:cNvPr id="88" name="TextBox 87"/>
          <p:cNvSpPr txBox="1"/>
          <p:nvPr/>
        </p:nvSpPr>
        <p:spPr>
          <a:xfrm>
            <a:off x="3324248" y="4645875"/>
            <a:ext cx="1650766" cy="261610"/>
          </a:xfrm>
          <a:prstGeom prst="rect">
            <a:avLst/>
          </a:prstGeom>
          <a:noFill/>
        </p:spPr>
        <p:txBody>
          <a:bodyPr wrap="square" rtlCol="0">
            <a:spAutoFit/>
          </a:bodyPr>
          <a:lstStyle/>
          <a:p>
            <a:r>
              <a:rPr lang="en-GB" sz="1100" dirty="0" smtClean="0"/>
              <a:t>Emails</a:t>
            </a:r>
            <a:endParaRPr lang="en-GB" sz="1100" dirty="0"/>
          </a:p>
        </p:txBody>
      </p:sp>
      <p:sp>
        <p:nvSpPr>
          <p:cNvPr id="89" name="TextBox 88"/>
          <p:cNvSpPr txBox="1"/>
          <p:nvPr/>
        </p:nvSpPr>
        <p:spPr>
          <a:xfrm>
            <a:off x="8665990" y="6086695"/>
            <a:ext cx="2822953" cy="261610"/>
          </a:xfrm>
          <a:prstGeom prst="rect">
            <a:avLst/>
          </a:prstGeom>
          <a:noFill/>
        </p:spPr>
        <p:txBody>
          <a:bodyPr wrap="square" rtlCol="0">
            <a:spAutoFit/>
          </a:bodyPr>
          <a:lstStyle/>
          <a:p>
            <a:r>
              <a:rPr lang="en-GB" sz="1100" dirty="0" smtClean="0"/>
              <a:t>Direct Mail</a:t>
            </a:r>
            <a:endParaRPr lang="en-GB" sz="1100" dirty="0"/>
          </a:p>
        </p:txBody>
      </p:sp>
      <p:sp>
        <p:nvSpPr>
          <p:cNvPr id="90" name="TextBox 89"/>
          <p:cNvSpPr txBox="1"/>
          <p:nvPr/>
        </p:nvSpPr>
        <p:spPr>
          <a:xfrm>
            <a:off x="8963610" y="2366574"/>
            <a:ext cx="2822953" cy="261610"/>
          </a:xfrm>
          <a:prstGeom prst="rect">
            <a:avLst/>
          </a:prstGeom>
          <a:noFill/>
        </p:spPr>
        <p:txBody>
          <a:bodyPr wrap="square" rtlCol="0">
            <a:spAutoFit/>
          </a:bodyPr>
          <a:lstStyle/>
          <a:p>
            <a:r>
              <a:rPr lang="en-GB" sz="1100" dirty="0" smtClean="0"/>
              <a:t>Landing Pages</a:t>
            </a:r>
            <a:endParaRPr lang="en-GB" sz="1100" dirty="0"/>
          </a:p>
        </p:txBody>
      </p:sp>
      <p:pic>
        <p:nvPicPr>
          <p:cNvPr id="1026" name="Picture 2"/>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10077466" y="2405633"/>
            <a:ext cx="2070739" cy="1009542"/>
          </a:xfrm>
          <a:prstGeom prst="rect">
            <a:avLst/>
          </a:prstGeom>
          <a:noFill/>
          <a:ln w="9525">
            <a:noFill/>
            <a:miter lim="800000"/>
            <a:headEnd/>
            <a:tailEnd/>
          </a:ln>
        </p:spPr>
      </p:pic>
      <p:sp>
        <p:nvSpPr>
          <p:cNvPr id="91" name="TextBox 90"/>
          <p:cNvSpPr txBox="1"/>
          <p:nvPr/>
        </p:nvSpPr>
        <p:spPr>
          <a:xfrm>
            <a:off x="5975713" y="3037368"/>
            <a:ext cx="2822953" cy="261610"/>
          </a:xfrm>
          <a:prstGeom prst="rect">
            <a:avLst/>
          </a:prstGeom>
          <a:noFill/>
        </p:spPr>
        <p:txBody>
          <a:bodyPr wrap="square" rtlCol="0">
            <a:spAutoFit/>
          </a:bodyPr>
          <a:lstStyle/>
          <a:p>
            <a:r>
              <a:rPr lang="en-GB" sz="1100" dirty="0" smtClean="0"/>
              <a:t>Online Banner Ads</a:t>
            </a:r>
            <a:endParaRPr lang="en-GB" sz="1100" dirty="0"/>
          </a:p>
        </p:txBody>
      </p:sp>
      <p:pic>
        <p:nvPicPr>
          <p:cNvPr id="1027" name="Picture 3"/>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0" y="1342397"/>
            <a:ext cx="2222586" cy="1154982"/>
          </a:xfrm>
          <a:prstGeom prst="rect">
            <a:avLst/>
          </a:prstGeom>
          <a:noFill/>
          <a:ln w="9525">
            <a:noFill/>
            <a:miter lim="800000"/>
            <a:headEnd/>
            <a:tailEnd/>
          </a:ln>
        </p:spPr>
      </p:pic>
      <p:sp>
        <p:nvSpPr>
          <p:cNvPr id="92" name="TextBox 91"/>
          <p:cNvSpPr txBox="1"/>
          <p:nvPr/>
        </p:nvSpPr>
        <p:spPr>
          <a:xfrm>
            <a:off x="128288" y="2497379"/>
            <a:ext cx="2822953" cy="261610"/>
          </a:xfrm>
          <a:prstGeom prst="rect">
            <a:avLst/>
          </a:prstGeom>
          <a:noFill/>
        </p:spPr>
        <p:txBody>
          <a:bodyPr wrap="square" rtlCol="0">
            <a:spAutoFit/>
          </a:bodyPr>
          <a:lstStyle/>
          <a:p>
            <a:r>
              <a:rPr lang="en-GB" sz="1100" dirty="0" smtClean="0"/>
              <a:t>At a Glance</a:t>
            </a:r>
            <a:endParaRPr lang="en-GB" sz="1100" dirty="0"/>
          </a:p>
        </p:txBody>
      </p:sp>
      <p:pic>
        <p:nvPicPr>
          <p:cNvPr id="93" name="Picture 92" descr="images.jpg"/>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5678506" y="1270416"/>
            <a:ext cx="831810" cy="610275"/>
          </a:xfrm>
          <a:prstGeom prst="rect">
            <a:avLst/>
          </a:prstGeom>
        </p:spPr>
      </p:pic>
      <p:pic>
        <p:nvPicPr>
          <p:cNvPr id="94" name="Picture 93" descr="facebook.bmp"/>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6510317" y="1270416"/>
            <a:ext cx="678001" cy="610275"/>
          </a:xfrm>
          <a:prstGeom prst="rect">
            <a:avLst/>
          </a:prstGeom>
        </p:spPr>
      </p:pic>
      <p:sp>
        <p:nvSpPr>
          <p:cNvPr id="95" name="TextBox 94"/>
          <p:cNvSpPr txBox="1"/>
          <p:nvPr/>
        </p:nvSpPr>
        <p:spPr>
          <a:xfrm>
            <a:off x="5678506" y="1880690"/>
            <a:ext cx="2822953" cy="261610"/>
          </a:xfrm>
          <a:prstGeom prst="rect">
            <a:avLst/>
          </a:prstGeom>
          <a:noFill/>
        </p:spPr>
        <p:txBody>
          <a:bodyPr wrap="square" rtlCol="0">
            <a:spAutoFit/>
          </a:bodyPr>
          <a:lstStyle/>
          <a:p>
            <a:r>
              <a:rPr lang="en-GB" sz="1100" dirty="0" smtClean="0"/>
              <a:t>Social Media Guide</a:t>
            </a:r>
            <a:endParaRPr lang="en-GB" sz="1100" dirty="0"/>
          </a:p>
        </p:txBody>
      </p:sp>
      <p:pic>
        <p:nvPicPr>
          <p:cNvPr id="1028" name="Picture 4"/>
          <p:cNvPicPr>
            <a:picLocks noChangeAspect="1" noChangeArrowheads="1"/>
          </p:cNvPicPr>
          <p:nvPr/>
        </p:nvPicPr>
        <p:blipFill>
          <a:blip r:embed="rId10" cstate="print"/>
          <a:srcRect/>
          <a:stretch>
            <a:fillRect/>
          </a:stretch>
        </p:blipFill>
        <p:spPr bwMode="auto">
          <a:xfrm>
            <a:off x="6081716" y="3419475"/>
            <a:ext cx="25393" cy="19050"/>
          </a:xfrm>
          <a:prstGeom prst="rect">
            <a:avLst/>
          </a:prstGeom>
          <a:noFill/>
          <a:ln w="9525">
            <a:noFill/>
            <a:miter lim="800000"/>
            <a:headEnd/>
            <a:tailEnd/>
          </a:ln>
        </p:spPr>
      </p:pic>
      <p:pic>
        <p:nvPicPr>
          <p:cNvPr id="1029" name="Picture 5"/>
          <p:cNvPicPr>
            <a:picLocks noChangeAspect="1" noChangeArrowheads="1"/>
          </p:cNvPicPr>
          <p:nvPr/>
        </p:nvPicPr>
        <p:blipFill>
          <a:blip r:embed="rId10" cstate="print"/>
          <a:srcRect/>
          <a:stretch>
            <a:fillRect/>
          </a:stretch>
        </p:blipFill>
        <p:spPr bwMode="auto">
          <a:xfrm>
            <a:off x="6081716" y="3419475"/>
            <a:ext cx="25393" cy="19050"/>
          </a:xfrm>
          <a:prstGeom prst="rect">
            <a:avLst/>
          </a:prstGeom>
          <a:noFill/>
          <a:ln w="9525">
            <a:noFill/>
            <a:miter lim="800000"/>
            <a:headEnd/>
            <a:tailEnd/>
          </a:ln>
        </p:spPr>
      </p:pic>
      <p:pic>
        <p:nvPicPr>
          <p:cNvPr id="1030" name="Picture 6"/>
          <p:cNvPicPr>
            <a:picLocks noChangeAspect="1" noChangeArrowheads="1"/>
          </p:cNvPicPr>
          <p:nvPr/>
        </p:nvPicPr>
        <p:blipFill>
          <a:blip r:embed="rId11" cstate="email">
            <a:extLst>
              <a:ext uri="{28A0092B-C50C-407E-A947-70E740481C1C}">
                <a14:useLocalDpi xmlns:a14="http://schemas.microsoft.com/office/drawing/2010/main"/>
              </a:ext>
            </a:extLst>
          </a:blip>
          <a:srcRect/>
          <a:stretch>
            <a:fillRect/>
          </a:stretch>
        </p:blipFill>
        <p:spPr bwMode="auto">
          <a:xfrm>
            <a:off x="246662" y="4331201"/>
            <a:ext cx="1398426" cy="1398790"/>
          </a:xfrm>
          <a:prstGeom prst="rect">
            <a:avLst/>
          </a:prstGeom>
          <a:noFill/>
          <a:ln w="9525">
            <a:noFill/>
            <a:miter lim="800000"/>
            <a:headEnd/>
            <a:tailEnd/>
          </a:ln>
        </p:spPr>
      </p:pic>
      <p:sp>
        <p:nvSpPr>
          <p:cNvPr id="96" name="TextBox 95"/>
          <p:cNvSpPr txBox="1"/>
          <p:nvPr/>
        </p:nvSpPr>
        <p:spPr>
          <a:xfrm>
            <a:off x="0" y="5902319"/>
            <a:ext cx="2822953" cy="261610"/>
          </a:xfrm>
          <a:prstGeom prst="rect">
            <a:avLst/>
          </a:prstGeom>
          <a:noFill/>
        </p:spPr>
        <p:txBody>
          <a:bodyPr wrap="square" rtlCol="0">
            <a:spAutoFit/>
          </a:bodyPr>
          <a:lstStyle/>
          <a:p>
            <a:r>
              <a:rPr lang="en-GB" sz="1100" dirty="0" smtClean="0">
                <a:solidFill>
                  <a:srgbClr val="0096D6"/>
                </a:solidFill>
              </a:rPr>
              <a:t>Whitepapers &amp; 3</a:t>
            </a:r>
            <a:r>
              <a:rPr lang="en-GB" sz="1100" baseline="30000" dirty="0" smtClean="0">
                <a:solidFill>
                  <a:srgbClr val="0096D6"/>
                </a:solidFill>
              </a:rPr>
              <a:t>rd</a:t>
            </a:r>
            <a:r>
              <a:rPr lang="en-GB" sz="1100" dirty="0" smtClean="0">
                <a:solidFill>
                  <a:srgbClr val="0096D6"/>
                </a:solidFill>
              </a:rPr>
              <a:t> party Reports</a:t>
            </a:r>
            <a:endParaRPr lang="en-GB" sz="1100" dirty="0">
              <a:solidFill>
                <a:srgbClr val="0096D6"/>
              </a:solidFill>
            </a:endParaRPr>
          </a:p>
        </p:txBody>
      </p:sp>
      <p:pic>
        <p:nvPicPr>
          <p:cNvPr id="1031" name="Picture 7"/>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2527963" y="1411203"/>
            <a:ext cx="2531836" cy="1347787"/>
          </a:xfrm>
          <a:prstGeom prst="rect">
            <a:avLst/>
          </a:prstGeom>
          <a:noFill/>
          <a:ln w="9525">
            <a:noFill/>
            <a:miter lim="800000"/>
            <a:headEnd/>
            <a:tailEnd/>
          </a:ln>
        </p:spPr>
      </p:pic>
      <p:sp>
        <p:nvSpPr>
          <p:cNvPr id="97" name="TextBox 96"/>
          <p:cNvSpPr txBox="1"/>
          <p:nvPr/>
        </p:nvSpPr>
        <p:spPr>
          <a:xfrm>
            <a:off x="2710346" y="2928158"/>
            <a:ext cx="2822953" cy="261610"/>
          </a:xfrm>
          <a:prstGeom prst="rect">
            <a:avLst/>
          </a:prstGeom>
          <a:noFill/>
        </p:spPr>
        <p:txBody>
          <a:bodyPr wrap="square" rtlCol="0">
            <a:spAutoFit/>
          </a:bodyPr>
          <a:lstStyle/>
          <a:p>
            <a:r>
              <a:rPr lang="en-GB" sz="1100" dirty="0" smtClean="0"/>
              <a:t>Competitive  Info</a:t>
            </a:r>
            <a:endParaRPr lang="en-GB" sz="1100" dirty="0"/>
          </a:p>
        </p:txBody>
      </p:sp>
      <p:pic>
        <p:nvPicPr>
          <p:cNvPr id="1032" name="Picture 8"/>
          <p:cNvPicPr>
            <a:picLocks noChangeAspect="1" noChangeArrowheads="1"/>
          </p:cNvPicPr>
          <p:nvPr/>
        </p:nvPicPr>
        <p:blipFill>
          <a:blip r:embed="rId13" cstate="print"/>
          <a:srcRect/>
          <a:stretch>
            <a:fillRect/>
          </a:stretch>
        </p:blipFill>
        <p:spPr bwMode="auto">
          <a:xfrm>
            <a:off x="2949614" y="4907486"/>
            <a:ext cx="1510906" cy="1571625"/>
          </a:xfrm>
          <a:prstGeom prst="rect">
            <a:avLst/>
          </a:prstGeom>
          <a:noFill/>
          <a:ln w="9525">
            <a:noFill/>
            <a:miter lim="800000"/>
            <a:headEnd/>
            <a:tailEnd/>
          </a:ln>
        </p:spPr>
      </p:pic>
      <p:sp>
        <p:nvSpPr>
          <p:cNvPr id="99" name="TextBox 98"/>
          <p:cNvSpPr txBox="1"/>
          <p:nvPr/>
        </p:nvSpPr>
        <p:spPr>
          <a:xfrm>
            <a:off x="2951240" y="6596390"/>
            <a:ext cx="2822953" cy="261610"/>
          </a:xfrm>
          <a:prstGeom prst="rect">
            <a:avLst/>
          </a:prstGeom>
          <a:noFill/>
        </p:spPr>
        <p:txBody>
          <a:bodyPr wrap="square" rtlCol="0">
            <a:spAutoFit/>
          </a:bodyPr>
          <a:lstStyle/>
          <a:p>
            <a:r>
              <a:rPr lang="en-GB" sz="1100" dirty="0" smtClean="0"/>
              <a:t>Case Studies</a:t>
            </a:r>
            <a:endParaRPr lang="en-GB" sz="1100" dirty="0"/>
          </a:p>
        </p:txBody>
      </p:sp>
      <p:pic>
        <p:nvPicPr>
          <p:cNvPr id="1033" name="Picture 9"/>
          <p:cNvPicPr>
            <a:picLocks noChangeAspect="1" noChangeArrowheads="1"/>
          </p:cNvPicPr>
          <p:nvPr/>
        </p:nvPicPr>
        <p:blipFill>
          <a:blip r:embed="rId14" cstate="email">
            <a:extLst>
              <a:ext uri="{28A0092B-C50C-407E-A947-70E740481C1C}">
                <a14:useLocalDpi xmlns:a14="http://schemas.microsoft.com/office/drawing/2010/main"/>
              </a:ext>
            </a:extLst>
          </a:blip>
          <a:srcRect/>
          <a:stretch>
            <a:fillRect/>
          </a:stretch>
        </p:blipFill>
        <p:spPr bwMode="auto">
          <a:xfrm>
            <a:off x="5103474" y="5194302"/>
            <a:ext cx="1315941" cy="1286477"/>
          </a:xfrm>
          <a:prstGeom prst="rect">
            <a:avLst/>
          </a:prstGeom>
          <a:noFill/>
          <a:ln w="9525">
            <a:noFill/>
            <a:miter lim="800000"/>
            <a:headEnd/>
            <a:tailEnd/>
          </a:ln>
        </p:spPr>
      </p:pic>
      <p:sp>
        <p:nvSpPr>
          <p:cNvPr id="100" name="TextBox 99"/>
          <p:cNvSpPr txBox="1"/>
          <p:nvPr/>
        </p:nvSpPr>
        <p:spPr>
          <a:xfrm>
            <a:off x="4946182" y="6348305"/>
            <a:ext cx="2822953" cy="261610"/>
          </a:xfrm>
          <a:prstGeom prst="rect">
            <a:avLst/>
          </a:prstGeom>
          <a:noFill/>
        </p:spPr>
        <p:txBody>
          <a:bodyPr wrap="square" rtlCol="0">
            <a:spAutoFit/>
          </a:bodyPr>
          <a:lstStyle/>
          <a:p>
            <a:r>
              <a:rPr lang="en-GB" sz="1100" dirty="0" smtClean="0"/>
              <a:t>Call Guide</a:t>
            </a:r>
            <a:endParaRPr lang="en-GB" sz="1100" dirty="0"/>
          </a:p>
        </p:txBody>
      </p:sp>
      <p:pic>
        <p:nvPicPr>
          <p:cNvPr id="32" name="Picture 31"/>
          <p:cNvPicPr>
            <a:picLocks noChangeAspect="1" noChangeArrowheads="1"/>
          </p:cNvPicPr>
          <p:nvPr/>
        </p:nvPicPr>
        <p:blipFill>
          <a:blip r:embed="rId15" cstate="email">
            <a:extLst>
              <a:ext uri="{28A0092B-C50C-407E-A947-70E740481C1C}">
                <a14:useLocalDpi xmlns:a14="http://schemas.microsoft.com/office/drawing/2010/main"/>
              </a:ext>
            </a:extLst>
          </a:blip>
          <a:srcRect/>
          <a:stretch>
            <a:fillRect/>
          </a:stretch>
        </p:blipFill>
        <p:spPr bwMode="auto">
          <a:xfrm>
            <a:off x="10375087" y="3954053"/>
            <a:ext cx="1813738" cy="903261"/>
          </a:xfrm>
          <a:prstGeom prst="rect">
            <a:avLst/>
          </a:prstGeom>
          <a:noFill/>
        </p:spPr>
      </p:pic>
      <p:sp>
        <p:nvSpPr>
          <p:cNvPr id="33" name="TextBox 32"/>
          <p:cNvSpPr txBox="1"/>
          <p:nvPr/>
        </p:nvSpPr>
        <p:spPr>
          <a:xfrm>
            <a:off x="10288652" y="4907485"/>
            <a:ext cx="2822953" cy="261610"/>
          </a:xfrm>
          <a:prstGeom prst="rect">
            <a:avLst/>
          </a:prstGeom>
          <a:noFill/>
        </p:spPr>
        <p:txBody>
          <a:bodyPr wrap="square" rtlCol="0">
            <a:spAutoFit/>
          </a:bodyPr>
          <a:lstStyle/>
          <a:p>
            <a:r>
              <a:rPr lang="en-GB" sz="1100" dirty="0" smtClean="0"/>
              <a:t>Video Montages</a:t>
            </a:r>
            <a:endParaRPr lang="en-GB" sz="1100" dirty="0"/>
          </a:p>
        </p:txBody>
      </p:sp>
      <p:pic>
        <p:nvPicPr>
          <p:cNvPr id="34" name="Picture 33" descr="Landing Pages.jpg"/>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a:off x="7567815" y="1342397"/>
            <a:ext cx="4621011" cy="856488"/>
          </a:xfrm>
          <a:prstGeom prst="rect">
            <a:avLst/>
          </a:prstGeom>
        </p:spPr>
      </p:pic>
      <p:pic>
        <p:nvPicPr>
          <p:cNvPr id="35" name="Picture 2"/>
          <p:cNvPicPr>
            <a:picLocks noChangeAspect="1" noChangeArrowheads="1"/>
          </p:cNvPicPr>
          <p:nvPr/>
        </p:nvPicPr>
        <p:blipFill>
          <a:blip r:embed="rId17" cstate="email">
            <a:extLst>
              <a:ext uri="{28A0092B-C50C-407E-A947-70E740481C1C}">
                <a14:useLocalDpi xmlns:a14="http://schemas.microsoft.com/office/drawing/2010/main"/>
              </a:ext>
            </a:extLst>
          </a:blip>
          <a:srcRect/>
          <a:stretch>
            <a:fillRect/>
          </a:stretch>
        </p:blipFill>
        <p:spPr bwMode="auto">
          <a:xfrm>
            <a:off x="8817059" y="2667623"/>
            <a:ext cx="864288" cy="1541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TextBox 35"/>
          <p:cNvSpPr txBox="1"/>
          <p:nvPr/>
        </p:nvSpPr>
        <p:spPr>
          <a:xfrm>
            <a:off x="8665990" y="4230981"/>
            <a:ext cx="2822953" cy="261610"/>
          </a:xfrm>
          <a:prstGeom prst="rect">
            <a:avLst/>
          </a:prstGeom>
          <a:noFill/>
        </p:spPr>
        <p:txBody>
          <a:bodyPr wrap="square" rtlCol="0">
            <a:spAutoFit/>
          </a:bodyPr>
          <a:lstStyle/>
          <a:p>
            <a:r>
              <a:rPr lang="en-GB" sz="1100" dirty="0" smtClean="0"/>
              <a:t>Info-graphic</a:t>
            </a:r>
            <a:endParaRPr lang="en-GB" sz="1100" dirty="0"/>
          </a:p>
        </p:txBody>
      </p:sp>
      <p:pic>
        <p:nvPicPr>
          <p:cNvPr id="2050" name="Picture 2"/>
          <p:cNvPicPr>
            <a:picLocks noChangeAspect="1" noChangeArrowheads="1"/>
          </p:cNvPicPr>
          <p:nvPr/>
        </p:nvPicPr>
        <p:blipFill>
          <a:blip r:embed="rId18">
            <a:extLst>
              <a:ext uri="{28A0092B-C50C-407E-A947-70E740481C1C}">
                <a14:useLocalDpi xmlns:a14="http://schemas.microsoft.com/office/drawing/2010/main"/>
              </a:ext>
            </a:extLst>
          </a:blip>
          <a:srcRect/>
          <a:stretch>
            <a:fillRect/>
          </a:stretch>
        </p:blipFill>
        <p:spPr bwMode="auto">
          <a:xfrm>
            <a:off x="6067446" y="3374988"/>
            <a:ext cx="1562100"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315544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6382369" y="1278047"/>
            <a:ext cx="5660609" cy="4527655"/>
          </a:xfrm>
        </p:spPr>
        <p:txBody>
          <a:bodyPr>
            <a:noAutofit/>
          </a:bodyPr>
          <a:lstStyle/>
          <a:p>
            <a:r>
              <a:rPr lang="en-GB" sz="1800" dirty="0" smtClean="0"/>
              <a:t>Campaigns can be used Standalone</a:t>
            </a:r>
          </a:p>
          <a:p>
            <a:r>
              <a:rPr lang="en-GB" sz="1800" dirty="0" smtClean="0"/>
              <a:t>2 or more campaigns can be used as a mix and match</a:t>
            </a:r>
          </a:p>
          <a:p>
            <a:r>
              <a:rPr lang="en-GB" sz="1800" dirty="0" smtClean="0"/>
              <a:t>Campaigns can be run sequentially, in any order</a:t>
            </a:r>
          </a:p>
          <a:p>
            <a:r>
              <a:rPr lang="en-GB" sz="1800" dirty="0" smtClean="0"/>
              <a:t>Full asset deck can be used per campaign for a comprehensive campaign (recommended), or hand-picked for a bespoke campaign</a:t>
            </a:r>
          </a:p>
          <a:p>
            <a:r>
              <a:rPr lang="en-GB" sz="1400" b="1" dirty="0"/>
              <a:t>Available Offers include:</a:t>
            </a:r>
          </a:p>
          <a:p>
            <a:pPr lvl="1">
              <a:buFont typeface="Arial" pitchFamily="34" charset="0"/>
              <a:buChar char="•"/>
            </a:pPr>
            <a:r>
              <a:rPr lang="en-GB" sz="1400" b="1" dirty="0"/>
              <a:t> Emails &amp; Landing Pages</a:t>
            </a:r>
          </a:p>
          <a:p>
            <a:pPr lvl="1">
              <a:buFont typeface="Arial" pitchFamily="34" charset="0"/>
              <a:buChar char="•"/>
            </a:pPr>
            <a:r>
              <a:rPr lang="en-GB" sz="1400" b="1" dirty="0"/>
              <a:t> Copy Blocks</a:t>
            </a:r>
          </a:p>
          <a:p>
            <a:pPr lvl="1">
              <a:buFont typeface="Arial" pitchFamily="34" charset="0"/>
              <a:buChar char="•"/>
            </a:pPr>
            <a:r>
              <a:rPr lang="en-GB" sz="1400" b="1" dirty="0"/>
              <a:t> Web &amp; Event Banners</a:t>
            </a:r>
          </a:p>
          <a:p>
            <a:pPr lvl="1">
              <a:buFont typeface="Arial" pitchFamily="34" charset="0"/>
              <a:buChar char="•"/>
            </a:pPr>
            <a:r>
              <a:rPr lang="en-GB" sz="1400" b="1" dirty="0"/>
              <a:t> Call Scripts</a:t>
            </a:r>
          </a:p>
          <a:p>
            <a:pPr lvl="1">
              <a:buFont typeface="Arial" pitchFamily="34" charset="0"/>
              <a:buChar char="•"/>
            </a:pPr>
            <a:r>
              <a:rPr lang="en-GB" sz="1400" b="1" dirty="0"/>
              <a:t> Sales Enablement Documents</a:t>
            </a:r>
          </a:p>
          <a:p>
            <a:pPr lvl="1">
              <a:buFont typeface="Arial" pitchFamily="34" charset="0"/>
              <a:buChar char="•"/>
            </a:pPr>
            <a:r>
              <a:rPr lang="en-GB" sz="1400" b="1" dirty="0"/>
              <a:t> Competitive </a:t>
            </a:r>
            <a:r>
              <a:rPr lang="en-GB" sz="1400" b="1" dirty="0" err="1"/>
              <a:t>Battlecards</a:t>
            </a:r>
            <a:endParaRPr lang="en-GB" sz="1400" b="1" dirty="0"/>
          </a:p>
          <a:p>
            <a:pPr lvl="1">
              <a:buFont typeface="Arial" pitchFamily="34" charset="0"/>
              <a:buChar char="•"/>
            </a:pPr>
            <a:r>
              <a:rPr lang="en-GB" sz="1400" b="1" dirty="0"/>
              <a:t> Social Media Suggestions</a:t>
            </a:r>
          </a:p>
          <a:p>
            <a:endParaRPr lang="en-GB" sz="1800" dirty="0" smtClean="0"/>
          </a:p>
        </p:txBody>
      </p:sp>
      <p:sp>
        <p:nvSpPr>
          <p:cNvPr id="9" name="Title 8"/>
          <p:cNvSpPr>
            <a:spLocks noGrp="1"/>
          </p:cNvSpPr>
          <p:nvPr>
            <p:ph type="title"/>
          </p:nvPr>
        </p:nvSpPr>
        <p:spPr>
          <a:xfrm>
            <a:off x="306190" y="233432"/>
            <a:ext cx="11448832" cy="838200"/>
          </a:xfrm>
        </p:spPr>
        <p:txBody>
          <a:bodyPr/>
          <a:lstStyle/>
          <a:p>
            <a:r>
              <a:rPr lang="en-GB" dirty="0" smtClean="0"/>
              <a:t>Collaboration Breakaway PLUS Campaign Pick and Mix</a:t>
            </a:r>
            <a:endParaRPr lang="en-US" dirty="0"/>
          </a:p>
        </p:txBody>
      </p:sp>
      <p:graphicFrame>
        <p:nvGraphicFramePr>
          <p:cNvPr id="10" name="Diagram 9"/>
          <p:cNvGraphicFramePr/>
          <p:nvPr>
            <p:extLst>
              <p:ext uri="{D42A27DB-BD31-4B8C-83A1-F6EECF244321}">
                <p14:modId xmlns:p14="http://schemas.microsoft.com/office/powerpoint/2010/main" val="853501427"/>
              </p:ext>
            </p:extLst>
          </p:nvPr>
        </p:nvGraphicFramePr>
        <p:xfrm>
          <a:off x="-1104512" y="1484784"/>
          <a:ext cx="9022652" cy="4680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27752858"/>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91852" y="881941"/>
            <a:ext cx="5545381" cy="5351490"/>
          </a:xfrm>
          <a:prstGeom prst="rect">
            <a:avLst/>
          </a:prstGeom>
          <a:noFill/>
          <a:ln>
            <a:solidFill>
              <a:schemeClr val="accent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smtClean="0"/>
          </a:p>
        </p:txBody>
      </p:sp>
      <p:pic>
        <p:nvPicPr>
          <p:cNvPr id="22" name="Picture 6"/>
          <p:cNvPicPr>
            <a:picLocks noChangeAspect="1" noChangeArrowheads="1"/>
          </p:cNvPicPr>
          <p:nvPr/>
        </p:nvPicPr>
        <p:blipFill>
          <a:blip r:embed="rId3" cstate="print"/>
          <a:srcRect/>
          <a:stretch>
            <a:fillRect/>
          </a:stretch>
        </p:blipFill>
        <p:spPr bwMode="auto">
          <a:xfrm>
            <a:off x="3986782" y="3424438"/>
            <a:ext cx="1460184" cy="1946911"/>
          </a:xfrm>
          <a:prstGeom prst="rect">
            <a:avLst/>
          </a:prstGeom>
          <a:noFill/>
          <a:ln w="9525">
            <a:noFill/>
            <a:miter lim="800000"/>
            <a:headEnd/>
            <a:tailEnd/>
          </a:ln>
        </p:spPr>
      </p:pic>
      <p:sp>
        <p:nvSpPr>
          <p:cNvPr id="24" name="Rounded Rectangular Callout 23"/>
          <p:cNvSpPr/>
          <p:nvPr/>
        </p:nvSpPr>
        <p:spPr>
          <a:xfrm>
            <a:off x="8097422" y="1244113"/>
            <a:ext cx="3657600" cy="2226248"/>
          </a:xfrm>
          <a:prstGeom prst="wedgeRoundRectCallout">
            <a:avLst/>
          </a:prstGeom>
          <a:solidFill>
            <a:srgbClr val="0096D6"/>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smtClean="0"/>
          </a:p>
        </p:txBody>
      </p:sp>
      <p:sp>
        <p:nvSpPr>
          <p:cNvPr id="2" name="Title 1"/>
          <p:cNvSpPr>
            <a:spLocks noGrp="1"/>
          </p:cNvSpPr>
          <p:nvPr>
            <p:ph type="title"/>
          </p:nvPr>
        </p:nvSpPr>
        <p:spPr>
          <a:xfrm>
            <a:off x="306190" y="0"/>
            <a:ext cx="11448832" cy="838200"/>
          </a:xfrm>
        </p:spPr>
        <p:txBody>
          <a:bodyPr/>
          <a:lstStyle/>
          <a:p>
            <a:r>
              <a:rPr lang="en-GB" dirty="0" smtClean="0"/>
              <a:t>Mix &amp; Match – Integrated Campaign Example</a:t>
            </a:r>
            <a:endParaRPr lang="en-GB" dirty="0"/>
          </a:p>
        </p:txBody>
      </p:sp>
      <p:pic>
        <p:nvPicPr>
          <p:cNvPr id="3" name="Picture 2" descr="email.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6190" y="1058458"/>
            <a:ext cx="1562826" cy="1684057"/>
          </a:xfrm>
          <a:prstGeom prst="rect">
            <a:avLst/>
          </a:prstGeom>
        </p:spPr>
      </p:pic>
      <p:pic>
        <p:nvPicPr>
          <p:cNvPr id="4" name="Picture 3" descr="email.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85015" y="1873629"/>
            <a:ext cx="1562826" cy="1684057"/>
          </a:xfrm>
          <a:prstGeom prst="rect">
            <a:avLst/>
          </a:prstGeom>
        </p:spPr>
      </p:pic>
      <p:pic>
        <p:nvPicPr>
          <p:cNvPr id="6" name="Picture 4"/>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1834434" y="2336716"/>
            <a:ext cx="1446236" cy="1599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8268037" y="1244113"/>
            <a:ext cx="3602799" cy="1815882"/>
          </a:xfrm>
          <a:prstGeom prst="rect">
            <a:avLst/>
          </a:prstGeom>
          <a:noFill/>
          <a:ln>
            <a:noFill/>
          </a:ln>
        </p:spPr>
        <p:txBody>
          <a:bodyPr wrap="square" rtlCol="0">
            <a:spAutoFit/>
          </a:bodyPr>
          <a:lstStyle/>
          <a:p>
            <a:r>
              <a:rPr lang="en-GB" sz="2800" b="1" dirty="0" smtClean="0">
                <a:solidFill>
                  <a:schemeClr val="bg1"/>
                </a:solidFill>
                <a:effectLst>
                  <a:outerShdw blurRad="38100" dist="38100" dir="2700000" algn="tl">
                    <a:srgbClr val="000000">
                      <a:alpha val="43137"/>
                    </a:srgbClr>
                  </a:outerShdw>
                </a:effectLst>
              </a:rPr>
              <a:t>“I want to drive revenue around Video and Mobile Productivity”</a:t>
            </a:r>
            <a:endParaRPr lang="en-GB" sz="2800" b="1" dirty="0">
              <a:solidFill>
                <a:schemeClr val="bg1"/>
              </a:solidFill>
              <a:effectLst>
                <a:outerShdw blurRad="38100" dist="38100" dir="2700000" algn="tl">
                  <a:srgbClr val="000000">
                    <a:alpha val="43137"/>
                  </a:srgbClr>
                </a:outerShdw>
              </a:effectLst>
            </a:endParaRPr>
          </a:p>
        </p:txBody>
      </p:sp>
      <p:pic>
        <p:nvPicPr>
          <p:cNvPr id="8" name="Picture 2"/>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1288958" y="4291795"/>
            <a:ext cx="2332257" cy="624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7" name="Group 16"/>
          <p:cNvGrpSpPr/>
          <p:nvPr/>
        </p:nvGrpSpPr>
        <p:grpSpPr>
          <a:xfrm>
            <a:off x="6048324" y="4397894"/>
            <a:ext cx="6027957" cy="1690692"/>
            <a:chOff x="439786" y="5349922"/>
            <a:chExt cx="6027957" cy="923330"/>
          </a:xfrm>
        </p:grpSpPr>
        <p:sp>
          <p:nvSpPr>
            <p:cNvPr id="11" name="Rectangle 10"/>
            <p:cNvSpPr/>
            <p:nvPr/>
          </p:nvSpPr>
          <p:spPr>
            <a:xfrm>
              <a:off x="439786" y="5349922"/>
              <a:ext cx="6027957" cy="923330"/>
            </a:xfrm>
            <a:prstGeom prst="rect">
              <a:avLst/>
            </a:prstGeom>
            <a:solidFill>
              <a:srgbClr val="0096D6"/>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smtClean="0"/>
            </a:p>
          </p:txBody>
        </p:sp>
        <p:pic>
          <p:nvPicPr>
            <p:cNvPr id="1026" name="Picture 2"/>
            <p:cNvPicPr>
              <a:picLocks noChangeAspect="1" noChangeArrowheads="1"/>
            </p:cNvPicPr>
            <p:nvPr/>
          </p:nvPicPr>
          <p:blipFill>
            <a:blip r:embed="rId7" cstate="print"/>
            <a:srcRect/>
            <a:stretch>
              <a:fillRect/>
            </a:stretch>
          </p:blipFill>
          <p:spPr bwMode="auto">
            <a:xfrm>
              <a:off x="2659499" y="5462466"/>
              <a:ext cx="3695700" cy="671050"/>
            </a:xfrm>
            <a:prstGeom prst="rect">
              <a:avLst/>
            </a:prstGeom>
            <a:noFill/>
            <a:ln w="9525">
              <a:noFill/>
              <a:miter lim="800000"/>
              <a:headEnd/>
              <a:tailEnd/>
            </a:ln>
          </p:spPr>
        </p:pic>
        <p:sp>
          <p:nvSpPr>
            <p:cNvPr id="10" name="TextBox 9"/>
            <p:cNvSpPr txBox="1"/>
            <p:nvPr/>
          </p:nvSpPr>
          <p:spPr>
            <a:xfrm>
              <a:off x="439786" y="5349923"/>
              <a:ext cx="2120534" cy="655530"/>
            </a:xfrm>
            <a:prstGeom prst="rect">
              <a:avLst/>
            </a:prstGeom>
            <a:noFill/>
          </p:spPr>
          <p:txBody>
            <a:bodyPr wrap="square" rtlCol="0">
              <a:spAutoFit/>
            </a:bodyPr>
            <a:lstStyle/>
            <a:p>
              <a:r>
                <a:rPr lang="en-GB" sz="2400" dirty="0" smtClean="0">
                  <a:solidFill>
                    <a:schemeClr val="bg1"/>
                  </a:solidFill>
                  <a:effectLst>
                    <a:outerShdw blurRad="38100" dist="38100" dir="2700000" algn="tl">
                      <a:srgbClr val="000000">
                        <a:alpha val="43137"/>
                      </a:srgbClr>
                    </a:outerShdw>
                  </a:effectLst>
                </a:rPr>
                <a:t>Collaboration Breakaway PLUS Promo</a:t>
              </a:r>
              <a:endParaRPr lang="en-GB" sz="2400" dirty="0">
                <a:solidFill>
                  <a:schemeClr val="bg1"/>
                </a:solidFill>
                <a:effectLst>
                  <a:outerShdw blurRad="38100" dist="38100" dir="2700000" algn="tl">
                    <a:srgbClr val="000000">
                      <a:alpha val="43137"/>
                    </a:srgbClr>
                  </a:outerShdw>
                </a:effectLst>
              </a:endParaRPr>
            </a:p>
          </p:txBody>
        </p:sp>
      </p:grpSp>
      <p:grpSp>
        <p:nvGrpSpPr>
          <p:cNvPr id="14" name="Group 13"/>
          <p:cNvGrpSpPr/>
          <p:nvPr/>
        </p:nvGrpSpPr>
        <p:grpSpPr>
          <a:xfrm>
            <a:off x="392878" y="5446212"/>
            <a:ext cx="784273" cy="664116"/>
            <a:chOff x="4806509" y="2898647"/>
            <a:chExt cx="2162175" cy="2114550"/>
          </a:xfrm>
        </p:grpSpPr>
        <p:pic>
          <p:nvPicPr>
            <p:cNvPr id="12" name="Picture 11" descr="facebook.bmp"/>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5070930" y="3139255"/>
              <a:ext cx="1333333" cy="1333333"/>
            </a:xfrm>
            <a:prstGeom prst="rect">
              <a:avLst/>
            </a:prstGeom>
          </p:spPr>
        </p:pic>
        <p:pic>
          <p:nvPicPr>
            <p:cNvPr id="13" name="Picture 12" descr="images.jpg"/>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4806509" y="2898647"/>
              <a:ext cx="2162175" cy="2114550"/>
            </a:xfrm>
            <a:prstGeom prst="rect">
              <a:avLst/>
            </a:prstGeom>
          </p:spPr>
        </p:pic>
      </p:grpSp>
      <p:pic>
        <p:nvPicPr>
          <p:cNvPr id="15" name="Picture 14" descr="facebook.bmp"/>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1122463" y="5476732"/>
            <a:ext cx="711971" cy="711971"/>
          </a:xfrm>
          <a:prstGeom prst="rect">
            <a:avLst/>
          </a:prstGeom>
        </p:spPr>
      </p:pic>
      <p:pic>
        <p:nvPicPr>
          <p:cNvPr id="16" name="Picture 9"/>
          <p:cNvPicPr>
            <a:picLocks noChangeAspect="1" noChangeArrowheads="1"/>
          </p:cNvPicPr>
          <p:nvPr/>
        </p:nvPicPr>
        <p:blipFill>
          <a:blip r:embed="rId11" cstate="email">
            <a:extLst>
              <a:ext uri="{28A0092B-C50C-407E-A947-70E740481C1C}">
                <a14:useLocalDpi xmlns:a14="http://schemas.microsoft.com/office/drawing/2010/main"/>
              </a:ext>
            </a:extLst>
          </a:blip>
          <a:srcRect/>
          <a:stretch>
            <a:fillRect/>
          </a:stretch>
        </p:blipFill>
        <p:spPr bwMode="auto">
          <a:xfrm>
            <a:off x="3889989" y="1029269"/>
            <a:ext cx="1747244" cy="2276906"/>
          </a:xfrm>
          <a:prstGeom prst="rect">
            <a:avLst/>
          </a:prstGeom>
          <a:noFill/>
          <a:ln w="9525">
            <a:noFill/>
            <a:miter lim="800000"/>
            <a:headEnd/>
            <a:tailEnd/>
          </a:ln>
        </p:spPr>
      </p:pic>
      <p:sp>
        <p:nvSpPr>
          <p:cNvPr id="18" name="TextBox 17"/>
          <p:cNvSpPr txBox="1"/>
          <p:nvPr/>
        </p:nvSpPr>
        <p:spPr>
          <a:xfrm>
            <a:off x="1288958" y="4956817"/>
            <a:ext cx="2117766" cy="338554"/>
          </a:xfrm>
          <a:prstGeom prst="rect">
            <a:avLst/>
          </a:prstGeom>
          <a:noFill/>
        </p:spPr>
        <p:txBody>
          <a:bodyPr wrap="square" rtlCol="0">
            <a:spAutoFit/>
          </a:bodyPr>
          <a:lstStyle/>
          <a:p>
            <a:pPr algn="ctr"/>
            <a:r>
              <a:rPr lang="en-GB" sz="1600" b="1" dirty="0" smtClean="0"/>
              <a:t>Online Banner Ads</a:t>
            </a:r>
            <a:endParaRPr lang="en-GB" sz="1600" b="1" dirty="0"/>
          </a:p>
        </p:txBody>
      </p:sp>
      <p:sp>
        <p:nvSpPr>
          <p:cNvPr id="19" name="TextBox 18"/>
          <p:cNvSpPr txBox="1"/>
          <p:nvPr/>
        </p:nvSpPr>
        <p:spPr>
          <a:xfrm>
            <a:off x="1869016" y="5694829"/>
            <a:ext cx="2117766" cy="338554"/>
          </a:xfrm>
          <a:prstGeom prst="rect">
            <a:avLst/>
          </a:prstGeom>
          <a:noFill/>
        </p:spPr>
        <p:txBody>
          <a:bodyPr wrap="square" rtlCol="0">
            <a:spAutoFit/>
          </a:bodyPr>
          <a:lstStyle/>
          <a:p>
            <a:pPr algn="ctr"/>
            <a:r>
              <a:rPr lang="en-GB" sz="1600" b="1" dirty="0" smtClean="0"/>
              <a:t>Social Media Guide</a:t>
            </a:r>
            <a:endParaRPr lang="en-GB" sz="1600" b="1" dirty="0"/>
          </a:p>
        </p:txBody>
      </p:sp>
      <p:sp>
        <p:nvSpPr>
          <p:cNvPr id="20" name="TextBox 19"/>
          <p:cNvSpPr txBox="1"/>
          <p:nvPr/>
        </p:nvSpPr>
        <p:spPr>
          <a:xfrm>
            <a:off x="126434" y="3470361"/>
            <a:ext cx="1742582" cy="830997"/>
          </a:xfrm>
          <a:prstGeom prst="rect">
            <a:avLst/>
          </a:prstGeom>
          <a:noFill/>
        </p:spPr>
        <p:txBody>
          <a:bodyPr wrap="square" rtlCol="0">
            <a:spAutoFit/>
          </a:bodyPr>
          <a:lstStyle/>
          <a:p>
            <a:r>
              <a:rPr lang="en-GB" sz="1600" b="1" dirty="0" smtClean="0"/>
              <a:t>Mix &amp; Match Emails &amp; Landing Pages</a:t>
            </a:r>
            <a:endParaRPr lang="en-GB" sz="1600" b="1" dirty="0"/>
          </a:p>
        </p:txBody>
      </p:sp>
      <p:sp>
        <p:nvSpPr>
          <p:cNvPr id="23" name="TextBox 22"/>
          <p:cNvSpPr txBox="1"/>
          <p:nvPr/>
        </p:nvSpPr>
        <p:spPr>
          <a:xfrm>
            <a:off x="3986782" y="5417219"/>
            <a:ext cx="1650451" cy="584775"/>
          </a:xfrm>
          <a:prstGeom prst="rect">
            <a:avLst/>
          </a:prstGeom>
          <a:noFill/>
        </p:spPr>
        <p:txBody>
          <a:bodyPr wrap="square" rtlCol="0">
            <a:spAutoFit/>
          </a:bodyPr>
          <a:lstStyle/>
          <a:p>
            <a:r>
              <a:rPr lang="en-GB" sz="1600" b="1" dirty="0" smtClean="0">
                <a:solidFill>
                  <a:srgbClr val="0096D6"/>
                </a:solidFill>
              </a:rPr>
              <a:t>Whitepapers </a:t>
            </a:r>
          </a:p>
          <a:p>
            <a:r>
              <a:rPr lang="en-GB" sz="1600" b="1" dirty="0" smtClean="0">
                <a:solidFill>
                  <a:srgbClr val="0096D6"/>
                </a:solidFill>
              </a:rPr>
              <a:t>&amp; Reports</a:t>
            </a:r>
            <a:endParaRPr lang="en-GB" sz="1600" b="1" dirty="0">
              <a:solidFill>
                <a:srgbClr val="0096D6"/>
              </a:solidFill>
            </a:endParaRPr>
          </a:p>
        </p:txBody>
      </p:sp>
      <p:sp>
        <p:nvSpPr>
          <p:cNvPr id="25" name="Right Arrow 24"/>
          <p:cNvSpPr/>
          <p:nvPr/>
        </p:nvSpPr>
        <p:spPr>
          <a:xfrm rot="10800000">
            <a:off x="6048324" y="2289612"/>
            <a:ext cx="1896340" cy="656402"/>
          </a:xfrm>
          <a:prstGeom prst="rightArrow">
            <a:avLst/>
          </a:prstGeom>
          <a:solidFill>
            <a:srgbClr val="0096D6"/>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smtClean="0"/>
          </a:p>
        </p:txBody>
      </p:sp>
      <p:sp>
        <p:nvSpPr>
          <p:cNvPr id="21" name="TextBox 20"/>
          <p:cNvSpPr txBox="1"/>
          <p:nvPr/>
        </p:nvSpPr>
        <p:spPr>
          <a:xfrm>
            <a:off x="3799386" y="3219132"/>
            <a:ext cx="1577507" cy="338554"/>
          </a:xfrm>
          <a:prstGeom prst="rect">
            <a:avLst/>
          </a:prstGeom>
          <a:noFill/>
        </p:spPr>
        <p:txBody>
          <a:bodyPr wrap="square" rtlCol="0">
            <a:spAutoFit/>
          </a:bodyPr>
          <a:lstStyle/>
          <a:p>
            <a:pPr algn="ctr"/>
            <a:r>
              <a:rPr lang="en-GB" sz="1600" b="1" dirty="0" smtClean="0"/>
              <a:t>Call Guide</a:t>
            </a:r>
            <a:endParaRPr lang="en-GB" sz="1600" b="1" dirty="0"/>
          </a:p>
        </p:txBody>
      </p:sp>
      <p:sp>
        <p:nvSpPr>
          <p:cNvPr id="26" name="Plus 25"/>
          <p:cNvSpPr/>
          <p:nvPr/>
        </p:nvSpPr>
        <p:spPr>
          <a:xfrm>
            <a:off x="9253182" y="3705395"/>
            <a:ext cx="395785" cy="461666"/>
          </a:xfrm>
          <a:prstGeom prst="mathPlus">
            <a:avLst/>
          </a:prstGeom>
          <a:solidFill>
            <a:srgbClr val="0096D6"/>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smtClean="0"/>
          </a:p>
        </p:txBody>
      </p:sp>
      <p:sp>
        <p:nvSpPr>
          <p:cNvPr id="28" name="Oval Callout 27"/>
          <p:cNvSpPr/>
          <p:nvPr/>
        </p:nvSpPr>
        <p:spPr>
          <a:xfrm>
            <a:off x="6048324" y="881941"/>
            <a:ext cx="1693989" cy="1031543"/>
          </a:xfrm>
          <a:prstGeom prst="wedgeEllipseCallout">
            <a:avLst>
              <a:gd name="adj1" fmla="val -59609"/>
              <a:gd name="adj2" fmla="val 102909"/>
            </a:avLst>
          </a:prstGeom>
          <a:solidFill>
            <a:srgbClr val="0096D6"/>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t>How do I generate pipeline through sales &amp; marketing?</a:t>
            </a:r>
          </a:p>
        </p:txBody>
      </p:sp>
      <p:sp>
        <p:nvSpPr>
          <p:cNvPr id="29" name="Oval Callout 28"/>
          <p:cNvSpPr/>
          <p:nvPr/>
        </p:nvSpPr>
        <p:spPr>
          <a:xfrm>
            <a:off x="10417542" y="3424438"/>
            <a:ext cx="1337480" cy="844360"/>
          </a:xfrm>
          <a:prstGeom prst="wedgeEllipseCallout">
            <a:avLst>
              <a:gd name="adj1" fmla="val -59609"/>
              <a:gd name="adj2" fmla="val 102909"/>
            </a:avLst>
          </a:prstGeom>
          <a:solidFill>
            <a:srgbClr val="0096D6"/>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t>What are the financial incentives from Cisco?</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isco Arial 16x9 template">
  <a:themeElements>
    <a:clrScheme name="Cisco 2010 Color Palette">
      <a:dk1>
        <a:srgbClr val="0096D6"/>
      </a:dk1>
      <a:lt1>
        <a:srgbClr val="FFFFFF"/>
      </a:lt1>
      <a:dk2>
        <a:srgbClr val="6DB344"/>
      </a:dk2>
      <a:lt2>
        <a:srgbClr val="FFFFFF"/>
      </a:lt2>
      <a:accent1>
        <a:srgbClr val="0096D6"/>
      </a:accent1>
      <a:accent2>
        <a:srgbClr val="6DB344"/>
      </a:accent2>
      <a:accent3>
        <a:srgbClr val="ABDFF0"/>
      </a:accent3>
      <a:accent4>
        <a:srgbClr val="008041"/>
      </a:accent4>
      <a:accent5>
        <a:srgbClr val="B7D333"/>
      </a:accent5>
      <a:accent6>
        <a:srgbClr val="652D89"/>
      </a:accent6>
      <a:hlink>
        <a:srgbClr val="3CBADC"/>
      </a:hlink>
      <a:folHlink>
        <a:srgbClr val="A6A8AB"/>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96D6"/>
        </a:solidFill>
        <a:ln>
          <a:noFill/>
        </a:ln>
        <a:effectLst>
          <a:outerShdw blurRad="76200" dist="50800" dir="5400000" algn="ctr" rotWithShape="0">
            <a:srgbClr val="000000">
              <a:alpha val="27000"/>
            </a:srgbClr>
          </a:outerShdw>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1_Cisco Arial 16x9 template">
  <a:themeElements>
    <a:clrScheme name="Cisco 2010 Color Palette">
      <a:dk1>
        <a:srgbClr val="0096D6"/>
      </a:dk1>
      <a:lt1>
        <a:srgbClr val="FFFFFF"/>
      </a:lt1>
      <a:dk2>
        <a:srgbClr val="6DB344"/>
      </a:dk2>
      <a:lt2>
        <a:srgbClr val="FFFFFF"/>
      </a:lt2>
      <a:accent1>
        <a:srgbClr val="0096D6"/>
      </a:accent1>
      <a:accent2>
        <a:srgbClr val="6DB344"/>
      </a:accent2>
      <a:accent3>
        <a:srgbClr val="ABDFF0"/>
      </a:accent3>
      <a:accent4>
        <a:srgbClr val="008041"/>
      </a:accent4>
      <a:accent5>
        <a:srgbClr val="B7D333"/>
      </a:accent5>
      <a:accent6>
        <a:srgbClr val="652D89"/>
      </a:accent6>
      <a:hlink>
        <a:srgbClr val="3CBADC"/>
      </a:hlink>
      <a:folHlink>
        <a:srgbClr val="A6A8AB"/>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96D6"/>
        </a:solidFill>
        <a:ln>
          <a:noFill/>
        </a:ln>
        <a:effectLst>
          <a:outerShdw blurRad="76200" dist="50800" dir="5400000" algn="ctr" rotWithShape="0">
            <a:srgbClr val="000000">
              <a:alpha val="27000"/>
            </a:srgbClr>
          </a:outerShdw>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Cisco_Template_2010_CiscoSans">
  <a:themeElements>
    <a:clrScheme name="Cisco Reboot Color Palette">
      <a:dk1>
        <a:srgbClr val="0096D6"/>
      </a:dk1>
      <a:lt1>
        <a:srgbClr val="FFFFFF"/>
      </a:lt1>
      <a:dk2>
        <a:srgbClr val="6DB344"/>
      </a:dk2>
      <a:lt2>
        <a:srgbClr val="FFFFFF"/>
      </a:lt2>
      <a:accent1>
        <a:srgbClr val="0096D6"/>
      </a:accent1>
      <a:accent2>
        <a:srgbClr val="6DB344"/>
      </a:accent2>
      <a:accent3>
        <a:srgbClr val="ABDFF0"/>
      </a:accent3>
      <a:accent4>
        <a:srgbClr val="008041"/>
      </a:accent4>
      <a:accent5>
        <a:srgbClr val="B7D333"/>
      </a:accent5>
      <a:accent6>
        <a:srgbClr val="652D89"/>
      </a:accent6>
      <a:hlink>
        <a:srgbClr val="3CBADC"/>
      </a:hlink>
      <a:folHlink>
        <a:srgbClr val="A6A8AB"/>
      </a:folHlink>
    </a:clrScheme>
    <a:fontScheme name="Cisco 2010-CiscoSans">
      <a:majorFont>
        <a:latin typeface="CiscoSans ExtraLight"/>
        <a:ea typeface=""/>
        <a:cs typeface=""/>
      </a:majorFont>
      <a:minorFont>
        <a:latin typeface="CiscoSans Extra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96D6"/>
        </a:solidFill>
        <a:ln>
          <a:noFill/>
        </a:ln>
        <a:effectLst>
          <a:outerShdw blurRad="76200" dist="50800" dir="5400000" algn="ctr" rotWithShape="0">
            <a:srgbClr val="000000">
              <a:alpha val="27000"/>
            </a:srgbClr>
          </a:outerShdw>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Cisco Arial 16x9 template</Template>
  <TotalTime>26931</TotalTime>
  <Words>1394</Words>
  <Application>Microsoft Office PowerPoint</Application>
  <PresentationFormat>自定义</PresentationFormat>
  <Paragraphs>358</Paragraphs>
  <Slides>25</Slides>
  <Notes>10</Notes>
  <HiddenSlides>0</HiddenSlides>
  <MMClips>0</MMClips>
  <ScaleCrop>false</ScaleCrop>
  <HeadingPairs>
    <vt:vector size="4" baseType="variant">
      <vt:variant>
        <vt:lpstr>主题</vt:lpstr>
      </vt:variant>
      <vt:variant>
        <vt:i4>4</vt:i4>
      </vt:variant>
      <vt:variant>
        <vt:lpstr>幻灯片标题</vt:lpstr>
      </vt:variant>
      <vt:variant>
        <vt:i4>25</vt:i4>
      </vt:variant>
    </vt:vector>
  </HeadingPairs>
  <TitlesOfParts>
    <vt:vector size="29" baseType="lpstr">
      <vt:lpstr>Cisco Arial 16x9 template</vt:lpstr>
      <vt:lpstr>1_Cisco Arial 16x9 template</vt:lpstr>
      <vt:lpstr>Cisco_Template_2010_CiscoSans</vt:lpstr>
      <vt:lpstr>Default Theme</vt:lpstr>
      <vt:lpstr> FY13 Collaboration Campaigns </vt:lpstr>
      <vt:lpstr>Agenda:</vt:lpstr>
      <vt:lpstr>Collaboration Overview</vt:lpstr>
      <vt:lpstr>What is Cisco Collaboration?</vt:lpstr>
      <vt:lpstr>Campaigns</vt:lpstr>
      <vt:lpstr>Collaboration Breakaway PLUS </vt:lpstr>
      <vt:lpstr>Campaign and Sales Enablement Deliverables</vt:lpstr>
      <vt:lpstr>Collaboration Breakaway PLUS Campaign Pick and Mix</vt:lpstr>
      <vt:lpstr>Mix &amp; Match – Integrated Campaign Example</vt:lpstr>
      <vt:lpstr>Collaboration Breakaway PLUS (Mid-Market) </vt:lpstr>
      <vt:lpstr>Win the Workspace with Jabber </vt:lpstr>
      <vt:lpstr>Partner-led Execution</vt:lpstr>
      <vt:lpstr>Execution Options  – single or multiple campaigns</vt:lpstr>
      <vt:lpstr>Campaign Flow Example – Partner Demand Center</vt:lpstr>
      <vt:lpstr>Campaign Flow Example – Partner Marketing Central</vt:lpstr>
      <vt:lpstr>Collaboration Breakaway PLUS Promotion continuing into FY13</vt:lpstr>
      <vt:lpstr>What’s coming soon?</vt:lpstr>
      <vt:lpstr>Collaboration Play Timeline</vt:lpstr>
      <vt:lpstr>Additional Resources available for partners</vt:lpstr>
      <vt:lpstr>Polling Slide</vt:lpstr>
      <vt:lpstr>PowerPoint 演示文稿</vt:lpstr>
      <vt:lpstr>PMC URLs – Collaboration Breakaway PLUS</vt:lpstr>
      <vt:lpstr>PMC URLs – Collaboration Breakaway Mid Market</vt:lpstr>
      <vt:lpstr>PMC URLs – Win the Workspace with Jabber</vt:lpstr>
      <vt:lpstr>声明：</vt:lpstr>
    </vt:vector>
  </TitlesOfParts>
  <Company>Cisco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Claire Ely</dc:creator>
  <cp:lastModifiedBy>Microsoft</cp:lastModifiedBy>
  <cp:revision>960</cp:revision>
  <dcterms:created xsi:type="dcterms:W3CDTF">2011-05-24T00:23:46Z</dcterms:created>
  <dcterms:modified xsi:type="dcterms:W3CDTF">2018-01-05T05:13:36Z</dcterms:modified>
</cp:coreProperties>
</file>