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1"/>
    <p:sldMasterId id="2147483771" r:id="rId2"/>
  </p:sldMasterIdLst>
  <p:notesMasterIdLst>
    <p:notesMasterId r:id="rId20"/>
  </p:notesMasterIdLst>
  <p:handoutMasterIdLst>
    <p:handoutMasterId r:id="rId21"/>
  </p:handoutMasterIdLst>
  <p:sldIdLst>
    <p:sldId id="376" r:id="rId3"/>
    <p:sldId id="437" r:id="rId4"/>
    <p:sldId id="438" r:id="rId5"/>
    <p:sldId id="439" r:id="rId6"/>
    <p:sldId id="440" r:id="rId7"/>
    <p:sldId id="441" r:id="rId8"/>
    <p:sldId id="427" r:id="rId9"/>
    <p:sldId id="442" r:id="rId10"/>
    <p:sldId id="443" r:id="rId11"/>
    <p:sldId id="444" r:id="rId12"/>
    <p:sldId id="445" r:id="rId13"/>
    <p:sldId id="446" r:id="rId14"/>
    <p:sldId id="447" r:id="rId15"/>
    <p:sldId id="448" r:id="rId16"/>
    <p:sldId id="449" r:id="rId17"/>
    <p:sldId id="419" r:id="rId18"/>
    <p:sldId id="450" r:id="rId19"/>
  </p:sldIdLst>
  <p:sldSz cx="9144000" cy="5143500" type="screen16x9"/>
  <p:notesSz cx="6858000" cy="9144000"/>
  <p:embeddedFontLst>
    <p:embeddedFont>
      <p:font typeface="CiscoSansTT Light" charset="0"/>
      <p:regular r:id="rId22"/>
      <p:italic r:id="rId23"/>
    </p:embeddedFont>
    <p:embeddedFont>
      <p:font typeface="CiscoSansTT ExtraLight" charset="0"/>
      <p:regular r:id="rId24"/>
      <p:italic r:id="rId25"/>
    </p:embeddedFont>
    <p:embeddedFont>
      <p:font typeface="Segoe UI" pitchFamily="34" charset="0"/>
      <p:regular r:id="rId26"/>
      <p:bold r:id="rId27"/>
      <p:italic r:id="rId28"/>
      <p:boldItalic r:id="rId29"/>
    </p:embeddedFont>
    <p:embeddedFont>
      <p:font typeface="微软雅黑" pitchFamily="34" charset="-122"/>
      <p:regular r:id="rId30"/>
      <p:bold r:id="rId31"/>
    </p:embeddedFont>
    <p:embeddedFont>
      <p:font typeface="Verdana" pitchFamily="34" charset="0"/>
      <p:regular r:id="rId32"/>
      <p:bold r:id="rId33"/>
      <p:italic r:id="rId34"/>
      <p:boldItalic r:id="rId35"/>
    </p:embeddedFont>
    <p:embeddedFont>
      <p:font typeface="Ciscolight" charset="0"/>
      <p:regular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00000"/>
    <a:srgbClr val="00A2BF"/>
    <a:srgbClr val="39BBB9"/>
    <a:srgbClr val="B8E1D0"/>
    <a:srgbClr val="E6EADB"/>
    <a:srgbClr val="32BEBD"/>
    <a:srgbClr val="272749"/>
    <a:srgbClr val="546568"/>
    <a:srgbClr val="9191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3" autoAdjust="0"/>
    <p:restoredTop sz="88504" autoAdjust="0"/>
  </p:normalViewPr>
  <p:slideViewPr>
    <p:cSldViewPr snapToGrid="0">
      <p:cViewPr>
        <p:scale>
          <a:sx n="100" d="100"/>
          <a:sy n="100" d="100"/>
        </p:scale>
        <p:origin x="-176" y="-48"/>
      </p:cViewPr>
      <p:guideLst>
        <p:guide orient="horz" pos="951"/>
        <p:guide pos="228"/>
      </p:guideLst>
    </p:cSldViewPr>
  </p:slideViewPr>
  <p:outlineViewPr>
    <p:cViewPr>
      <p:scale>
        <a:sx n="33" d="100"/>
        <a:sy n="33" d="100"/>
      </p:scale>
      <p:origin x="0" y="1070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0" d="100"/>
          <a:sy n="60" d="100"/>
        </p:scale>
        <p:origin x="-25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handoutMaster" Target="handoutMasters/handoutMaster1.xml"/><Relationship Id="rId34" Type="http://schemas.openxmlformats.org/officeDocument/2006/relationships/font" Target="fonts/font1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diagrams/_rels/data2.xml.rels><?xml version="1.0" encoding="UTF-8" standalone="yes"?>
<Relationships xmlns="http://schemas.openxmlformats.org/package/2006/relationships"><Relationship Id="rId2" Type="http://schemas.openxmlformats.org/officeDocument/2006/relationships/hyperlink" Target="http://www.cisco.com/go/lpms" TargetMode="External"/><Relationship Id="rId1" Type="http://schemas.openxmlformats.org/officeDocument/2006/relationships/hyperlink" Target="http://www.cisco.com/go/pss" TargetMode="External"/></Relationships>
</file>

<file path=ppt/diagrams/_rels/data4.xml.rels><?xml version="1.0" encoding="UTF-8" standalone="yes"?>
<Relationships xmlns="http://schemas.openxmlformats.org/package/2006/relationships"><Relationship Id="rId1" Type="http://schemas.openxmlformats.org/officeDocument/2006/relationships/hyperlink" Target="http://www.metricsthatmatter.com/mtm/"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www.cisco.com/go/lpms" TargetMode="External"/><Relationship Id="rId1" Type="http://schemas.openxmlformats.org/officeDocument/2006/relationships/hyperlink" Target="http://www.cisco.com/go/pss"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058FF7-7CB5-44DE-A7BA-ACC23C059759}" type="doc">
      <dgm:prSet loTypeId="urn:microsoft.com/office/officeart/2005/8/layout/process4" loCatId="list" qsTypeId="urn:microsoft.com/office/officeart/2005/8/quickstyle/simple1" qsCatId="simple" csTypeId="urn:microsoft.com/office/officeart/2005/8/colors/colorful5" csCatId="colorful" phldr="1"/>
      <dgm:spPr/>
      <dgm:t>
        <a:bodyPr/>
        <a:lstStyle/>
        <a:p>
          <a:endParaRPr lang="en-US"/>
        </a:p>
      </dgm:t>
    </dgm:pt>
    <dgm:pt modelId="{3F691B93-DAFD-4EFB-B729-A4B468311347}">
      <dgm:prSet phldrT="[Text]"/>
      <dgm:spPr/>
      <dgm:t>
        <a:bodyPr/>
        <a:lstStyle/>
        <a:p>
          <a:r>
            <a:rPr lang="en-US" smtClean="0">
              <a:latin typeface="+mj-lt"/>
              <a:ea typeface="+mj-ea"/>
              <a:cs typeface="+mj-cs"/>
            </a:rPr>
            <a:t>General</a:t>
          </a:r>
          <a:endParaRPr lang="en-US" dirty="0"/>
        </a:p>
      </dgm:t>
    </dgm:pt>
    <dgm:pt modelId="{5DDA7211-F23D-4D58-97A2-E74204C1AB6C}" type="parTrans" cxnId="{E19B620F-E3E9-4C18-8CE1-CB627F15723F}">
      <dgm:prSet/>
      <dgm:spPr/>
      <dgm:t>
        <a:bodyPr/>
        <a:lstStyle/>
        <a:p>
          <a:endParaRPr lang="en-US"/>
        </a:p>
      </dgm:t>
    </dgm:pt>
    <dgm:pt modelId="{D1C06F0D-CCD7-4AA4-9BD1-293109190A71}" type="sibTrans" cxnId="{E19B620F-E3E9-4C18-8CE1-CB627F15723F}">
      <dgm:prSet/>
      <dgm:spPr/>
      <dgm:t>
        <a:bodyPr/>
        <a:lstStyle/>
        <a:p>
          <a:endParaRPr lang="en-US"/>
        </a:p>
      </dgm:t>
    </dgm:pt>
    <dgm:pt modelId="{3AC7C628-E03B-4064-97AC-041A9F5BC770}">
      <dgm:prSet/>
      <dgm:spPr/>
      <dgm:t>
        <a:bodyPr/>
        <a:lstStyle/>
        <a:p>
          <a:r>
            <a:rPr lang="en-US" smtClean="0">
              <a:latin typeface="+mj-lt"/>
              <a:ea typeface="+mj-ea"/>
              <a:cs typeface="+mj-cs"/>
            </a:rPr>
            <a:t>Personnel</a:t>
          </a:r>
          <a:endParaRPr lang="en-US" dirty="0" smtClean="0">
            <a:latin typeface="+mj-lt"/>
            <a:ea typeface="+mj-ea"/>
            <a:cs typeface="+mj-cs"/>
          </a:endParaRPr>
        </a:p>
      </dgm:t>
    </dgm:pt>
    <dgm:pt modelId="{135B1ACD-858B-4461-BE2F-BB5C18F3D8B9}" type="parTrans" cxnId="{8A45C982-2A83-43B1-AADF-74648BC32C85}">
      <dgm:prSet/>
      <dgm:spPr/>
      <dgm:t>
        <a:bodyPr/>
        <a:lstStyle/>
        <a:p>
          <a:endParaRPr lang="en-US"/>
        </a:p>
      </dgm:t>
    </dgm:pt>
    <dgm:pt modelId="{45DF502A-7905-4F22-A226-B436170AD88B}" type="sibTrans" cxnId="{8A45C982-2A83-43B1-AADF-74648BC32C85}">
      <dgm:prSet/>
      <dgm:spPr/>
      <dgm:t>
        <a:bodyPr/>
        <a:lstStyle/>
        <a:p>
          <a:endParaRPr lang="en-US"/>
        </a:p>
      </dgm:t>
    </dgm:pt>
    <dgm:pt modelId="{483901EF-C500-4AA3-B4C8-E512AB159782}">
      <dgm:prSet/>
      <dgm:spPr/>
      <dgm:t>
        <a:bodyPr/>
        <a:lstStyle/>
        <a:p>
          <a:r>
            <a:rPr lang="en-US" smtClean="0">
              <a:latin typeface="+mj-lt"/>
              <a:ea typeface="+mj-ea"/>
              <a:cs typeface="+mj-cs"/>
            </a:rPr>
            <a:t>Learning Services</a:t>
          </a:r>
          <a:endParaRPr lang="en-US" dirty="0" smtClean="0">
            <a:latin typeface="+mj-lt"/>
            <a:ea typeface="+mj-ea"/>
            <a:cs typeface="+mj-cs"/>
          </a:endParaRPr>
        </a:p>
      </dgm:t>
    </dgm:pt>
    <dgm:pt modelId="{E6E2BFDC-080E-4E63-989A-2A452CD2A59F}" type="parTrans" cxnId="{D1FB6924-F41F-4055-9845-019F08169D02}">
      <dgm:prSet/>
      <dgm:spPr/>
      <dgm:t>
        <a:bodyPr/>
        <a:lstStyle/>
        <a:p>
          <a:endParaRPr lang="en-US"/>
        </a:p>
      </dgm:t>
    </dgm:pt>
    <dgm:pt modelId="{ABB1C72C-FE22-416C-BC09-AC2FA01665EA}" type="sibTrans" cxnId="{D1FB6924-F41F-4055-9845-019F08169D02}">
      <dgm:prSet/>
      <dgm:spPr/>
      <dgm:t>
        <a:bodyPr/>
        <a:lstStyle/>
        <a:p>
          <a:endParaRPr lang="en-US"/>
        </a:p>
      </dgm:t>
    </dgm:pt>
    <dgm:pt modelId="{0100F1D5-717F-4F7E-845E-11AE9C2FAF8A}">
      <dgm:prSet/>
      <dgm:spPr/>
      <dgm:t>
        <a:bodyPr/>
        <a:lstStyle/>
        <a:p>
          <a:r>
            <a:rPr lang="en-US" smtClean="0">
              <a:latin typeface="+mj-lt"/>
              <a:ea typeface="+mj-ea"/>
              <a:cs typeface="+mj-cs"/>
            </a:rPr>
            <a:t>Location and Delivery</a:t>
          </a:r>
          <a:endParaRPr lang="en-US" dirty="0" smtClean="0">
            <a:latin typeface="+mj-lt"/>
            <a:ea typeface="+mj-ea"/>
            <a:cs typeface="+mj-cs"/>
          </a:endParaRPr>
        </a:p>
      </dgm:t>
    </dgm:pt>
    <dgm:pt modelId="{EB8E7EFE-63DA-4C1B-AEFB-BA1D0F640E54}" type="parTrans" cxnId="{0A764CA8-9812-4256-9467-1284D25EAD63}">
      <dgm:prSet/>
      <dgm:spPr/>
      <dgm:t>
        <a:bodyPr/>
        <a:lstStyle/>
        <a:p>
          <a:endParaRPr lang="en-US"/>
        </a:p>
      </dgm:t>
    </dgm:pt>
    <dgm:pt modelId="{21EC1053-1A35-423F-A952-86D90907CBF6}" type="sibTrans" cxnId="{0A764CA8-9812-4256-9467-1284D25EAD63}">
      <dgm:prSet/>
      <dgm:spPr/>
      <dgm:t>
        <a:bodyPr/>
        <a:lstStyle/>
        <a:p>
          <a:endParaRPr lang="en-US"/>
        </a:p>
      </dgm:t>
    </dgm:pt>
    <dgm:pt modelId="{B5EDB755-A875-4DDF-A08E-33067DD7AF42}" type="pres">
      <dgm:prSet presAssocID="{7F058FF7-7CB5-44DE-A7BA-ACC23C059759}" presName="Name0" presStyleCnt="0">
        <dgm:presLayoutVars>
          <dgm:dir/>
          <dgm:animLvl val="lvl"/>
          <dgm:resizeHandles val="exact"/>
        </dgm:presLayoutVars>
      </dgm:prSet>
      <dgm:spPr/>
      <dgm:t>
        <a:bodyPr/>
        <a:lstStyle/>
        <a:p>
          <a:endParaRPr lang="en-US"/>
        </a:p>
      </dgm:t>
    </dgm:pt>
    <dgm:pt modelId="{BD2B93F4-9663-45CD-BB0B-9EF7D6D1A1C6}" type="pres">
      <dgm:prSet presAssocID="{0100F1D5-717F-4F7E-845E-11AE9C2FAF8A}" presName="boxAndChildren" presStyleCnt="0"/>
      <dgm:spPr/>
      <dgm:t>
        <a:bodyPr/>
        <a:lstStyle/>
        <a:p>
          <a:endParaRPr lang="en-US"/>
        </a:p>
      </dgm:t>
    </dgm:pt>
    <dgm:pt modelId="{6A026A83-AF07-4363-98DF-2EB07F95728D}" type="pres">
      <dgm:prSet presAssocID="{0100F1D5-717F-4F7E-845E-11AE9C2FAF8A}" presName="parentTextBox" presStyleLbl="node1" presStyleIdx="0" presStyleCnt="4"/>
      <dgm:spPr/>
      <dgm:t>
        <a:bodyPr/>
        <a:lstStyle/>
        <a:p>
          <a:endParaRPr lang="en-US"/>
        </a:p>
      </dgm:t>
    </dgm:pt>
    <dgm:pt modelId="{B9E07695-6681-4304-A13A-A8CB06EB5E56}" type="pres">
      <dgm:prSet presAssocID="{ABB1C72C-FE22-416C-BC09-AC2FA01665EA}" presName="sp" presStyleCnt="0"/>
      <dgm:spPr/>
      <dgm:t>
        <a:bodyPr/>
        <a:lstStyle/>
        <a:p>
          <a:endParaRPr lang="en-US"/>
        </a:p>
      </dgm:t>
    </dgm:pt>
    <dgm:pt modelId="{A132CF7B-D65C-41CF-8B22-7E05377AC18D}" type="pres">
      <dgm:prSet presAssocID="{483901EF-C500-4AA3-B4C8-E512AB159782}" presName="arrowAndChildren" presStyleCnt="0"/>
      <dgm:spPr/>
      <dgm:t>
        <a:bodyPr/>
        <a:lstStyle/>
        <a:p>
          <a:endParaRPr lang="en-US"/>
        </a:p>
      </dgm:t>
    </dgm:pt>
    <dgm:pt modelId="{17DC0353-1A70-4F57-AA6B-7B71A5324057}" type="pres">
      <dgm:prSet presAssocID="{483901EF-C500-4AA3-B4C8-E512AB159782}" presName="parentTextArrow" presStyleLbl="node1" presStyleIdx="1" presStyleCnt="4"/>
      <dgm:spPr/>
      <dgm:t>
        <a:bodyPr/>
        <a:lstStyle/>
        <a:p>
          <a:endParaRPr lang="en-US"/>
        </a:p>
      </dgm:t>
    </dgm:pt>
    <dgm:pt modelId="{3266C711-B9E8-4E84-818A-2A4C2FE04F2D}" type="pres">
      <dgm:prSet presAssocID="{45DF502A-7905-4F22-A226-B436170AD88B}" presName="sp" presStyleCnt="0"/>
      <dgm:spPr/>
      <dgm:t>
        <a:bodyPr/>
        <a:lstStyle/>
        <a:p>
          <a:endParaRPr lang="en-US"/>
        </a:p>
      </dgm:t>
    </dgm:pt>
    <dgm:pt modelId="{6502E6D6-DBF4-415A-A356-703FC77CDD5D}" type="pres">
      <dgm:prSet presAssocID="{3AC7C628-E03B-4064-97AC-041A9F5BC770}" presName="arrowAndChildren" presStyleCnt="0"/>
      <dgm:spPr/>
      <dgm:t>
        <a:bodyPr/>
        <a:lstStyle/>
        <a:p>
          <a:endParaRPr lang="en-US"/>
        </a:p>
      </dgm:t>
    </dgm:pt>
    <dgm:pt modelId="{5D25C5CC-07FF-4348-94B4-AC87B870C5A0}" type="pres">
      <dgm:prSet presAssocID="{3AC7C628-E03B-4064-97AC-041A9F5BC770}" presName="parentTextArrow" presStyleLbl="node1" presStyleIdx="2" presStyleCnt="4"/>
      <dgm:spPr/>
      <dgm:t>
        <a:bodyPr/>
        <a:lstStyle/>
        <a:p>
          <a:endParaRPr lang="en-US"/>
        </a:p>
      </dgm:t>
    </dgm:pt>
    <dgm:pt modelId="{B9B764DB-C4F4-4408-8E0B-E6B287779006}" type="pres">
      <dgm:prSet presAssocID="{D1C06F0D-CCD7-4AA4-9BD1-293109190A71}" presName="sp" presStyleCnt="0"/>
      <dgm:spPr/>
      <dgm:t>
        <a:bodyPr/>
        <a:lstStyle/>
        <a:p>
          <a:endParaRPr lang="en-US"/>
        </a:p>
      </dgm:t>
    </dgm:pt>
    <dgm:pt modelId="{47B338B5-5F98-44B1-9533-D55A30D20EDA}" type="pres">
      <dgm:prSet presAssocID="{3F691B93-DAFD-4EFB-B729-A4B468311347}" presName="arrowAndChildren" presStyleCnt="0"/>
      <dgm:spPr/>
      <dgm:t>
        <a:bodyPr/>
        <a:lstStyle/>
        <a:p>
          <a:endParaRPr lang="en-US"/>
        </a:p>
      </dgm:t>
    </dgm:pt>
    <dgm:pt modelId="{48B7CFFA-092B-49D7-9670-19C4766CDFC6}" type="pres">
      <dgm:prSet presAssocID="{3F691B93-DAFD-4EFB-B729-A4B468311347}" presName="parentTextArrow" presStyleLbl="node1" presStyleIdx="3" presStyleCnt="4"/>
      <dgm:spPr/>
      <dgm:t>
        <a:bodyPr/>
        <a:lstStyle/>
        <a:p>
          <a:endParaRPr lang="en-US"/>
        </a:p>
      </dgm:t>
    </dgm:pt>
  </dgm:ptLst>
  <dgm:cxnLst>
    <dgm:cxn modelId="{E19B620F-E3E9-4C18-8CE1-CB627F15723F}" srcId="{7F058FF7-7CB5-44DE-A7BA-ACC23C059759}" destId="{3F691B93-DAFD-4EFB-B729-A4B468311347}" srcOrd="0" destOrd="0" parTransId="{5DDA7211-F23D-4D58-97A2-E74204C1AB6C}" sibTransId="{D1C06F0D-CCD7-4AA4-9BD1-293109190A71}"/>
    <dgm:cxn modelId="{00D287DC-D8A8-430D-B34D-E7CD1A31F950}" type="presOf" srcId="{0100F1D5-717F-4F7E-845E-11AE9C2FAF8A}" destId="{6A026A83-AF07-4363-98DF-2EB07F95728D}" srcOrd="0" destOrd="0" presId="urn:microsoft.com/office/officeart/2005/8/layout/process4"/>
    <dgm:cxn modelId="{8A45C982-2A83-43B1-AADF-74648BC32C85}" srcId="{7F058FF7-7CB5-44DE-A7BA-ACC23C059759}" destId="{3AC7C628-E03B-4064-97AC-041A9F5BC770}" srcOrd="1" destOrd="0" parTransId="{135B1ACD-858B-4461-BE2F-BB5C18F3D8B9}" sibTransId="{45DF502A-7905-4F22-A226-B436170AD88B}"/>
    <dgm:cxn modelId="{D1FB6924-F41F-4055-9845-019F08169D02}" srcId="{7F058FF7-7CB5-44DE-A7BA-ACC23C059759}" destId="{483901EF-C500-4AA3-B4C8-E512AB159782}" srcOrd="2" destOrd="0" parTransId="{E6E2BFDC-080E-4E63-989A-2A452CD2A59F}" sibTransId="{ABB1C72C-FE22-416C-BC09-AC2FA01665EA}"/>
    <dgm:cxn modelId="{0A764CA8-9812-4256-9467-1284D25EAD63}" srcId="{7F058FF7-7CB5-44DE-A7BA-ACC23C059759}" destId="{0100F1D5-717F-4F7E-845E-11AE9C2FAF8A}" srcOrd="3" destOrd="0" parTransId="{EB8E7EFE-63DA-4C1B-AEFB-BA1D0F640E54}" sibTransId="{21EC1053-1A35-423F-A952-86D90907CBF6}"/>
    <dgm:cxn modelId="{755915AA-4867-49EB-8890-7D121FE2B03B}" type="presOf" srcId="{7F058FF7-7CB5-44DE-A7BA-ACC23C059759}" destId="{B5EDB755-A875-4DDF-A08E-33067DD7AF42}" srcOrd="0" destOrd="0" presId="urn:microsoft.com/office/officeart/2005/8/layout/process4"/>
    <dgm:cxn modelId="{84C3170F-5491-4A5F-A690-1676A3C63271}" type="presOf" srcId="{483901EF-C500-4AA3-B4C8-E512AB159782}" destId="{17DC0353-1A70-4F57-AA6B-7B71A5324057}" srcOrd="0" destOrd="0" presId="urn:microsoft.com/office/officeart/2005/8/layout/process4"/>
    <dgm:cxn modelId="{22CABA07-9BA3-4696-A33E-CCD31E3AACDA}" type="presOf" srcId="{3F691B93-DAFD-4EFB-B729-A4B468311347}" destId="{48B7CFFA-092B-49D7-9670-19C4766CDFC6}" srcOrd="0" destOrd="0" presId="urn:microsoft.com/office/officeart/2005/8/layout/process4"/>
    <dgm:cxn modelId="{D4B0B10C-8B10-4FC9-86E5-CE66AFC11C8B}" type="presOf" srcId="{3AC7C628-E03B-4064-97AC-041A9F5BC770}" destId="{5D25C5CC-07FF-4348-94B4-AC87B870C5A0}" srcOrd="0" destOrd="0" presId="urn:microsoft.com/office/officeart/2005/8/layout/process4"/>
    <dgm:cxn modelId="{C06BE167-8CDA-4730-AC6C-8AF2AA812627}" type="presParOf" srcId="{B5EDB755-A875-4DDF-A08E-33067DD7AF42}" destId="{BD2B93F4-9663-45CD-BB0B-9EF7D6D1A1C6}" srcOrd="0" destOrd="0" presId="urn:microsoft.com/office/officeart/2005/8/layout/process4"/>
    <dgm:cxn modelId="{BEE06361-BFDA-42A4-8096-BF833C3B2876}" type="presParOf" srcId="{BD2B93F4-9663-45CD-BB0B-9EF7D6D1A1C6}" destId="{6A026A83-AF07-4363-98DF-2EB07F95728D}" srcOrd="0" destOrd="0" presId="urn:microsoft.com/office/officeart/2005/8/layout/process4"/>
    <dgm:cxn modelId="{7D46E05A-9F36-434E-9440-038101FA8E5F}" type="presParOf" srcId="{B5EDB755-A875-4DDF-A08E-33067DD7AF42}" destId="{B9E07695-6681-4304-A13A-A8CB06EB5E56}" srcOrd="1" destOrd="0" presId="urn:microsoft.com/office/officeart/2005/8/layout/process4"/>
    <dgm:cxn modelId="{3D61E576-5F91-43E7-A1A0-D89C37DB95C4}" type="presParOf" srcId="{B5EDB755-A875-4DDF-A08E-33067DD7AF42}" destId="{A132CF7B-D65C-41CF-8B22-7E05377AC18D}" srcOrd="2" destOrd="0" presId="urn:microsoft.com/office/officeart/2005/8/layout/process4"/>
    <dgm:cxn modelId="{63E35FD6-56B2-42E5-A507-EF87D44D3D00}" type="presParOf" srcId="{A132CF7B-D65C-41CF-8B22-7E05377AC18D}" destId="{17DC0353-1A70-4F57-AA6B-7B71A5324057}" srcOrd="0" destOrd="0" presId="urn:microsoft.com/office/officeart/2005/8/layout/process4"/>
    <dgm:cxn modelId="{B3071B42-90F6-4A05-A8A9-953C713180EA}" type="presParOf" srcId="{B5EDB755-A875-4DDF-A08E-33067DD7AF42}" destId="{3266C711-B9E8-4E84-818A-2A4C2FE04F2D}" srcOrd="3" destOrd="0" presId="urn:microsoft.com/office/officeart/2005/8/layout/process4"/>
    <dgm:cxn modelId="{6DE5AD8B-7DC1-4C48-96FE-2BAA869E2DFD}" type="presParOf" srcId="{B5EDB755-A875-4DDF-A08E-33067DD7AF42}" destId="{6502E6D6-DBF4-415A-A356-703FC77CDD5D}" srcOrd="4" destOrd="0" presId="urn:microsoft.com/office/officeart/2005/8/layout/process4"/>
    <dgm:cxn modelId="{E60F53CB-4137-4571-8E65-D3D5CAC63462}" type="presParOf" srcId="{6502E6D6-DBF4-415A-A356-703FC77CDD5D}" destId="{5D25C5CC-07FF-4348-94B4-AC87B870C5A0}" srcOrd="0" destOrd="0" presId="urn:microsoft.com/office/officeart/2005/8/layout/process4"/>
    <dgm:cxn modelId="{FADE4DD0-7256-4639-B9CF-E81DD1B545BC}" type="presParOf" srcId="{B5EDB755-A875-4DDF-A08E-33067DD7AF42}" destId="{B9B764DB-C4F4-4408-8E0B-E6B287779006}" srcOrd="5" destOrd="0" presId="urn:microsoft.com/office/officeart/2005/8/layout/process4"/>
    <dgm:cxn modelId="{A3145F15-97FD-4C76-8377-A542F6424C5A}" type="presParOf" srcId="{B5EDB755-A875-4DDF-A08E-33067DD7AF42}" destId="{47B338B5-5F98-44B1-9533-D55A30D20EDA}" srcOrd="6" destOrd="0" presId="urn:microsoft.com/office/officeart/2005/8/layout/process4"/>
    <dgm:cxn modelId="{82F8453F-78DE-466A-B54F-AB20D54B7CB9}" type="presParOf" srcId="{47B338B5-5F98-44B1-9533-D55A30D20EDA}" destId="{48B7CFFA-092B-49D7-9670-19C4766CDFC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2CB172-0D1B-41DC-8500-24B41AC04206}" type="doc">
      <dgm:prSet loTypeId="urn:microsoft.com/office/officeart/2008/layout/VerticalCurvedList" loCatId="list" qsTypeId="urn:microsoft.com/office/officeart/2005/8/quickstyle/simple3" qsCatId="simple" csTypeId="urn:microsoft.com/office/officeart/2005/8/colors/colorful5" csCatId="colorful" phldr="1"/>
      <dgm:spPr/>
      <dgm:t>
        <a:bodyPr/>
        <a:lstStyle/>
        <a:p>
          <a:endParaRPr lang="en-US"/>
        </a:p>
      </dgm:t>
    </dgm:pt>
    <dgm:pt modelId="{513688B7-3389-4AEC-B9D1-935472056344}">
      <dgm:prSet phldrT="[Text]" custT="1"/>
      <dgm:spPr/>
      <dgm:t>
        <a:bodyPr/>
        <a:lstStyle/>
        <a:p>
          <a:r>
            <a:rPr lang="en-US" sz="1200" b="0" i="0" dirty="0" smtClean="0"/>
            <a:t>Meet all program requirements, including staff, metrics and Certified Cisco Systems Instructors (CCSI)</a:t>
          </a:r>
          <a:endParaRPr lang="en-US" sz="1200" b="0" i="0" dirty="0"/>
        </a:p>
      </dgm:t>
    </dgm:pt>
    <dgm:pt modelId="{0464562A-2018-457B-B21D-92984F0AADE1}" type="parTrans" cxnId="{CDD904BC-170C-40F0-A53B-91D7B4F326BE}">
      <dgm:prSet/>
      <dgm:spPr/>
      <dgm:t>
        <a:bodyPr/>
        <a:lstStyle/>
        <a:p>
          <a:endParaRPr lang="en-US" sz="1800"/>
        </a:p>
      </dgm:t>
    </dgm:pt>
    <dgm:pt modelId="{03748199-B55B-4BFD-A85B-EA95F0290CE7}" type="sibTrans" cxnId="{CDD904BC-170C-40F0-A53B-91D7B4F326BE}">
      <dgm:prSet/>
      <dgm:spPr/>
      <dgm:t>
        <a:bodyPr/>
        <a:lstStyle/>
        <a:p>
          <a:endParaRPr lang="en-US" sz="1800"/>
        </a:p>
      </dgm:t>
    </dgm:pt>
    <dgm:pt modelId="{5228B705-E0F4-451B-9AB4-AB3C7A731E1E}">
      <dgm:prSet/>
      <dgm:spPr/>
      <dgm:t>
        <a:bodyPr/>
        <a:lstStyle/>
        <a:p>
          <a:r>
            <a:rPr lang="en-US" b="0" i="0" dirty="0" smtClean="0"/>
            <a:t>Cease all unauthorized Cisco training</a:t>
          </a:r>
          <a:endParaRPr lang="en-US" b="0" i="0" dirty="0"/>
        </a:p>
      </dgm:t>
    </dgm:pt>
    <dgm:pt modelId="{CEE32989-DF0A-4DB5-BC72-427AC06C929B}" type="parTrans" cxnId="{BE244AB1-AB83-49AD-8EF5-AED9C90F0598}">
      <dgm:prSet/>
      <dgm:spPr/>
      <dgm:t>
        <a:bodyPr/>
        <a:lstStyle/>
        <a:p>
          <a:endParaRPr lang="en-US"/>
        </a:p>
      </dgm:t>
    </dgm:pt>
    <dgm:pt modelId="{65AAB2DB-D418-408E-8D03-76D6453760BD}" type="sibTrans" cxnId="{BE244AB1-AB83-49AD-8EF5-AED9C90F0598}">
      <dgm:prSet/>
      <dgm:spPr/>
      <dgm:t>
        <a:bodyPr/>
        <a:lstStyle/>
        <a:p>
          <a:endParaRPr lang="en-US"/>
        </a:p>
      </dgm:t>
    </dgm:pt>
    <dgm:pt modelId="{D217C100-9F4F-4D48-B38E-3BB7BF44A586}">
      <dgm:prSet/>
      <dgm:spPr/>
      <dgm:t>
        <a:bodyPr/>
        <a:lstStyle/>
        <a:p>
          <a:r>
            <a:rPr lang="en-US" b="0" i="0" smtClean="0"/>
            <a:t>Follow Cisco's branding guideline in their web sites and marketing assets</a:t>
          </a:r>
          <a:endParaRPr lang="en-US" b="0" i="0"/>
        </a:p>
      </dgm:t>
    </dgm:pt>
    <dgm:pt modelId="{9DF276DC-BCB0-405F-A648-BBFE676CA0D5}" type="parTrans" cxnId="{7D35E959-2B2F-450C-87A9-E01AD457C3FE}">
      <dgm:prSet/>
      <dgm:spPr/>
      <dgm:t>
        <a:bodyPr/>
        <a:lstStyle/>
        <a:p>
          <a:endParaRPr lang="en-US"/>
        </a:p>
      </dgm:t>
    </dgm:pt>
    <dgm:pt modelId="{2EFD1912-7934-4CE4-8727-41E45FD11BB1}" type="sibTrans" cxnId="{7D35E959-2B2F-450C-87A9-E01AD457C3FE}">
      <dgm:prSet/>
      <dgm:spPr/>
      <dgm:t>
        <a:bodyPr/>
        <a:lstStyle/>
        <a:p>
          <a:endParaRPr lang="en-US"/>
        </a:p>
      </dgm:t>
    </dgm:pt>
    <dgm:pt modelId="{474CF8F9-76FD-40C4-B342-DE980FBBA60A}">
      <dgm:prSet/>
      <dgm:spPr/>
      <dgm:t>
        <a:bodyPr/>
        <a:lstStyle/>
        <a:p>
          <a:r>
            <a:rPr lang="en-US" b="0" i="0" dirty="0" smtClean="0"/>
            <a:t>Maintain their information in </a:t>
          </a:r>
          <a:r>
            <a:rPr lang="en-US" b="0" i="0" dirty="0" smtClean="0">
              <a:hlinkClick xmlns:r="http://schemas.openxmlformats.org/officeDocument/2006/relationships" r:id="rId1"/>
            </a:rPr>
            <a:t>Partner Self Service (PSS)</a:t>
          </a:r>
          <a:r>
            <a:rPr lang="en-US" b="0" i="0" dirty="0" smtClean="0"/>
            <a:t> and the </a:t>
          </a:r>
          <a:r>
            <a:rPr lang="en-US" b="0" i="0" dirty="0" smtClean="0">
              <a:hlinkClick xmlns:r="http://schemas.openxmlformats.org/officeDocument/2006/relationships" r:id="rId2"/>
            </a:rPr>
            <a:t>Learning Partner Management System (LPMS)</a:t>
          </a:r>
          <a:r>
            <a:rPr lang="en-US" b="0" i="0" dirty="0" smtClean="0"/>
            <a:t>* with up-to-date company profile, required staff, and CCSI information</a:t>
          </a:r>
          <a:endParaRPr lang="en-US" b="0" i="0" dirty="0"/>
        </a:p>
      </dgm:t>
    </dgm:pt>
    <dgm:pt modelId="{2CB98BF6-2ECD-46F4-895D-2391E4818233}" type="parTrans" cxnId="{617CFD94-293B-4A5A-9B07-4020DD6EEBCD}">
      <dgm:prSet/>
      <dgm:spPr/>
      <dgm:t>
        <a:bodyPr/>
        <a:lstStyle/>
        <a:p>
          <a:endParaRPr lang="en-US"/>
        </a:p>
      </dgm:t>
    </dgm:pt>
    <dgm:pt modelId="{E629673B-4309-4244-A1D5-DF9FEEF37BF8}" type="sibTrans" cxnId="{617CFD94-293B-4A5A-9B07-4020DD6EEBCD}">
      <dgm:prSet/>
      <dgm:spPr/>
      <dgm:t>
        <a:bodyPr/>
        <a:lstStyle/>
        <a:p>
          <a:endParaRPr lang="en-US"/>
        </a:p>
      </dgm:t>
    </dgm:pt>
    <dgm:pt modelId="{190DD7E4-1D1A-4BD9-862C-78A0BC635718}" type="pres">
      <dgm:prSet presAssocID="{4C2CB172-0D1B-41DC-8500-24B41AC04206}" presName="Name0" presStyleCnt="0">
        <dgm:presLayoutVars>
          <dgm:chMax val="7"/>
          <dgm:chPref val="7"/>
          <dgm:dir/>
        </dgm:presLayoutVars>
      </dgm:prSet>
      <dgm:spPr/>
      <dgm:t>
        <a:bodyPr/>
        <a:lstStyle/>
        <a:p>
          <a:endParaRPr lang="en-US"/>
        </a:p>
      </dgm:t>
    </dgm:pt>
    <dgm:pt modelId="{5EA59DFF-564F-4985-AD9B-7E1D835BCBCA}" type="pres">
      <dgm:prSet presAssocID="{4C2CB172-0D1B-41DC-8500-24B41AC04206}" presName="Name1" presStyleCnt="0"/>
      <dgm:spPr/>
      <dgm:t>
        <a:bodyPr/>
        <a:lstStyle/>
        <a:p>
          <a:endParaRPr lang="en-US"/>
        </a:p>
      </dgm:t>
    </dgm:pt>
    <dgm:pt modelId="{15D1A95B-6BD6-47F6-888F-A6D2D319EFD7}" type="pres">
      <dgm:prSet presAssocID="{4C2CB172-0D1B-41DC-8500-24B41AC04206}" presName="cycle" presStyleCnt="0"/>
      <dgm:spPr/>
      <dgm:t>
        <a:bodyPr/>
        <a:lstStyle/>
        <a:p>
          <a:endParaRPr lang="en-US"/>
        </a:p>
      </dgm:t>
    </dgm:pt>
    <dgm:pt modelId="{701ABC62-D58E-4817-85A4-987569BA8E2F}" type="pres">
      <dgm:prSet presAssocID="{4C2CB172-0D1B-41DC-8500-24B41AC04206}" presName="srcNode" presStyleLbl="node1" presStyleIdx="0" presStyleCnt="4"/>
      <dgm:spPr/>
      <dgm:t>
        <a:bodyPr/>
        <a:lstStyle/>
        <a:p>
          <a:endParaRPr lang="en-US"/>
        </a:p>
      </dgm:t>
    </dgm:pt>
    <dgm:pt modelId="{5F847140-CCE2-43E4-84C6-EA6EA8C140CA}" type="pres">
      <dgm:prSet presAssocID="{4C2CB172-0D1B-41DC-8500-24B41AC04206}" presName="conn" presStyleLbl="parChTrans1D2" presStyleIdx="0" presStyleCnt="1"/>
      <dgm:spPr/>
      <dgm:t>
        <a:bodyPr/>
        <a:lstStyle/>
        <a:p>
          <a:endParaRPr lang="en-US"/>
        </a:p>
      </dgm:t>
    </dgm:pt>
    <dgm:pt modelId="{076DBD76-02B3-4406-85EF-AF8E893AB265}" type="pres">
      <dgm:prSet presAssocID="{4C2CB172-0D1B-41DC-8500-24B41AC04206}" presName="extraNode" presStyleLbl="node1" presStyleIdx="0" presStyleCnt="4"/>
      <dgm:spPr/>
      <dgm:t>
        <a:bodyPr/>
        <a:lstStyle/>
        <a:p>
          <a:endParaRPr lang="en-US"/>
        </a:p>
      </dgm:t>
    </dgm:pt>
    <dgm:pt modelId="{4AF450A4-1A42-4DED-93E1-8ADF48BBD869}" type="pres">
      <dgm:prSet presAssocID="{4C2CB172-0D1B-41DC-8500-24B41AC04206}" presName="dstNode" presStyleLbl="node1" presStyleIdx="0" presStyleCnt="4"/>
      <dgm:spPr/>
      <dgm:t>
        <a:bodyPr/>
        <a:lstStyle/>
        <a:p>
          <a:endParaRPr lang="en-US"/>
        </a:p>
      </dgm:t>
    </dgm:pt>
    <dgm:pt modelId="{1DC89311-32A4-4CD3-9E47-C2A58B43C622}" type="pres">
      <dgm:prSet presAssocID="{513688B7-3389-4AEC-B9D1-935472056344}" presName="text_1" presStyleLbl="node1" presStyleIdx="0" presStyleCnt="4">
        <dgm:presLayoutVars>
          <dgm:bulletEnabled val="1"/>
        </dgm:presLayoutVars>
      </dgm:prSet>
      <dgm:spPr/>
      <dgm:t>
        <a:bodyPr/>
        <a:lstStyle/>
        <a:p>
          <a:endParaRPr lang="en-US"/>
        </a:p>
      </dgm:t>
    </dgm:pt>
    <dgm:pt modelId="{E5BEDB52-C942-4A62-8D79-ECD43C43EBE4}" type="pres">
      <dgm:prSet presAssocID="{513688B7-3389-4AEC-B9D1-935472056344}" presName="accent_1" presStyleCnt="0"/>
      <dgm:spPr/>
      <dgm:t>
        <a:bodyPr/>
        <a:lstStyle/>
        <a:p>
          <a:endParaRPr lang="en-US"/>
        </a:p>
      </dgm:t>
    </dgm:pt>
    <dgm:pt modelId="{55FBD13D-FD75-4801-A145-84EF6B68A5E2}" type="pres">
      <dgm:prSet presAssocID="{513688B7-3389-4AEC-B9D1-935472056344}" presName="accentRepeatNode" presStyleLbl="solidFgAcc1" presStyleIdx="0" presStyleCnt="4"/>
      <dgm:spPr/>
      <dgm:t>
        <a:bodyPr/>
        <a:lstStyle/>
        <a:p>
          <a:endParaRPr lang="en-US"/>
        </a:p>
      </dgm:t>
    </dgm:pt>
    <dgm:pt modelId="{30869C3B-2FC0-4E2A-BE20-DB1E083A18FD}" type="pres">
      <dgm:prSet presAssocID="{5228B705-E0F4-451B-9AB4-AB3C7A731E1E}" presName="text_2" presStyleLbl="node1" presStyleIdx="1" presStyleCnt="4" custLinFactNeighborY="-5321">
        <dgm:presLayoutVars>
          <dgm:bulletEnabled val="1"/>
        </dgm:presLayoutVars>
      </dgm:prSet>
      <dgm:spPr/>
      <dgm:t>
        <a:bodyPr/>
        <a:lstStyle/>
        <a:p>
          <a:endParaRPr lang="en-US"/>
        </a:p>
      </dgm:t>
    </dgm:pt>
    <dgm:pt modelId="{42152E64-DEC1-45F8-B773-4EFF04A9C854}" type="pres">
      <dgm:prSet presAssocID="{5228B705-E0F4-451B-9AB4-AB3C7A731E1E}" presName="accent_2" presStyleCnt="0"/>
      <dgm:spPr/>
      <dgm:t>
        <a:bodyPr/>
        <a:lstStyle/>
        <a:p>
          <a:endParaRPr lang="en-US"/>
        </a:p>
      </dgm:t>
    </dgm:pt>
    <dgm:pt modelId="{BF305CD3-ED15-4956-B971-1D2AB6F88000}" type="pres">
      <dgm:prSet presAssocID="{5228B705-E0F4-451B-9AB4-AB3C7A731E1E}" presName="accentRepeatNode" presStyleLbl="solidFgAcc1" presStyleIdx="1" presStyleCnt="4"/>
      <dgm:spPr/>
      <dgm:t>
        <a:bodyPr/>
        <a:lstStyle/>
        <a:p>
          <a:endParaRPr lang="en-US"/>
        </a:p>
      </dgm:t>
    </dgm:pt>
    <dgm:pt modelId="{EEBEF7D3-F333-4DB0-8DC5-1E3834F6FBF5}" type="pres">
      <dgm:prSet presAssocID="{D217C100-9F4F-4D48-B38E-3BB7BF44A586}" presName="text_3" presStyleLbl="node1" presStyleIdx="2" presStyleCnt="4">
        <dgm:presLayoutVars>
          <dgm:bulletEnabled val="1"/>
        </dgm:presLayoutVars>
      </dgm:prSet>
      <dgm:spPr/>
      <dgm:t>
        <a:bodyPr/>
        <a:lstStyle/>
        <a:p>
          <a:endParaRPr lang="en-US"/>
        </a:p>
      </dgm:t>
    </dgm:pt>
    <dgm:pt modelId="{5098555D-463D-4EEE-A7EF-AADC0743FA64}" type="pres">
      <dgm:prSet presAssocID="{D217C100-9F4F-4D48-B38E-3BB7BF44A586}" presName="accent_3" presStyleCnt="0"/>
      <dgm:spPr/>
      <dgm:t>
        <a:bodyPr/>
        <a:lstStyle/>
        <a:p>
          <a:endParaRPr lang="en-US"/>
        </a:p>
      </dgm:t>
    </dgm:pt>
    <dgm:pt modelId="{65D37900-6A4E-47B9-8D1E-11D352CF80A3}" type="pres">
      <dgm:prSet presAssocID="{D217C100-9F4F-4D48-B38E-3BB7BF44A586}" presName="accentRepeatNode" presStyleLbl="solidFgAcc1" presStyleIdx="2" presStyleCnt="4"/>
      <dgm:spPr/>
      <dgm:t>
        <a:bodyPr/>
        <a:lstStyle/>
        <a:p>
          <a:endParaRPr lang="en-US"/>
        </a:p>
      </dgm:t>
    </dgm:pt>
    <dgm:pt modelId="{DE3D7771-443D-43C6-92DB-557D45389568}" type="pres">
      <dgm:prSet presAssocID="{474CF8F9-76FD-40C4-B342-DE980FBBA60A}" presName="text_4" presStyleLbl="node1" presStyleIdx="3" presStyleCnt="4">
        <dgm:presLayoutVars>
          <dgm:bulletEnabled val="1"/>
        </dgm:presLayoutVars>
      </dgm:prSet>
      <dgm:spPr/>
      <dgm:t>
        <a:bodyPr/>
        <a:lstStyle/>
        <a:p>
          <a:endParaRPr lang="en-US"/>
        </a:p>
      </dgm:t>
    </dgm:pt>
    <dgm:pt modelId="{A351DEEA-6F8B-402D-9071-73E9C0A49067}" type="pres">
      <dgm:prSet presAssocID="{474CF8F9-76FD-40C4-B342-DE980FBBA60A}" presName="accent_4" presStyleCnt="0"/>
      <dgm:spPr/>
      <dgm:t>
        <a:bodyPr/>
        <a:lstStyle/>
        <a:p>
          <a:endParaRPr lang="en-US"/>
        </a:p>
      </dgm:t>
    </dgm:pt>
    <dgm:pt modelId="{DDA7FE68-C580-4B06-B516-61087B8CEB4D}" type="pres">
      <dgm:prSet presAssocID="{474CF8F9-76FD-40C4-B342-DE980FBBA60A}" presName="accentRepeatNode" presStyleLbl="solidFgAcc1" presStyleIdx="3" presStyleCnt="4"/>
      <dgm:spPr/>
      <dgm:t>
        <a:bodyPr/>
        <a:lstStyle/>
        <a:p>
          <a:endParaRPr lang="en-US"/>
        </a:p>
      </dgm:t>
    </dgm:pt>
  </dgm:ptLst>
  <dgm:cxnLst>
    <dgm:cxn modelId="{6DE85D2F-6EF9-4F40-A66D-152522027064}" type="presOf" srcId="{03748199-B55B-4BFD-A85B-EA95F0290CE7}" destId="{5F847140-CCE2-43E4-84C6-EA6EA8C140CA}" srcOrd="0" destOrd="0" presId="urn:microsoft.com/office/officeart/2008/layout/VerticalCurvedList"/>
    <dgm:cxn modelId="{180DCAF8-9C4D-4B07-A170-5F29DE151850}" type="presOf" srcId="{D217C100-9F4F-4D48-B38E-3BB7BF44A586}" destId="{EEBEF7D3-F333-4DB0-8DC5-1E3834F6FBF5}" srcOrd="0" destOrd="0" presId="urn:microsoft.com/office/officeart/2008/layout/VerticalCurvedList"/>
    <dgm:cxn modelId="{1F810B3D-57D3-4722-AFD7-CAE150EF19CB}" type="presOf" srcId="{513688B7-3389-4AEC-B9D1-935472056344}" destId="{1DC89311-32A4-4CD3-9E47-C2A58B43C622}" srcOrd="0" destOrd="0" presId="urn:microsoft.com/office/officeart/2008/layout/VerticalCurvedList"/>
    <dgm:cxn modelId="{617CFD94-293B-4A5A-9B07-4020DD6EEBCD}" srcId="{4C2CB172-0D1B-41DC-8500-24B41AC04206}" destId="{474CF8F9-76FD-40C4-B342-DE980FBBA60A}" srcOrd="3" destOrd="0" parTransId="{2CB98BF6-2ECD-46F4-895D-2391E4818233}" sibTransId="{E629673B-4309-4244-A1D5-DF9FEEF37BF8}"/>
    <dgm:cxn modelId="{CDD904BC-170C-40F0-A53B-91D7B4F326BE}" srcId="{4C2CB172-0D1B-41DC-8500-24B41AC04206}" destId="{513688B7-3389-4AEC-B9D1-935472056344}" srcOrd="0" destOrd="0" parTransId="{0464562A-2018-457B-B21D-92984F0AADE1}" sibTransId="{03748199-B55B-4BFD-A85B-EA95F0290CE7}"/>
    <dgm:cxn modelId="{3403482C-6D2E-4F55-84A7-C54BB1D86B04}" type="presOf" srcId="{474CF8F9-76FD-40C4-B342-DE980FBBA60A}" destId="{DE3D7771-443D-43C6-92DB-557D45389568}" srcOrd="0" destOrd="0" presId="urn:microsoft.com/office/officeart/2008/layout/VerticalCurvedList"/>
    <dgm:cxn modelId="{49B2D1AD-C0E0-4763-9C61-3FFAAA557F05}" type="presOf" srcId="{5228B705-E0F4-451B-9AB4-AB3C7A731E1E}" destId="{30869C3B-2FC0-4E2A-BE20-DB1E083A18FD}" srcOrd="0" destOrd="0" presId="urn:microsoft.com/office/officeart/2008/layout/VerticalCurvedList"/>
    <dgm:cxn modelId="{BE244AB1-AB83-49AD-8EF5-AED9C90F0598}" srcId="{4C2CB172-0D1B-41DC-8500-24B41AC04206}" destId="{5228B705-E0F4-451B-9AB4-AB3C7A731E1E}" srcOrd="1" destOrd="0" parTransId="{CEE32989-DF0A-4DB5-BC72-427AC06C929B}" sibTransId="{65AAB2DB-D418-408E-8D03-76D6453760BD}"/>
    <dgm:cxn modelId="{8EA4B4E3-9775-4E85-94CC-44B01599E597}" type="presOf" srcId="{4C2CB172-0D1B-41DC-8500-24B41AC04206}" destId="{190DD7E4-1D1A-4BD9-862C-78A0BC635718}" srcOrd="0" destOrd="0" presId="urn:microsoft.com/office/officeart/2008/layout/VerticalCurvedList"/>
    <dgm:cxn modelId="{7D35E959-2B2F-450C-87A9-E01AD457C3FE}" srcId="{4C2CB172-0D1B-41DC-8500-24B41AC04206}" destId="{D217C100-9F4F-4D48-B38E-3BB7BF44A586}" srcOrd="2" destOrd="0" parTransId="{9DF276DC-BCB0-405F-A648-BBFE676CA0D5}" sibTransId="{2EFD1912-7934-4CE4-8727-41E45FD11BB1}"/>
    <dgm:cxn modelId="{36658E22-5CC1-46A8-B1D0-01A30C4A69CA}" type="presParOf" srcId="{190DD7E4-1D1A-4BD9-862C-78A0BC635718}" destId="{5EA59DFF-564F-4985-AD9B-7E1D835BCBCA}" srcOrd="0" destOrd="0" presId="urn:microsoft.com/office/officeart/2008/layout/VerticalCurvedList"/>
    <dgm:cxn modelId="{D2587A45-2295-4D60-999C-DEAF75C0B06D}" type="presParOf" srcId="{5EA59DFF-564F-4985-AD9B-7E1D835BCBCA}" destId="{15D1A95B-6BD6-47F6-888F-A6D2D319EFD7}" srcOrd="0" destOrd="0" presId="urn:microsoft.com/office/officeart/2008/layout/VerticalCurvedList"/>
    <dgm:cxn modelId="{DDB2C3CC-CF75-4C52-BF8C-76C4FEF61633}" type="presParOf" srcId="{15D1A95B-6BD6-47F6-888F-A6D2D319EFD7}" destId="{701ABC62-D58E-4817-85A4-987569BA8E2F}" srcOrd="0" destOrd="0" presId="urn:microsoft.com/office/officeart/2008/layout/VerticalCurvedList"/>
    <dgm:cxn modelId="{89E10B45-D0B6-401D-AB2B-F7EB36828549}" type="presParOf" srcId="{15D1A95B-6BD6-47F6-888F-A6D2D319EFD7}" destId="{5F847140-CCE2-43E4-84C6-EA6EA8C140CA}" srcOrd="1" destOrd="0" presId="urn:microsoft.com/office/officeart/2008/layout/VerticalCurvedList"/>
    <dgm:cxn modelId="{B3435DC1-1C24-4983-BE7C-5EF4B70AA0A7}" type="presParOf" srcId="{15D1A95B-6BD6-47F6-888F-A6D2D319EFD7}" destId="{076DBD76-02B3-4406-85EF-AF8E893AB265}" srcOrd="2" destOrd="0" presId="urn:microsoft.com/office/officeart/2008/layout/VerticalCurvedList"/>
    <dgm:cxn modelId="{ADD7820A-9FC8-4CF8-8FA7-5E42F635385D}" type="presParOf" srcId="{15D1A95B-6BD6-47F6-888F-A6D2D319EFD7}" destId="{4AF450A4-1A42-4DED-93E1-8ADF48BBD869}" srcOrd="3" destOrd="0" presId="urn:microsoft.com/office/officeart/2008/layout/VerticalCurvedList"/>
    <dgm:cxn modelId="{D24435E1-1B8E-429C-98D8-5B35350529F4}" type="presParOf" srcId="{5EA59DFF-564F-4985-AD9B-7E1D835BCBCA}" destId="{1DC89311-32A4-4CD3-9E47-C2A58B43C622}" srcOrd="1" destOrd="0" presId="urn:microsoft.com/office/officeart/2008/layout/VerticalCurvedList"/>
    <dgm:cxn modelId="{0D3EDF33-7AD7-42E5-A1C6-73D8914437CD}" type="presParOf" srcId="{5EA59DFF-564F-4985-AD9B-7E1D835BCBCA}" destId="{E5BEDB52-C942-4A62-8D79-ECD43C43EBE4}" srcOrd="2" destOrd="0" presId="urn:microsoft.com/office/officeart/2008/layout/VerticalCurvedList"/>
    <dgm:cxn modelId="{866BAACB-8134-4C69-9708-3B5401743FF2}" type="presParOf" srcId="{E5BEDB52-C942-4A62-8D79-ECD43C43EBE4}" destId="{55FBD13D-FD75-4801-A145-84EF6B68A5E2}" srcOrd="0" destOrd="0" presId="urn:microsoft.com/office/officeart/2008/layout/VerticalCurvedList"/>
    <dgm:cxn modelId="{394E332E-931D-4F71-9ACE-92EBCDB269B5}" type="presParOf" srcId="{5EA59DFF-564F-4985-AD9B-7E1D835BCBCA}" destId="{30869C3B-2FC0-4E2A-BE20-DB1E083A18FD}" srcOrd="3" destOrd="0" presId="urn:microsoft.com/office/officeart/2008/layout/VerticalCurvedList"/>
    <dgm:cxn modelId="{3D32F9F2-3E2F-4BA2-AA4F-F76817F9505F}" type="presParOf" srcId="{5EA59DFF-564F-4985-AD9B-7E1D835BCBCA}" destId="{42152E64-DEC1-45F8-B773-4EFF04A9C854}" srcOrd="4" destOrd="0" presId="urn:microsoft.com/office/officeart/2008/layout/VerticalCurvedList"/>
    <dgm:cxn modelId="{7380D64C-3B75-41DA-865A-BD15BA2E868D}" type="presParOf" srcId="{42152E64-DEC1-45F8-B773-4EFF04A9C854}" destId="{BF305CD3-ED15-4956-B971-1D2AB6F88000}" srcOrd="0" destOrd="0" presId="urn:microsoft.com/office/officeart/2008/layout/VerticalCurvedList"/>
    <dgm:cxn modelId="{5A4A74C8-F51D-4CF0-BEA5-E093877454B8}" type="presParOf" srcId="{5EA59DFF-564F-4985-AD9B-7E1D835BCBCA}" destId="{EEBEF7D3-F333-4DB0-8DC5-1E3834F6FBF5}" srcOrd="5" destOrd="0" presId="urn:microsoft.com/office/officeart/2008/layout/VerticalCurvedList"/>
    <dgm:cxn modelId="{6FB3BB64-EFCF-4AC8-816D-567753FB8706}" type="presParOf" srcId="{5EA59DFF-564F-4985-AD9B-7E1D835BCBCA}" destId="{5098555D-463D-4EEE-A7EF-AADC0743FA64}" srcOrd="6" destOrd="0" presId="urn:microsoft.com/office/officeart/2008/layout/VerticalCurvedList"/>
    <dgm:cxn modelId="{A7182E4F-D0FD-4B53-9220-1F0535B915F0}" type="presParOf" srcId="{5098555D-463D-4EEE-A7EF-AADC0743FA64}" destId="{65D37900-6A4E-47B9-8D1E-11D352CF80A3}" srcOrd="0" destOrd="0" presId="urn:microsoft.com/office/officeart/2008/layout/VerticalCurvedList"/>
    <dgm:cxn modelId="{CFDBC8D4-987B-41B1-8A94-453D94A5E0CB}" type="presParOf" srcId="{5EA59DFF-564F-4985-AD9B-7E1D835BCBCA}" destId="{DE3D7771-443D-43C6-92DB-557D45389568}" srcOrd="7" destOrd="0" presId="urn:microsoft.com/office/officeart/2008/layout/VerticalCurvedList"/>
    <dgm:cxn modelId="{D4742CA4-2B8D-423F-8C6E-DE8167A899A1}" type="presParOf" srcId="{5EA59DFF-564F-4985-AD9B-7E1D835BCBCA}" destId="{A351DEEA-6F8B-402D-9071-73E9C0A49067}" srcOrd="8" destOrd="0" presId="urn:microsoft.com/office/officeart/2008/layout/VerticalCurvedList"/>
    <dgm:cxn modelId="{7622297A-B7BD-4DD9-A194-2A5960E5DE67}" type="presParOf" srcId="{A351DEEA-6F8B-402D-9071-73E9C0A49067}" destId="{DDA7FE68-C580-4B06-B516-61087B8CEB4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26E896-F487-4B4F-9F82-F835B66D8137}"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16927E18-6C52-4BF7-B7E8-064CB6579D72}">
      <dgm:prSet phldrT="[Text]"/>
      <dgm:spPr/>
      <dgm:t>
        <a:bodyPr/>
        <a:lstStyle/>
        <a:p>
          <a:r>
            <a:rPr lang="en-US" b="1" i="0" dirty="0" smtClean="0"/>
            <a:t>Account Manager</a:t>
          </a:r>
          <a:endParaRPr lang="en-US" dirty="0"/>
        </a:p>
      </dgm:t>
    </dgm:pt>
    <dgm:pt modelId="{18561A24-6D53-4911-A94B-7F2AD1AD4E86}" type="parTrans" cxnId="{8BF9A36B-A63D-4A87-995D-EA90BE2B8C6D}">
      <dgm:prSet/>
      <dgm:spPr/>
      <dgm:t>
        <a:bodyPr/>
        <a:lstStyle/>
        <a:p>
          <a:endParaRPr lang="en-US"/>
        </a:p>
      </dgm:t>
    </dgm:pt>
    <dgm:pt modelId="{85F7776A-6114-4245-8AD6-8C37D654D941}" type="sibTrans" cxnId="{8BF9A36B-A63D-4A87-995D-EA90BE2B8C6D}">
      <dgm:prSet/>
      <dgm:spPr/>
      <dgm:t>
        <a:bodyPr/>
        <a:lstStyle/>
        <a:p>
          <a:endParaRPr lang="en-US"/>
        </a:p>
      </dgm:t>
    </dgm:pt>
    <dgm:pt modelId="{6782F68E-25FA-4D0D-B338-4AC4C480BD3E}">
      <dgm:prSet/>
      <dgm:spPr/>
      <dgm:t>
        <a:bodyPr/>
        <a:lstStyle/>
        <a:p>
          <a:r>
            <a:rPr lang="en-US" b="1" i="0" smtClean="0"/>
            <a:t>Cisco Engagement Manager</a:t>
          </a:r>
          <a:endParaRPr lang="en-US" b="1" i="0"/>
        </a:p>
      </dgm:t>
    </dgm:pt>
    <dgm:pt modelId="{DCF6088D-4D5B-4EDD-B052-01EF22682379}" type="parTrans" cxnId="{CD5717EE-BACA-4B80-8EC6-835090898761}">
      <dgm:prSet/>
      <dgm:spPr/>
      <dgm:t>
        <a:bodyPr/>
        <a:lstStyle/>
        <a:p>
          <a:endParaRPr lang="en-US"/>
        </a:p>
      </dgm:t>
    </dgm:pt>
    <dgm:pt modelId="{4CA4926C-ED88-49B4-996C-9CBC1F195A9E}" type="sibTrans" cxnId="{CD5717EE-BACA-4B80-8EC6-835090898761}">
      <dgm:prSet/>
      <dgm:spPr/>
      <dgm:t>
        <a:bodyPr/>
        <a:lstStyle/>
        <a:p>
          <a:endParaRPr lang="en-US"/>
        </a:p>
      </dgm:t>
    </dgm:pt>
    <dgm:pt modelId="{F8F96F6D-0ACA-4744-B7E1-17ACCB9148D2}">
      <dgm:prSet/>
      <dgm:spPr/>
      <dgm:t>
        <a:bodyPr/>
        <a:lstStyle/>
        <a:p>
          <a:r>
            <a:rPr lang="en-US" b="0" i="0" dirty="0" smtClean="0"/>
            <a:t>Learning Partner must have at least one individual assigned as the point-of-contact for Learning Partner Program related management.</a:t>
          </a:r>
          <a:endParaRPr lang="en-US" b="0" i="0" dirty="0"/>
        </a:p>
      </dgm:t>
    </dgm:pt>
    <dgm:pt modelId="{2BDB0768-2F5D-4643-844A-8F4A3030CE46}" type="parTrans" cxnId="{2F0F35B4-9979-46DA-901F-84346728058B}">
      <dgm:prSet/>
      <dgm:spPr/>
      <dgm:t>
        <a:bodyPr/>
        <a:lstStyle/>
        <a:p>
          <a:endParaRPr lang="en-US"/>
        </a:p>
      </dgm:t>
    </dgm:pt>
    <dgm:pt modelId="{ADD842BB-AD79-4544-BC1A-2E6B5271A130}" type="sibTrans" cxnId="{2F0F35B4-9979-46DA-901F-84346728058B}">
      <dgm:prSet/>
      <dgm:spPr/>
      <dgm:t>
        <a:bodyPr/>
        <a:lstStyle/>
        <a:p>
          <a:endParaRPr lang="en-US"/>
        </a:p>
      </dgm:t>
    </dgm:pt>
    <dgm:pt modelId="{5197FCCC-FACC-484E-8593-DFC31D457121}">
      <dgm:prSet/>
      <dgm:spPr/>
      <dgm:t>
        <a:bodyPr/>
        <a:lstStyle/>
        <a:p>
          <a:r>
            <a:rPr lang="en-US" b="1" i="0" smtClean="0"/>
            <a:t>Lab Manager</a:t>
          </a:r>
          <a:endParaRPr lang="en-US" b="1" i="0"/>
        </a:p>
      </dgm:t>
    </dgm:pt>
    <dgm:pt modelId="{AA2C9162-AF5C-4021-9372-57718F3F400B}" type="parTrans" cxnId="{03C145C2-C0F0-4A72-9EFF-291BC57E245A}">
      <dgm:prSet/>
      <dgm:spPr/>
      <dgm:t>
        <a:bodyPr/>
        <a:lstStyle/>
        <a:p>
          <a:endParaRPr lang="en-US"/>
        </a:p>
      </dgm:t>
    </dgm:pt>
    <dgm:pt modelId="{786EAC3D-91F5-48B4-AF31-C96C77C91FB1}" type="sibTrans" cxnId="{03C145C2-C0F0-4A72-9EFF-291BC57E245A}">
      <dgm:prSet/>
      <dgm:spPr/>
      <dgm:t>
        <a:bodyPr/>
        <a:lstStyle/>
        <a:p>
          <a:endParaRPr lang="en-US"/>
        </a:p>
      </dgm:t>
    </dgm:pt>
    <dgm:pt modelId="{3179BD02-49A9-4332-8AC7-F6C673CE9AE3}">
      <dgm:prSet/>
      <dgm:spPr/>
      <dgm:t>
        <a:bodyPr/>
        <a:lstStyle/>
        <a:p>
          <a:r>
            <a:rPr lang="en-US" b="0" i="0" dirty="0" smtClean="0"/>
            <a:t>The individual responsible for all labs (onsite and remote) used for Cisco courses.</a:t>
          </a:r>
          <a:endParaRPr lang="en-US" b="0" i="0" dirty="0"/>
        </a:p>
      </dgm:t>
    </dgm:pt>
    <dgm:pt modelId="{9C460CF2-C1E3-4618-A61C-6B9DDB47FEEF}" type="parTrans" cxnId="{11B9BBF4-E448-454C-82EE-31380A8BCC50}">
      <dgm:prSet/>
      <dgm:spPr/>
      <dgm:t>
        <a:bodyPr/>
        <a:lstStyle/>
        <a:p>
          <a:endParaRPr lang="en-US"/>
        </a:p>
      </dgm:t>
    </dgm:pt>
    <dgm:pt modelId="{38EDB87A-5813-4E68-B7A7-FE2DA2A20721}" type="sibTrans" cxnId="{11B9BBF4-E448-454C-82EE-31380A8BCC50}">
      <dgm:prSet/>
      <dgm:spPr/>
      <dgm:t>
        <a:bodyPr/>
        <a:lstStyle/>
        <a:p>
          <a:endParaRPr lang="en-US"/>
        </a:p>
      </dgm:t>
    </dgm:pt>
    <dgm:pt modelId="{F8428306-2937-45D8-A460-8049DFC56B81}">
      <dgm:prSet/>
      <dgm:spPr/>
      <dgm:t>
        <a:bodyPr/>
        <a:lstStyle/>
        <a:p>
          <a:r>
            <a:rPr lang="en-US" b="1" i="0" smtClean="0"/>
            <a:t>Instructor</a:t>
          </a:r>
          <a:endParaRPr lang="en-US" b="1" i="0"/>
        </a:p>
      </dgm:t>
    </dgm:pt>
    <dgm:pt modelId="{D85BB1D8-D84A-408B-A4E9-875959023EC0}" type="parTrans" cxnId="{1F6FCA8D-26B8-4547-92B5-16B661C34589}">
      <dgm:prSet/>
      <dgm:spPr/>
      <dgm:t>
        <a:bodyPr/>
        <a:lstStyle/>
        <a:p>
          <a:endParaRPr lang="en-US"/>
        </a:p>
      </dgm:t>
    </dgm:pt>
    <dgm:pt modelId="{8083EDCC-97C1-487F-8413-96E08D08BA8A}" type="sibTrans" cxnId="{1F6FCA8D-26B8-4547-92B5-16B661C34589}">
      <dgm:prSet/>
      <dgm:spPr/>
      <dgm:t>
        <a:bodyPr/>
        <a:lstStyle/>
        <a:p>
          <a:endParaRPr lang="en-US"/>
        </a:p>
      </dgm:t>
    </dgm:pt>
    <dgm:pt modelId="{2A684182-FED8-45FB-ABDA-A7A35E683E69}">
      <dgm:prSet/>
      <dgm:spPr/>
      <dgm:t>
        <a:bodyPr/>
        <a:lstStyle/>
        <a:p>
          <a:r>
            <a:rPr lang="en-US" b="0" i="0" dirty="0" smtClean="0"/>
            <a:t>Means an individual who has been certified as a CCSI, remains in good standing, and is currently sponsored by a Learning Partner in good standing.</a:t>
          </a:r>
          <a:endParaRPr lang="en-US" b="0" i="0" dirty="0"/>
        </a:p>
      </dgm:t>
    </dgm:pt>
    <dgm:pt modelId="{79E5C733-15D4-491C-99B6-32D40DC0A247}" type="parTrans" cxnId="{CC5215E1-FE03-45AB-97AD-09F0C3BAAA2B}">
      <dgm:prSet/>
      <dgm:spPr/>
      <dgm:t>
        <a:bodyPr/>
        <a:lstStyle/>
        <a:p>
          <a:endParaRPr lang="en-US"/>
        </a:p>
      </dgm:t>
    </dgm:pt>
    <dgm:pt modelId="{AC8DA8A8-ACFB-4A09-8D1F-194D58C5C1BF}" type="sibTrans" cxnId="{CC5215E1-FE03-45AB-97AD-09F0C3BAAA2B}">
      <dgm:prSet/>
      <dgm:spPr/>
      <dgm:t>
        <a:bodyPr/>
        <a:lstStyle/>
        <a:p>
          <a:endParaRPr lang="en-US"/>
        </a:p>
      </dgm:t>
    </dgm:pt>
    <dgm:pt modelId="{AEBF1446-329D-43DF-BB36-C4EF2335B358}">
      <dgm:prSet phldrT="[Text]"/>
      <dgm:spPr/>
      <dgm:t>
        <a:bodyPr/>
        <a:lstStyle/>
        <a:p>
          <a:r>
            <a:rPr lang="en-US" b="0" i="0" dirty="0" smtClean="0"/>
            <a:t>The individual responsible for the day-to-day support of a particular customer's account with a business, and who serves as the primary point of contact between the customer and the Learning Partner for all Cisco Training needs.</a:t>
          </a:r>
          <a:endParaRPr lang="en-US" dirty="0"/>
        </a:p>
      </dgm:t>
    </dgm:pt>
    <dgm:pt modelId="{4972B801-4287-4C32-96D3-E81FB56C4A2E}" type="parTrans" cxnId="{80094730-381E-4BE0-90C2-1C838994FF43}">
      <dgm:prSet/>
      <dgm:spPr/>
      <dgm:t>
        <a:bodyPr/>
        <a:lstStyle/>
        <a:p>
          <a:endParaRPr lang="en-US"/>
        </a:p>
      </dgm:t>
    </dgm:pt>
    <dgm:pt modelId="{5CDA3B38-ACBD-45A5-8C8D-100AFDD4DBF2}" type="sibTrans" cxnId="{80094730-381E-4BE0-90C2-1C838994FF43}">
      <dgm:prSet/>
      <dgm:spPr/>
      <dgm:t>
        <a:bodyPr/>
        <a:lstStyle/>
        <a:p>
          <a:endParaRPr lang="en-US"/>
        </a:p>
      </dgm:t>
    </dgm:pt>
    <dgm:pt modelId="{A299CEF3-BFB4-4AC7-8B8A-9C32AE67A94B}" type="pres">
      <dgm:prSet presAssocID="{9726E896-F487-4B4F-9F82-F835B66D8137}" presName="linear" presStyleCnt="0">
        <dgm:presLayoutVars>
          <dgm:dir/>
          <dgm:animLvl val="lvl"/>
          <dgm:resizeHandles val="exact"/>
        </dgm:presLayoutVars>
      </dgm:prSet>
      <dgm:spPr/>
      <dgm:t>
        <a:bodyPr/>
        <a:lstStyle/>
        <a:p>
          <a:endParaRPr lang="en-US"/>
        </a:p>
      </dgm:t>
    </dgm:pt>
    <dgm:pt modelId="{A9CD3115-A7C7-493C-905E-B50F83B22C26}" type="pres">
      <dgm:prSet presAssocID="{16927E18-6C52-4BF7-B7E8-064CB6579D72}" presName="parentLin" presStyleCnt="0"/>
      <dgm:spPr/>
    </dgm:pt>
    <dgm:pt modelId="{5E9F9D0F-DFF6-4651-8721-22CA4D76B70B}" type="pres">
      <dgm:prSet presAssocID="{16927E18-6C52-4BF7-B7E8-064CB6579D72}" presName="parentLeftMargin" presStyleLbl="node1" presStyleIdx="0" presStyleCnt="4"/>
      <dgm:spPr/>
      <dgm:t>
        <a:bodyPr/>
        <a:lstStyle/>
        <a:p>
          <a:endParaRPr lang="en-US"/>
        </a:p>
      </dgm:t>
    </dgm:pt>
    <dgm:pt modelId="{1B88AB7A-4C20-4939-B21B-CB75CB360C37}" type="pres">
      <dgm:prSet presAssocID="{16927E18-6C52-4BF7-B7E8-064CB6579D72}" presName="parentText" presStyleLbl="node1" presStyleIdx="0" presStyleCnt="4">
        <dgm:presLayoutVars>
          <dgm:chMax val="0"/>
          <dgm:bulletEnabled val="1"/>
        </dgm:presLayoutVars>
      </dgm:prSet>
      <dgm:spPr/>
      <dgm:t>
        <a:bodyPr/>
        <a:lstStyle/>
        <a:p>
          <a:endParaRPr lang="en-US"/>
        </a:p>
      </dgm:t>
    </dgm:pt>
    <dgm:pt modelId="{7BA4442D-4394-49E5-BF2F-B0BF78BA5FC1}" type="pres">
      <dgm:prSet presAssocID="{16927E18-6C52-4BF7-B7E8-064CB6579D72}" presName="negativeSpace" presStyleCnt="0"/>
      <dgm:spPr/>
    </dgm:pt>
    <dgm:pt modelId="{9C236604-3D85-417C-BC50-B31CBA2C5922}" type="pres">
      <dgm:prSet presAssocID="{16927E18-6C52-4BF7-B7E8-064CB6579D72}" presName="childText" presStyleLbl="conFgAcc1" presStyleIdx="0" presStyleCnt="4">
        <dgm:presLayoutVars>
          <dgm:bulletEnabled val="1"/>
        </dgm:presLayoutVars>
      </dgm:prSet>
      <dgm:spPr/>
      <dgm:t>
        <a:bodyPr/>
        <a:lstStyle/>
        <a:p>
          <a:endParaRPr lang="en-US"/>
        </a:p>
      </dgm:t>
    </dgm:pt>
    <dgm:pt modelId="{EA3EDA80-7833-4FF6-87F1-638E7ED8A889}" type="pres">
      <dgm:prSet presAssocID="{85F7776A-6114-4245-8AD6-8C37D654D941}" presName="spaceBetweenRectangles" presStyleCnt="0"/>
      <dgm:spPr/>
    </dgm:pt>
    <dgm:pt modelId="{1F9E9AB6-B912-4AE5-BF2F-F7C68C5D86FD}" type="pres">
      <dgm:prSet presAssocID="{6782F68E-25FA-4D0D-B338-4AC4C480BD3E}" presName="parentLin" presStyleCnt="0"/>
      <dgm:spPr/>
    </dgm:pt>
    <dgm:pt modelId="{E60F65F5-1ABA-4D71-9C1D-044D635D5A60}" type="pres">
      <dgm:prSet presAssocID="{6782F68E-25FA-4D0D-B338-4AC4C480BD3E}" presName="parentLeftMargin" presStyleLbl="node1" presStyleIdx="0" presStyleCnt="4"/>
      <dgm:spPr/>
      <dgm:t>
        <a:bodyPr/>
        <a:lstStyle/>
        <a:p>
          <a:endParaRPr lang="en-US"/>
        </a:p>
      </dgm:t>
    </dgm:pt>
    <dgm:pt modelId="{74F9EFAF-E860-4D8D-970B-53136FA21388}" type="pres">
      <dgm:prSet presAssocID="{6782F68E-25FA-4D0D-B338-4AC4C480BD3E}" presName="parentText" presStyleLbl="node1" presStyleIdx="1" presStyleCnt="4">
        <dgm:presLayoutVars>
          <dgm:chMax val="0"/>
          <dgm:bulletEnabled val="1"/>
        </dgm:presLayoutVars>
      </dgm:prSet>
      <dgm:spPr/>
      <dgm:t>
        <a:bodyPr/>
        <a:lstStyle/>
        <a:p>
          <a:endParaRPr lang="en-US"/>
        </a:p>
      </dgm:t>
    </dgm:pt>
    <dgm:pt modelId="{503476EA-141B-4E78-A100-3BCCCB057478}" type="pres">
      <dgm:prSet presAssocID="{6782F68E-25FA-4D0D-B338-4AC4C480BD3E}" presName="negativeSpace" presStyleCnt="0"/>
      <dgm:spPr/>
    </dgm:pt>
    <dgm:pt modelId="{1549C954-A035-4DDF-9245-6962B95E225F}" type="pres">
      <dgm:prSet presAssocID="{6782F68E-25FA-4D0D-B338-4AC4C480BD3E}" presName="childText" presStyleLbl="conFgAcc1" presStyleIdx="1" presStyleCnt="4">
        <dgm:presLayoutVars>
          <dgm:bulletEnabled val="1"/>
        </dgm:presLayoutVars>
      </dgm:prSet>
      <dgm:spPr/>
      <dgm:t>
        <a:bodyPr/>
        <a:lstStyle/>
        <a:p>
          <a:endParaRPr lang="en-US"/>
        </a:p>
      </dgm:t>
    </dgm:pt>
    <dgm:pt modelId="{91E5A41E-A5AC-46A4-9758-DE07B3666BEC}" type="pres">
      <dgm:prSet presAssocID="{4CA4926C-ED88-49B4-996C-9CBC1F195A9E}" presName="spaceBetweenRectangles" presStyleCnt="0"/>
      <dgm:spPr/>
    </dgm:pt>
    <dgm:pt modelId="{80110A54-F165-4659-A1EF-61A4BD614DBB}" type="pres">
      <dgm:prSet presAssocID="{5197FCCC-FACC-484E-8593-DFC31D457121}" presName="parentLin" presStyleCnt="0"/>
      <dgm:spPr/>
    </dgm:pt>
    <dgm:pt modelId="{17F2F601-D153-44FB-86F8-797ABC2ED4BA}" type="pres">
      <dgm:prSet presAssocID="{5197FCCC-FACC-484E-8593-DFC31D457121}" presName="parentLeftMargin" presStyleLbl="node1" presStyleIdx="1" presStyleCnt="4"/>
      <dgm:spPr/>
      <dgm:t>
        <a:bodyPr/>
        <a:lstStyle/>
        <a:p>
          <a:endParaRPr lang="en-US"/>
        </a:p>
      </dgm:t>
    </dgm:pt>
    <dgm:pt modelId="{DB98E61C-3DB5-40CC-9394-B858063B00E6}" type="pres">
      <dgm:prSet presAssocID="{5197FCCC-FACC-484E-8593-DFC31D457121}" presName="parentText" presStyleLbl="node1" presStyleIdx="2" presStyleCnt="4">
        <dgm:presLayoutVars>
          <dgm:chMax val="0"/>
          <dgm:bulletEnabled val="1"/>
        </dgm:presLayoutVars>
      </dgm:prSet>
      <dgm:spPr/>
      <dgm:t>
        <a:bodyPr/>
        <a:lstStyle/>
        <a:p>
          <a:endParaRPr lang="en-US"/>
        </a:p>
      </dgm:t>
    </dgm:pt>
    <dgm:pt modelId="{3C18A72D-A33F-42AC-AC60-8B8958582A88}" type="pres">
      <dgm:prSet presAssocID="{5197FCCC-FACC-484E-8593-DFC31D457121}" presName="negativeSpace" presStyleCnt="0"/>
      <dgm:spPr/>
    </dgm:pt>
    <dgm:pt modelId="{995A82B0-58B7-4E59-B5B8-106D51F29D4E}" type="pres">
      <dgm:prSet presAssocID="{5197FCCC-FACC-484E-8593-DFC31D457121}" presName="childText" presStyleLbl="conFgAcc1" presStyleIdx="2" presStyleCnt="4">
        <dgm:presLayoutVars>
          <dgm:bulletEnabled val="1"/>
        </dgm:presLayoutVars>
      </dgm:prSet>
      <dgm:spPr/>
      <dgm:t>
        <a:bodyPr/>
        <a:lstStyle/>
        <a:p>
          <a:endParaRPr lang="en-US"/>
        </a:p>
      </dgm:t>
    </dgm:pt>
    <dgm:pt modelId="{D77FDCE7-89F9-4F8B-A000-997A230891C0}" type="pres">
      <dgm:prSet presAssocID="{786EAC3D-91F5-48B4-AF31-C96C77C91FB1}" presName="spaceBetweenRectangles" presStyleCnt="0"/>
      <dgm:spPr/>
    </dgm:pt>
    <dgm:pt modelId="{F6C09742-0103-49EE-91AC-28D41DCD9A5F}" type="pres">
      <dgm:prSet presAssocID="{F8428306-2937-45D8-A460-8049DFC56B81}" presName="parentLin" presStyleCnt="0"/>
      <dgm:spPr/>
    </dgm:pt>
    <dgm:pt modelId="{D64C999C-DF99-4539-A4C0-75E1B0C24C24}" type="pres">
      <dgm:prSet presAssocID="{F8428306-2937-45D8-A460-8049DFC56B81}" presName="parentLeftMargin" presStyleLbl="node1" presStyleIdx="2" presStyleCnt="4"/>
      <dgm:spPr/>
      <dgm:t>
        <a:bodyPr/>
        <a:lstStyle/>
        <a:p>
          <a:endParaRPr lang="en-US"/>
        </a:p>
      </dgm:t>
    </dgm:pt>
    <dgm:pt modelId="{8B7AC49E-CFD4-421D-BE26-ED6CB7D86E05}" type="pres">
      <dgm:prSet presAssocID="{F8428306-2937-45D8-A460-8049DFC56B81}" presName="parentText" presStyleLbl="node1" presStyleIdx="3" presStyleCnt="4">
        <dgm:presLayoutVars>
          <dgm:chMax val="0"/>
          <dgm:bulletEnabled val="1"/>
        </dgm:presLayoutVars>
      </dgm:prSet>
      <dgm:spPr/>
      <dgm:t>
        <a:bodyPr/>
        <a:lstStyle/>
        <a:p>
          <a:endParaRPr lang="en-US"/>
        </a:p>
      </dgm:t>
    </dgm:pt>
    <dgm:pt modelId="{A3D43D7C-0819-4D36-9312-ADC98F277F38}" type="pres">
      <dgm:prSet presAssocID="{F8428306-2937-45D8-A460-8049DFC56B81}" presName="negativeSpace" presStyleCnt="0"/>
      <dgm:spPr/>
    </dgm:pt>
    <dgm:pt modelId="{C318D453-A466-499C-85C1-17BAF393BC27}" type="pres">
      <dgm:prSet presAssocID="{F8428306-2937-45D8-A460-8049DFC56B81}" presName="childText" presStyleLbl="conFgAcc1" presStyleIdx="3" presStyleCnt="4">
        <dgm:presLayoutVars>
          <dgm:bulletEnabled val="1"/>
        </dgm:presLayoutVars>
      </dgm:prSet>
      <dgm:spPr/>
      <dgm:t>
        <a:bodyPr/>
        <a:lstStyle/>
        <a:p>
          <a:endParaRPr lang="en-US"/>
        </a:p>
      </dgm:t>
    </dgm:pt>
  </dgm:ptLst>
  <dgm:cxnLst>
    <dgm:cxn modelId="{CC5215E1-FE03-45AB-97AD-09F0C3BAAA2B}" srcId="{F8428306-2937-45D8-A460-8049DFC56B81}" destId="{2A684182-FED8-45FB-ABDA-A7A35E683E69}" srcOrd="0" destOrd="0" parTransId="{79E5C733-15D4-491C-99B6-32D40DC0A247}" sibTransId="{AC8DA8A8-ACFB-4A09-8D1F-194D58C5C1BF}"/>
    <dgm:cxn modelId="{2E511372-0371-4516-8BC9-4C7972531FA6}" type="presOf" srcId="{16927E18-6C52-4BF7-B7E8-064CB6579D72}" destId="{5E9F9D0F-DFF6-4651-8721-22CA4D76B70B}" srcOrd="0" destOrd="0" presId="urn:microsoft.com/office/officeart/2005/8/layout/list1"/>
    <dgm:cxn modelId="{03C145C2-C0F0-4A72-9EFF-291BC57E245A}" srcId="{9726E896-F487-4B4F-9F82-F835B66D8137}" destId="{5197FCCC-FACC-484E-8593-DFC31D457121}" srcOrd="2" destOrd="0" parTransId="{AA2C9162-AF5C-4021-9372-57718F3F400B}" sibTransId="{786EAC3D-91F5-48B4-AF31-C96C77C91FB1}"/>
    <dgm:cxn modelId="{C31DB591-10D5-40B6-9B12-DD80578C80E1}" type="presOf" srcId="{5197FCCC-FACC-484E-8593-DFC31D457121}" destId="{DB98E61C-3DB5-40CC-9394-B858063B00E6}" srcOrd="1" destOrd="0" presId="urn:microsoft.com/office/officeart/2005/8/layout/list1"/>
    <dgm:cxn modelId="{8BF9A36B-A63D-4A87-995D-EA90BE2B8C6D}" srcId="{9726E896-F487-4B4F-9F82-F835B66D8137}" destId="{16927E18-6C52-4BF7-B7E8-064CB6579D72}" srcOrd="0" destOrd="0" parTransId="{18561A24-6D53-4911-A94B-7F2AD1AD4E86}" sibTransId="{85F7776A-6114-4245-8AD6-8C37D654D941}"/>
    <dgm:cxn modelId="{59C99FC9-ADBC-403D-AF42-3B5F875FC8BC}" type="presOf" srcId="{6782F68E-25FA-4D0D-B338-4AC4C480BD3E}" destId="{E60F65F5-1ABA-4D71-9C1D-044D635D5A60}" srcOrd="0" destOrd="0" presId="urn:microsoft.com/office/officeart/2005/8/layout/list1"/>
    <dgm:cxn modelId="{1F6FCA8D-26B8-4547-92B5-16B661C34589}" srcId="{9726E896-F487-4B4F-9F82-F835B66D8137}" destId="{F8428306-2937-45D8-A460-8049DFC56B81}" srcOrd="3" destOrd="0" parTransId="{D85BB1D8-D84A-408B-A4E9-875959023EC0}" sibTransId="{8083EDCC-97C1-487F-8413-96E08D08BA8A}"/>
    <dgm:cxn modelId="{C4725EB0-C066-4A03-87D5-2B928110D99A}" type="presOf" srcId="{16927E18-6C52-4BF7-B7E8-064CB6579D72}" destId="{1B88AB7A-4C20-4939-B21B-CB75CB360C37}" srcOrd="1" destOrd="0" presId="urn:microsoft.com/office/officeart/2005/8/layout/list1"/>
    <dgm:cxn modelId="{431A1272-2193-4D79-A4ED-F790FAE54924}" type="presOf" srcId="{9726E896-F487-4B4F-9F82-F835B66D8137}" destId="{A299CEF3-BFB4-4AC7-8B8A-9C32AE67A94B}" srcOrd="0" destOrd="0" presId="urn:microsoft.com/office/officeart/2005/8/layout/list1"/>
    <dgm:cxn modelId="{11B9BBF4-E448-454C-82EE-31380A8BCC50}" srcId="{5197FCCC-FACC-484E-8593-DFC31D457121}" destId="{3179BD02-49A9-4332-8AC7-F6C673CE9AE3}" srcOrd="0" destOrd="0" parTransId="{9C460CF2-C1E3-4618-A61C-6B9DDB47FEEF}" sibTransId="{38EDB87A-5813-4E68-B7A7-FE2DA2A20721}"/>
    <dgm:cxn modelId="{D7B99E12-C600-49D8-A598-D36993444238}" type="presOf" srcId="{5197FCCC-FACC-484E-8593-DFC31D457121}" destId="{17F2F601-D153-44FB-86F8-797ABC2ED4BA}" srcOrd="0" destOrd="0" presId="urn:microsoft.com/office/officeart/2005/8/layout/list1"/>
    <dgm:cxn modelId="{CD5717EE-BACA-4B80-8EC6-835090898761}" srcId="{9726E896-F487-4B4F-9F82-F835B66D8137}" destId="{6782F68E-25FA-4D0D-B338-4AC4C480BD3E}" srcOrd="1" destOrd="0" parTransId="{DCF6088D-4D5B-4EDD-B052-01EF22682379}" sibTransId="{4CA4926C-ED88-49B4-996C-9CBC1F195A9E}"/>
    <dgm:cxn modelId="{87A3B956-F975-492A-B55E-66C899B4B76D}" type="presOf" srcId="{AEBF1446-329D-43DF-BB36-C4EF2335B358}" destId="{9C236604-3D85-417C-BC50-B31CBA2C5922}" srcOrd="0" destOrd="0" presId="urn:microsoft.com/office/officeart/2005/8/layout/list1"/>
    <dgm:cxn modelId="{2C9125D3-97CF-44F0-ABB7-65A3625EAE40}" type="presOf" srcId="{2A684182-FED8-45FB-ABDA-A7A35E683E69}" destId="{C318D453-A466-499C-85C1-17BAF393BC27}" srcOrd="0" destOrd="0" presId="urn:microsoft.com/office/officeart/2005/8/layout/list1"/>
    <dgm:cxn modelId="{8989A03D-6B81-4529-AFCD-C2D6135D7E6E}" type="presOf" srcId="{F8428306-2937-45D8-A460-8049DFC56B81}" destId="{8B7AC49E-CFD4-421D-BE26-ED6CB7D86E05}" srcOrd="1" destOrd="0" presId="urn:microsoft.com/office/officeart/2005/8/layout/list1"/>
    <dgm:cxn modelId="{372C7275-EAD5-4889-B71D-BBE63EAF320E}" type="presOf" srcId="{6782F68E-25FA-4D0D-B338-4AC4C480BD3E}" destId="{74F9EFAF-E860-4D8D-970B-53136FA21388}" srcOrd="1" destOrd="0" presId="urn:microsoft.com/office/officeart/2005/8/layout/list1"/>
    <dgm:cxn modelId="{944A0EDC-8AA2-4B7C-8373-1AC48F58916B}" type="presOf" srcId="{F8428306-2937-45D8-A460-8049DFC56B81}" destId="{D64C999C-DF99-4539-A4C0-75E1B0C24C24}" srcOrd="0" destOrd="0" presId="urn:microsoft.com/office/officeart/2005/8/layout/list1"/>
    <dgm:cxn modelId="{80094730-381E-4BE0-90C2-1C838994FF43}" srcId="{16927E18-6C52-4BF7-B7E8-064CB6579D72}" destId="{AEBF1446-329D-43DF-BB36-C4EF2335B358}" srcOrd="0" destOrd="0" parTransId="{4972B801-4287-4C32-96D3-E81FB56C4A2E}" sibTransId="{5CDA3B38-ACBD-45A5-8C8D-100AFDD4DBF2}"/>
    <dgm:cxn modelId="{2F0F35B4-9979-46DA-901F-84346728058B}" srcId="{6782F68E-25FA-4D0D-B338-4AC4C480BD3E}" destId="{F8F96F6D-0ACA-4744-B7E1-17ACCB9148D2}" srcOrd="0" destOrd="0" parTransId="{2BDB0768-2F5D-4643-844A-8F4A3030CE46}" sibTransId="{ADD842BB-AD79-4544-BC1A-2E6B5271A130}"/>
    <dgm:cxn modelId="{EFA1C9D3-5143-451C-B3C9-5906DF666EBE}" type="presOf" srcId="{F8F96F6D-0ACA-4744-B7E1-17ACCB9148D2}" destId="{1549C954-A035-4DDF-9245-6962B95E225F}" srcOrd="0" destOrd="0" presId="urn:microsoft.com/office/officeart/2005/8/layout/list1"/>
    <dgm:cxn modelId="{9A658D5B-E235-4BD7-BFA7-26F439D63C1A}" type="presOf" srcId="{3179BD02-49A9-4332-8AC7-F6C673CE9AE3}" destId="{995A82B0-58B7-4E59-B5B8-106D51F29D4E}" srcOrd="0" destOrd="0" presId="urn:microsoft.com/office/officeart/2005/8/layout/list1"/>
    <dgm:cxn modelId="{60CD4AEA-87EB-4EB9-A322-9FECC90BB060}" type="presParOf" srcId="{A299CEF3-BFB4-4AC7-8B8A-9C32AE67A94B}" destId="{A9CD3115-A7C7-493C-905E-B50F83B22C26}" srcOrd="0" destOrd="0" presId="urn:microsoft.com/office/officeart/2005/8/layout/list1"/>
    <dgm:cxn modelId="{E790B3FE-EB25-4A88-93B8-C3ECD0A57553}" type="presParOf" srcId="{A9CD3115-A7C7-493C-905E-B50F83B22C26}" destId="{5E9F9D0F-DFF6-4651-8721-22CA4D76B70B}" srcOrd="0" destOrd="0" presId="urn:microsoft.com/office/officeart/2005/8/layout/list1"/>
    <dgm:cxn modelId="{DDD92E82-31BE-4E43-80D4-CAF3C3E92EB9}" type="presParOf" srcId="{A9CD3115-A7C7-493C-905E-B50F83B22C26}" destId="{1B88AB7A-4C20-4939-B21B-CB75CB360C37}" srcOrd="1" destOrd="0" presId="urn:microsoft.com/office/officeart/2005/8/layout/list1"/>
    <dgm:cxn modelId="{935A8D66-5632-49EA-AC1E-56839C0B05E2}" type="presParOf" srcId="{A299CEF3-BFB4-4AC7-8B8A-9C32AE67A94B}" destId="{7BA4442D-4394-49E5-BF2F-B0BF78BA5FC1}" srcOrd="1" destOrd="0" presId="urn:microsoft.com/office/officeart/2005/8/layout/list1"/>
    <dgm:cxn modelId="{82742022-A9A4-4311-9121-DBFEEFEE383B}" type="presParOf" srcId="{A299CEF3-BFB4-4AC7-8B8A-9C32AE67A94B}" destId="{9C236604-3D85-417C-BC50-B31CBA2C5922}" srcOrd="2" destOrd="0" presId="urn:microsoft.com/office/officeart/2005/8/layout/list1"/>
    <dgm:cxn modelId="{87E7AE98-8ECC-426E-BF26-06831210EE0A}" type="presParOf" srcId="{A299CEF3-BFB4-4AC7-8B8A-9C32AE67A94B}" destId="{EA3EDA80-7833-4FF6-87F1-638E7ED8A889}" srcOrd="3" destOrd="0" presId="urn:microsoft.com/office/officeart/2005/8/layout/list1"/>
    <dgm:cxn modelId="{391DC6BE-4C3E-4C08-A3B9-821174862C02}" type="presParOf" srcId="{A299CEF3-BFB4-4AC7-8B8A-9C32AE67A94B}" destId="{1F9E9AB6-B912-4AE5-BF2F-F7C68C5D86FD}" srcOrd="4" destOrd="0" presId="urn:microsoft.com/office/officeart/2005/8/layout/list1"/>
    <dgm:cxn modelId="{C82D1123-2E5E-4BF8-91AB-A7F9F3E1C3E5}" type="presParOf" srcId="{1F9E9AB6-B912-4AE5-BF2F-F7C68C5D86FD}" destId="{E60F65F5-1ABA-4D71-9C1D-044D635D5A60}" srcOrd="0" destOrd="0" presId="urn:microsoft.com/office/officeart/2005/8/layout/list1"/>
    <dgm:cxn modelId="{D8F744C0-5E75-4792-9B53-448583F22F27}" type="presParOf" srcId="{1F9E9AB6-B912-4AE5-BF2F-F7C68C5D86FD}" destId="{74F9EFAF-E860-4D8D-970B-53136FA21388}" srcOrd="1" destOrd="0" presId="urn:microsoft.com/office/officeart/2005/8/layout/list1"/>
    <dgm:cxn modelId="{1A656274-784F-4394-8BED-AD4E1AC9B8BC}" type="presParOf" srcId="{A299CEF3-BFB4-4AC7-8B8A-9C32AE67A94B}" destId="{503476EA-141B-4E78-A100-3BCCCB057478}" srcOrd="5" destOrd="0" presId="urn:microsoft.com/office/officeart/2005/8/layout/list1"/>
    <dgm:cxn modelId="{65660D02-67BE-4505-98D7-52856D7851A7}" type="presParOf" srcId="{A299CEF3-BFB4-4AC7-8B8A-9C32AE67A94B}" destId="{1549C954-A035-4DDF-9245-6962B95E225F}" srcOrd="6" destOrd="0" presId="urn:microsoft.com/office/officeart/2005/8/layout/list1"/>
    <dgm:cxn modelId="{3EF226A1-1BCB-48E2-AE70-1AA3DB74779E}" type="presParOf" srcId="{A299CEF3-BFB4-4AC7-8B8A-9C32AE67A94B}" destId="{91E5A41E-A5AC-46A4-9758-DE07B3666BEC}" srcOrd="7" destOrd="0" presId="urn:microsoft.com/office/officeart/2005/8/layout/list1"/>
    <dgm:cxn modelId="{15411F40-F0EB-434E-97C0-E767A4158A3D}" type="presParOf" srcId="{A299CEF3-BFB4-4AC7-8B8A-9C32AE67A94B}" destId="{80110A54-F165-4659-A1EF-61A4BD614DBB}" srcOrd="8" destOrd="0" presId="urn:microsoft.com/office/officeart/2005/8/layout/list1"/>
    <dgm:cxn modelId="{6D5E4782-83D9-4636-8FCB-56D6ED129DFE}" type="presParOf" srcId="{80110A54-F165-4659-A1EF-61A4BD614DBB}" destId="{17F2F601-D153-44FB-86F8-797ABC2ED4BA}" srcOrd="0" destOrd="0" presId="urn:microsoft.com/office/officeart/2005/8/layout/list1"/>
    <dgm:cxn modelId="{6E5035F0-F016-4B25-8216-118A0B09A1DF}" type="presParOf" srcId="{80110A54-F165-4659-A1EF-61A4BD614DBB}" destId="{DB98E61C-3DB5-40CC-9394-B858063B00E6}" srcOrd="1" destOrd="0" presId="urn:microsoft.com/office/officeart/2005/8/layout/list1"/>
    <dgm:cxn modelId="{1E01FABA-2E4F-4B1E-BA20-2B5903EB2B7A}" type="presParOf" srcId="{A299CEF3-BFB4-4AC7-8B8A-9C32AE67A94B}" destId="{3C18A72D-A33F-42AC-AC60-8B8958582A88}" srcOrd="9" destOrd="0" presId="urn:microsoft.com/office/officeart/2005/8/layout/list1"/>
    <dgm:cxn modelId="{7E54F244-AE69-4449-B01F-B7901F9F596E}" type="presParOf" srcId="{A299CEF3-BFB4-4AC7-8B8A-9C32AE67A94B}" destId="{995A82B0-58B7-4E59-B5B8-106D51F29D4E}" srcOrd="10" destOrd="0" presId="urn:microsoft.com/office/officeart/2005/8/layout/list1"/>
    <dgm:cxn modelId="{72D3A829-55F9-499D-ADD5-2150DAD59BEC}" type="presParOf" srcId="{A299CEF3-BFB4-4AC7-8B8A-9C32AE67A94B}" destId="{D77FDCE7-89F9-4F8B-A000-997A230891C0}" srcOrd="11" destOrd="0" presId="urn:microsoft.com/office/officeart/2005/8/layout/list1"/>
    <dgm:cxn modelId="{1D4ECEDA-85B9-40EA-80E5-757CE5446694}" type="presParOf" srcId="{A299CEF3-BFB4-4AC7-8B8A-9C32AE67A94B}" destId="{F6C09742-0103-49EE-91AC-28D41DCD9A5F}" srcOrd="12" destOrd="0" presId="urn:microsoft.com/office/officeart/2005/8/layout/list1"/>
    <dgm:cxn modelId="{855B8523-A230-4E70-B903-9CCFB3B697E6}" type="presParOf" srcId="{F6C09742-0103-49EE-91AC-28D41DCD9A5F}" destId="{D64C999C-DF99-4539-A4C0-75E1B0C24C24}" srcOrd="0" destOrd="0" presId="urn:microsoft.com/office/officeart/2005/8/layout/list1"/>
    <dgm:cxn modelId="{85F71162-33B0-4305-A5C7-90AB714B2737}" type="presParOf" srcId="{F6C09742-0103-49EE-91AC-28D41DCD9A5F}" destId="{8B7AC49E-CFD4-421D-BE26-ED6CB7D86E05}" srcOrd="1" destOrd="0" presId="urn:microsoft.com/office/officeart/2005/8/layout/list1"/>
    <dgm:cxn modelId="{2D755087-66FA-47DB-BE17-C0E02D0C38E1}" type="presParOf" srcId="{A299CEF3-BFB4-4AC7-8B8A-9C32AE67A94B}" destId="{A3D43D7C-0819-4D36-9312-ADC98F277F38}" srcOrd="13" destOrd="0" presId="urn:microsoft.com/office/officeart/2005/8/layout/list1"/>
    <dgm:cxn modelId="{C89FCD0B-7003-41AF-96E5-64C45EAB176F}" type="presParOf" srcId="{A299CEF3-BFB4-4AC7-8B8A-9C32AE67A94B}" destId="{C318D453-A466-499C-85C1-17BAF393BC27}"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D8AC17-ABE8-41EF-9F1B-3BB978917D7A}" type="doc">
      <dgm:prSet loTypeId="urn:microsoft.com/office/officeart/2005/8/layout/list1" loCatId="list" qsTypeId="urn:microsoft.com/office/officeart/2005/8/quickstyle/3d4" qsCatId="3D" csTypeId="urn:microsoft.com/office/officeart/2005/8/colors/colorful5" csCatId="colorful" phldr="1"/>
      <dgm:spPr/>
      <dgm:t>
        <a:bodyPr/>
        <a:lstStyle/>
        <a:p>
          <a:endParaRPr lang="en-US"/>
        </a:p>
      </dgm:t>
    </dgm:pt>
    <dgm:pt modelId="{5DB86F01-26E0-43C5-9637-8A40DBF97E41}">
      <dgm:prSet custT="1"/>
      <dgm:spPr/>
      <dgm:t>
        <a:bodyPr/>
        <a:lstStyle/>
        <a:p>
          <a:r>
            <a:rPr lang="en-US" sz="2000" b="1" i="0" dirty="0" smtClean="0"/>
            <a:t>Post Course Evaluations</a:t>
          </a:r>
          <a:endParaRPr lang="en-US" sz="2000" b="1" i="0" dirty="0"/>
        </a:p>
      </dgm:t>
    </dgm:pt>
    <dgm:pt modelId="{AAD62D3C-D73D-44F2-BADE-693498D326F4}" type="parTrans" cxnId="{AA660ABC-D46D-42EF-AECB-8E6FA2001EE9}">
      <dgm:prSet/>
      <dgm:spPr/>
      <dgm:t>
        <a:bodyPr/>
        <a:lstStyle/>
        <a:p>
          <a:endParaRPr lang="en-US" sz="1200"/>
        </a:p>
      </dgm:t>
    </dgm:pt>
    <dgm:pt modelId="{5E9C4AF1-94FF-4ADB-B52F-044C4AB327F3}" type="sibTrans" cxnId="{AA660ABC-D46D-42EF-AECB-8E6FA2001EE9}">
      <dgm:prSet/>
      <dgm:spPr/>
      <dgm:t>
        <a:bodyPr/>
        <a:lstStyle/>
        <a:p>
          <a:endParaRPr lang="en-US" sz="1200"/>
        </a:p>
      </dgm:t>
    </dgm:pt>
    <dgm:pt modelId="{07B2D15F-1AFA-4D53-9BBE-E43B005B00DE}">
      <dgm:prSet custT="1"/>
      <dgm:spPr/>
      <dgm:t>
        <a:bodyPr/>
        <a:lstStyle/>
        <a:p>
          <a:r>
            <a:rPr lang="en-US" sz="1200" b="0" i="0" dirty="0" smtClean="0"/>
            <a:t>Submit student evaluations of all training courses using the </a:t>
          </a:r>
          <a:r>
            <a:rPr lang="en-US" sz="1200" b="0" i="0" dirty="0" smtClean="0">
              <a:hlinkClick xmlns:r="http://schemas.openxmlformats.org/officeDocument/2006/relationships" r:id="rId1"/>
            </a:rPr>
            <a:t>Metrics that Matter (MTM)</a:t>
          </a:r>
          <a:r>
            <a:rPr lang="en-US" sz="1200" b="0" i="0" dirty="0" smtClean="0"/>
            <a:t> evaluation system within 10 working days after the course completion.</a:t>
          </a:r>
          <a:endParaRPr lang="en-US" sz="1200" b="0" i="0" dirty="0"/>
        </a:p>
      </dgm:t>
    </dgm:pt>
    <dgm:pt modelId="{1F8478B2-EC04-4698-A64F-1119E6E89B05}" type="parTrans" cxnId="{5DD8D1FE-AB07-4FD0-B954-565376BDF2B7}">
      <dgm:prSet/>
      <dgm:spPr/>
      <dgm:t>
        <a:bodyPr/>
        <a:lstStyle/>
        <a:p>
          <a:endParaRPr lang="en-US" sz="1200"/>
        </a:p>
      </dgm:t>
    </dgm:pt>
    <dgm:pt modelId="{C7BF55E1-B236-485C-9CE3-F87790C03D21}" type="sibTrans" cxnId="{5DD8D1FE-AB07-4FD0-B954-565376BDF2B7}">
      <dgm:prSet/>
      <dgm:spPr/>
      <dgm:t>
        <a:bodyPr/>
        <a:lstStyle/>
        <a:p>
          <a:endParaRPr lang="en-US" sz="1200"/>
        </a:p>
      </dgm:t>
    </dgm:pt>
    <dgm:pt modelId="{7AC7D5E8-182A-46B6-B111-D6DA90AF7DF5}">
      <dgm:prSet custT="1"/>
      <dgm:spPr/>
      <dgm:t>
        <a:bodyPr/>
        <a:lstStyle/>
        <a:p>
          <a:r>
            <a:rPr lang="en-US" sz="1200" b="0" i="0" dirty="0" smtClean="0"/>
            <a:t>Have a quarterly participation response rate for student evaluations in MTM of fifty-percent (50%) or better.</a:t>
          </a:r>
          <a:endParaRPr lang="en-US" sz="1200" b="0" i="0" dirty="0"/>
        </a:p>
      </dgm:t>
    </dgm:pt>
    <dgm:pt modelId="{EE893872-8C3F-4C80-90A5-B6FFC5FBCE62}" type="parTrans" cxnId="{49A79DBA-8610-401A-80DE-6D938CF7BA5C}">
      <dgm:prSet/>
      <dgm:spPr/>
      <dgm:t>
        <a:bodyPr/>
        <a:lstStyle/>
        <a:p>
          <a:endParaRPr lang="en-US" sz="1200"/>
        </a:p>
      </dgm:t>
    </dgm:pt>
    <dgm:pt modelId="{24D95CAA-33C9-40D8-9430-0D615BF9217E}" type="sibTrans" cxnId="{49A79DBA-8610-401A-80DE-6D938CF7BA5C}">
      <dgm:prSet/>
      <dgm:spPr/>
      <dgm:t>
        <a:bodyPr/>
        <a:lstStyle/>
        <a:p>
          <a:endParaRPr lang="en-US" sz="1200"/>
        </a:p>
      </dgm:t>
    </dgm:pt>
    <dgm:pt modelId="{0CDBB199-A6E1-4EB9-905F-504057A4C902}">
      <dgm:prSet custT="1"/>
      <dgm:spPr/>
      <dgm:t>
        <a:bodyPr/>
        <a:lstStyle/>
        <a:p>
          <a:r>
            <a:rPr lang="en-US" sz="2000" b="1" i="0" dirty="0" smtClean="0"/>
            <a:t>Online Registration</a:t>
          </a:r>
          <a:endParaRPr lang="en-US" sz="2000" b="1" i="0" dirty="0"/>
        </a:p>
      </dgm:t>
    </dgm:pt>
    <dgm:pt modelId="{F7259D0C-5161-409C-8A8B-3EE98CD5FC67}" type="parTrans" cxnId="{607E1969-C470-4B9D-B827-B3D831B37CFF}">
      <dgm:prSet/>
      <dgm:spPr/>
      <dgm:t>
        <a:bodyPr/>
        <a:lstStyle/>
        <a:p>
          <a:endParaRPr lang="en-US" sz="1200"/>
        </a:p>
      </dgm:t>
    </dgm:pt>
    <dgm:pt modelId="{A63980B6-D338-4131-ADEF-44032BE1678A}" type="sibTrans" cxnId="{607E1969-C470-4B9D-B827-B3D831B37CFF}">
      <dgm:prSet/>
      <dgm:spPr/>
      <dgm:t>
        <a:bodyPr/>
        <a:lstStyle/>
        <a:p>
          <a:endParaRPr lang="en-US" sz="1200"/>
        </a:p>
      </dgm:t>
    </dgm:pt>
    <dgm:pt modelId="{DB7BEA8A-9236-4D50-99E0-24052157D4B6}">
      <dgm:prSet custT="1"/>
      <dgm:spPr/>
      <dgm:t>
        <a:bodyPr/>
        <a:lstStyle/>
        <a:p>
          <a:r>
            <a:rPr lang="en-US" sz="1200" b="0" i="0" dirty="0" smtClean="0"/>
            <a:t>Customers must be able to register for a training offering via the partner's website using Web-based forms or e-mail. </a:t>
          </a:r>
          <a:endParaRPr lang="en-US" sz="1200" b="0" i="0" dirty="0"/>
        </a:p>
      </dgm:t>
    </dgm:pt>
    <dgm:pt modelId="{1CB367B8-FBE3-45DF-AB4F-B354A654CAD5}" type="parTrans" cxnId="{7C14DE1C-F9F3-4A8F-97FC-3C36AD6237B3}">
      <dgm:prSet/>
      <dgm:spPr/>
      <dgm:t>
        <a:bodyPr/>
        <a:lstStyle/>
        <a:p>
          <a:endParaRPr lang="en-US" sz="1200"/>
        </a:p>
      </dgm:t>
    </dgm:pt>
    <dgm:pt modelId="{A5325F1F-0A5F-4106-A52E-80A056950476}" type="sibTrans" cxnId="{7C14DE1C-F9F3-4A8F-97FC-3C36AD6237B3}">
      <dgm:prSet/>
      <dgm:spPr/>
      <dgm:t>
        <a:bodyPr/>
        <a:lstStyle/>
        <a:p>
          <a:endParaRPr lang="en-US" sz="1200"/>
        </a:p>
      </dgm:t>
    </dgm:pt>
    <dgm:pt modelId="{D2E25ADA-BAF6-4681-826B-578853F840B5}">
      <dgm:prSet custT="1"/>
      <dgm:spPr/>
      <dgm:t>
        <a:bodyPr/>
        <a:lstStyle/>
        <a:p>
          <a:r>
            <a:rPr lang="en-US" sz="2000" b="1" i="0" dirty="0" smtClean="0"/>
            <a:t>Active Website</a:t>
          </a:r>
          <a:endParaRPr lang="en-US" sz="2000" b="1" i="0" dirty="0"/>
        </a:p>
      </dgm:t>
    </dgm:pt>
    <dgm:pt modelId="{8383C512-B30D-4D92-94D3-B5CF5D9BF911}" type="parTrans" cxnId="{47444B50-3B29-4158-903F-C6A8E5F93A56}">
      <dgm:prSet/>
      <dgm:spPr/>
      <dgm:t>
        <a:bodyPr/>
        <a:lstStyle/>
        <a:p>
          <a:endParaRPr lang="en-US" sz="1200"/>
        </a:p>
      </dgm:t>
    </dgm:pt>
    <dgm:pt modelId="{0EE973D8-F760-485B-9388-CCE1DB970AFF}" type="sibTrans" cxnId="{47444B50-3B29-4158-903F-C6A8E5F93A56}">
      <dgm:prSet/>
      <dgm:spPr/>
      <dgm:t>
        <a:bodyPr/>
        <a:lstStyle/>
        <a:p>
          <a:endParaRPr lang="en-US" sz="1200"/>
        </a:p>
      </dgm:t>
    </dgm:pt>
    <dgm:pt modelId="{4C8170BF-D0D9-47E5-A32F-F9BD9A37B44E}">
      <dgm:prSet custT="1"/>
      <dgm:spPr/>
      <dgm:t>
        <a:bodyPr/>
        <a:lstStyle/>
        <a:p>
          <a:r>
            <a:rPr lang="en-US" sz="1200" b="0" i="0" dirty="0" smtClean="0"/>
            <a:t>Customers must be able to view the full range of services that the Learning Partner offers through its website. This site should:</a:t>
          </a:r>
          <a:endParaRPr lang="en-US" sz="1200" b="0" i="0" dirty="0"/>
        </a:p>
      </dgm:t>
    </dgm:pt>
    <dgm:pt modelId="{D9C79A83-0961-49EE-BCBC-5804F393E525}" type="parTrans" cxnId="{101ECFEB-CE64-4827-8C19-1F928F5F9D39}">
      <dgm:prSet/>
      <dgm:spPr/>
      <dgm:t>
        <a:bodyPr/>
        <a:lstStyle/>
        <a:p>
          <a:endParaRPr lang="en-US" sz="1200"/>
        </a:p>
      </dgm:t>
    </dgm:pt>
    <dgm:pt modelId="{67C99C2E-355C-45FB-8D89-D2AE966F1AE7}" type="sibTrans" cxnId="{101ECFEB-CE64-4827-8C19-1F928F5F9D39}">
      <dgm:prSet/>
      <dgm:spPr/>
      <dgm:t>
        <a:bodyPr/>
        <a:lstStyle/>
        <a:p>
          <a:endParaRPr lang="en-US" sz="1200"/>
        </a:p>
      </dgm:t>
    </dgm:pt>
    <dgm:pt modelId="{BAA0EDB2-9EA2-4CAD-B87F-5C66F816A79F}">
      <dgm:prSet custT="1"/>
      <dgm:spPr/>
      <dgm:t>
        <a:bodyPr/>
        <a:lstStyle/>
        <a:p>
          <a:r>
            <a:rPr lang="en-US" sz="1200" b="0" i="0" dirty="0" smtClean="0"/>
            <a:t>Include up-to-date scheduling, information about how to achieve Cisco Career Certifications, and descriptions of all the training courses that the Learning Partner offers</a:t>
          </a:r>
          <a:endParaRPr lang="en-US" sz="1200" b="0" i="0" dirty="0"/>
        </a:p>
      </dgm:t>
    </dgm:pt>
    <dgm:pt modelId="{35E26A08-AA88-42A3-B9D1-FDC9D1DC6B2A}" type="parTrans" cxnId="{9D244CE1-912D-41A5-9E66-4D7594982E2D}">
      <dgm:prSet/>
      <dgm:spPr/>
      <dgm:t>
        <a:bodyPr/>
        <a:lstStyle/>
        <a:p>
          <a:endParaRPr lang="en-US" sz="1200"/>
        </a:p>
      </dgm:t>
    </dgm:pt>
    <dgm:pt modelId="{AAB389AE-0FFD-4C02-83EA-4C3090B35739}" type="sibTrans" cxnId="{9D244CE1-912D-41A5-9E66-4D7594982E2D}">
      <dgm:prSet/>
      <dgm:spPr/>
      <dgm:t>
        <a:bodyPr/>
        <a:lstStyle/>
        <a:p>
          <a:endParaRPr lang="en-US" sz="1200"/>
        </a:p>
      </dgm:t>
    </dgm:pt>
    <dgm:pt modelId="{7B7A8F83-B601-4A51-8388-E9357B58B3AC}">
      <dgm:prSet custT="1"/>
      <dgm:spPr/>
      <dgm:t>
        <a:bodyPr/>
        <a:lstStyle/>
        <a:p>
          <a:r>
            <a:rPr lang="en-US" sz="1200" b="0" i="0" dirty="0" smtClean="0"/>
            <a:t>Be well designed and interactive</a:t>
          </a:r>
          <a:endParaRPr lang="en-US" sz="1200" b="0" i="0" dirty="0"/>
        </a:p>
      </dgm:t>
    </dgm:pt>
    <dgm:pt modelId="{D87B9982-487E-4CA3-8DD8-5C2E886832CC}" type="parTrans" cxnId="{5B2D1E59-BC6F-4A70-BD8C-B7A1CC2B88D2}">
      <dgm:prSet/>
      <dgm:spPr/>
      <dgm:t>
        <a:bodyPr/>
        <a:lstStyle/>
        <a:p>
          <a:endParaRPr lang="en-US" sz="1200"/>
        </a:p>
      </dgm:t>
    </dgm:pt>
    <dgm:pt modelId="{CA117AE5-7109-4AF6-BAFE-02DD8E5F235F}" type="sibTrans" cxnId="{5B2D1E59-BC6F-4A70-BD8C-B7A1CC2B88D2}">
      <dgm:prSet/>
      <dgm:spPr/>
      <dgm:t>
        <a:bodyPr/>
        <a:lstStyle/>
        <a:p>
          <a:endParaRPr lang="en-US" sz="1200"/>
        </a:p>
      </dgm:t>
    </dgm:pt>
    <dgm:pt modelId="{E3ADB259-C334-4F8D-951C-E750F895E6B6}" type="pres">
      <dgm:prSet presAssocID="{5DD8AC17-ABE8-41EF-9F1B-3BB978917D7A}" presName="linear" presStyleCnt="0">
        <dgm:presLayoutVars>
          <dgm:dir/>
          <dgm:animLvl val="lvl"/>
          <dgm:resizeHandles val="exact"/>
        </dgm:presLayoutVars>
      </dgm:prSet>
      <dgm:spPr/>
      <dgm:t>
        <a:bodyPr/>
        <a:lstStyle/>
        <a:p>
          <a:endParaRPr lang="en-US"/>
        </a:p>
      </dgm:t>
    </dgm:pt>
    <dgm:pt modelId="{81251B6A-5037-4FF1-A80D-9D28B6D28540}" type="pres">
      <dgm:prSet presAssocID="{5DB86F01-26E0-43C5-9637-8A40DBF97E41}" presName="parentLin" presStyleCnt="0"/>
      <dgm:spPr/>
    </dgm:pt>
    <dgm:pt modelId="{4D69CCDF-499E-4645-927A-3612642D2EAF}" type="pres">
      <dgm:prSet presAssocID="{5DB86F01-26E0-43C5-9637-8A40DBF97E41}" presName="parentLeftMargin" presStyleLbl="node1" presStyleIdx="0" presStyleCnt="3"/>
      <dgm:spPr/>
      <dgm:t>
        <a:bodyPr/>
        <a:lstStyle/>
        <a:p>
          <a:endParaRPr lang="en-US"/>
        </a:p>
      </dgm:t>
    </dgm:pt>
    <dgm:pt modelId="{465B9EA9-C984-438F-B40D-864E6B78CEB9}" type="pres">
      <dgm:prSet presAssocID="{5DB86F01-26E0-43C5-9637-8A40DBF97E41}" presName="parentText" presStyleLbl="node1" presStyleIdx="0" presStyleCnt="3" custScaleX="110901" custScaleY="137841">
        <dgm:presLayoutVars>
          <dgm:chMax val="0"/>
          <dgm:bulletEnabled val="1"/>
        </dgm:presLayoutVars>
      </dgm:prSet>
      <dgm:spPr/>
      <dgm:t>
        <a:bodyPr/>
        <a:lstStyle/>
        <a:p>
          <a:endParaRPr lang="en-US"/>
        </a:p>
      </dgm:t>
    </dgm:pt>
    <dgm:pt modelId="{64A7DF12-A22A-4863-954C-CCC8B8AFD508}" type="pres">
      <dgm:prSet presAssocID="{5DB86F01-26E0-43C5-9637-8A40DBF97E41}" presName="negativeSpace" presStyleCnt="0"/>
      <dgm:spPr/>
    </dgm:pt>
    <dgm:pt modelId="{E0815FEA-45AF-41ED-86A3-44B053197E58}" type="pres">
      <dgm:prSet presAssocID="{5DB86F01-26E0-43C5-9637-8A40DBF97E41}" presName="childText" presStyleLbl="conFgAcc1" presStyleIdx="0" presStyleCnt="3">
        <dgm:presLayoutVars>
          <dgm:bulletEnabled val="1"/>
        </dgm:presLayoutVars>
      </dgm:prSet>
      <dgm:spPr/>
      <dgm:t>
        <a:bodyPr/>
        <a:lstStyle/>
        <a:p>
          <a:endParaRPr lang="en-US"/>
        </a:p>
      </dgm:t>
    </dgm:pt>
    <dgm:pt modelId="{051E1067-424B-4CED-8628-918A7659C588}" type="pres">
      <dgm:prSet presAssocID="{5E9C4AF1-94FF-4ADB-B52F-044C4AB327F3}" presName="spaceBetweenRectangles" presStyleCnt="0"/>
      <dgm:spPr/>
    </dgm:pt>
    <dgm:pt modelId="{0AC7EE55-CF2F-4DEB-B43E-F7FBB9F0A925}" type="pres">
      <dgm:prSet presAssocID="{0CDBB199-A6E1-4EB9-905F-504057A4C902}" presName="parentLin" presStyleCnt="0"/>
      <dgm:spPr/>
    </dgm:pt>
    <dgm:pt modelId="{FFE3A007-C34A-4D89-8991-EA132A141F8F}" type="pres">
      <dgm:prSet presAssocID="{0CDBB199-A6E1-4EB9-905F-504057A4C902}" presName="parentLeftMargin" presStyleLbl="node1" presStyleIdx="0" presStyleCnt="3"/>
      <dgm:spPr/>
      <dgm:t>
        <a:bodyPr/>
        <a:lstStyle/>
        <a:p>
          <a:endParaRPr lang="en-US"/>
        </a:p>
      </dgm:t>
    </dgm:pt>
    <dgm:pt modelId="{F003E16C-4D10-4A56-BE17-14448DF11283}" type="pres">
      <dgm:prSet presAssocID="{0CDBB199-A6E1-4EB9-905F-504057A4C902}" presName="parentText" presStyleLbl="node1" presStyleIdx="1" presStyleCnt="3" custScaleX="110901" custScaleY="137669">
        <dgm:presLayoutVars>
          <dgm:chMax val="0"/>
          <dgm:bulletEnabled val="1"/>
        </dgm:presLayoutVars>
      </dgm:prSet>
      <dgm:spPr/>
      <dgm:t>
        <a:bodyPr/>
        <a:lstStyle/>
        <a:p>
          <a:endParaRPr lang="en-US"/>
        </a:p>
      </dgm:t>
    </dgm:pt>
    <dgm:pt modelId="{23B32604-5A09-4920-95F4-743726B29176}" type="pres">
      <dgm:prSet presAssocID="{0CDBB199-A6E1-4EB9-905F-504057A4C902}" presName="negativeSpace" presStyleCnt="0"/>
      <dgm:spPr/>
    </dgm:pt>
    <dgm:pt modelId="{2BC3DEE3-661F-42F8-A828-2D067C5B64A4}" type="pres">
      <dgm:prSet presAssocID="{0CDBB199-A6E1-4EB9-905F-504057A4C902}" presName="childText" presStyleLbl="conFgAcc1" presStyleIdx="1" presStyleCnt="3">
        <dgm:presLayoutVars>
          <dgm:bulletEnabled val="1"/>
        </dgm:presLayoutVars>
      </dgm:prSet>
      <dgm:spPr/>
      <dgm:t>
        <a:bodyPr/>
        <a:lstStyle/>
        <a:p>
          <a:endParaRPr lang="en-US"/>
        </a:p>
      </dgm:t>
    </dgm:pt>
    <dgm:pt modelId="{593DAC86-E54E-4E04-A51C-3AC6848D327F}" type="pres">
      <dgm:prSet presAssocID="{A63980B6-D338-4131-ADEF-44032BE1678A}" presName="spaceBetweenRectangles" presStyleCnt="0"/>
      <dgm:spPr/>
    </dgm:pt>
    <dgm:pt modelId="{18E893D0-677A-460F-9752-B0CF4F9224ED}" type="pres">
      <dgm:prSet presAssocID="{D2E25ADA-BAF6-4681-826B-578853F840B5}" presName="parentLin" presStyleCnt="0"/>
      <dgm:spPr/>
    </dgm:pt>
    <dgm:pt modelId="{85230385-37DB-4421-A5BA-3A087B619BB1}" type="pres">
      <dgm:prSet presAssocID="{D2E25ADA-BAF6-4681-826B-578853F840B5}" presName="parentLeftMargin" presStyleLbl="node1" presStyleIdx="1" presStyleCnt="3"/>
      <dgm:spPr/>
      <dgm:t>
        <a:bodyPr/>
        <a:lstStyle/>
        <a:p>
          <a:endParaRPr lang="en-US"/>
        </a:p>
      </dgm:t>
    </dgm:pt>
    <dgm:pt modelId="{F16181B6-BD92-487B-BFB6-FB02D064DF2E}" type="pres">
      <dgm:prSet presAssocID="{D2E25ADA-BAF6-4681-826B-578853F840B5}" presName="parentText" presStyleLbl="node1" presStyleIdx="2" presStyleCnt="3" custScaleX="110901" custScaleY="131278">
        <dgm:presLayoutVars>
          <dgm:chMax val="0"/>
          <dgm:bulletEnabled val="1"/>
        </dgm:presLayoutVars>
      </dgm:prSet>
      <dgm:spPr/>
      <dgm:t>
        <a:bodyPr/>
        <a:lstStyle/>
        <a:p>
          <a:endParaRPr lang="en-US"/>
        </a:p>
      </dgm:t>
    </dgm:pt>
    <dgm:pt modelId="{BEE44BBD-A0DF-4C16-A709-1D4FBA2E000C}" type="pres">
      <dgm:prSet presAssocID="{D2E25ADA-BAF6-4681-826B-578853F840B5}" presName="negativeSpace" presStyleCnt="0"/>
      <dgm:spPr/>
    </dgm:pt>
    <dgm:pt modelId="{36D08760-38EF-454C-B98E-FB436376D5A1}" type="pres">
      <dgm:prSet presAssocID="{D2E25ADA-BAF6-4681-826B-578853F840B5}" presName="childText" presStyleLbl="conFgAcc1" presStyleIdx="2" presStyleCnt="3">
        <dgm:presLayoutVars>
          <dgm:bulletEnabled val="1"/>
        </dgm:presLayoutVars>
      </dgm:prSet>
      <dgm:spPr/>
      <dgm:t>
        <a:bodyPr/>
        <a:lstStyle/>
        <a:p>
          <a:endParaRPr lang="en-US"/>
        </a:p>
      </dgm:t>
    </dgm:pt>
  </dgm:ptLst>
  <dgm:cxnLst>
    <dgm:cxn modelId="{78425DB9-A6F8-4EB4-AB0F-2F30957F16B3}" type="presOf" srcId="{D2E25ADA-BAF6-4681-826B-578853F840B5}" destId="{85230385-37DB-4421-A5BA-3A087B619BB1}" srcOrd="0" destOrd="0" presId="urn:microsoft.com/office/officeart/2005/8/layout/list1"/>
    <dgm:cxn modelId="{B6D16644-30A1-4106-8067-8200D20C53C7}" type="presOf" srcId="{5DB86F01-26E0-43C5-9637-8A40DBF97E41}" destId="{465B9EA9-C984-438F-B40D-864E6B78CEB9}" srcOrd="1" destOrd="0" presId="urn:microsoft.com/office/officeart/2005/8/layout/list1"/>
    <dgm:cxn modelId="{101ECFEB-CE64-4827-8C19-1F928F5F9D39}" srcId="{D2E25ADA-BAF6-4681-826B-578853F840B5}" destId="{4C8170BF-D0D9-47E5-A32F-F9BD9A37B44E}" srcOrd="0" destOrd="0" parTransId="{D9C79A83-0961-49EE-BCBC-5804F393E525}" sibTransId="{67C99C2E-355C-45FB-8D89-D2AE966F1AE7}"/>
    <dgm:cxn modelId="{E6DCDFE3-3C36-43A9-95B6-81CC96181593}" type="presOf" srcId="{7AC7D5E8-182A-46B6-B111-D6DA90AF7DF5}" destId="{E0815FEA-45AF-41ED-86A3-44B053197E58}" srcOrd="0" destOrd="1" presId="urn:microsoft.com/office/officeart/2005/8/layout/list1"/>
    <dgm:cxn modelId="{47444B50-3B29-4158-903F-C6A8E5F93A56}" srcId="{5DD8AC17-ABE8-41EF-9F1B-3BB978917D7A}" destId="{D2E25ADA-BAF6-4681-826B-578853F840B5}" srcOrd="2" destOrd="0" parTransId="{8383C512-B30D-4D92-94D3-B5CF5D9BF911}" sibTransId="{0EE973D8-F760-485B-9388-CCE1DB970AFF}"/>
    <dgm:cxn modelId="{5DD8D1FE-AB07-4FD0-B954-565376BDF2B7}" srcId="{5DB86F01-26E0-43C5-9637-8A40DBF97E41}" destId="{07B2D15F-1AFA-4D53-9BBE-E43B005B00DE}" srcOrd="0" destOrd="0" parTransId="{1F8478B2-EC04-4698-A64F-1119E6E89B05}" sibTransId="{C7BF55E1-B236-485C-9CE3-F87790C03D21}"/>
    <dgm:cxn modelId="{35D76983-733F-4942-9931-01298BA39DB5}" type="presOf" srcId="{0CDBB199-A6E1-4EB9-905F-504057A4C902}" destId="{FFE3A007-C34A-4D89-8991-EA132A141F8F}" srcOrd="0" destOrd="0" presId="urn:microsoft.com/office/officeart/2005/8/layout/list1"/>
    <dgm:cxn modelId="{20730D30-E1C9-4AC0-A0E3-31F3E9073F5D}" type="presOf" srcId="{DB7BEA8A-9236-4D50-99E0-24052157D4B6}" destId="{2BC3DEE3-661F-42F8-A828-2D067C5B64A4}" srcOrd="0" destOrd="0" presId="urn:microsoft.com/office/officeart/2005/8/layout/list1"/>
    <dgm:cxn modelId="{77E41C4C-C7EC-4252-86DB-A18839046B50}" type="presOf" srcId="{D2E25ADA-BAF6-4681-826B-578853F840B5}" destId="{F16181B6-BD92-487B-BFB6-FB02D064DF2E}" srcOrd="1" destOrd="0" presId="urn:microsoft.com/office/officeart/2005/8/layout/list1"/>
    <dgm:cxn modelId="{24C59BC7-06E7-4681-9584-32F7F5593CA8}" type="presOf" srcId="{5DD8AC17-ABE8-41EF-9F1B-3BB978917D7A}" destId="{E3ADB259-C334-4F8D-951C-E750F895E6B6}" srcOrd="0" destOrd="0" presId="urn:microsoft.com/office/officeart/2005/8/layout/list1"/>
    <dgm:cxn modelId="{502914EF-147E-4FB3-94A3-16E3437E4D4B}" type="presOf" srcId="{0CDBB199-A6E1-4EB9-905F-504057A4C902}" destId="{F003E16C-4D10-4A56-BE17-14448DF11283}" srcOrd="1" destOrd="0" presId="urn:microsoft.com/office/officeart/2005/8/layout/list1"/>
    <dgm:cxn modelId="{699E6301-216D-4906-8B47-506FEA38FAFB}" type="presOf" srcId="{4C8170BF-D0D9-47E5-A32F-F9BD9A37B44E}" destId="{36D08760-38EF-454C-B98E-FB436376D5A1}" srcOrd="0" destOrd="0" presId="urn:microsoft.com/office/officeart/2005/8/layout/list1"/>
    <dgm:cxn modelId="{AA660ABC-D46D-42EF-AECB-8E6FA2001EE9}" srcId="{5DD8AC17-ABE8-41EF-9F1B-3BB978917D7A}" destId="{5DB86F01-26E0-43C5-9637-8A40DBF97E41}" srcOrd="0" destOrd="0" parTransId="{AAD62D3C-D73D-44F2-BADE-693498D326F4}" sibTransId="{5E9C4AF1-94FF-4ADB-B52F-044C4AB327F3}"/>
    <dgm:cxn modelId="{7E6CA6F8-AC4A-4995-B443-D67C64E27A68}" type="presOf" srcId="{07B2D15F-1AFA-4D53-9BBE-E43B005B00DE}" destId="{E0815FEA-45AF-41ED-86A3-44B053197E58}" srcOrd="0" destOrd="0" presId="urn:microsoft.com/office/officeart/2005/8/layout/list1"/>
    <dgm:cxn modelId="{5B2D1E59-BC6F-4A70-BD8C-B7A1CC2B88D2}" srcId="{4C8170BF-D0D9-47E5-A32F-F9BD9A37B44E}" destId="{7B7A8F83-B601-4A51-8388-E9357B58B3AC}" srcOrd="1" destOrd="0" parTransId="{D87B9982-487E-4CA3-8DD8-5C2E886832CC}" sibTransId="{CA117AE5-7109-4AF6-BAFE-02DD8E5F235F}"/>
    <dgm:cxn modelId="{73AE95CF-8EAF-499F-98A9-350231015DEE}" type="presOf" srcId="{5DB86F01-26E0-43C5-9637-8A40DBF97E41}" destId="{4D69CCDF-499E-4645-927A-3612642D2EAF}" srcOrd="0" destOrd="0" presId="urn:microsoft.com/office/officeart/2005/8/layout/list1"/>
    <dgm:cxn modelId="{7C14DE1C-F9F3-4A8F-97FC-3C36AD6237B3}" srcId="{0CDBB199-A6E1-4EB9-905F-504057A4C902}" destId="{DB7BEA8A-9236-4D50-99E0-24052157D4B6}" srcOrd="0" destOrd="0" parTransId="{1CB367B8-FBE3-45DF-AB4F-B354A654CAD5}" sibTransId="{A5325F1F-0A5F-4106-A52E-80A056950476}"/>
    <dgm:cxn modelId="{607E1969-C470-4B9D-B827-B3D831B37CFF}" srcId="{5DD8AC17-ABE8-41EF-9F1B-3BB978917D7A}" destId="{0CDBB199-A6E1-4EB9-905F-504057A4C902}" srcOrd="1" destOrd="0" parTransId="{F7259D0C-5161-409C-8A8B-3EE98CD5FC67}" sibTransId="{A63980B6-D338-4131-ADEF-44032BE1678A}"/>
    <dgm:cxn modelId="{9D244CE1-912D-41A5-9E66-4D7594982E2D}" srcId="{4C8170BF-D0D9-47E5-A32F-F9BD9A37B44E}" destId="{BAA0EDB2-9EA2-4CAD-B87F-5C66F816A79F}" srcOrd="0" destOrd="0" parTransId="{35E26A08-AA88-42A3-B9D1-FDC9D1DC6B2A}" sibTransId="{AAB389AE-0FFD-4C02-83EA-4C3090B35739}"/>
    <dgm:cxn modelId="{E4E8B962-EC18-4AB6-9BA9-27267E195BEB}" type="presOf" srcId="{7B7A8F83-B601-4A51-8388-E9357B58B3AC}" destId="{36D08760-38EF-454C-B98E-FB436376D5A1}" srcOrd="0" destOrd="2" presId="urn:microsoft.com/office/officeart/2005/8/layout/list1"/>
    <dgm:cxn modelId="{49A79DBA-8610-401A-80DE-6D938CF7BA5C}" srcId="{5DB86F01-26E0-43C5-9637-8A40DBF97E41}" destId="{7AC7D5E8-182A-46B6-B111-D6DA90AF7DF5}" srcOrd="1" destOrd="0" parTransId="{EE893872-8C3F-4C80-90A5-B6FFC5FBCE62}" sibTransId="{24D95CAA-33C9-40D8-9430-0D615BF9217E}"/>
    <dgm:cxn modelId="{5BE1896D-C878-4749-9633-F41FBE7DA150}" type="presOf" srcId="{BAA0EDB2-9EA2-4CAD-B87F-5C66F816A79F}" destId="{36D08760-38EF-454C-B98E-FB436376D5A1}" srcOrd="0" destOrd="1" presId="urn:microsoft.com/office/officeart/2005/8/layout/list1"/>
    <dgm:cxn modelId="{AB12E6B2-1316-4E6B-8942-DAC3DFF25699}" type="presParOf" srcId="{E3ADB259-C334-4F8D-951C-E750F895E6B6}" destId="{81251B6A-5037-4FF1-A80D-9D28B6D28540}" srcOrd="0" destOrd="0" presId="urn:microsoft.com/office/officeart/2005/8/layout/list1"/>
    <dgm:cxn modelId="{C2997904-547A-484C-973E-3D5FB4F7ED88}" type="presParOf" srcId="{81251B6A-5037-4FF1-A80D-9D28B6D28540}" destId="{4D69CCDF-499E-4645-927A-3612642D2EAF}" srcOrd="0" destOrd="0" presId="urn:microsoft.com/office/officeart/2005/8/layout/list1"/>
    <dgm:cxn modelId="{8BCC3698-F768-4BD8-BC55-939DCC6EA242}" type="presParOf" srcId="{81251B6A-5037-4FF1-A80D-9D28B6D28540}" destId="{465B9EA9-C984-438F-B40D-864E6B78CEB9}" srcOrd="1" destOrd="0" presId="urn:microsoft.com/office/officeart/2005/8/layout/list1"/>
    <dgm:cxn modelId="{AA2639BF-B3DC-4568-8CB9-EADE351A76EA}" type="presParOf" srcId="{E3ADB259-C334-4F8D-951C-E750F895E6B6}" destId="{64A7DF12-A22A-4863-954C-CCC8B8AFD508}" srcOrd="1" destOrd="0" presId="urn:microsoft.com/office/officeart/2005/8/layout/list1"/>
    <dgm:cxn modelId="{7DE99C8A-0F6B-4B2E-A7E0-7EA4A08E1B33}" type="presParOf" srcId="{E3ADB259-C334-4F8D-951C-E750F895E6B6}" destId="{E0815FEA-45AF-41ED-86A3-44B053197E58}" srcOrd="2" destOrd="0" presId="urn:microsoft.com/office/officeart/2005/8/layout/list1"/>
    <dgm:cxn modelId="{C2B58997-5D63-420D-9B2F-1F54BAC28B76}" type="presParOf" srcId="{E3ADB259-C334-4F8D-951C-E750F895E6B6}" destId="{051E1067-424B-4CED-8628-918A7659C588}" srcOrd="3" destOrd="0" presId="urn:microsoft.com/office/officeart/2005/8/layout/list1"/>
    <dgm:cxn modelId="{C3262CA8-C45C-4705-82EE-2AB0385171BB}" type="presParOf" srcId="{E3ADB259-C334-4F8D-951C-E750F895E6B6}" destId="{0AC7EE55-CF2F-4DEB-B43E-F7FBB9F0A925}" srcOrd="4" destOrd="0" presId="urn:microsoft.com/office/officeart/2005/8/layout/list1"/>
    <dgm:cxn modelId="{11651A82-4AFD-4FDD-B28A-0A36F8D84DC0}" type="presParOf" srcId="{0AC7EE55-CF2F-4DEB-B43E-F7FBB9F0A925}" destId="{FFE3A007-C34A-4D89-8991-EA132A141F8F}" srcOrd="0" destOrd="0" presId="urn:microsoft.com/office/officeart/2005/8/layout/list1"/>
    <dgm:cxn modelId="{A19F5EC9-FF28-4808-BEED-8ED92AA72156}" type="presParOf" srcId="{0AC7EE55-CF2F-4DEB-B43E-F7FBB9F0A925}" destId="{F003E16C-4D10-4A56-BE17-14448DF11283}" srcOrd="1" destOrd="0" presId="urn:microsoft.com/office/officeart/2005/8/layout/list1"/>
    <dgm:cxn modelId="{52DA0821-200E-4847-AAAC-9C8BBA9E86B9}" type="presParOf" srcId="{E3ADB259-C334-4F8D-951C-E750F895E6B6}" destId="{23B32604-5A09-4920-95F4-743726B29176}" srcOrd="5" destOrd="0" presId="urn:microsoft.com/office/officeart/2005/8/layout/list1"/>
    <dgm:cxn modelId="{A56BE203-FF79-4CE1-AA56-477281B00F81}" type="presParOf" srcId="{E3ADB259-C334-4F8D-951C-E750F895E6B6}" destId="{2BC3DEE3-661F-42F8-A828-2D067C5B64A4}" srcOrd="6" destOrd="0" presId="urn:microsoft.com/office/officeart/2005/8/layout/list1"/>
    <dgm:cxn modelId="{3934DAA9-6E3B-457A-923F-B4FFA8472824}" type="presParOf" srcId="{E3ADB259-C334-4F8D-951C-E750F895E6B6}" destId="{593DAC86-E54E-4E04-A51C-3AC6848D327F}" srcOrd="7" destOrd="0" presId="urn:microsoft.com/office/officeart/2005/8/layout/list1"/>
    <dgm:cxn modelId="{7B969575-42FD-479D-9617-E425BC71B7B7}" type="presParOf" srcId="{E3ADB259-C334-4F8D-951C-E750F895E6B6}" destId="{18E893D0-677A-460F-9752-B0CF4F9224ED}" srcOrd="8" destOrd="0" presId="urn:microsoft.com/office/officeart/2005/8/layout/list1"/>
    <dgm:cxn modelId="{7C10188A-6F39-4F58-B2BE-5F233147FC10}" type="presParOf" srcId="{18E893D0-677A-460F-9752-B0CF4F9224ED}" destId="{85230385-37DB-4421-A5BA-3A087B619BB1}" srcOrd="0" destOrd="0" presId="urn:microsoft.com/office/officeart/2005/8/layout/list1"/>
    <dgm:cxn modelId="{6F166466-E520-4E58-8D25-E7812B4E67E0}" type="presParOf" srcId="{18E893D0-677A-460F-9752-B0CF4F9224ED}" destId="{F16181B6-BD92-487B-BFB6-FB02D064DF2E}" srcOrd="1" destOrd="0" presId="urn:microsoft.com/office/officeart/2005/8/layout/list1"/>
    <dgm:cxn modelId="{28CB2800-9F26-42EA-B17B-51A66446E766}" type="presParOf" srcId="{E3ADB259-C334-4F8D-951C-E750F895E6B6}" destId="{BEE44BBD-A0DF-4C16-A709-1D4FBA2E000C}" srcOrd="9" destOrd="0" presId="urn:microsoft.com/office/officeart/2005/8/layout/list1"/>
    <dgm:cxn modelId="{9B4D5289-57D9-4A01-A417-9D5962C35855}" type="presParOf" srcId="{E3ADB259-C334-4F8D-951C-E750F895E6B6}" destId="{36D08760-38EF-454C-B98E-FB436376D5A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D8AC17-ABE8-41EF-9F1B-3BB978917D7A}" type="doc">
      <dgm:prSet loTypeId="urn:microsoft.com/office/officeart/2005/8/layout/list1" loCatId="list" qsTypeId="urn:microsoft.com/office/officeart/2005/8/quickstyle/simple2" qsCatId="simple" csTypeId="urn:microsoft.com/office/officeart/2005/8/colors/colorful5" csCatId="colorful" phldr="1"/>
      <dgm:spPr/>
      <dgm:t>
        <a:bodyPr/>
        <a:lstStyle/>
        <a:p>
          <a:endParaRPr lang="en-US"/>
        </a:p>
      </dgm:t>
    </dgm:pt>
    <dgm:pt modelId="{B2516252-EBF3-4259-A62A-F99435F87567}">
      <dgm:prSet custT="1"/>
      <dgm:spPr/>
      <dgm:t>
        <a:bodyPr/>
        <a:lstStyle/>
        <a:p>
          <a:r>
            <a:rPr lang="en-US" sz="1600" b="1" i="0" dirty="0" smtClean="0"/>
            <a:t>E-commerce Capability</a:t>
          </a:r>
          <a:endParaRPr lang="en-US" sz="1600" b="1" i="0" dirty="0"/>
        </a:p>
      </dgm:t>
    </dgm:pt>
    <dgm:pt modelId="{B9FD6B6D-6AE7-49A6-A280-92D0D05BE15D}" type="parTrans" cxnId="{9FAAF8E1-B8BB-4CE5-BD62-630F44A2A1FB}">
      <dgm:prSet/>
      <dgm:spPr/>
      <dgm:t>
        <a:bodyPr/>
        <a:lstStyle/>
        <a:p>
          <a:endParaRPr lang="en-US" sz="1200"/>
        </a:p>
      </dgm:t>
    </dgm:pt>
    <dgm:pt modelId="{F53E1120-3D44-44EC-8A2A-45B6E4A8A4C7}" type="sibTrans" cxnId="{9FAAF8E1-B8BB-4CE5-BD62-630F44A2A1FB}">
      <dgm:prSet/>
      <dgm:spPr/>
      <dgm:t>
        <a:bodyPr/>
        <a:lstStyle/>
        <a:p>
          <a:endParaRPr lang="en-US" sz="1200"/>
        </a:p>
      </dgm:t>
    </dgm:pt>
    <dgm:pt modelId="{3A798EAE-D67F-430C-A8E7-968C00275D1A}">
      <dgm:prSet custT="1"/>
      <dgm:spPr/>
      <dgm:t>
        <a:bodyPr/>
        <a:lstStyle/>
        <a:p>
          <a:r>
            <a:rPr lang="en-US" sz="1600" b="1" i="0" dirty="0" smtClean="0"/>
            <a:t>E-learning Consulting Services</a:t>
          </a:r>
          <a:endParaRPr lang="en-US" sz="1600" b="0" i="0" dirty="0"/>
        </a:p>
      </dgm:t>
    </dgm:pt>
    <dgm:pt modelId="{2BEE26F4-C5B2-47CB-AA17-FFA941FD6E72}" type="parTrans" cxnId="{BC755F29-8067-440B-ADA8-72702CD236B7}">
      <dgm:prSet/>
      <dgm:spPr/>
      <dgm:t>
        <a:bodyPr/>
        <a:lstStyle/>
        <a:p>
          <a:endParaRPr lang="en-US"/>
        </a:p>
      </dgm:t>
    </dgm:pt>
    <dgm:pt modelId="{786D1374-E354-4126-B98C-EB9036CE1862}" type="sibTrans" cxnId="{BC755F29-8067-440B-ADA8-72702CD236B7}">
      <dgm:prSet/>
      <dgm:spPr/>
      <dgm:t>
        <a:bodyPr/>
        <a:lstStyle/>
        <a:p>
          <a:endParaRPr lang="en-US"/>
        </a:p>
      </dgm:t>
    </dgm:pt>
    <dgm:pt modelId="{0B6E13A6-87E1-4190-AD34-0048B5E16071}">
      <dgm:prSet custT="1"/>
      <dgm:spPr/>
      <dgm:t>
        <a:bodyPr/>
        <a:lstStyle/>
        <a:p>
          <a:r>
            <a:rPr lang="en-US" sz="1600" b="1" i="0" dirty="0" smtClean="0"/>
            <a:t>Curriculum Development and Enhancement</a:t>
          </a:r>
          <a:endParaRPr lang="en-US" sz="1600" b="1" i="0" dirty="0"/>
        </a:p>
      </dgm:t>
    </dgm:pt>
    <dgm:pt modelId="{FAEED1D8-DED4-4B80-8575-F733EE2241C1}" type="parTrans" cxnId="{8C18B8FE-09BF-4666-A883-1F7324E854F6}">
      <dgm:prSet/>
      <dgm:spPr/>
      <dgm:t>
        <a:bodyPr/>
        <a:lstStyle/>
        <a:p>
          <a:endParaRPr lang="en-US"/>
        </a:p>
      </dgm:t>
    </dgm:pt>
    <dgm:pt modelId="{8CB68B85-8A67-4729-8528-9E320B49E2A2}" type="sibTrans" cxnId="{8C18B8FE-09BF-4666-A883-1F7324E854F6}">
      <dgm:prSet/>
      <dgm:spPr/>
      <dgm:t>
        <a:bodyPr/>
        <a:lstStyle/>
        <a:p>
          <a:endParaRPr lang="en-US"/>
        </a:p>
      </dgm:t>
    </dgm:pt>
    <dgm:pt modelId="{DD19A190-D9C6-49EA-B49B-908E43722F71}">
      <dgm:prSet custT="1"/>
      <dgm:spPr/>
      <dgm:t>
        <a:bodyPr/>
        <a:lstStyle/>
        <a:p>
          <a:r>
            <a:rPr lang="en-US" sz="700" b="0" i="0" dirty="0" smtClean="0"/>
            <a:t>Maintain a formal documented course development process based on instructional systems development models</a:t>
          </a:r>
          <a:endParaRPr lang="en-US" sz="700" b="0" i="0" dirty="0"/>
        </a:p>
      </dgm:t>
    </dgm:pt>
    <dgm:pt modelId="{F93C73E9-849F-4EFB-ABAE-FAB7C5AAD76E}" type="parTrans" cxnId="{C6B33ECA-9B5B-41FE-86FF-672AF25B8F29}">
      <dgm:prSet/>
      <dgm:spPr/>
      <dgm:t>
        <a:bodyPr/>
        <a:lstStyle/>
        <a:p>
          <a:endParaRPr lang="en-US"/>
        </a:p>
      </dgm:t>
    </dgm:pt>
    <dgm:pt modelId="{CEC39F99-9995-4F4D-8418-DE3C2501D890}" type="sibTrans" cxnId="{C6B33ECA-9B5B-41FE-86FF-672AF25B8F29}">
      <dgm:prSet/>
      <dgm:spPr/>
      <dgm:t>
        <a:bodyPr/>
        <a:lstStyle/>
        <a:p>
          <a:endParaRPr lang="en-US"/>
        </a:p>
      </dgm:t>
    </dgm:pt>
    <dgm:pt modelId="{141B68F4-8760-4780-A263-CE4E357B90C1}">
      <dgm:prSet custT="1"/>
      <dgm:spPr/>
      <dgm:t>
        <a:bodyPr/>
        <a:lstStyle/>
        <a:p>
          <a:r>
            <a:rPr lang="en-US" sz="700" b="0" i="0" dirty="0" smtClean="0"/>
            <a:t>Provide three examples of finished works completed in the last 12 months using this development process</a:t>
          </a:r>
          <a:endParaRPr lang="en-US" sz="700" b="0" i="0" dirty="0"/>
        </a:p>
      </dgm:t>
    </dgm:pt>
    <dgm:pt modelId="{4849B074-912E-454B-9323-E4B0994F8515}" type="parTrans" cxnId="{86D3FA54-5960-4BA6-B150-8C3F1CE11506}">
      <dgm:prSet/>
      <dgm:spPr/>
      <dgm:t>
        <a:bodyPr/>
        <a:lstStyle/>
        <a:p>
          <a:endParaRPr lang="en-US"/>
        </a:p>
      </dgm:t>
    </dgm:pt>
    <dgm:pt modelId="{87294443-CC0A-4377-B2FD-DCE974D23AB9}" type="sibTrans" cxnId="{86D3FA54-5960-4BA6-B150-8C3F1CE11506}">
      <dgm:prSet/>
      <dgm:spPr/>
      <dgm:t>
        <a:bodyPr/>
        <a:lstStyle/>
        <a:p>
          <a:endParaRPr lang="en-US"/>
        </a:p>
      </dgm:t>
    </dgm:pt>
    <dgm:pt modelId="{059FBA11-E41B-4CC7-97C8-F713F480E2F2}">
      <dgm:prSet custT="1"/>
      <dgm:spPr/>
      <dgm:t>
        <a:bodyPr/>
        <a:lstStyle/>
        <a:p>
          <a:r>
            <a:rPr lang="en-US" sz="700" b="0" i="0" dirty="0" smtClean="0"/>
            <a:t>Maintain records for the quality assurance process</a:t>
          </a:r>
          <a:endParaRPr lang="en-US" sz="700" b="0" i="0" dirty="0"/>
        </a:p>
      </dgm:t>
    </dgm:pt>
    <dgm:pt modelId="{E6604228-39B6-4272-8BF4-AFEE95F0F3C4}" type="parTrans" cxnId="{3C458810-DF17-4124-BFCA-EC1CD468D284}">
      <dgm:prSet/>
      <dgm:spPr/>
      <dgm:t>
        <a:bodyPr/>
        <a:lstStyle/>
        <a:p>
          <a:endParaRPr lang="en-US"/>
        </a:p>
      </dgm:t>
    </dgm:pt>
    <dgm:pt modelId="{6CF030CF-0E0E-4AB7-882C-DE853A24A3E3}" type="sibTrans" cxnId="{3C458810-DF17-4124-BFCA-EC1CD468D284}">
      <dgm:prSet/>
      <dgm:spPr/>
      <dgm:t>
        <a:bodyPr/>
        <a:lstStyle/>
        <a:p>
          <a:endParaRPr lang="en-US"/>
        </a:p>
      </dgm:t>
    </dgm:pt>
    <dgm:pt modelId="{266AB451-4614-4FF1-85D0-87A8C3806ACB}">
      <dgm:prSet custT="1"/>
      <dgm:spPr/>
      <dgm:t>
        <a:bodyPr/>
        <a:lstStyle/>
        <a:p>
          <a:r>
            <a:rPr lang="en-US" sz="700" b="0" i="0" dirty="0" smtClean="0"/>
            <a:t>Learning Partner must provide customers the ability to pay for training online, using any of the payment methods that the partner accepts. This system should have online transaction confirmation capability.</a:t>
          </a:r>
          <a:endParaRPr lang="en-US" sz="700" b="0" i="0" dirty="0"/>
        </a:p>
      </dgm:t>
    </dgm:pt>
    <dgm:pt modelId="{D9645FE6-9CE6-4219-BD7B-D4616E949043}" type="parTrans" cxnId="{1522415F-39A5-4DB8-8BE5-017D97E400F8}">
      <dgm:prSet/>
      <dgm:spPr/>
      <dgm:t>
        <a:bodyPr/>
        <a:lstStyle/>
        <a:p>
          <a:endParaRPr lang="en-US"/>
        </a:p>
      </dgm:t>
    </dgm:pt>
    <dgm:pt modelId="{50CB3B38-72CC-4668-8904-1823D5A86EE3}" type="sibTrans" cxnId="{1522415F-39A5-4DB8-8BE5-017D97E400F8}">
      <dgm:prSet/>
      <dgm:spPr/>
      <dgm:t>
        <a:bodyPr/>
        <a:lstStyle/>
        <a:p>
          <a:endParaRPr lang="en-US"/>
        </a:p>
      </dgm:t>
    </dgm:pt>
    <dgm:pt modelId="{D51A2845-259D-4763-B6AD-366751AA547A}">
      <dgm:prSet custT="1"/>
      <dgm:spPr/>
      <dgm:t>
        <a:bodyPr/>
        <a:lstStyle/>
        <a:p>
          <a:r>
            <a:rPr lang="en-US" sz="700" b="0" i="0" dirty="0" smtClean="0"/>
            <a:t>Provide consultancy services such as:</a:t>
          </a:r>
          <a:endParaRPr lang="en-US" sz="700" b="0" i="0" dirty="0"/>
        </a:p>
      </dgm:t>
    </dgm:pt>
    <dgm:pt modelId="{E6B33624-0288-4AEF-BFBE-182F4F871821}" type="parTrans" cxnId="{B11C5586-0667-4E01-9B6B-B6173F9E224A}">
      <dgm:prSet/>
      <dgm:spPr/>
      <dgm:t>
        <a:bodyPr/>
        <a:lstStyle/>
        <a:p>
          <a:endParaRPr lang="en-US"/>
        </a:p>
      </dgm:t>
    </dgm:pt>
    <dgm:pt modelId="{CDC6F42B-F1B7-4F6D-B6C0-DA7C2F8CD5DA}" type="sibTrans" cxnId="{B11C5586-0667-4E01-9B6B-B6173F9E224A}">
      <dgm:prSet/>
      <dgm:spPr/>
      <dgm:t>
        <a:bodyPr/>
        <a:lstStyle/>
        <a:p>
          <a:endParaRPr lang="en-US"/>
        </a:p>
      </dgm:t>
    </dgm:pt>
    <dgm:pt modelId="{1F3F4728-151B-4129-ADC3-39CE631B1656}">
      <dgm:prSet custT="1"/>
      <dgm:spPr/>
      <dgm:t>
        <a:bodyPr/>
        <a:lstStyle/>
        <a:p>
          <a:r>
            <a:rPr lang="en-US" sz="700" b="0" i="0" dirty="0" smtClean="0"/>
            <a:t>E-learning infrastructure hardware and software</a:t>
          </a:r>
          <a:endParaRPr lang="en-US" sz="700" b="0" i="0" dirty="0"/>
        </a:p>
      </dgm:t>
    </dgm:pt>
    <dgm:pt modelId="{8FE5F515-217E-4FA6-8EE6-11D5D658B0EA}" type="parTrans" cxnId="{3049C91C-98C3-4F6B-A05A-EB721346CC15}">
      <dgm:prSet/>
      <dgm:spPr/>
      <dgm:t>
        <a:bodyPr/>
        <a:lstStyle/>
        <a:p>
          <a:endParaRPr lang="en-US"/>
        </a:p>
      </dgm:t>
    </dgm:pt>
    <dgm:pt modelId="{870CAFEB-3349-4B6C-8B11-22BC752651C1}" type="sibTrans" cxnId="{3049C91C-98C3-4F6B-A05A-EB721346CC15}">
      <dgm:prSet/>
      <dgm:spPr/>
      <dgm:t>
        <a:bodyPr/>
        <a:lstStyle/>
        <a:p>
          <a:endParaRPr lang="en-US"/>
        </a:p>
      </dgm:t>
    </dgm:pt>
    <dgm:pt modelId="{5B888004-C44D-469F-A39F-6FF0B114D317}">
      <dgm:prSet custT="1"/>
      <dgm:spPr/>
      <dgm:t>
        <a:bodyPr/>
        <a:lstStyle/>
        <a:p>
          <a:r>
            <a:rPr lang="en-US" sz="700" b="0" i="0" dirty="0" smtClean="0"/>
            <a:t>Learning management systems</a:t>
          </a:r>
          <a:endParaRPr lang="en-US" sz="700" b="0" i="0" dirty="0"/>
        </a:p>
      </dgm:t>
    </dgm:pt>
    <dgm:pt modelId="{3341FCF0-2F2F-413D-A5DB-ACB1AF9F13B2}" type="parTrans" cxnId="{8D3609E1-C8B7-44C9-8F28-A36400CEBCE5}">
      <dgm:prSet/>
      <dgm:spPr/>
      <dgm:t>
        <a:bodyPr/>
        <a:lstStyle/>
        <a:p>
          <a:endParaRPr lang="en-US"/>
        </a:p>
      </dgm:t>
    </dgm:pt>
    <dgm:pt modelId="{6855EDFC-4819-401F-B7B1-21931950E612}" type="sibTrans" cxnId="{8D3609E1-C8B7-44C9-8F28-A36400CEBCE5}">
      <dgm:prSet/>
      <dgm:spPr/>
      <dgm:t>
        <a:bodyPr/>
        <a:lstStyle/>
        <a:p>
          <a:endParaRPr lang="en-US"/>
        </a:p>
      </dgm:t>
    </dgm:pt>
    <dgm:pt modelId="{C84F8678-5436-4130-9DB5-A2D86E1565BE}">
      <dgm:prSet custT="1"/>
      <dgm:spPr/>
      <dgm:t>
        <a:bodyPr/>
        <a:lstStyle/>
        <a:p>
          <a:r>
            <a:rPr lang="en-US" sz="700" b="0" i="0" dirty="0" smtClean="0"/>
            <a:t>Customized content</a:t>
          </a:r>
          <a:endParaRPr lang="en-US" sz="700" b="0" i="0" dirty="0"/>
        </a:p>
      </dgm:t>
    </dgm:pt>
    <dgm:pt modelId="{0D9CA01A-21FE-4285-856F-F2B1BD0F23F6}" type="parTrans" cxnId="{AD84B8D4-1BA4-4382-AC6A-4E1E263B48FA}">
      <dgm:prSet/>
      <dgm:spPr/>
      <dgm:t>
        <a:bodyPr/>
        <a:lstStyle/>
        <a:p>
          <a:endParaRPr lang="en-US"/>
        </a:p>
      </dgm:t>
    </dgm:pt>
    <dgm:pt modelId="{12DC6650-748C-4B7B-9B91-F76CD0ADF005}" type="sibTrans" cxnId="{AD84B8D4-1BA4-4382-AC6A-4E1E263B48FA}">
      <dgm:prSet/>
      <dgm:spPr/>
      <dgm:t>
        <a:bodyPr/>
        <a:lstStyle/>
        <a:p>
          <a:endParaRPr lang="en-US"/>
        </a:p>
      </dgm:t>
    </dgm:pt>
    <dgm:pt modelId="{752B341E-8F4D-4480-B04C-423DA3EFBA32}">
      <dgm:prSet custT="1"/>
      <dgm:spPr/>
      <dgm:t>
        <a:bodyPr/>
        <a:lstStyle/>
        <a:p>
          <a:r>
            <a:rPr lang="en-US" sz="700" b="0" i="0" dirty="0" smtClean="0"/>
            <a:t>Learning maps</a:t>
          </a:r>
          <a:endParaRPr lang="en-US" sz="700" b="0" i="0" dirty="0"/>
        </a:p>
      </dgm:t>
    </dgm:pt>
    <dgm:pt modelId="{1361E1B0-0822-4FB8-80B8-38F345E1F77D}" type="parTrans" cxnId="{68BAC86B-169F-4D76-BF81-1B6DF1DE3AB0}">
      <dgm:prSet/>
      <dgm:spPr/>
      <dgm:t>
        <a:bodyPr/>
        <a:lstStyle/>
        <a:p>
          <a:endParaRPr lang="en-US"/>
        </a:p>
      </dgm:t>
    </dgm:pt>
    <dgm:pt modelId="{5AFD5AE4-7166-404C-B079-A7D1A8AA0117}" type="sibTrans" cxnId="{68BAC86B-169F-4D76-BF81-1B6DF1DE3AB0}">
      <dgm:prSet/>
      <dgm:spPr/>
      <dgm:t>
        <a:bodyPr/>
        <a:lstStyle/>
        <a:p>
          <a:endParaRPr lang="en-US"/>
        </a:p>
      </dgm:t>
    </dgm:pt>
    <dgm:pt modelId="{22D4DE80-E61F-4EFF-A88E-4F9D9BEF4002}">
      <dgm:prSet custT="1"/>
      <dgm:spPr/>
      <dgm:t>
        <a:bodyPr/>
        <a:lstStyle/>
        <a:p>
          <a:r>
            <a:rPr lang="en-US" sz="700" b="0" i="0" dirty="0" smtClean="0"/>
            <a:t>Collaborative tools</a:t>
          </a:r>
          <a:endParaRPr lang="en-US" sz="700" b="0" i="0" dirty="0"/>
        </a:p>
      </dgm:t>
    </dgm:pt>
    <dgm:pt modelId="{BA5E159F-6BE9-4A07-AF82-354FFCA6FA64}" type="parTrans" cxnId="{6B91F64C-1C2E-4EF0-956B-6213C4156AB6}">
      <dgm:prSet/>
      <dgm:spPr/>
      <dgm:t>
        <a:bodyPr/>
        <a:lstStyle/>
        <a:p>
          <a:endParaRPr lang="en-US"/>
        </a:p>
      </dgm:t>
    </dgm:pt>
    <dgm:pt modelId="{0CF48D41-6D90-43C6-A16C-88C7DFCCA7B7}" type="sibTrans" cxnId="{6B91F64C-1C2E-4EF0-956B-6213C4156AB6}">
      <dgm:prSet/>
      <dgm:spPr/>
      <dgm:t>
        <a:bodyPr/>
        <a:lstStyle/>
        <a:p>
          <a:endParaRPr lang="en-US"/>
        </a:p>
      </dgm:t>
    </dgm:pt>
    <dgm:pt modelId="{23DCA04E-1829-4365-AE89-762E2AE78509}">
      <dgm:prSet custT="1"/>
      <dgm:spPr/>
      <dgm:t>
        <a:bodyPr/>
        <a:lstStyle/>
        <a:p>
          <a:r>
            <a:rPr lang="en-US" sz="700" b="0" i="0" dirty="0" smtClean="0"/>
            <a:t>Design</a:t>
          </a:r>
          <a:endParaRPr lang="en-US" sz="700" b="0" i="0" dirty="0"/>
        </a:p>
      </dgm:t>
    </dgm:pt>
    <dgm:pt modelId="{2675C88F-8BA9-455D-9604-D06196139C05}" type="parTrans" cxnId="{936EA7E4-FA10-4F15-BA0D-88AE764F385D}">
      <dgm:prSet/>
      <dgm:spPr/>
      <dgm:t>
        <a:bodyPr/>
        <a:lstStyle/>
        <a:p>
          <a:endParaRPr lang="en-US"/>
        </a:p>
      </dgm:t>
    </dgm:pt>
    <dgm:pt modelId="{017826CE-E07D-4426-8DB7-F974765242E9}" type="sibTrans" cxnId="{936EA7E4-FA10-4F15-BA0D-88AE764F385D}">
      <dgm:prSet/>
      <dgm:spPr/>
      <dgm:t>
        <a:bodyPr/>
        <a:lstStyle/>
        <a:p>
          <a:endParaRPr lang="en-US"/>
        </a:p>
      </dgm:t>
    </dgm:pt>
    <dgm:pt modelId="{B40C791A-BA24-407B-99DA-8B1321FB8915}">
      <dgm:prSet custT="1"/>
      <dgm:spPr/>
      <dgm:t>
        <a:bodyPr/>
        <a:lstStyle/>
        <a:p>
          <a:r>
            <a:rPr lang="en-US" sz="700" b="0" i="0" dirty="0" smtClean="0"/>
            <a:t>Implementation</a:t>
          </a:r>
          <a:endParaRPr lang="en-US" sz="700" dirty="0"/>
        </a:p>
      </dgm:t>
    </dgm:pt>
    <dgm:pt modelId="{7E245D41-28D1-4D2E-A0FE-19F345526108}" type="parTrans" cxnId="{FA209CB8-1199-4BC6-AB9A-A8402BF87C9E}">
      <dgm:prSet/>
      <dgm:spPr/>
      <dgm:t>
        <a:bodyPr/>
        <a:lstStyle/>
        <a:p>
          <a:endParaRPr lang="en-US"/>
        </a:p>
      </dgm:t>
    </dgm:pt>
    <dgm:pt modelId="{4211761B-7505-4E75-9AFD-6CDD3A8EA6E3}" type="sibTrans" cxnId="{FA209CB8-1199-4BC6-AB9A-A8402BF87C9E}">
      <dgm:prSet/>
      <dgm:spPr/>
      <dgm:t>
        <a:bodyPr/>
        <a:lstStyle/>
        <a:p>
          <a:endParaRPr lang="en-US"/>
        </a:p>
      </dgm:t>
    </dgm:pt>
    <dgm:pt modelId="{0BBDD123-3DB9-4009-9319-87CED4681155}">
      <dgm:prSet custT="1"/>
      <dgm:spPr/>
      <dgm:t>
        <a:bodyPr/>
        <a:lstStyle/>
        <a:p>
          <a:r>
            <a:rPr lang="en-US" sz="1600" b="1" i="0" dirty="0" smtClean="0"/>
            <a:t>Remote Physical labs/ On-Site labs/ Virtual or Simulated Labs</a:t>
          </a:r>
          <a:endParaRPr lang="en-US" sz="1600" dirty="0"/>
        </a:p>
      </dgm:t>
    </dgm:pt>
    <dgm:pt modelId="{005B5CF6-1C39-4A71-ACEE-08C9A6B9E0C6}" type="parTrans" cxnId="{7D59E2F5-D1E1-41FE-A69A-FAC04733B2A4}">
      <dgm:prSet/>
      <dgm:spPr/>
      <dgm:t>
        <a:bodyPr/>
        <a:lstStyle/>
        <a:p>
          <a:endParaRPr lang="en-US"/>
        </a:p>
      </dgm:t>
    </dgm:pt>
    <dgm:pt modelId="{869DE4AE-A04A-4E3C-83A7-B4416D3C1A22}" type="sibTrans" cxnId="{7D59E2F5-D1E1-41FE-A69A-FAC04733B2A4}">
      <dgm:prSet/>
      <dgm:spPr/>
      <dgm:t>
        <a:bodyPr/>
        <a:lstStyle/>
        <a:p>
          <a:endParaRPr lang="en-US"/>
        </a:p>
      </dgm:t>
    </dgm:pt>
    <dgm:pt modelId="{CD9455CF-B806-4C7F-A8B2-3014541197D5}">
      <dgm:prSet custT="1"/>
      <dgm:spPr/>
      <dgm:t>
        <a:bodyPr/>
        <a:lstStyle/>
        <a:p>
          <a:r>
            <a:rPr lang="en-US" sz="700" b="0" i="0" dirty="0" smtClean="0"/>
            <a:t>Based on the need to assign lab exercises to students, Learning Partners may choose to provide either onsite physical lab equipment, remote lab equipment, or virtual /simulated tools. Remote labs must be at least equal to the functionality of onsite physical labs. Virtual or simulated tools must mirror the capabilities of physical lab equipment without actually accessing the real hardware or software.</a:t>
          </a:r>
          <a:endParaRPr lang="en-US" sz="700" b="0" i="0" dirty="0"/>
        </a:p>
      </dgm:t>
    </dgm:pt>
    <dgm:pt modelId="{B096C425-E4A8-48CE-8EFD-18801249C82E}" type="parTrans" cxnId="{05CD5639-6830-4BFC-B811-276AACFA807B}">
      <dgm:prSet/>
      <dgm:spPr/>
      <dgm:t>
        <a:bodyPr/>
        <a:lstStyle/>
        <a:p>
          <a:endParaRPr lang="en-US"/>
        </a:p>
      </dgm:t>
    </dgm:pt>
    <dgm:pt modelId="{AA680E62-83E7-470B-97CD-FCBC358DA504}" type="sibTrans" cxnId="{05CD5639-6830-4BFC-B811-276AACFA807B}">
      <dgm:prSet/>
      <dgm:spPr/>
      <dgm:t>
        <a:bodyPr/>
        <a:lstStyle/>
        <a:p>
          <a:endParaRPr lang="en-US"/>
        </a:p>
      </dgm:t>
    </dgm:pt>
    <dgm:pt modelId="{45C95084-01BE-4DD8-9478-FB8787260614}">
      <dgm:prSet custT="1"/>
      <dgm:spPr/>
      <dgm:t>
        <a:bodyPr/>
        <a:lstStyle/>
        <a:p>
          <a:r>
            <a:rPr lang="en-US" sz="1600" b="1" i="0" dirty="0" smtClean="0"/>
            <a:t>Online Mentoring</a:t>
          </a:r>
          <a:endParaRPr lang="en-US" sz="1600" b="0" i="0" dirty="0"/>
        </a:p>
      </dgm:t>
    </dgm:pt>
    <dgm:pt modelId="{2ECCC98B-472A-48F7-9ADE-CECD8FAC4E0B}" type="parTrans" cxnId="{42C71AC7-40F0-4D5F-8EB0-A45CB71DC0DA}">
      <dgm:prSet/>
      <dgm:spPr/>
      <dgm:t>
        <a:bodyPr/>
        <a:lstStyle/>
        <a:p>
          <a:endParaRPr lang="en-US"/>
        </a:p>
      </dgm:t>
    </dgm:pt>
    <dgm:pt modelId="{6FAE8D8F-80B8-4BD3-A692-1988DB47BE7B}" type="sibTrans" cxnId="{42C71AC7-40F0-4D5F-8EB0-A45CB71DC0DA}">
      <dgm:prSet/>
      <dgm:spPr/>
      <dgm:t>
        <a:bodyPr/>
        <a:lstStyle/>
        <a:p>
          <a:endParaRPr lang="en-US"/>
        </a:p>
      </dgm:t>
    </dgm:pt>
    <dgm:pt modelId="{BA6B662D-1A21-4BB9-A0BA-FBD29D623DE7}">
      <dgm:prSet custT="1"/>
      <dgm:spPr/>
      <dgm:t>
        <a:bodyPr/>
        <a:lstStyle/>
        <a:p>
          <a:r>
            <a:rPr lang="en-US" sz="700" b="0" i="0" dirty="0" smtClean="0"/>
            <a:t>Subject matter experts on the technical content of the course</a:t>
          </a:r>
          <a:endParaRPr lang="en-US" sz="700" b="0" i="0" dirty="0"/>
        </a:p>
      </dgm:t>
    </dgm:pt>
    <dgm:pt modelId="{73630894-F65A-4855-AA50-D98B778EF644}" type="parTrans" cxnId="{E0D87EF1-E4B0-4695-880E-298EDE73D3BC}">
      <dgm:prSet/>
      <dgm:spPr/>
      <dgm:t>
        <a:bodyPr/>
        <a:lstStyle/>
        <a:p>
          <a:endParaRPr lang="en-US"/>
        </a:p>
      </dgm:t>
    </dgm:pt>
    <dgm:pt modelId="{1C74F8D6-1EB9-40FE-A1F4-AFDEE10998B2}" type="sibTrans" cxnId="{E0D87EF1-E4B0-4695-880E-298EDE73D3BC}">
      <dgm:prSet/>
      <dgm:spPr/>
      <dgm:t>
        <a:bodyPr/>
        <a:lstStyle/>
        <a:p>
          <a:endParaRPr lang="en-US"/>
        </a:p>
      </dgm:t>
    </dgm:pt>
    <dgm:pt modelId="{6FF938F9-A737-43D4-994A-F3D5CD9CD5D4}">
      <dgm:prSet custT="1"/>
      <dgm:spPr/>
      <dgm:t>
        <a:bodyPr/>
        <a:lstStyle/>
        <a:p>
          <a:r>
            <a:rPr lang="en-US" sz="700" b="0" i="0" dirty="0" smtClean="0"/>
            <a:t>Instructors for educational support before, during, or after the training course</a:t>
          </a:r>
          <a:endParaRPr lang="en-US" sz="700" b="0" i="0" dirty="0"/>
        </a:p>
      </dgm:t>
    </dgm:pt>
    <dgm:pt modelId="{9E00AF7E-2C65-4DCC-B446-0FF4F7C27129}" type="parTrans" cxnId="{3CF9DD94-8CFB-44B2-BAD0-A817E7CF8110}">
      <dgm:prSet/>
      <dgm:spPr/>
      <dgm:t>
        <a:bodyPr/>
        <a:lstStyle/>
        <a:p>
          <a:endParaRPr lang="en-US"/>
        </a:p>
      </dgm:t>
    </dgm:pt>
    <dgm:pt modelId="{1924F50B-A5FF-4945-90D9-F6E9481A024D}" type="sibTrans" cxnId="{3CF9DD94-8CFB-44B2-BAD0-A817E7CF8110}">
      <dgm:prSet/>
      <dgm:spPr/>
      <dgm:t>
        <a:bodyPr/>
        <a:lstStyle/>
        <a:p>
          <a:endParaRPr lang="en-US"/>
        </a:p>
      </dgm:t>
    </dgm:pt>
    <dgm:pt modelId="{3717BA54-2379-42B5-816C-38A08C8C6709}">
      <dgm:prSet custT="1"/>
      <dgm:spPr/>
      <dgm:t>
        <a:bodyPr/>
        <a:lstStyle/>
        <a:p>
          <a:r>
            <a:rPr lang="en-US" sz="700" b="0" i="0" dirty="0" smtClean="0"/>
            <a:t>This access should occur via the Internet, using a recognized instant messaging, e-mail, or learning management system support tool. Access should also include a response time of 24 hours or less, and/or, ideally, a live chat feature.</a:t>
          </a:r>
          <a:endParaRPr lang="en-US" sz="700" b="0" i="0" dirty="0"/>
        </a:p>
      </dgm:t>
    </dgm:pt>
    <dgm:pt modelId="{A008D1E5-FE59-44FC-83F3-0D24F46A31EA}" type="parTrans" cxnId="{F6251270-0B61-47AC-87B7-C72B64813F91}">
      <dgm:prSet/>
      <dgm:spPr/>
      <dgm:t>
        <a:bodyPr/>
        <a:lstStyle/>
        <a:p>
          <a:endParaRPr lang="en-US"/>
        </a:p>
      </dgm:t>
    </dgm:pt>
    <dgm:pt modelId="{B147EB2C-5861-4810-92AC-CD7CA5D29B4D}" type="sibTrans" cxnId="{F6251270-0B61-47AC-87B7-C72B64813F91}">
      <dgm:prSet/>
      <dgm:spPr/>
      <dgm:t>
        <a:bodyPr/>
        <a:lstStyle/>
        <a:p>
          <a:endParaRPr lang="en-US"/>
        </a:p>
      </dgm:t>
    </dgm:pt>
    <dgm:pt modelId="{E3ADB259-C334-4F8D-951C-E750F895E6B6}" type="pres">
      <dgm:prSet presAssocID="{5DD8AC17-ABE8-41EF-9F1B-3BB978917D7A}" presName="linear" presStyleCnt="0">
        <dgm:presLayoutVars>
          <dgm:dir/>
          <dgm:animLvl val="lvl"/>
          <dgm:resizeHandles val="exact"/>
        </dgm:presLayoutVars>
      </dgm:prSet>
      <dgm:spPr/>
      <dgm:t>
        <a:bodyPr/>
        <a:lstStyle/>
        <a:p>
          <a:endParaRPr lang="en-US"/>
        </a:p>
      </dgm:t>
    </dgm:pt>
    <dgm:pt modelId="{944FAED6-6A7F-4D2A-BCB6-62BBAF1F5133}" type="pres">
      <dgm:prSet presAssocID="{0B6E13A6-87E1-4190-AD34-0048B5E16071}" presName="parentLin" presStyleCnt="0"/>
      <dgm:spPr/>
    </dgm:pt>
    <dgm:pt modelId="{88699406-1908-43B9-8B2F-4EFFA3F71AAF}" type="pres">
      <dgm:prSet presAssocID="{0B6E13A6-87E1-4190-AD34-0048B5E16071}" presName="parentLeftMargin" presStyleLbl="node1" presStyleIdx="0" presStyleCnt="5"/>
      <dgm:spPr/>
      <dgm:t>
        <a:bodyPr/>
        <a:lstStyle/>
        <a:p>
          <a:endParaRPr lang="en-US"/>
        </a:p>
      </dgm:t>
    </dgm:pt>
    <dgm:pt modelId="{6ECE773C-8E92-41D6-9341-7F8ECBC1B859}" type="pres">
      <dgm:prSet presAssocID="{0B6E13A6-87E1-4190-AD34-0048B5E16071}" presName="parentText" presStyleLbl="node1" presStyleIdx="0" presStyleCnt="5" custScaleX="110901" custScaleY="151436">
        <dgm:presLayoutVars>
          <dgm:chMax val="0"/>
          <dgm:bulletEnabled val="1"/>
        </dgm:presLayoutVars>
      </dgm:prSet>
      <dgm:spPr/>
      <dgm:t>
        <a:bodyPr/>
        <a:lstStyle/>
        <a:p>
          <a:endParaRPr lang="en-US"/>
        </a:p>
      </dgm:t>
    </dgm:pt>
    <dgm:pt modelId="{DAF98D2F-145C-4E42-B825-07BFBB14B1D4}" type="pres">
      <dgm:prSet presAssocID="{0B6E13A6-87E1-4190-AD34-0048B5E16071}" presName="negativeSpace" presStyleCnt="0"/>
      <dgm:spPr/>
    </dgm:pt>
    <dgm:pt modelId="{AF749BAC-79AC-42BD-8593-58E727B1C1E6}" type="pres">
      <dgm:prSet presAssocID="{0B6E13A6-87E1-4190-AD34-0048B5E16071}" presName="childText" presStyleLbl="conFgAcc1" presStyleIdx="0" presStyleCnt="5">
        <dgm:presLayoutVars>
          <dgm:bulletEnabled val="1"/>
        </dgm:presLayoutVars>
      </dgm:prSet>
      <dgm:spPr/>
      <dgm:t>
        <a:bodyPr/>
        <a:lstStyle/>
        <a:p>
          <a:endParaRPr lang="en-US"/>
        </a:p>
      </dgm:t>
    </dgm:pt>
    <dgm:pt modelId="{AEB07FDA-26A1-4B3B-A146-61D7B7277864}" type="pres">
      <dgm:prSet presAssocID="{8CB68B85-8A67-4729-8528-9E320B49E2A2}" presName="spaceBetweenRectangles" presStyleCnt="0"/>
      <dgm:spPr/>
    </dgm:pt>
    <dgm:pt modelId="{E97B7807-8E68-4CCD-8F86-21EDF2C4915D}" type="pres">
      <dgm:prSet presAssocID="{B2516252-EBF3-4259-A62A-F99435F87567}" presName="parentLin" presStyleCnt="0"/>
      <dgm:spPr/>
    </dgm:pt>
    <dgm:pt modelId="{216342C5-B405-40C0-84F9-E6C05B8D419D}" type="pres">
      <dgm:prSet presAssocID="{B2516252-EBF3-4259-A62A-F99435F87567}" presName="parentLeftMargin" presStyleLbl="node1" presStyleIdx="0" presStyleCnt="5"/>
      <dgm:spPr/>
      <dgm:t>
        <a:bodyPr/>
        <a:lstStyle/>
        <a:p>
          <a:endParaRPr lang="en-US"/>
        </a:p>
      </dgm:t>
    </dgm:pt>
    <dgm:pt modelId="{B84CB385-E9F7-4642-BCEC-37B6D2A08F15}" type="pres">
      <dgm:prSet presAssocID="{B2516252-EBF3-4259-A62A-F99435F87567}" presName="parentText" presStyleLbl="node1" presStyleIdx="1" presStyleCnt="5" custScaleX="110901" custScaleY="150452">
        <dgm:presLayoutVars>
          <dgm:chMax val="0"/>
          <dgm:bulletEnabled val="1"/>
        </dgm:presLayoutVars>
      </dgm:prSet>
      <dgm:spPr/>
      <dgm:t>
        <a:bodyPr/>
        <a:lstStyle/>
        <a:p>
          <a:endParaRPr lang="en-US"/>
        </a:p>
      </dgm:t>
    </dgm:pt>
    <dgm:pt modelId="{28E04E91-FC16-43C5-A7D2-901BADAD8F89}" type="pres">
      <dgm:prSet presAssocID="{B2516252-EBF3-4259-A62A-F99435F87567}" presName="negativeSpace" presStyleCnt="0"/>
      <dgm:spPr/>
    </dgm:pt>
    <dgm:pt modelId="{B5EE7A95-ECFD-48CC-AA63-6460F6D6258D}" type="pres">
      <dgm:prSet presAssocID="{B2516252-EBF3-4259-A62A-F99435F87567}" presName="childText" presStyleLbl="conFgAcc1" presStyleIdx="1" presStyleCnt="5">
        <dgm:presLayoutVars>
          <dgm:bulletEnabled val="1"/>
        </dgm:presLayoutVars>
      </dgm:prSet>
      <dgm:spPr/>
      <dgm:t>
        <a:bodyPr/>
        <a:lstStyle/>
        <a:p>
          <a:endParaRPr lang="en-US"/>
        </a:p>
      </dgm:t>
    </dgm:pt>
    <dgm:pt modelId="{8CD8EDCE-14A7-4177-8963-B69E25447968}" type="pres">
      <dgm:prSet presAssocID="{F53E1120-3D44-44EC-8A2A-45B6E4A8A4C7}" presName="spaceBetweenRectangles" presStyleCnt="0"/>
      <dgm:spPr/>
    </dgm:pt>
    <dgm:pt modelId="{F1D7F687-C020-43F2-B8E5-E9D577C81BC2}" type="pres">
      <dgm:prSet presAssocID="{3A798EAE-D67F-430C-A8E7-968C00275D1A}" presName="parentLin" presStyleCnt="0"/>
      <dgm:spPr/>
    </dgm:pt>
    <dgm:pt modelId="{522407AA-ECFB-48C6-9F66-7C7B335E2DBE}" type="pres">
      <dgm:prSet presAssocID="{3A798EAE-D67F-430C-A8E7-968C00275D1A}" presName="parentLeftMargin" presStyleLbl="node1" presStyleIdx="1" presStyleCnt="5"/>
      <dgm:spPr/>
      <dgm:t>
        <a:bodyPr/>
        <a:lstStyle/>
        <a:p>
          <a:endParaRPr lang="en-US"/>
        </a:p>
      </dgm:t>
    </dgm:pt>
    <dgm:pt modelId="{F13339C5-DC59-4174-90D2-BE13842D9A7F}" type="pres">
      <dgm:prSet presAssocID="{3A798EAE-D67F-430C-A8E7-968C00275D1A}" presName="parentText" presStyleLbl="node1" presStyleIdx="2" presStyleCnt="5" custScaleX="110901" custScaleY="150452">
        <dgm:presLayoutVars>
          <dgm:chMax val="0"/>
          <dgm:bulletEnabled val="1"/>
        </dgm:presLayoutVars>
      </dgm:prSet>
      <dgm:spPr/>
      <dgm:t>
        <a:bodyPr/>
        <a:lstStyle/>
        <a:p>
          <a:endParaRPr lang="en-US"/>
        </a:p>
      </dgm:t>
    </dgm:pt>
    <dgm:pt modelId="{EF6E1620-414D-4163-9864-C720362DF24B}" type="pres">
      <dgm:prSet presAssocID="{3A798EAE-D67F-430C-A8E7-968C00275D1A}" presName="negativeSpace" presStyleCnt="0"/>
      <dgm:spPr/>
    </dgm:pt>
    <dgm:pt modelId="{81491CFF-CFD1-4940-8475-126B50AF3A9A}" type="pres">
      <dgm:prSet presAssocID="{3A798EAE-D67F-430C-A8E7-968C00275D1A}" presName="childText" presStyleLbl="conFgAcc1" presStyleIdx="2" presStyleCnt="5">
        <dgm:presLayoutVars>
          <dgm:bulletEnabled val="1"/>
        </dgm:presLayoutVars>
      </dgm:prSet>
      <dgm:spPr/>
      <dgm:t>
        <a:bodyPr/>
        <a:lstStyle/>
        <a:p>
          <a:endParaRPr lang="en-US"/>
        </a:p>
      </dgm:t>
    </dgm:pt>
    <dgm:pt modelId="{9301435A-2D12-4FFE-90D8-780C048586DF}" type="pres">
      <dgm:prSet presAssocID="{786D1374-E354-4126-B98C-EB9036CE1862}" presName="spaceBetweenRectangles" presStyleCnt="0"/>
      <dgm:spPr/>
    </dgm:pt>
    <dgm:pt modelId="{83698EBB-C6C8-441D-B9F3-3D1C0E14D2EF}" type="pres">
      <dgm:prSet presAssocID="{0BBDD123-3DB9-4009-9319-87CED4681155}" presName="parentLin" presStyleCnt="0"/>
      <dgm:spPr/>
    </dgm:pt>
    <dgm:pt modelId="{390D8F44-8A69-42A3-9EEE-F2E8E384FD2E}" type="pres">
      <dgm:prSet presAssocID="{0BBDD123-3DB9-4009-9319-87CED4681155}" presName="parentLeftMargin" presStyleLbl="node1" presStyleIdx="2" presStyleCnt="5"/>
      <dgm:spPr/>
      <dgm:t>
        <a:bodyPr/>
        <a:lstStyle/>
        <a:p>
          <a:endParaRPr lang="en-US"/>
        </a:p>
      </dgm:t>
    </dgm:pt>
    <dgm:pt modelId="{6CCF61F9-A22B-4D51-BA82-49D2514A8925}" type="pres">
      <dgm:prSet presAssocID="{0BBDD123-3DB9-4009-9319-87CED4681155}" presName="parentText" presStyleLbl="node1" presStyleIdx="3" presStyleCnt="5" custScaleX="110901" custScaleY="151436">
        <dgm:presLayoutVars>
          <dgm:chMax val="0"/>
          <dgm:bulletEnabled val="1"/>
        </dgm:presLayoutVars>
      </dgm:prSet>
      <dgm:spPr/>
      <dgm:t>
        <a:bodyPr/>
        <a:lstStyle/>
        <a:p>
          <a:endParaRPr lang="en-US"/>
        </a:p>
      </dgm:t>
    </dgm:pt>
    <dgm:pt modelId="{A2B3BD6F-DA5F-4E3A-8CE4-162A1A83A66C}" type="pres">
      <dgm:prSet presAssocID="{0BBDD123-3DB9-4009-9319-87CED4681155}" presName="negativeSpace" presStyleCnt="0"/>
      <dgm:spPr/>
    </dgm:pt>
    <dgm:pt modelId="{DBBD16B5-E418-4B06-81F2-30A5912F0F9E}" type="pres">
      <dgm:prSet presAssocID="{0BBDD123-3DB9-4009-9319-87CED4681155}" presName="childText" presStyleLbl="conFgAcc1" presStyleIdx="3" presStyleCnt="5">
        <dgm:presLayoutVars>
          <dgm:bulletEnabled val="1"/>
        </dgm:presLayoutVars>
      </dgm:prSet>
      <dgm:spPr/>
      <dgm:t>
        <a:bodyPr/>
        <a:lstStyle/>
        <a:p>
          <a:endParaRPr lang="en-US"/>
        </a:p>
      </dgm:t>
    </dgm:pt>
    <dgm:pt modelId="{091F21E3-CA4A-4887-9A20-92A4DDE71BBC}" type="pres">
      <dgm:prSet presAssocID="{869DE4AE-A04A-4E3C-83A7-B4416D3C1A22}" presName="spaceBetweenRectangles" presStyleCnt="0"/>
      <dgm:spPr/>
    </dgm:pt>
    <dgm:pt modelId="{ADFEA335-1CA3-4D01-82EB-B2AFA191CCA7}" type="pres">
      <dgm:prSet presAssocID="{45C95084-01BE-4DD8-9478-FB8787260614}" presName="parentLin" presStyleCnt="0"/>
      <dgm:spPr/>
    </dgm:pt>
    <dgm:pt modelId="{52A6DE8E-4451-4F5B-865D-87C82E656FEB}" type="pres">
      <dgm:prSet presAssocID="{45C95084-01BE-4DD8-9478-FB8787260614}" presName="parentLeftMargin" presStyleLbl="node1" presStyleIdx="3" presStyleCnt="5"/>
      <dgm:spPr/>
      <dgm:t>
        <a:bodyPr/>
        <a:lstStyle/>
        <a:p>
          <a:endParaRPr lang="en-US"/>
        </a:p>
      </dgm:t>
    </dgm:pt>
    <dgm:pt modelId="{F9661433-D785-43B7-AF1E-0B0C40A0D3B1}" type="pres">
      <dgm:prSet presAssocID="{45C95084-01BE-4DD8-9478-FB8787260614}" presName="parentText" presStyleLbl="node1" presStyleIdx="4" presStyleCnt="5" custScaleX="110901" custScaleY="151436">
        <dgm:presLayoutVars>
          <dgm:chMax val="0"/>
          <dgm:bulletEnabled val="1"/>
        </dgm:presLayoutVars>
      </dgm:prSet>
      <dgm:spPr/>
      <dgm:t>
        <a:bodyPr/>
        <a:lstStyle/>
        <a:p>
          <a:endParaRPr lang="en-US"/>
        </a:p>
      </dgm:t>
    </dgm:pt>
    <dgm:pt modelId="{12C535DB-74E5-4E59-9DFA-A948CEBAB3A8}" type="pres">
      <dgm:prSet presAssocID="{45C95084-01BE-4DD8-9478-FB8787260614}" presName="negativeSpace" presStyleCnt="0"/>
      <dgm:spPr/>
    </dgm:pt>
    <dgm:pt modelId="{7FC05CB3-244B-49F8-B296-700BB4E82282}" type="pres">
      <dgm:prSet presAssocID="{45C95084-01BE-4DD8-9478-FB8787260614}" presName="childText" presStyleLbl="conFgAcc1" presStyleIdx="4" presStyleCnt="5">
        <dgm:presLayoutVars>
          <dgm:bulletEnabled val="1"/>
        </dgm:presLayoutVars>
      </dgm:prSet>
      <dgm:spPr/>
      <dgm:t>
        <a:bodyPr/>
        <a:lstStyle/>
        <a:p>
          <a:endParaRPr lang="en-US"/>
        </a:p>
      </dgm:t>
    </dgm:pt>
  </dgm:ptLst>
  <dgm:cxnLst>
    <dgm:cxn modelId="{9A46E83F-F40E-45CA-A421-4497AF58EA1F}" type="presOf" srcId="{3A798EAE-D67F-430C-A8E7-968C00275D1A}" destId="{522407AA-ECFB-48C6-9F66-7C7B335E2DBE}" srcOrd="0" destOrd="0" presId="urn:microsoft.com/office/officeart/2005/8/layout/list1"/>
    <dgm:cxn modelId="{B11C5586-0667-4E01-9B6B-B6173F9E224A}" srcId="{3A798EAE-D67F-430C-A8E7-968C00275D1A}" destId="{D51A2845-259D-4763-B6AD-366751AA547A}" srcOrd="0" destOrd="0" parTransId="{E6B33624-0288-4AEF-BFBE-182F4F871821}" sibTransId="{CDC6F42B-F1B7-4F6D-B6C0-DA7C2F8CD5DA}"/>
    <dgm:cxn modelId="{1B11D933-DBC4-4FDC-A114-B1B33D534268}" type="presOf" srcId="{23DCA04E-1829-4365-AE89-762E2AE78509}" destId="{81491CFF-CFD1-4940-8475-126B50AF3A9A}" srcOrd="0" destOrd="6" presId="urn:microsoft.com/office/officeart/2005/8/layout/list1"/>
    <dgm:cxn modelId="{8820BA46-4E68-4155-B1AE-EFDCA34C32AA}" type="presOf" srcId="{B2516252-EBF3-4259-A62A-F99435F87567}" destId="{216342C5-B405-40C0-84F9-E6C05B8D419D}" srcOrd="0" destOrd="0" presId="urn:microsoft.com/office/officeart/2005/8/layout/list1"/>
    <dgm:cxn modelId="{67512D54-5ACD-4875-938D-9B20D7E1C73E}" type="presOf" srcId="{141B68F4-8760-4780-A263-CE4E357B90C1}" destId="{AF749BAC-79AC-42BD-8593-58E727B1C1E6}" srcOrd="0" destOrd="1" presId="urn:microsoft.com/office/officeart/2005/8/layout/list1"/>
    <dgm:cxn modelId="{613AFA69-71D3-46CB-B621-D07961D4B822}" type="presOf" srcId="{BA6B662D-1A21-4BB9-A0BA-FBD29D623DE7}" destId="{7FC05CB3-244B-49F8-B296-700BB4E82282}" srcOrd="0" destOrd="0" presId="urn:microsoft.com/office/officeart/2005/8/layout/list1"/>
    <dgm:cxn modelId="{DF596AB3-1AC3-41FD-B2F9-F8B54CB2085D}" type="presOf" srcId="{45C95084-01BE-4DD8-9478-FB8787260614}" destId="{52A6DE8E-4451-4F5B-865D-87C82E656FEB}" srcOrd="0" destOrd="0" presId="urn:microsoft.com/office/officeart/2005/8/layout/list1"/>
    <dgm:cxn modelId="{F6251270-0B61-47AC-87B7-C72B64813F91}" srcId="{45C95084-01BE-4DD8-9478-FB8787260614}" destId="{3717BA54-2379-42B5-816C-38A08C8C6709}" srcOrd="2" destOrd="0" parTransId="{A008D1E5-FE59-44FC-83F3-0D24F46A31EA}" sibTransId="{B147EB2C-5861-4810-92AC-CD7CA5D29B4D}"/>
    <dgm:cxn modelId="{3766BE3A-2E5C-4052-B728-ACBA6D1F3CB6}" type="presOf" srcId="{22D4DE80-E61F-4EFF-A88E-4F9D9BEF4002}" destId="{81491CFF-CFD1-4940-8475-126B50AF3A9A}" srcOrd="0" destOrd="5" presId="urn:microsoft.com/office/officeart/2005/8/layout/list1"/>
    <dgm:cxn modelId="{FA209CB8-1199-4BC6-AB9A-A8402BF87C9E}" srcId="{D51A2845-259D-4763-B6AD-366751AA547A}" destId="{B40C791A-BA24-407B-99DA-8B1321FB8915}" srcOrd="6" destOrd="0" parTransId="{7E245D41-28D1-4D2E-A0FE-19F345526108}" sibTransId="{4211761B-7505-4E75-9AFD-6CDD3A8EA6E3}"/>
    <dgm:cxn modelId="{FC834FD9-073A-494A-9CF1-F6F9ABE8B9B9}" type="presOf" srcId="{D51A2845-259D-4763-B6AD-366751AA547A}" destId="{81491CFF-CFD1-4940-8475-126B50AF3A9A}" srcOrd="0" destOrd="0" presId="urn:microsoft.com/office/officeart/2005/8/layout/list1"/>
    <dgm:cxn modelId="{77C641B1-93B5-40EE-AD64-9F4C92A2F687}" type="presOf" srcId="{5DD8AC17-ABE8-41EF-9F1B-3BB978917D7A}" destId="{E3ADB259-C334-4F8D-951C-E750F895E6B6}" srcOrd="0" destOrd="0" presId="urn:microsoft.com/office/officeart/2005/8/layout/list1"/>
    <dgm:cxn modelId="{A3927B72-5DAD-4717-9220-80E0D131390D}" type="presOf" srcId="{CD9455CF-B806-4C7F-A8B2-3014541197D5}" destId="{DBBD16B5-E418-4B06-81F2-30A5912F0F9E}" srcOrd="0" destOrd="0" presId="urn:microsoft.com/office/officeart/2005/8/layout/list1"/>
    <dgm:cxn modelId="{3049C91C-98C3-4F6B-A05A-EB721346CC15}" srcId="{D51A2845-259D-4763-B6AD-366751AA547A}" destId="{1F3F4728-151B-4129-ADC3-39CE631B1656}" srcOrd="0" destOrd="0" parTransId="{8FE5F515-217E-4FA6-8EE6-11D5D658B0EA}" sibTransId="{870CAFEB-3349-4B6C-8B11-22BC752651C1}"/>
    <dgm:cxn modelId="{0948AF6B-3CD6-43D6-A664-48768C90D696}" type="presOf" srcId="{266AB451-4614-4FF1-85D0-87A8C3806ACB}" destId="{B5EE7A95-ECFD-48CC-AA63-6460F6D6258D}" srcOrd="0" destOrd="0" presId="urn:microsoft.com/office/officeart/2005/8/layout/list1"/>
    <dgm:cxn modelId="{B5CE9601-4700-46EE-9168-9B727AACF32E}" type="presOf" srcId="{752B341E-8F4D-4480-B04C-423DA3EFBA32}" destId="{81491CFF-CFD1-4940-8475-126B50AF3A9A}" srcOrd="0" destOrd="4" presId="urn:microsoft.com/office/officeart/2005/8/layout/list1"/>
    <dgm:cxn modelId="{F8EB8141-2221-41CF-BF10-5D2FEA72614F}" type="presOf" srcId="{45C95084-01BE-4DD8-9478-FB8787260614}" destId="{F9661433-D785-43B7-AF1E-0B0C40A0D3B1}" srcOrd="1" destOrd="0" presId="urn:microsoft.com/office/officeart/2005/8/layout/list1"/>
    <dgm:cxn modelId="{38750756-6CBF-441B-9F92-B1EA1BF78472}" type="presOf" srcId="{3A798EAE-D67F-430C-A8E7-968C00275D1A}" destId="{F13339C5-DC59-4174-90D2-BE13842D9A7F}" srcOrd="1" destOrd="0" presId="urn:microsoft.com/office/officeart/2005/8/layout/list1"/>
    <dgm:cxn modelId="{9FAAF8E1-B8BB-4CE5-BD62-630F44A2A1FB}" srcId="{5DD8AC17-ABE8-41EF-9F1B-3BB978917D7A}" destId="{B2516252-EBF3-4259-A62A-F99435F87567}" srcOrd="1" destOrd="0" parTransId="{B9FD6B6D-6AE7-49A6-A280-92D0D05BE15D}" sibTransId="{F53E1120-3D44-44EC-8A2A-45B6E4A8A4C7}"/>
    <dgm:cxn modelId="{AD84B8D4-1BA4-4382-AC6A-4E1E263B48FA}" srcId="{D51A2845-259D-4763-B6AD-366751AA547A}" destId="{C84F8678-5436-4130-9DB5-A2D86E1565BE}" srcOrd="2" destOrd="0" parTransId="{0D9CA01A-21FE-4285-856F-F2B1BD0F23F6}" sibTransId="{12DC6650-748C-4B7B-9B91-F76CD0ADF005}"/>
    <dgm:cxn modelId="{1522415F-39A5-4DB8-8BE5-017D97E400F8}" srcId="{B2516252-EBF3-4259-A62A-F99435F87567}" destId="{266AB451-4614-4FF1-85D0-87A8C3806ACB}" srcOrd="0" destOrd="0" parTransId="{D9645FE6-9CE6-4219-BD7B-D4616E949043}" sibTransId="{50CB3B38-72CC-4668-8904-1823D5A86EE3}"/>
    <dgm:cxn modelId="{86D3FA54-5960-4BA6-B150-8C3F1CE11506}" srcId="{0B6E13A6-87E1-4190-AD34-0048B5E16071}" destId="{141B68F4-8760-4780-A263-CE4E357B90C1}" srcOrd="1" destOrd="0" parTransId="{4849B074-912E-454B-9323-E4B0994F8515}" sibTransId="{87294443-CC0A-4377-B2FD-DCE974D23AB9}"/>
    <dgm:cxn modelId="{936EA7E4-FA10-4F15-BA0D-88AE764F385D}" srcId="{D51A2845-259D-4763-B6AD-366751AA547A}" destId="{23DCA04E-1829-4365-AE89-762E2AE78509}" srcOrd="5" destOrd="0" parTransId="{2675C88F-8BA9-455D-9604-D06196139C05}" sibTransId="{017826CE-E07D-4426-8DB7-F974765242E9}"/>
    <dgm:cxn modelId="{C5BFA214-AA47-4F55-9BE6-5B3C99B1D4D8}" type="presOf" srcId="{B40C791A-BA24-407B-99DA-8B1321FB8915}" destId="{81491CFF-CFD1-4940-8475-126B50AF3A9A}" srcOrd="0" destOrd="7" presId="urn:microsoft.com/office/officeart/2005/8/layout/list1"/>
    <dgm:cxn modelId="{776E3670-0FD5-42A6-9B97-6ACE91607E49}" type="presOf" srcId="{3717BA54-2379-42B5-816C-38A08C8C6709}" destId="{7FC05CB3-244B-49F8-B296-700BB4E82282}" srcOrd="0" destOrd="2" presId="urn:microsoft.com/office/officeart/2005/8/layout/list1"/>
    <dgm:cxn modelId="{C6B33ECA-9B5B-41FE-86FF-672AF25B8F29}" srcId="{0B6E13A6-87E1-4190-AD34-0048B5E16071}" destId="{DD19A190-D9C6-49EA-B49B-908E43722F71}" srcOrd="0" destOrd="0" parTransId="{F93C73E9-849F-4EFB-ABAE-FAB7C5AAD76E}" sibTransId="{CEC39F99-9995-4F4D-8418-DE3C2501D890}"/>
    <dgm:cxn modelId="{6917D6F5-36C9-4500-8976-D2C0606B41F6}" type="presOf" srcId="{B2516252-EBF3-4259-A62A-F99435F87567}" destId="{B84CB385-E9F7-4642-BCEC-37B6D2A08F15}" srcOrd="1" destOrd="0" presId="urn:microsoft.com/office/officeart/2005/8/layout/list1"/>
    <dgm:cxn modelId="{7D59E2F5-D1E1-41FE-A69A-FAC04733B2A4}" srcId="{5DD8AC17-ABE8-41EF-9F1B-3BB978917D7A}" destId="{0BBDD123-3DB9-4009-9319-87CED4681155}" srcOrd="3" destOrd="0" parTransId="{005B5CF6-1C39-4A71-ACEE-08C9A6B9E0C6}" sibTransId="{869DE4AE-A04A-4E3C-83A7-B4416D3C1A22}"/>
    <dgm:cxn modelId="{68BAC86B-169F-4D76-BF81-1B6DF1DE3AB0}" srcId="{D51A2845-259D-4763-B6AD-366751AA547A}" destId="{752B341E-8F4D-4480-B04C-423DA3EFBA32}" srcOrd="3" destOrd="0" parTransId="{1361E1B0-0822-4FB8-80B8-38F345E1F77D}" sibTransId="{5AFD5AE4-7166-404C-B079-A7D1A8AA0117}"/>
    <dgm:cxn modelId="{A286883E-0813-4846-A897-5DE28D4AABF8}" type="presOf" srcId="{C84F8678-5436-4130-9DB5-A2D86E1565BE}" destId="{81491CFF-CFD1-4940-8475-126B50AF3A9A}" srcOrd="0" destOrd="3" presId="urn:microsoft.com/office/officeart/2005/8/layout/list1"/>
    <dgm:cxn modelId="{3C458810-DF17-4124-BFCA-EC1CD468D284}" srcId="{0B6E13A6-87E1-4190-AD34-0048B5E16071}" destId="{059FBA11-E41B-4CC7-97C8-F713F480E2F2}" srcOrd="2" destOrd="0" parTransId="{E6604228-39B6-4272-8BF4-AFEE95F0F3C4}" sibTransId="{6CF030CF-0E0E-4AB7-882C-DE853A24A3E3}"/>
    <dgm:cxn modelId="{868CBB15-6DF5-4B70-8A6E-82C085E7E75F}" type="presOf" srcId="{0B6E13A6-87E1-4190-AD34-0048B5E16071}" destId="{6ECE773C-8E92-41D6-9341-7F8ECBC1B859}" srcOrd="1" destOrd="0" presId="urn:microsoft.com/office/officeart/2005/8/layout/list1"/>
    <dgm:cxn modelId="{6B91F64C-1C2E-4EF0-956B-6213C4156AB6}" srcId="{D51A2845-259D-4763-B6AD-366751AA547A}" destId="{22D4DE80-E61F-4EFF-A88E-4F9D9BEF4002}" srcOrd="4" destOrd="0" parTransId="{BA5E159F-6BE9-4A07-AF82-354FFCA6FA64}" sibTransId="{0CF48D41-6D90-43C6-A16C-88C7DFCCA7B7}"/>
    <dgm:cxn modelId="{A1E5B07C-6717-4E95-AD22-2438C04FD6DA}" type="presOf" srcId="{5B888004-C44D-469F-A39F-6FF0B114D317}" destId="{81491CFF-CFD1-4940-8475-126B50AF3A9A}" srcOrd="0" destOrd="2" presId="urn:microsoft.com/office/officeart/2005/8/layout/list1"/>
    <dgm:cxn modelId="{C51BA2DC-6976-4583-B435-EDE9CD0E6459}" type="presOf" srcId="{0BBDD123-3DB9-4009-9319-87CED4681155}" destId="{390D8F44-8A69-42A3-9EEE-F2E8E384FD2E}" srcOrd="0" destOrd="0" presId="urn:microsoft.com/office/officeart/2005/8/layout/list1"/>
    <dgm:cxn modelId="{E0D87EF1-E4B0-4695-880E-298EDE73D3BC}" srcId="{45C95084-01BE-4DD8-9478-FB8787260614}" destId="{BA6B662D-1A21-4BB9-A0BA-FBD29D623DE7}" srcOrd="0" destOrd="0" parTransId="{73630894-F65A-4855-AA50-D98B778EF644}" sibTransId="{1C74F8D6-1EB9-40FE-A1F4-AFDEE10998B2}"/>
    <dgm:cxn modelId="{18D2F97B-95CA-488A-8861-1C75AF72F295}" type="presOf" srcId="{DD19A190-D9C6-49EA-B49B-908E43722F71}" destId="{AF749BAC-79AC-42BD-8593-58E727B1C1E6}" srcOrd="0" destOrd="0" presId="urn:microsoft.com/office/officeart/2005/8/layout/list1"/>
    <dgm:cxn modelId="{3CF9DD94-8CFB-44B2-BAD0-A817E7CF8110}" srcId="{45C95084-01BE-4DD8-9478-FB8787260614}" destId="{6FF938F9-A737-43D4-994A-F3D5CD9CD5D4}" srcOrd="1" destOrd="0" parTransId="{9E00AF7E-2C65-4DCC-B446-0FF4F7C27129}" sibTransId="{1924F50B-A5FF-4945-90D9-F6E9481A024D}"/>
    <dgm:cxn modelId="{43AADADE-31CA-4D70-99C8-BE1288FE3DDD}" type="presOf" srcId="{0B6E13A6-87E1-4190-AD34-0048B5E16071}" destId="{88699406-1908-43B9-8B2F-4EFFA3F71AAF}" srcOrd="0" destOrd="0" presId="urn:microsoft.com/office/officeart/2005/8/layout/list1"/>
    <dgm:cxn modelId="{8C18B8FE-09BF-4666-A883-1F7324E854F6}" srcId="{5DD8AC17-ABE8-41EF-9F1B-3BB978917D7A}" destId="{0B6E13A6-87E1-4190-AD34-0048B5E16071}" srcOrd="0" destOrd="0" parTransId="{FAEED1D8-DED4-4B80-8575-F733EE2241C1}" sibTransId="{8CB68B85-8A67-4729-8528-9E320B49E2A2}"/>
    <dgm:cxn modelId="{ACAA11C3-5870-445F-AF3C-C070232DE0F1}" type="presOf" srcId="{1F3F4728-151B-4129-ADC3-39CE631B1656}" destId="{81491CFF-CFD1-4940-8475-126B50AF3A9A}" srcOrd="0" destOrd="1" presId="urn:microsoft.com/office/officeart/2005/8/layout/list1"/>
    <dgm:cxn modelId="{BC755F29-8067-440B-ADA8-72702CD236B7}" srcId="{5DD8AC17-ABE8-41EF-9F1B-3BB978917D7A}" destId="{3A798EAE-D67F-430C-A8E7-968C00275D1A}" srcOrd="2" destOrd="0" parTransId="{2BEE26F4-C5B2-47CB-AA17-FFA941FD6E72}" sibTransId="{786D1374-E354-4126-B98C-EB9036CE1862}"/>
    <dgm:cxn modelId="{C9B2986D-BB4C-4C2F-A000-2BA0AB278A36}" type="presOf" srcId="{0BBDD123-3DB9-4009-9319-87CED4681155}" destId="{6CCF61F9-A22B-4D51-BA82-49D2514A8925}" srcOrd="1" destOrd="0" presId="urn:microsoft.com/office/officeart/2005/8/layout/list1"/>
    <dgm:cxn modelId="{8D3609E1-C8B7-44C9-8F28-A36400CEBCE5}" srcId="{D51A2845-259D-4763-B6AD-366751AA547A}" destId="{5B888004-C44D-469F-A39F-6FF0B114D317}" srcOrd="1" destOrd="0" parTransId="{3341FCF0-2F2F-413D-A5DB-ACB1AF9F13B2}" sibTransId="{6855EDFC-4819-401F-B7B1-21931950E612}"/>
    <dgm:cxn modelId="{9ADA8F9C-3869-44F9-89FF-70929A37EAF9}" type="presOf" srcId="{6FF938F9-A737-43D4-994A-F3D5CD9CD5D4}" destId="{7FC05CB3-244B-49F8-B296-700BB4E82282}" srcOrd="0" destOrd="1" presId="urn:microsoft.com/office/officeart/2005/8/layout/list1"/>
    <dgm:cxn modelId="{C582097D-7322-45D1-AEDB-69A972DC7C32}" type="presOf" srcId="{059FBA11-E41B-4CC7-97C8-F713F480E2F2}" destId="{AF749BAC-79AC-42BD-8593-58E727B1C1E6}" srcOrd="0" destOrd="2" presId="urn:microsoft.com/office/officeart/2005/8/layout/list1"/>
    <dgm:cxn modelId="{42C71AC7-40F0-4D5F-8EB0-A45CB71DC0DA}" srcId="{5DD8AC17-ABE8-41EF-9F1B-3BB978917D7A}" destId="{45C95084-01BE-4DD8-9478-FB8787260614}" srcOrd="4" destOrd="0" parTransId="{2ECCC98B-472A-48F7-9ADE-CECD8FAC4E0B}" sibTransId="{6FAE8D8F-80B8-4BD3-A692-1988DB47BE7B}"/>
    <dgm:cxn modelId="{05CD5639-6830-4BFC-B811-276AACFA807B}" srcId="{0BBDD123-3DB9-4009-9319-87CED4681155}" destId="{CD9455CF-B806-4C7F-A8B2-3014541197D5}" srcOrd="0" destOrd="0" parTransId="{B096C425-E4A8-48CE-8EFD-18801249C82E}" sibTransId="{AA680E62-83E7-470B-97CD-FCBC358DA504}"/>
    <dgm:cxn modelId="{ECF7FB74-DAA9-451F-8999-37F6789A0A18}" type="presParOf" srcId="{E3ADB259-C334-4F8D-951C-E750F895E6B6}" destId="{944FAED6-6A7F-4D2A-BCB6-62BBAF1F5133}" srcOrd="0" destOrd="0" presId="urn:microsoft.com/office/officeart/2005/8/layout/list1"/>
    <dgm:cxn modelId="{4A3B9292-A1E4-46A0-B5A5-182F2C915403}" type="presParOf" srcId="{944FAED6-6A7F-4D2A-BCB6-62BBAF1F5133}" destId="{88699406-1908-43B9-8B2F-4EFFA3F71AAF}" srcOrd="0" destOrd="0" presId="urn:microsoft.com/office/officeart/2005/8/layout/list1"/>
    <dgm:cxn modelId="{BE1A2680-37F6-479B-B806-3009543991AB}" type="presParOf" srcId="{944FAED6-6A7F-4D2A-BCB6-62BBAF1F5133}" destId="{6ECE773C-8E92-41D6-9341-7F8ECBC1B859}" srcOrd="1" destOrd="0" presId="urn:microsoft.com/office/officeart/2005/8/layout/list1"/>
    <dgm:cxn modelId="{8F91C45F-D706-4B2D-B747-7D84D3F8B0C6}" type="presParOf" srcId="{E3ADB259-C334-4F8D-951C-E750F895E6B6}" destId="{DAF98D2F-145C-4E42-B825-07BFBB14B1D4}" srcOrd="1" destOrd="0" presId="urn:microsoft.com/office/officeart/2005/8/layout/list1"/>
    <dgm:cxn modelId="{ADE7449A-1DDE-4298-B0FF-9C00447AFFF6}" type="presParOf" srcId="{E3ADB259-C334-4F8D-951C-E750F895E6B6}" destId="{AF749BAC-79AC-42BD-8593-58E727B1C1E6}" srcOrd="2" destOrd="0" presId="urn:microsoft.com/office/officeart/2005/8/layout/list1"/>
    <dgm:cxn modelId="{559BE677-A4A0-4DDA-B749-71DA99AF4805}" type="presParOf" srcId="{E3ADB259-C334-4F8D-951C-E750F895E6B6}" destId="{AEB07FDA-26A1-4B3B-A146-61D7B7277864}" srcOrd="3" destOrd="0" presId="urn:microsoft.com/office/officeart/2005/8/layout/list1"/>
    <dgm:cxn modelId="{F3DFE909-CDD3-4BEA-A495-29F3F95424F3}" type="presParOf" srcId="{E3ADB259-C334-4F8D-951C-E750F895E6B6}" destId="{E97B7807-8E68-4CCD-8F86-21EDF2C4915D}" srcOrd="4" destOrd="0" presId="urn:microsoft.com/office/officeart/2005/8/layout/list1"/>
    <dgm:cxn modelId="{E8FFC9A3-F109-4629-A482-B48975AA6441}" type="presParOf" srcId="{E97B7807-8E68-4CCD-8F86-21EDF2C4915D}" destId="{216342C5-B405-40C0-84F9-E6C05B8D419D}" srcOrd="0" destOrd="0" presId="urn:microsoft.com/office/officeart/2005/8/layout/list1"/>
    <dgm:cxn modelId="{6907F6FF-46AB-4393-88EA-0BF5DE87AF6D}" type="presParOf" srcId="{E97B7807-8E68-4CCD-8F86-21EDF2C4915D}" destId="{B84CB385-E9F7-4642-BCEC-37B6D2A08F15}" srcOrd="1" destOrd="0" presId="urn:microsoft.com/office/officeart/2005/8/layout/list1"/>
    <dgm:cxn modelId="{88887264-9843-4B0E-B4D9-BEC7F341E936}" type="presParOf" srcId="{E3ADB259-C334-4F8D-951C-E750F895E6B6}" destId="{28E04E91-FC16-43C5-A7D2-901BADAD8F89}" srcOrd="5" destOrd="0" presId="urn:microsoft.com/office/officeart/2005/8/layout/list1"/>
    <dgm:cxn modelId="{2DF23024-3D71-4839-A88C-349EE34C861F}" type="presParOf" srcId="{E3ADB259-C334-4F8D-951C-E750F895E6B6}" destId="{B5EE7A95-ECFD-48CC-AA63-6460F6D6258D}" srcOrd="6" destOrd="0" presId="urn:microsoft.com/office/officeart/2005/8/layout/list1"/>
    <dgm:cxn modelId="{B6B22545-5D72-45B5-BA64-024A9A2DEC47}" type="presParOf" srcId="{E3ADB259-C334-4F8D-951C-E750F895E6B6}" destId="{8CD8EDCE-14A7-4177-8963-B69E25447968}" srcOrd="7" destOrd="0" presId="urn:microsoft.com/office/officeart/2005/8/layout/list1"/>
    <dgm:cxn modelId="{C54EB948-A793-497C-8614-DA35294F5D90}" type="presParOf" srcId="{E3ADB259-C334-4F8D-951C-E750F895E6B6}" destId="{F1D7F687-C020-43F2-B8E5-E9D577C81BC2}" srcOrd="8" destOrd="0" presId="urn:microsoft.com/office/officeart/2005/8/layout/list1"/>
    <dgm:cxn modelId="{DEB5B5FC-733C-4743-8913-3D42B00E3146}" type="presParOf" srcId="{F1D7F687-C020-43F2-B8E5-E9D577C81BC2}" destId="{522407AA-ECFB-48C6-9F66-7C7B335E2DBE}" srcOrd="0" destOrd="0" presId="urn:microsoft.com/office/officeart/2005/8/layout/list1"/>
    <dgm:cxn modelId="{8CA7A0F4-C776-4CB0-9629-D96070E9C761}" type="presParOf" srcId="{F1D7F687-C020-43F2-B8E5-E9D577C81BC2}" destId="{F13339C5-DC59-4174-90D2-BE13842D9A7F}" srcOrd="1" destOrd="0" presId="urn:microsoft.com/office/officeart/2005/8/layout/list1"/>
    <dgm:cxn modelId="{8F21DEE1-C15C-4014-8ADB-204BE45A19AB}" type="presParOf" srcId="{E3ADB259-C334-4F8D-951C-E750F895E6B6}" destId="{EF6E1620-414D-4163-9864-C720362DF24B}" srcOrd="9" destOrd="0" presId="urn:microsoft.com/office/officeart/2005/8/layout/list1"/>
    <dgm:cxn modelId="{2E650230-3313-4FD6-B3D8-CBA1C2AF4566}" type="presParOf" srcId="{E3ADB259-C334-4F8D-951C-E750F895E6B6}" destId="{81491CFF-CFD1-4940-8475-126B50AF3A9A}" srcOrd="10" destOrd="0" presId="urn:microsoft.com/office/officeart/2005/8/layout/list1"/>
    <dgm:cxn modelId="{0E15DA8A-0B12-47BE-8B39-F65E766D89BA}" type="presParOf" srcId="{E3ADB259-C334-4F8D-951C-E750F895E6B6}" destId="{9301435A-2D12-4FFE-90D8-780C048586DF}" srcOrd="11" destOrd="0" presId="urn:microsoft.com/office/officeart/2005/8/layout/list1"/>
    <dgm:cxn modelId="{9A4F83A9-7693-4094-B0F1-F76B4EAD3FAC}" type="presParOf" srcId="{E3ADB259-C334-4F8D-951C-E750F895E6B6}" destId="{83698EBB-C6C8-441D-B9F3-3D1C0E14D2EF}" srcOrd="12" destOrd="0" presId="urn:microsoft.com/office/officeart/2005/8/layout/list1"/>
    <dgm:cxn modelId="{A1D680E3-91E5-4FE0-BA92-79514864A094}" type="presParOf" srcId="{83698EBB-C6C8-441D-B9F3-3D1C0E14D2EF}" destId="{390D8F44-8A69-42A3-9EEE-F2E8E384FD2E}" srcOrd="0" destOrd="0" presId="urn:microsoft.com/office/officeart/2005/8/layout/list1"/>
    <dgm:cxn modelId="{413964FF-EF97-43FF-AA2E-BC9DC1898874}" type="presParOf" srcId="{83698EBB-C6C8-441D-B9F3-3D1C0E14D2EF}" destId="{6CCF61F9-A22B-4D51-BA82-49D2514A8925}" srcOrd="1" destOrd="0" presId="urn:microsoft.com/office/officeart/2005/8/layout/list1"/>
    <dgm:cxn modelId="{B5EB300B-B5A2-412A-8C35-858562299878}" type="presParOf" srcId="{E3ADB259-C334-4F8D-951C-E750F895E6B6}" destId="{A2B3BD6F-DA5F-4E3A-8CE4-162A1A83A66C}" srcOrd="13" destOrd="0" presId="urn:microsoft.com/office/officeart/2005/8/layout/list1"/>
    <dgm:cxn modelId="{E53B8107-1114-439B-B363-648652AD01E5}" type="presParOf" srcId="{E3ADB259-C334-4F8D-951C-E750F895E6B6}" destId="{DBBD16B5-E418-4B06-81F2-30A5912F0F9E}" srcOrd="14" destOrd="0" presId="urn:microsoft.com/office/officeart/2005/8/layout/list1"/>
    <dgm:cxn modelId="{0BE68F3C-0625-46C3-9251-AE65A66D61A9}" type="presParOf" srcId="{E3ADB259-C334-4F8D-951C-E750F895E6B6}" destId="{091F21E3-CA4A-4887-9A20-92A4DDE71BBC}" srcOrd="15" destOrd="0" presId="urn:microsoft.com/office/officeart/2005/8/layout/list1"/>
    <dgm:cxn modelId="{B0E81006-4451-47EB-8229-9EB292CCF493}" type="presParOf" srcId="{E3ADB259-C334-4F8D-951C-E750F895E6B6}" destId="{ADFEA335-1CA3-4D01-82EB-B2AFA191CCA7}" srcOrd="16" destOrd="0" presId="urn:microsoft.com/office/officeart/2005/8/layout/list1"/>
    <dgm:cxn modelId="{31D2700E-FAED-4079-B87C-47974CC1BE61}" type="presParOf" srcId="{ADFEA335-1CA3-4D01-82EB-B2AFA191CCA7}" destId="{52A6DE8E-4451-4F5B-865D-87C82E656FEB}" srcOrd="0" destOrd="0" presId="urn:microsoft.com/office/officeart/2005/8/layout/list1"/>
    <dgm:cxn modelId="{416581B5-E793-4983-B545-4B9C42EF7139}" type="presParOf" srcId="{ADFEA335-1CA3-4D01-82EB-B2AFA191CCA7}" destId="{F9661433-D785-43B7-AF1E-0B0C40A0D3B1}" srcOrd="1" destOrd="0" presId="urn:microsoft.com/office/officeart/2005/8/layout/list1"/>
    <dgm:cxn modelId="{A6860C89-4734-4934-8466-91DE0A0FEE95}" type="presParOf" srcId="{E3ADB259-C334-4F8D-951C-E750F895E6B6}" destId="{12C535DB-74E5-4E59-9DFA-A948CEBAB3A8}" srcOrd="17" destOrd="0" presId="urn:microsoft.com/office/officeart/2005/8/layout/list1"/>
    <dgm:cxn modelId="{0B578800-7EB3-4747-8A34-AA20C8D41CA0}" type="presParOf" srcId="{E3ADB259-C334-4F8D-951C-E750F895E6B6}" destId="{7FC05CB3-244B-49F8-B296-700BB4E82282}"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DD8AC17-ABE8-41EF-9F1B-3BB978917D7A}" type="doc">
      <dgm:prSet loTypeId="urn:microsoft.com/office/officeart/2005/8/layout/list1" loCatId="list" qsTypeId="urn:microsoft.com/office/officeart/2005/8/quickstyle/simple2" qsCatId="simple" csTypeId="urn:microsoft.com/office/officeart/2005/8/colors/colorful5" csCatId="colorful" phldr="1"/>
      <dgm:spPr/>
      <dgm:t>
        <a:bodyPr/>
        <a:lstStyle/>
        <a:p>
          <a:endParaRPr lang="en-US"/>
        </a:p>
      </dgm:t>
    </dgm:pt>
    <dgm:pt modelId="{B32CD266-CF67-4C3D-839E-712E4ED9AF6D}">
      <dgm:prSet custT="1"/>
      <dgm:spPr/>
      <dgm:t>
        <a:bodyPr/>
        <a:lstStyle/>
        <a:p>
          <a:r>
            <a:rPr lang="en-US" sz="1600" b="1" i="0" dirty="0" smtClean="0"/>
            <a:t>Pre- and Post-Class Assessments</a:t>
          </a:r>
          <a:endParaRPr lang="en-US" sz="1600" b="1" i="0" dirty="0"/>
        </a:p>
      </dgm:t>
    </dgm:pt>
    <dgm:pt modelId="{10037D30-9AFB-48AC-B317-3CBED7E68874}" type="parTrans" cxnId="{A2350F3B-1E89-43B9-91F1-5B4D80142FA3}">
      <dgm:prSet/>
      <dgm:spPr/>
      <dgm:t>
        <a:bodyPr/>
        <a:lstStyle/>
        <a:p>
          <a:endParaRPr lang="en-US"/>
        </a:p>
      </dgm:t>
    </dgm:pt>
    <dgm:pt modelId="{C03E8D25-84D5-492B-93D9-12384801FBAC}" type="sibTrans" cxnId="{A2350F3B-1E89-43B9-91F1-5B4D80142FA3}">
      <dgm:prSet/>
      <dgm:spPr/>
      <dgm:t>
        <a:bodyPr/>
        <a:lstStyle/>
        <a:p>
          <a:endParaRPr lang="en-US"/>
        </a:p>
      </dgm:t>
    </dgm:pt>
    <dgm:pt modelId="{177C9C6F-3461-4867-841F-26FAE2041A22}">
      <dgm:prSet/>
      <dgm:spPr/>
      <dgm:t>
        <a:bodyPr/>
        <a:lstStyle/>
        <a:p>
          <a:r>
            <a:rPr lang="en-US" b="0" i="0" dirty="0" smtClean="0"/>
            <a:t>Learning Partners must present a series of assessment questions to customers either before the class to determine the exact learning requirements or after the class to determine customer knowledge gained from the training.</a:t>
          </a:r>
          <a:endParaRPr lang="en-US" b="0" i="0" dirty="0"/>
        </a:p>
      </dgm:t>
    </dgm:pt>
    <dgm:pt modelId="{94C6BE93-FC3F-413D-AFE6-0EB025EB3169}" type="parTrans" cxnId="{76817450-8F75-41A0-AFE8-F13B1373BAA0}">
      <dgm:prSet/>
      <dgm:spPr/>
      <dgm:t>
        <a:bodyPr/>
        <a:lstStyle/>
        <a:p>
          <a:endParaRPr lang="en-US"/>
        </a:p>
      </dgm:t>
    </dgm:pt>
    <dgm:pt modelId="{924D5E4B-443C-47D5-A90C-8AA92A44BBED}" type="sibTrans" cxnId="{76817450-8F75-41A0-AFE8-F13B1373BAA0}">
      <dgm:prSet/>
      <dgm:spPr/>
      <dgm:t>
        <a:bodyPr/>
        <a:lstStyle/>
        <a:p>
          <a:endParaRPr lang="en-US"/>
        </a:p>
      </dgm:t>
    </dgm:pt>
    <dgm:pt modelId="{1127436B-05D7-42AB-BF9A-8626F374C4DC}">
      <dgm:prSet custT="1"/>
      <dgm:spPr/>
      <dgm:t>
        <a:bodyPr/>
        <a:lstStyle/>
        <a:p>
          <a:r>
            <a:rPr lang="en-US" sz="1600" b="1" i="0" dirty="0" smtClean="0"/>
            <a:t>Personal Curriculum Tracking</a:t>
          </a:r>
          <a:endParaRPr lang="en-US" sz="1600" b="1" i="0" dirty="0"/>
        </a:p>
      </dgm:t>
    </dgm:pt>
    <dgm:pt modelId="{8049923F-814D-4BA1-A0F9-94E54F2E8FB9}" type="parTrans" cxnId="{3B6BBF27-FE06-49AF-8070-44BF998FA8D1}">
      <dgm:prSet/>
      <dgm:spPr/>
      <dgm:t>
        <a:bodyPr/>
        <a:lstStyle/>
        <a:p>
          <a:endParaRPr lang="en-US"/>
        </a:p>
      </dgm:t>
    </dgm:pt>
    <dgm:pt modelId="{FAC67D6B-F401-4B2B-834A-882C6453F44D}" type="sibTrans" cxnId="{3B6BBF27-FE06-49AF-8070-44BF998FA8D1}">
      <dgm:prSet/>
      <dgm:spPr/>
      <dgm:t>
        <a:bodyPr/>
        <a:lstStyle/>
        <a:p>
          <a:endParaRPr lang="en-US"/>
        </a:p>
      </dgm:t>
    </dgm:pt>
    <dgm:pt modelId="{9B07C35B-96FF-4D62-882C-16DCD93A4CD8}">
      <dgm:prSet/>
      <dgm:spPr/>
      <dgm:t>
        <a:bodyPr/>
        <a:lstStyle/>
        <a:p>
          <a:r>
            <a:rPr lang="en-US" b="0" i="0" dirty="0" smtClean="0"/>
            <a:t>Learning Partners provide personalized curriculum maps to students.</a:t>
          </a:r>
          <a:endParaRPr lang="en-US" b="0" i="0" dirty="0"/>
        </a:p>
      </dgm:t>
    </dgm:pt>
    <dgm:pt modelId="{4FEE12CA-6470-47B7-8538-3C0386D125AF}" type="parTrans" cxnId="{24E3E075-9BFF-44D7-B2AD-1F0C9E7D0F56}">
      <dgm:prSet/>
      <dgm:spPr/>
      <dgm:t>
        <a:bodyPr/>
        <a:lstStyle/>
        <a:p>
          <a:endParaRPr lang="en-US"/>
        </a:p>
      </dgm:t>
    </dgm:pt>
    <dgm:pt modelId="{EAFCBCE6-DDE6-4539-A34A-668025DF7028}" type="sibTrans" cxnId="{24E3E075-9BFF-44D7-B2AD-1F0C9E7D0F56}">
      <dgm:prSet/>
      <dgm:spPr/>
      <dgm:t>
        <a:bodyPr/>
        <a:lstStyle/>
        <a:p>
          <a:endParaRPr lang="en-US"/>
        </a:p>
      </dgm:t>
    </dgm:pt>
    <dgm:pt modelId="{B4C7F904-BB24-4D11-A487-F4786CEECFD9}">
      <dgm:prSet custT="1"/>
      <dgm:spPr/>
      <dgm:t>
        <a:bodyPr/>
        <a:lstStyle/>
        <a:p>
          <a:r>
            <a:rPr lang="en-US" sz="1600" b="1" i="0" dirty="0" smtClean="0"/>
            <a:t>Training Needs Analysis</a:t>
          </a:r>
          <a:endParaRPr lang="en-US" sz="1600" b="0" i="0" dirty="0"/>
        </a:p>
      </dgm:t>
    </dgm:pt>
    <dgm:pt modelId="{6100FE92-114C-4B2D-BF35-080A88A75F5A}" type="parTrans" cxnId="{185F16BF-F1E8-434C-ACED-268B44511C7F}">
      <dgm:prSet/>
      <dgm:spPr/>
      <dgm:t>
        <a:bodyPr/>
        <a:lstStyle/>
        <a:p>
          <a:endParaRPr lang="en-US"/>
        </a:p>
      </dgm:t>
    </dgm:pt>
    <dgm:pt modelId="{94408086-B5C9-4D16-AADF-2384231F68FB}" type="sibTrans" cxnId="{185F16BF-F1E8-434C-ACED-268B44511C7F}">
      <dgm:prSet/>
      <dgm:spPr/>
      <dgm:t>
        <a:bodyPr/>
        <a:lstStyle/>
        <a:p>
          <a:endParaRPr lang="en-US"/>
        </a:p>
      </dgm:t>
    </dgm:pt>
    <dgm:pt modelId="{F31627B0-1A63-421C-B975-F8B4A4F4F1FD}">
      <dgm:prSet/>
      <dgm:spPr/>
      <dgm:t>
        <a:bodyPr/>
        <a:lstStyle/>
        <a:p>
          <a:r>
            <a:rPr lang="en-US" b="0" i="0" dirty="0" smtClean="0"/>
            <a:t>Learning Partners must demonstrate a proven, repeatable, documented process for analyzing customer training needs and have evidence of its use available to Cisco upon request.</a:t>
          </a:r>
          <a:endParaRPr lang="en-US" b="0" i="0" dirty="0"/>
        </a:p>
      </dgm:t>
    </dgm:pt>
    <dgm:pt modelId="{54CF6B31-05CC-4ABD-BDDC-003E8D17844F}" type="parTrans" cxnId="{E7DDC6B6-9D64-41EE-ABF8-97B7A3A372DD}">
      <dgm:prSet/>
      <dgm:spPr/>
      <dgm:t>
        <a:bodyPr/>
        <a:lstStyle/>
        <a:p>
          <a:endParaRPr lang="en-US"/>
        </a:p>
      </dgm:t>
    </dgm:pt>
    <dgm:pt modelId="{127EA40B-8971-4CC4-AE6D-602611C9B501}" type="sibTrans" cxnId="{E7DDC6B6-9D64-41EE-ABF8-97B7A3A372DD}">
      <dgm:prSet/>
      <dgm:spPr/>
      <dgm:t>
        <a:bodyPr/>
        <a:lstStyle/>
        <a:p>
          <a:endParaRPr lang="en-US"/>
        </a:p>
      </dgm:t>
    </dgm:pt>
    <dgm:pt modelId="{8B48FBC7-2F10-4DAC-A915-26636477BBDC}">
      <dgm:prSet custT="1"/>
      <dgm:spPr/>
      <dgm:t>
        <a:bodyPr/>
        <a:lstStyle/>
        <a:p>
          <a:r>
            <a:rPr lang="en-US" sz="1600" b="1" i="0" dirty="0" smtClean="0"/>
            <a:t>Virtual or Simulated Classrooms</a:t>
          </a:r>
          <a:endParaRPr lang="en-US" sz="1600" b="0" i="0" dirty="0"/>
        </a:p>
      </dgm:t>
    </dgm:pt>
    <dgm:pt modelId="{73A7B168-00B3-4272-B419-D553E00D7300}" type="parTrans" cxnId="{BA3B7C0B-AD4E-4599-821C-F9696B966FA4}">
      <dgm:prSet/>
      <dgm:spPr/>
      <dgm:t>
        <a:bodyPr/>
        <a:lstStyle/>
        <a:p>
          <a:endParaRPr lang="en-US"/>
        </a:p>
      </dgm:t>
    </dgm:pt>
    <dgm:pt modelId="{B3B565D6-F4E3-42A5-8F23-A3CEBC139189}" type="sibTrans" cxnId="{BA3B7C0B-AD4E-4599-821C-F9696B966FA4}">
      <dgm:prSet/>
      <dgm:spPr/>
      <dgm:t>
        <a:bodyPr/>
        <a:lstStyle/>
        <a:p>
          <a:endParaRPr lang="en-US"/>
        </a:p>
      </dgm:t>
    </dgm:pt>
    <dgm:pt modelId="{0DD60C41-B2E9-48E5-9267-96CBDD11D3C7}">
      <dgm:prSet/>
      <dgm:spPr/>
      <dgm:t>
        <a:bodyPr/>
        <a:lstStyle/>
        <a:p>
          <a:r>
            <a:rPr lang="en-US" b="0" i="0" dirty="0" smtClean="0"/>
            <a:t>Learning Partners delivering instructor-led offerings online use a simulated or virtual classroom environment for students to attend the sessions. CCSIs deliver the content and a team of subject matter experts coach or support students during the delivery. With this method, the class size can exceed that of a typical physical classroom.</a:t>
          </a:r>
          <a:endParaRPr lang="en-US" b="0" i="0" dirty="0"/>
        </a:p>
      </dgm:t>
    </dgm:pt>
    <dgm:pt modelId="{FACD7138-A127-463A-8A10-CE83D527AD4C}" type="parTrans" cxnId="{78E4D9D8-65B6-48BC-B850-B74CA412B0FB}">
      <dgm:prSet/>
      <dgm:spPr/>
      <dgm:t>
        <a:bodyPr/>
        <a:lstStyle/>
        <a:p>
          <a:endParaRPr lang="en-US"/>
        </a:p>
      </dgm:t>
    </dgm:pt>
    <dgm:pt modelId="{7C64E1A9-1958-493C-8816-A9C52855C659}" type="sibTrans" cxnId="{78E4D9D8-65B6-48BC-B850-B74CA412B0FB}">
      <dgm:prSet/>
      <dgm:spPr/>
      <dgm:t>
        <a:bodyPr/>
        <a:lstStyle/>
        <a:p>
          <a:endParaRPr lang="en-US"/>
        </a:p>
      </dgm:t>
    </dgm:pt>
    <dgm:pt modelId="{F0E3A1CD-CACD-44C5-B749-2F95FFB2F744}">
      <dgm:prSet custT="1"/>
      <dgm:spPr/>
      <dgm:t>
        <a:bodyPr/>
        <a:lstStyle/>
        <a:p>
          <a:r>
            <a:rPr lang="en-US" sz="1600" b="1" i="0" dirty="0" smtClean="0"/>
            <a:t>VUE Testing</a:t>
          </a:r>
          <a:endParaRPr lang="en-US" sz="1600" b="0" i="0" dirty="0"/>
        </a:p>
      </dgm:t>
    </dgm:pt>
    <dgm:pt modelId="{53A6F49E-FC7B-4AAA-B4B8-23F9B117509E}" type="parTrans" cxnId="{E3FA8552-EB64-4818-8D13-F4A85E840E7D}">
      <dgm:prSet/>
      <dgm:spPr/>
      <dgm:t>
        <a:bodyPr/>
        <a:lstStyle/>
        <a:p>
          <a:endParaRPr lang="en-US"/>
        </a:p>
      </dgm:t>
    </dgm:pt>
    <dgm:pt modelId="{363BE4DB-7106-4830-A87B-E46A6D5F0F98}" type="sibTrans" cxnId="{E3FA8552-EB64-4818-8D13-F4A85E840E7D}">
      <dgm:prSet/>
      <dgm:spPr/>
      <dgm:t>
        <a:bodyPr/>
        <a:lstStyle/>
        <a:p>
          <a:endParaRPr lang="en-US"/>
        </a:p>
      </dgm:t>
    </dgm:pt>
    <dgm:pt modelId="{640E9FBB-1821-4947-A47C-ECFC804D8343}">
      <dgm:prSet/>
      <dgm:spPr/>
      <dgm:t>
        <a:bodyPr/>
        <a:lstStyle/>
        <a:p>
          <a:r>
            <a:rPr lang="en-US" b="0" i="0" dirty="0" smtClean="0"/>
            <a:t>Learning Partners must obtain authorization from at least one of Cisco's approved testing vendors (currently Pearson VUE, and possibly other vendors in the future).</a:t>
          </a:r>
          <a:endParaRPr lang="en-US" b="0" i="0" dirty="0"/>
        </a:p>
      </dgm:t>
    </dgm:pt>
    <dgm:pt modelId="{F14D1BE8-59FA-478B-9C41-8BD6F0553691}" type="parTrans" cxnId="{A2108B43-5F48-4BDA-A99A-F1CB046D48A5}">
      <dgm:prSet/>
      <dgm:spPr/>
      <dgm:t>
        <a:bodyPr/>
        <a:lstStyle/>
        <a:p>
          <a:endParaRPr lang="en-US"/>
        </a:p>
      </dgm:t>
    </dgm:pt>
    <dgm:pt modelId="{0C46DCA7-69F9-4C2F-9663-9004D43B1491}" type="sibTrans" cxnId="{A2108B43-5F48-4BDA-A99A-F1CB046D48A5}">
      <dgm:prSet/>
      <dgm:spPr/>
      <dgm:t>
        <a:bodyPr/>
        <a:lstStyle/>
        <a:p>
          <a:endParaRPr lang="en-US"/>
        </a:p>
      </dgm:t>
    </dgm:pt>
    <dgm:pt modelId="{E3ADB259-C334-4F8D-951C-E750F895E6B6}" type="pres">
      <dgm:prSet presAssocID="{5DD8AC17-ABE8-41EF-9F1B-3BB978917D7A}" presName="linear" presStyleCnt="0">
        <dgm:presLayoutVars>
          <dgm:dir/>
          <dgm:animLvl val="lvl"/>
          <dgm:resizeHandles val="exact"/>
        </dgm:presLayoutVars>
      </dgm:prSet>
      <dgm:spPr/>
      <dgm:t>
        <a:bodyPr/>
        <a:lstStyle/>
        <a:p>
          <a:endParaRPr lang="en-US"/>
        </a:p>
      </dgm:t>
    </dgm:pt>
    <dgm:pt modelId="{311A1080-C917-4BAE-B134-5459F9F844B6}" type="pres">
      <dgm:prSet presAssocID="{1127436B-05D7-42AB-BF9A-8626F374C4DC}" presName="parentLin" presStyleCnt="0"/>
      <dgm:spPr/>
    </dgm:pt>
    <dgm:pt modelId="{EDB667D6-0749-4635-A14F-9D6603FEFD73}" type="pres">
      <dgm:prSet presAssocID="{1127436B-05D7-42AB-BF9A-8626F374C4DC}" presName="parentLeftMargin" presStyleLbl="node1" presStyleIdx="0" presStyleCnt="5"/>
      <dgm:spPr/>
      <dgm:t>
        <a:bodyPr/>
        <a:lstStyle/>
        <a:p>
          <a:endParaRPr lang="en-US"/>
        </a:p>
      </dgm:t>
    </dgm:pt>
    <dgm:pt modelId="{1EE100A5-94ED-4A64-9B76-06B6B3AE4745}" type="pres">
      <dgm:prSet presAssocID="{1127436B-05D7-42AB-BF9A-8626F374C4DC}" presName="parentText" presStyleLbl="node1" presStyleIdx="0" presStyleCnt="5" custScaleX="110901">
        <dgm:presLayoutVars>
          <dgm:chMax val="0"/>
          <dgm:bulletEnabled val="1"/>
        </dgm:presLayoutVars>
      </dgm:prSet>
      <dgm:spPr/>
      <dgm:t>
        <a:bodyPr/>
        <a:lstStyle/>
        <a:p>
          <a:endParaRPr lang="en-US"/>
        </a:p>
      </dgm:t>
    </dgm:pt>
    <dgm:pt modelId="{B8773FB1-6C07-4D53-8945-2639231A9A35}" type="pres">
      <dgm:prSet presAssocID="{1127436B-05D7-42AB-BF9A-8626F374C4DC}" presName="negativeSpace" presStyleCnt="0"/>
      <dgm:spPr/>
    </dgm:pt>
    <dgm:pt modelId="{2A65EADC-8E63-474C-AE83-4541169BB737}" type="pres">
      <dgm:prSet presAssocID="{1127436B-05D7-42AB-BF9A-8626F374C4DC}" presName="childText" presStyleLbl="conFgAcc1" presStyleIdx="0" presStyleCnt="5">
        <dgm:presLayoutVars>
          <dgm:bulletEnabled val="1"/>
        </dgm:presLayoutVars>
      </dgm:prSet>
      <dgm:spPr/>
      <dgm:t>
        <a:bodyPr/>
        <a:lstStyle/>
        <a:p>
          <a:endParaRPr lang="en-US"/>
        </a:p>
      </dgm:t>
    </dgm:pt>
    <dgm:pt modelId="{6EA2A2B8-5002-4C96-A794-8524C2461F53}" type="pres">
      <dgm:prSet presAssocID="{FAC67D6B-F401-4B2B-834A-882C6453F44D}" presName="spaceBetweenRectangles" presStyleCnt="0"/>
      <dgm:spPr/>
    </dgm:pt>
    <dgm:pt modelId="{7824DC5C-0146-4649-84DD-63E2F22BE4AC}" type="pres">
      <dgm:prSet presAssocID="{B32CD266-CF67-4C3D-839E-712E4ED9AF6D}" presName="parentLin" presStyleCnt="0"/>
      <dgm:spPr/>
    </dgm:pt>
    <dgm:pt modelId="{1E456F74-2B9C-4517-AB37-1E7935526122}" type="pres">
      <dgm:prSet presAssocID="{B32CD266-CF67-4C3D-839E-712E4ED9AF6D}" presName="parentLeftMargin" presStyleLbl="node1" presStyleIdx="0" presStyleCnt="5"/>
      <dgm:spPr/>
      <dgm:t>
        <a:bodyPr/>
        <a:lstStyle/>
        <a:p>
          <a:endParaRPr lang="en-US"/>
        </a:p>
      </dgm:t>
    </dgm:pt>
    <dgm:pt modelId="{E209136C-7AF7-439C-A3CA-D49FBE6D95FB}" type="pres">
      <dgm:prSet presAssocID="{B32CD266-CF67-4C3D-839E-712E4ED9AF6D}" presName="parentText" presStyleLbl="node1" presStyleIdx="1" presStyleCnt="5" custScaleX="110901" custScaleY="95743">
        <dgm:presLayoutVars>
          <dgm:chMax val="0"/>
          <dgm:bulletEnabled val="1"/>
        </dgm:presLayoutVars>
      </dgm:prSet>
      <dgm:spPr/>
      <dgm:t>
        <a:bodyPr/>
        <a:lstStyle/>
        <a:p>
          <a:endParaRPr lang="en-US"/>
        </a:p>
      </dgm:t>
    </dgm:pt>
    <dgm:pt modelId="{036AE8FC-0FCE-4BF8-BAC6-54C28A741B60}" type="pres">
      <dgm:prSet presAssocID="{B32CD266-CF67-4C3D-839E-712E4ED9AF6D}" presName="negativeSpace" presStyleCnt="0"/>
      <dgm:spPr/>
    </dgm:pt>
    <dgm:pt modelId="{C6607C5F-852A-4E54-9D14-CB8D8EDF1DFD}" type="pres">
      <dgm:prSet presAssocID="{B32CD266-CF67-4C3D-839E-712E4ED9AF6D}" presName="childText" presStyleLbl="conFgAcc1" presStyleIdx="1" presStyleCnt="5">
        <dgm:presLayoutVars>
          <dgm:bulletEnabled val="1"/>
        </dgm:presLayoutVars>
      </dgm:prSet>
      <dgm:spPr/>
      <dgm:t>
        <a:bodyPr/>
        <a:lstStyle/>
        <a:p>
          <a:endParaRPr lang="en-US"/>
        </a:p>
      </dgm:t>
    </dgm:pt>
    <dgm:pt modelId="{46FA5AF1-1871-444C-B429-5A3606A42B61}" type="pres">
      <dgm:prSet presAssocID="{C03E8D25-84D5-492B-93D9-12384801FBAC}" presName="spaceBetweenRectangles" presStyleCnt="0"/>
      <dgm:spPr/>
    </dgm:pt>
    <dgm:pt modelId="{930D4A21-8A8A-439D-957B-80BFCE44EEF8}" type="pres">
      <dgm:prSet presAssocID="{B4C7F904-BB24-4D11-A487-F4786CEECFD9}" presName="parentLin" presStyleCnt="0"/>
      <dgm:spPr/>
    </dgm:pt>
    <dgm:pt modelId="{3B3ED4E8-A85C-4063-AF62-D1927AEB4DDB}" type="pres">
      <dgm:prSet presAssocID="{B4C7F904-BB24-4D11-A487-F4786CEECFD9}" presName="parentLeftMargin" presStyleLbl="node1" presStyleIdx="1" presStyleCnt="5"/>
      <dgm:spPr/>
      <dgm:t>
        <a:bodyPr/>
        <a:lstStyle/>
        <a:p>
          <a:endParaRPr lang="en-US"/>
        </a:p>
      </dgm:t>
    </dgm:pt>
    <dgm:pt modelId="{9ED54C38-636A-4FF0-8884-55231ADEEDFB}" type="pres">
      <dgm:prSet presAssocID="{B4C7F904-BB24-4D11-A487-F4786CEECFD9}" presName="parentText" presStyleLbl="node1" presStyleIdx="2" presStyleCnt="5" custScaleX="110901">
        <dgm:presLayoutVars>
          <dgm:chMax val="0"/>
          <dgm:bulletEnabled val="1"/>
        </dgm:presLayoutVars>
      </dgm:prSet>
      <dgm:spPr/>
      <dgm:t>
        <a:bodyPr/>
        <a:lstStyle/>
        <a:p>
          <a:endParaRPr lang="en-US"/>
        </a:p>
      </dgm:t>
    </dgm:pt>
    <dgm:pt modelId="{2A9289B4-DEC1-4573-A6B1-CCFF97BC1D99}" type="pres">
      <dgm:prSet presAssocID="{B4C7F904-BB24-4D11-A487-F4786CEECFD9}" presName="negativeSpace" presStyleCnt="0"/>
      <dgm:spPr/>
    </dgm:pt>
    <dgm:pt modelId="{36658BBC-79D7-44EF-8600-372A129259C4}" type="pres">
      <dgm:prSet presAssocID="{B4C7F904-BB24-4D11-A487-F4786CEECFD9}" presName="childText" presStyleLbl="conFgAcc1" presStyleIdx="2" presStyleCnt="5">
        <dgm:presLayoutVars>
          <dgm:bulletEnabled val="1"/>
        </dgm:presLayoutVars>
      </dgm:prSet>
      <dgm:spPr/>
      <dgm:t>
        <a:bodyPr/>
        <a:lstStyle/>
        <a:p>
          <a:endParaRPr lang="en-US"/>
        </a:p>
      </dgm:t>
    </dgm:pt>
    <dgm:pt modelId="{5AE40164-0E6B-40B0-A041-593C70EDC1C0}" type="pres">
      <dgm:prSet presAssocID="{94408086-B5C9-4D16-AADF-2384231F68FB}" presName="spaceBetweenRectangles" presStyleCnt="0"/>
      <dgm:spPr/>
    </dgm:pt>
    <dgm:pt modelId="{B85B83A0-CD00-4B66-962C-EB8172BE4778}" type="pres">
      <dgm:prSet presAssocID="{8B48FBC7-2F10-4DAC-A915-26636477BBDC}" presName="parentLin" presStyleCnt="0"/>
      <dgm:spPr/>
    </dgm:pt>
    <dgm:pt modelId="{CA43B3B4-36FD-44E7-9205-7A1B9F9CED99}" type="pres">
      <dgm:prSet presAssocID="{8B48FBC7-2F10-4DAC-A915-26636477BBDC}" presName="parentLeftMargin" presStyleLbl="node1" presStyleIdx="2" presStyleCnt="5"/>
      <dgm:spPr/>
      <dgm:t>
        <a:bodyPr/>
        <a:lstStyle/>
        <a:p>
          <a:endParaRPr lang="en-US"/>
        </a:p>
      </dgm:t>
    </dgm:pt>
    <dgm:pt modelId="{96AB7C09-20A8-4BE5-965B-209F21842471}" type="pres">
      <dgm:prSet presAssocID="{8B48FBC7-2F10-4DAC-A915-26636477BBDC}" presName="parentText" presStyleLbl="node1" presStyleIdx="3" presStyleCnt="5" custScaleX="110901">
        <dgm:presLayoutVars>
          <dgm:chMax val="0"/>
          <dgm:bulletEnabled val="1"/>
        </dgm:presLayoutVars>
      </dgm:prSet>
      <dgm:spPr/>
      <dgm:t>
        <a:bodyPr/>
        <a:lstStyle/>
        <a:p>
          <a:endParaRPr lang="en-US"/>
        </a:p>
      </dgm:t>
    </dgm:pt>
    <dgm:pt modelId="{BA525B27-FF7B-4349-9411-AB69FA5900BB}" type="pres">
      <dgm:prSet presAssocID="{8B48FBC7-2F10-4DAC-A915-26636477BBDC}" presName="negativeSpace" presStyleCnt="0"/>
      <dgm:spPr/>
    </dgm:pt>
    <dgm:pt modelId="{18577095-5546-4393-90CA-3DFE8F9D6801}" type="pres">
      <dgm:prSet presAssocID="{8B48FBC7-2F10-4DAC-A915-26636477BBDC}" presName="childText" presStyleLbl="conFgAcc1" presStyleIdx="3" presStyleCnt="5">
        <dgm:presLayoutVars>
          <dgm:bulletEnabled val="1"/>
        </dgm:presLayoutVars>
      </dgm:prSet>
      <dgm:spPr/>
      <dgm:t>
        <a:bodyPr/>
        <a:lstStyle/>
        <a:p>
          <a:endParaRPr lang="en-US"/>
        </a:p>
      </dgm:t>
    </dgm:pt>
    <dgm:pt modelId="{71A29256-5158-4557-BF64-35079473A52F}" type="pres">
      <dgm:prSet presAssocID="{B3B565D6-F4E3-42A5-8F23-A3CEBC139189}" presName="spaceBetweenRectangles" presStyleCnt="0"/>
      <dgm:spPr/>
    </dgm:pt>
    <dgm:pt modelId="{A41962DE-E326-44D1-ADA0-5D3EA95E4030}" type="pres">
      <dgm:prSet presAssocID="{F0E3A1CD-CACD-44C5-B749-2F95FFB2F744}" presName="parentLin" presStyleCnt="0"/>
      <dgm:spPr/>
    </dgm:pt>
    <dgm:pt modelId="{C28BAFD0-890D-4632-843D-6DC6C414F300}" type="pres">
      <dgm:prSet presAssocID="{F0E3A1CD-CACD-44C5-B749-2F95FFB2F744}" presName="parentLeftMargin" presStyleLbl="node1" presStyleIdx="3" presStyleCnt="5"/>
      <dgm:spPr/>
      <dgm:t>
        <a:bodyPr/>
        <a:lstStyle/>
        <a:p>
          <a:endParaRPr lang="en-US"/>
        </a:p>
      </dgm:t>
    </dgm:pt>
    <dgm:pt modelId="{1550A200-8762-49A7-BD95-0AC69AA3A4EE}" type="pres">
      <dgm:prSet presAssocID="{F0E3A1CD-CACD-44C5-B749-2F95FFB2F744}" presName="parentText" presStyleLbl="node1" presStyleIdx="4" presStyleCnt="5" custScaleX="110901">
        <dgm:presLayoutVars>
          <dgm:chMax val="0"/>
          <dgm:bulletEnabled val="1"/>
        </dgm:presLayoutVars>
      </dgm:prSet>
      <dgm:spPr/>
      <dgm:t>
        <a:bodyPr/>
        <a:lstStyle/>
        <a:p>
          <a:endParaRPr lang="en-US"/>
        </a:p>
      </dgm:t>
    </dgm:pt>
    <dgm:pt modelId="{63F78D3F-6E31-46BA-B415-CB9EB689CAA4}" type="pres">
      <dgm:prSet presAssocID="{F0E3A1CD-CACD-44C5-B749-2F95FFB2F744}" presName="negativeSpace" presStyleCnt="0"/>
      <dgm:spPr/>
    </dgm:pt>
    <dgm:pt modelId="{D8F06DE8-BC0A-4A26-9238-7DE268FF10B7}" type="pres">
      <dgm:prSet presAssocID="{F0E3A1CD-CACD-44C5-B749-2F95FFB2F744}" presName="childText" presStyleLbl="conFgAcc1" presStyleIdx="4" presStyleCnt="5">
        <dgm:presLayoutVars>
          <dgm:bulletEnabled val="1"/>
        </dgm:presLayoutVars>
      </dgm:prSet>
      <dgm:spPr/>
      <dgm:t>
        <a:bodyPr/>
        <a:lstStyle/>
        <a:p>
          <a:endParaRPr lang="en-US"/>
        </a:p>
      </dgm:t>
    </dgm:pt>
  </dgm:ptLst>
  <dgm:cxnLst>
    <dgm:cxn modelId="{0DE050FB-2D11-4044-8A7C-270171263D8E}" type="presOf" srcId="{640E9FBB-1821-4947-A47C-ECFC804D8343}" destId="{D8F06DE8-BC0A-4A26-9238-7DE268FF10B7}" srcOrd="0" destOrd="0" presId="urn:microsoft.com/office/officeart/2005/8/layout/list1"/>
    <dgm:cxn modelId="{AB8C768F-7ACF-4BD3-8B2B-7433B0BBE9A9}" type="presOf" srcId="{1127436B-05D7-42AB-BF9A-8626F374C4DC}" destId="{EDB667D6-0749-4635-A14F-9D6603FEFD73}" srcOrd="0" destOrd="0" presId="urn:microsoft.com/office/officeart/2005/8/layout/list1"/>
    <dgm:cxn modelId="{7BB06F43-DAD4-4957-AA6A-E206C61EC7D3}" type="presOf" srcId="{1127436B-05D7-42AB-BF9A-8626F374C4DC}" destId="{1EE100A5-94ED-4A64-9B76-06B6B3AE4745}" srcOrd="1" destOrd="0" presId="urn:microsoft.com/office/officeart/2005/8/layout/list1"/>
    <dgm:cxn modelId="{DEFC2CF4-15C6-4170-82E4-F69E4F535DA6}" type="presOf" srcId="{177C9C6F-3461-4867-841F-26FAE2041A22}" destId="{C6607C5F-852A-4E54-9D14-CB8D8EDF1DFD}" srcOrd="0" destOrd="0" presId="urn:microsoft.com/office/officeart/2005/8/layout/list1"/>
    <dgm:cxn modelId="{1DE9535B-62E0-44B3-88FE-51C24D4E65ED}" type="presOf" srcId="{B4C7F904-BB24-4D11-A487-F4786CEECFD9}" destId="{9ED54C38-636A-4FF0-8884-55231ADEEDFB}" srcOrd="1" destOrd="0" presId="urn:microsoft.com/office/officeart/2005/8/layout/list1"/>
    <dgm:cxn modelId="{64DCE6C9-F9EA-4D49-AD5E-38233B03EE11}" type="presOf" srcId="{B32CD266-CF67-4C3D-839E-712E4ED9AF6D}" destId="{E209136C-7AF7-439C-A3CA-D49FBE6D95FB}" srcOrd="1" destOrd="0" presId="urn:microsoft.com/office/officeart/2005/8/layout/list1"/>
    <dgm:cxn modelId="{78E4D9D8-65B6-48BC-B850-B74CA412B0FB}" srcId="{8B48FBC7-2F10-4DAC-A915-26636477BBDC}" destId="{0DD60C41-B2E9-48E5-9267-96CBDD11D3C7}" srcOrd="0" destOrd="0" parTransId="{FACD7138-A127-463A-8A10-CE83D527AD4C}" sibTransId="{7C64E1A9-1958-493C-8816-A9C52855C659}"/>
    <dgm:cxn modelId="{A2108B43-5F48-4BDA-A99A-F1CB046D48A5}" srcId="{F0E3A1CD-CACD-44C5-B749-2F95FFB2F744}" destId="{640E9FBB-1821-4947-A47C-ECFC804D8343}" srcOrd="0" destOrd="0" parTransId="{F14D1BE8-59FA-478B-9C41-8BD6F0553691}" sibTransId="{0C46DCA7-69F9-4C2F-9663-9004D43B1491}"/>
    <dgm:cxn modelId="{E06A6A23-6A60-4E7F-A1A3-252B794090A0}" type="presOf" srcId="{B32CD266-CF67-4C3D-839E-712E4ED9AF6D}" destId="{1E456F74-2B9C-4517-AB37-1E7935526122}" srcOrd="0" destOrd="0" presId="urn:microsoft.com/office/officeart/2005/8/layout/list1"/>
    <dgm:cxn modelId="{708098E8-F47A-4660-9C40-0D09A2B326F1}" type="presOf" srcId="{B4C7F904-BB24-4D11-A487-F4786CEECFD9}" destId="{3B3ED4E8-A85C-4063-AF62-D1927AEB4DDB}" srcOrd="0" destOrd="0" presId="urn:microsoft.com/office/officeart/2005/8/layout/list1"/>
    <dgm:cxn modelId="{76817450-8F75-41A0-AFE8-F13B1373BAA0}" srcId="{B32CD266-CF67-4C3D-839E-712E4ED9AF6D}" destId="{177C9C6F-3461-4867-841F-26FAE2041A22}" srcOrd="0" destOrd="0" parTransId="{94C6BE93-FC3F-413D-AFE6-0EB025EB3169}" sibTransId="{924D5E4B-443C-47D5-A90C-8AA92A44BBED}"/>
    <dgm:cxn modelId="{04EB40EC-96D3-438A-9C18-36C5717C1163}" type="presOf" srcId="{F0E3A1CD-CACD-44C5-B749-2F95FFB2F744}" destId="{C28BAFD0-890D-4632-843D-6DC6C414F300}" srcOrd="0" destOrd="0" presId="urn:microsoft.com/office/officeart/2005/8/layout/list1"/>
    <dgm:cxn modelId="{24E3E075-9BFF-44D7-B2AD-1F0C9E7D0F56}" srcId="{1127436B-05D7-42AB-BF9A-8626F374C4DC}" destId="{9B07C35B-96FF-4D62-882C-16DCD93A4CD8}" srcOrd="0" destOrd="0" parTransId="{4FEE12CA-6470-47B7-8538-3C0386D125AF}" sibTransId="{EAFCBCE6-DDE6-4539-A34A-668025DF7028}"/>
    <dgm:cxn modelId="{03361AD3-BF66-40BE-8989-3BE0B2B5A216}" type="presOf" srcId="{8B48FBC7-2F10-4DAC-A915-26636477BBDC}" destId="{96AB7C09-20A8-4BE5-965B-209F21842471}" srcOrd="1" destOrd="0" presId="urn:microsoft.com/office/officeart/2005/8/layout/list1"/>
    <dgm:cxn modelId="{A8C5F3C1-1674-49DC-A204-9C5D03D5C5EC}" type="presOf" srcId="{8B48FBC7-2F10-4DAC-A915-26636477BBDC}" destId="{CA43B3B4-36FD-44E7-9205-7A1B9F9CED99}" srcOrd="0" destOrd="0" presId="urn:microsoft.com/office/officeart/2005/8/layout/list1"/>
    <dgm:cxn modelId="{246BD335-B928-4865-A4E2-7C2758DDA5B7}" type="presOf" srcId="{0DD60C41-B2E9-48E5-9267-96CBDD11D3C7}" destId="{18577095-5546-4393-90CA-3DFE8F9D6801}" srcOrd="0" destOrd="0" presId="urn:microsoft.com/office/officeart/2005/8/layout/list1"/>
    <dgm:cxn modelId="{A2350F3B-1E89-43B9-91F1-5B4D80142FA3}" srcId="{5DD8AC17-ABE8-41EF-9F1B-3BB978917D7A}" destId="{B32CD266-CF67-4C3D-839E-712E4ED9AF6D}" srcOrd="1" destOrd="0" parTransId="{10037D30-9AFB-48AC-B317-3CBED7E68874}" sibTransId="{C03E8D25-84D5-492B-93D9-12384801FBAC}"/>
    <dgm:cxn modelId="{E7DDC6B6-9D64-41EE-ABF8-97B7A3A372DD}" srcId="{B4C7F904-BB24-4D11-A487-F4786CEECFD9}" destId="{F31627B0-1A63-421C-B975-F8B4A4F4F1FD}" srcOrd="0" destOrd="0" parTransId="{54CF6B31-05CC-4ABD-BDDC-003E8D17844F}" sibTransId="{127EA40B-8971-4CC4-AE6D-602611C9B501}"/>
    <dgm:cxn modelId="{0C34D0FD-E122-4436-8446-EF365140CCCF}" type="presOf" srcId="{F0E3A1CD-CACD-44C5-B749-2F95FFB2F744}" destId="{1550A200-8762-49A7-BD95-0AC69AA3A4EE}" srcOrd="1" destOrd="0" presId="urn:microsoft.com/office/officeart/2005/8/layout/list1"/>
    <dgm:cxn modelId="{185F16BF-F1E8-434C-ACED-268B44511C7F}" srcId="{5DD8AC17-ABE8-41EF-9F1B-3BB978917D7A}" destId="{B4C7F904-BB24-4D11-A487-F4786CEECFD9}" srcOrd="2" destOrd="0" parTransId="{6100FE92-114C-4B2D-BF35-080A88A75F5A}" sibTransId="{94408086-B5C9-4D16-AADF-2384231F68FB}"/>
    <dgm:cxn modelId="{BA3B7C0B-AD4E-4599-821C-F9696B966FA4}" srcId="{5DD8AC17-ABE8-41EF-9F1B-3BB978917D7A}" destId="{8B48FBC7-2F10-4DAC-A915-26636477BBDC}" srcOrd="3" destOrd="0" parTransId="{73A7B168-00B3-4272-B419-D553E00D7300}" sibTransId="{B3B565D6-F4E3-42A5-8F23-A3CEBC139189}"/>
    <dgm:cxn modelId="{E3FA8552-EB64-4818-8D13-F4A85E840E7D}" srcId="{5DD8AC17-ABE8-41EF-9F1B-3BB978917D7A}" destId="{F0E3A1CD-CACD-44C5-B749-2F95FFB2F744}" srcOrd="4" destOrd="0" parTransId="{53A6F49E-FC7B-4AAA-B4B8-23F9B117509E}" sibTransId="{363BE4DB-7106-4830-A87B-E46A6D5F0F98}"/>
    <dgm:cxn modelId="{C1709D58-B846-4548-9789-7087BE38CA6C}" type="presOf" srcId="{F31627B0-1A63-421C-B975-F8B4A4F4F1FD}" destId="{36658BBC-79D7-44EF-8600-372A129259C4}" srcOrd="0" destOrd="0" presId="urn:microsoft.com/office/officeart/2005/8/layout/list1"/>
    <dgm:cxn modelId="{3DA133EA-42D2-4613-8630-0E6BD5094BD8}" type="presOf" srcId="{5DD8AC17-ABE8-41EF-9F1B-3BB978917D7A}" destId="{E3ADB259-C334-4F8D-951C-E750F895E6B6}" srcOrd="0" destOrd="0" presId="urn:microsoft.com/office/officeart/2005/8/layout/list1"/>
    <dgm:cxn modelId="{5238D5FB-7B58-49B7-ABD4-0F7E52A459BF}" type="presOf" srcId="{9B07C35B-96FF-4D62-882C-16DCD93A4CD8}" destId="{2A65EADC-8E63-474C-AE83-4541169BB737}" srcOrd="0" destOrd="0" presId="urn:microsoft.com/office/officeart/2005/8/layout/list1"/>
    <dgm:cxn modelId="{3B6BBF27-FE06-49AF-8070-44BF998FA8D1}" srcId="{5DD8AC17-ABE8-41EF-9F1B-3BB978917D7A}" destId="{1127436B-05D7-42AB-BF9A-8626F374C4DC}" srcOrd="0" destOrd="0" parTransId="{8049923F-814D-4BA1-A0F9-94E54F2E8FB9}" sibTransId="{FAC67D6B-F401-4B2B-834A-882C6453F44D}"/>
    <dgm:cxn modelId="{D0B031F8-88B0-46AF-B8F7-04A9C0ECEEBB}" type="presParOf" srcId="{E3ADB259-C334-4F8D-951C-E750F895E6B6}" destId="{311A1080-C917-4BAE-B134-5459F9F844B6}" srcOrd="0" destOrd="0" presId="urn:microsoft.com/office/officeart/2005/8/layout/list1"/>
    <dgm:cxn modelId="{0007F5DD-33FE-4C7D-B205-0868E0744695}" type="presParOf" srcId="{311A1080-C917-4BAE-B134-5459F9F844B6}" destId="{EDB667D6-0749-4635-A14F-9D6603FEFD73}" srcOrd="0" destOrd="0" presId="urn:microsoft.com/office/officeart/2005/8/layout/list1"/>
    <dgm:cxn modelId="{C0000C87-A25F-41FA-B204-2453C5764946}" type="presParOf" srcId="{311A1080-C917-4BAE-B134-5459F9F844B6}" destId="{1EE100A5-94ED-4A64-9B76-06B6B3AE4745}" srcOrd="1" destOrd="0" presId="urn:microsoft.com/office/officeart/2005/8/layout/list1"/>
    <dgm:cxn modelId="{809D777A-C5D1-48BD-A4D5-B752C66128E2}" type="presParOf" srcId="{E3ADB259-C334-4F8D-951C-E750F895E6B6}" destId="{B8773FB1-6C07-4D53-8945-2639231A9A35}" srcOrd="1" destOrd="0" presId="urn:microsoft.com/office/officeart/2005/8/layout/list1"/>
    <dgm:cxn modelId="{E1F4B086-1CAF-4FCC-8C1E-AFC1DB8E1B24}" type="presParOf" srcId="{E3ADB259-C334-4F8D-951C-E750F895E6B6}" destId="{2A65EADC-8E63-474C-AE83-4541169BB737}" srcOrd="2" destOrd="0" presId="urn:microsoft.com/office/officeart/2005/8/layout/list1"/>
    <dgm:cxn modelId="{4169BFE3-E253-4AD5-BDB1-8EB26F26E073}" type="presParOf" srcId="{E3ADB259-C334-4F8D-951C-E750F895E6B6}" destId="{6EA2A2B8-5002-4C96-A794-8524C2461F53}" srcOrd="3" destOrd="0" presId="urn:microsoft.com/office/officeart/2005/8/layout/list1"/>
    <dgm:cxn modelId="{5D4C8EDC-5A4A-4EDE-A892-A1669B967CF8}" type="presParOf" srcId="{E3ADB259-C334-4F8D-951C-E750F895E6B6}" destId="{7824DC5C-0146-4649-84DD-63E2F22BE4AC}" srcOrd="4" destOrd="0" presId="urn:microsoft.com/office/officeart/2005/8/layout/list1"/>
    <dgm:cxn modelId="{A28635F9-9FEE-4F24-AB30-C65672EE44D6}" type="presParOf" srcId="{7824DC5C-0146-4649-84DD-63E2F22BE4AC}" destId="{1E456F74-2B9C-4517-AB37-1E7935526122}" srcOrd="0" destOrd="0" presId="urn:microsoft.com/office/officeart/2005/8/layout/list1"/>
    <dgm:cxn modelId="{79077531-53A3-4B6B-8A34-1DB18FB3DBE1}" type="presParOf" srcId="{7824DC5C-0146-4649-84DD-63E2F22BE4AC}" destId="{E209136C-7AF7-439C-A3CA-D49FBE6D95FB}" srcOrd="1" destOrd="0" presId="urn:microsoft.com/office/officeart/2005/8/layout/list1"/>
    <dgm:cxn modelId="{70211EFC-FB2D-42EA-A478-B027255B92D7}" type="presParOf" srcId="{E3ADB259-C334-4F8D-951C-E750F895E6B6}" destId="{036AE8FC-0FCE-4BF8-BAC6-54C28A741B60}" srcOrd="5" destOrd="0" presId="urn:microsoft.com/office/officeart/2005/8/layout/list1"/>
    <dgm:cxn modelId="{59423EBB-94B9-4470-9520-9B689B68A50C}" type="presParOf" srcId="{E3ADB259-C334-4F8D-951C-E750F895E6B6}" destId="{C6607C5F-852A-4E54-9D14-CB8D8EDF1DFD}" srcOrd="6" destOrd="0" presId="urn:microsoft.com/office/officeart/2005/8/layout/list1"/>
    <dgm:cxn modelId="{B9A35E12-9539-4D0B-9955-ED78C0E7553C}" type="presParOf" srcId="{E3ADB259-C334-4F8D-951C-E750F895E6B6}" destId="{46FA5AF1-1871-444C-B429-5A3606A42B61}" srcOrd="7" destOrd="0" presId="urn:microsoft.com/office/officeart/2005/8/layout/list1"/>
    <dgm:cxn modelId="{5220E81D-80B5-4CA6-8267-77251B509D1D}" type="presParOf" srcId="{E3ADB259-C334-4F8D-951C-E750F895E6B6}" destId="{930D4A21-8A8A-439D-957B-80BFCE44EEF8}" srcOrd="8" destOrd="0" presId="urn:microsoft.com/office/officeart/2005/8/layout/list1"/>
    <dgm:cxn modelId="{17EA0FA2-1D99-4762-8A99-459DAE863295}" type="presParOf" srcId="{930D4A21-8A8A-439D-957B-80BFCE44EEF8}" destId="{3B3ED4E8-A85C-4063-AF62-D1927AEB4DDB}" srcOrd="0" destOrd="0" presId="urn:microsoft.com/office/officeart/2005/8/layout/list1"/>
    <dgm:cxn modelId="{5733C5AF-96D5-4E06-9051-6174CA471A62}" type="presParOf" srcId="{930D4A21-8A8A-439D-957B-80BFCE44EEF8}" destId="{9ED54C38-636A-4FF0-8884-55231ADEEDFB}" srcOrd="1" destOrd="0" presId="urn:microsoft.com/office/officeart/2005/8/layout/list1"/>
    <dgm:cxn modelId="{427DD038-C739-46DD-9034-2D7931E6116C}" type="presParOf" srcId="{E3ADB259-C334-4F8D-951C-E750F895E6B6}" destId="{2A9289B4-DEC1-4573-A6B1-CCFF97BC1D99}" srcOrd="9" destOrd="0" presId="urn:microsoft.com/office/officeart/2005/8/layout/list1"/>
    <dgm:cxn modelId="{DADF5182-F0EE-49FE-939C-4674E6D989EB}" type="presParOf" srcId="{E3ADB259-C334-4F8D-951C-E750F895E6B6}" destId="{36658BBC-79D7-44EF-8600-372A129259C4}" srcOrd="10" destOrd="0" presId="urn:microsoft.com/office/officeart/2005/8/layout/list1"/>
    <dgm:cxn modelId="{24CB0555-28DD-4119-BAB2-289ADF1458ED}" type="presParOf" srcId="{E3ADB259-C334-4F8D-951C-E750F895E6B6}" destId="{5AE40164-0E6B-40B0-A041-593C70EDC1C0}" srcOrd="11" destOrd="0" presId="urn:microsoft.com/office/officeart/2005/8/layout/list1"/>
    <dgm:cxn modelId="{84F9DC04-9FDD-4FF2-B1D0-7B4FE1D66798}" type="presParOf" srcId="{E3ADB259-C334-4F8D-951C-E750F895E6B6}" destId="{B85B83A0-CD00-4B66-962C-EB8172BE4778}" srcOrd="12" destOrd="0" presId="urn:microsoft.com/office/officeart/2005/8/layout/list1"/>
    <dgm:cxn modelId="{54517955-170B-4E48-B210-0E5B087F4618}" type="presParOf" srcId="{B85B83A0-CD00-4B66-962C-EB8172BE4778}" destId="{CA43B3B4-36FD-44E7-9205-7A1B9F9CED99}" srcOrd="0" destOrd="0" presId="urn:microsoft.com/office/officeart/2005/8/layout/list1"/>
    <dgm:cxn modelId="{921CF93A-FC69-406E-ABC2-B409025D7391}" type="presParOf" srcId="{B85B83A0-CD00-4B66-962C-EB8172BE4778}" destId="{96AB7C09-20A8-4BE5-965B-209F21842471}" srcOrd="1" destOrd="0" presId="urn:microsoft.com/office/officeart/2005/8/layout/list1"/>
    <dgm:cxn modelId="{3A3E42AF-63D5-47A5-8FF9-8346FA8073EE}" type="presParOf" srcId="{E3ADB259-C334-4F8D-951C-E750F895E6B6}" destId="{BA525B27-FF7B-4349-9411-AB69FA5900BB}" srcOrd="13" destOrd="0" presId="urn:microsoft.com/office/officeart/2005/8/layout/list1"/>
    <dgm:cxn modelId="{424E573A-B312-423C-BF79-118856DA99F6}" type="presParOf" srcId="{E3ADB259-C334-4F8D-951C-E750F895E6B6}" destId="{18577095-5546-4393-90CA-3DFE8F9D6801}" srcOrd="14" destOrd="0" presId="urn:microsoft.com/office/officeart/2005/8/layout/list1"/>
    <dgm:cxn modelId="{6BE5D62A-5195-47E5-8FF8-6EBDE375AC3B}" type="presParOf" srcId="{E3ADB259-C334-4F8D-951C-E750F895E6B6}" destId="{71A29256-5158-4557-BF64-35079473A52F}" srcOrd="15" destOrd="0" presId="urn:microsoft.com/office/officeart/2005/8/layout/list1"/>
    <dgm:cxn modelId="{3CE74D1A-D7A0-44CE-A3CD-29A78A575D69}" type="presParOf" srcId="{E3ADB259-C334-4F8D-951C-E750F895E6B6}" destId="{A41962DE-E326-44D1-ADA0-5D3EA95E4030}" srcOrd="16" destOrd="0" presId="urn:microsoft.com/office/officeart/2005/8/layout/list1"/>
    <dgm:cxn modelId="{242CDCD5-9C41-4AB0-A9C1-EBFC4AC4ADA8}" type="presParOf" srcId="{A41962DE-E326-44D1-ADA0-5D3EA95E4030}" destId="{C28BAFD0-890D-4632-843D-6DC6C414F300}" srcOrd="0" destOrd="0" presId="urn:microsoft.com/office/officeart/2005/8/layout/list1"/>
    <dgm:cxn modelId="{4DF6FF41-D0E5-43C4-A8DC-0F1B97BD4C1B}" type="presParOf" srcId="{A41962DE-E326-44D1-ADA0-5D3EA95E4030}" destId="{1550A200-8762-49A7-BD95-0AC69AA3A4EE}" srcOrd="1" destOrd="0" presId="urn:microsoft.com/office/officeart/2005/8/layout/list1"/>
    <dgm:cxn modelId="{C560754A-F5BA-4A84-92FD-942155969984}" type="presParOf" srcId="{E3ADB259-C334-4F8D-951C-E750F895E6B6}" destId="{63F78D3F-6E31-46BA-B415-CB9EB689CAA4}" srcOrd="17" destOrd="0" presId="urn:microsoft.com/office/officeart/2005/8/layout/list1"/>
    <dgm:cxn modelId="{CEF06B8F-E377-4AD5-AD8E-A9A59F815A4C}" type="presParOf" srcId="{E3ADB259-C334-4F8D-951C-E750F895E6B6}" destId="{D8F06DE8-BC0A-4A26-9238-7DE268FF10B7}"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D8AC17-ABE8-41EF-9F1B-3BB978917D7A}" type="doc">
      <dgm:prSet loTypeId="urn:microsoft.com/office/officeart/2008/layout/VerticalAccentList" loCatId="list" qsTypeId="urn:microsoft.com/office/officeart/2005/8/quickstyle/simple2" qsCatId="simple" csTypeId="urn:microsoft.com/office/officeart/2005/8/colors/colorful5" csCatId="colorful" phldr="1"/>
      <dgm:spPr/>
      <dgm:t>
        <a:bodyPr/>
        <a:lstStyle/>
        <a:p>
          <a:endParaRPr lang="en-US"/>
        </a:p>
      </dgm:t>
    </dgm:pt>
    <dgm:pt modelId="{B32CD266-CF67-4C3D-839E-712E4ED9AF6D}">
      <dgm:prSet custT="1"/>
      <dgm:spPr/>
      <dgm:t>
        <a:bodyPr/>
        <a:lstStyle/>
        <a:p>
          <a:pPr algn="r"/>
          <a:r>
            <a:rPr lang="en-US" sz="2000" b="1" i="0" dirty="0" smtClean="0">
              <a:solidFill>
                <a:schemeClr val="tx1"/>
              </a:solidFill>
            </a:rPr>
            <a:t>Authorized Training </a:t>
          </a:r>
          <a:r>
            <a:rPr lang="en-US" sz="3200" b="1" i="0" dirty="0" smtClean="0">
              <a:solidFill>
                <a:schemeClr val="bg1"/>
              </a:solidFill>
            </a:rPr>
            <a:t>Course Delivery</a:t>
          </a:r>
          <a:endParaRPr lang="en-US" sz="3200" b="1" i="0" dirty="0">
            <a:solidFill>
              <a:schemeClr val="bg1"/>
            </a:solidFill>
          </a:endParaRPr>
        </a:p>
      </dgm:t>
    </dgm:pt>
    <dgm:pt modelId="{10037D30-9AFB-48AC-B317-3CBED7E68874}" type="parTrans" cxnId="{A2350F3B-1E89-43B9-91F1-5B4D80142FA3}">
      <dgm:prSet/>
      <dgm:spPr/>
      <dgm:t>
        <a:bodyPr/>
        <a:lstStyle/>
        <a:p>
          <a:endParaRPr lang="en-US"/>
        </a:p>
      </dgm:t>
    </dgm:pt>
    <dgm:pt modelId="{C03E8D25-84D5-492B-93D9-12384801FBAC}" type="sibTrans" cxnId="{A2350F3B-1E89-43B9-91F1-5B4D80142FA3}">
      <dgm:prSet/>
      <dgm:spPr/>
      <dgm:t>
        <a:bodyPr/>
        <a:lstStyle/>
        <a:p>
          <a:endParaRPr lang="en-US"/>
        </a:p>
      </dgm:t>
    </dgm:pt>
    <dgm:pt modelId="{1127436B-05D7-42AB-BF9A-8626F374C4DC}">
      <dgm:prSet custT="1"/>
      <dgm:spPr/>
      <dgm:t>
        <a:bodyPr/>
        <a:lstStyle/>
        <a:p>
          <a:pPr algn="r"/>
          <a:r>
            <a:rPr lang="en-US" sz="2000" b="1" i="0" dirty="0" smtClean="0">
              <a:solidFill>
                <a:schemeClr val="tx1"/>
              </a:solidFill>
            </a:rPr>
            <a:t>Business Location</a:t>
          </a:r>
          <a:endParaRPr lang="en-US" sz="2000" b="1" i="0" dirty="0">
            <a:solidFill>
              <a:schemeClr val="tx1"/>
            </a:solidFill>
          </a:endParaRPr>
        </a:p>
      </dgm:t>
    </dgm:pt>
    <dgm:pt modelId="{8049923F-814D-4BA1-A0F9-94E54F2E8FB9}" type="parTrans" cxnId="{3B6BBF27-FE06-49AF-8070-44BF998FA8D1}">
      <dgm:prSet/>
      <dgm:spPr/>
      <dgm:t>
        <a:bodyPr/>
        <a:lstStyle/>
        <a:p>
          <a:endParaRPr lang="en-US"/>
        </a:p>
      </dgm:t>
    </dgm:pt>
    <dgm:pt modelId="{FAC67D6B-F401-4B2B-834A-882C6453F44D}" type="sibTrans" cxnId="{3B6BBF27-FE06-49AF-8070-44BF998FA8D1}">
      <dgm:prSet/>
      <dgm:spPr/>
      <dgm:t>
        <a:bodyPr/>
        <a:lstStyle/>
        <a:p>
          <a:endParaRPr lang="en-US"/>
        </a:p>
      </dgm:t>
    </dgm:pt>
    <dgm:pt modelId="{CEBEDB90-B5D6-41B0-B66A-57DC6DDBC517}">
      <dgm:prSet/>
      <dgm:spPr/>
      <dgm:t>
        <a:bodyPr/>
        <a:lstStyle/>
        <a:p>
          <a:r>
            <a:rPr lang="en-US" b="0" i="0" dirty="0" smtClean="0"/>
            <a:t>The following validates a Learning Partner's ability to deliver the required courses:</a:t>
          </a:r>
          <a:endParaRPr lang="en-US" b="0" i="0" dirty="0"/>
        </a:p>
      </dgm:t>
    </dgm:pt>
    <dgm:pt modelId="{F971E1A4-9635-4AE8-B6DF-EC528DA15E45}" type="parTrans" cxnId="{F6570EB2-640A-4D5C-A5AB-CC7E990F99B6}">
      <dgm:prSet/>
      <dgm:spPr/>
      <dgm:t>
        <a:bodyPr/>
        <a:lstStyle/>
        <a:p>
          <a:endParaRPr lang="en-US"/>
        </a:p>
      </dgm:t>
    </dgm:pt>
    <dgm:pt modelId="{21CF9ACE-5735-446D-BF7E-3BCBCC02500C}" type="sibTrans" cxnId="{F6570EB2-640A-4D5C-A5AB-CC7E990F99B6}">
      <dgm:prSet/>
      <dgm:spPr/>
      <dgm:t>
        <a:bodyPr/>
        <a:lstStyle/>
        <a:p>
          <a:endParaRPr lang="en-US"/>
        </a:p>
      </dgm:t>
    </dgm:pt>
    <dgm:pt modelId="{20D9B1B4-7CCE-42B6-A4BE-949B9F518AB6}">
      <dgm:prSet/>
      <dgm:spPr/>
      <dgm:t>
        <a:bodyPr/>
        <a:lstStyle/>
        <a:p>
          <a:r>
            <a:rPr lang="en-US" b="0" i="0" dirty="0" smtClean="0"/>
            <a:t>Dedicated certified instructor for a specified course for the program year: Learning Partners must have a dedicated contract covering the program year with any instructors who are contractors.</a:t>
          </a:r>
          <a:endParaRPr lang="en-US" b="0" i="0" dirty="0"/>
        </a:p>
      </dgm:t>
    </dgm:pt>
    <dgm:pt modelId="{77DAAC05-F36B-46B2-A206-8BCFE7BAD66A}" type="parTrans" cxnId="{6FD636C0-300F-4935-9869-5B8C85C7E9F2}">
      <dgm:prSet/>
      <dgm:spPr/>
      <dgm:t>
        <a:bodyPr/>
        <a:lstStyle/>
        <a:p>
          <a:endParaRPr lang="en-US"/>
        </a:p>
      </dgm:t>
    </dgm:pt>
    <dgm:pt modelId="{851A236F-040F-48A7-A975-27CA467B79C9}" type="sibTrans" cxnId="{6FD636C0-300F-4935-9869-5B8C85C7E9F2}">
      <dgm:prSet/>
      <dgm:spPr/>
      <dgm:t>
        <a:bodyPr/>
        <a:lstStyle/>
        <a:p>
          <a:endParaRPr lang="en-US"/>
        </a:p>
      </dgm:t>
    </dgm:pt>
    <dgm:pt modelId="{BF007ED8-DE2E-4774-BF2C-B68B78FED240}">
      <dgm:prSet/>
      <dgm:spPr/>
      <dgm:t>
        <a:bodyPr/>
        <a:lstStyle/>
        <a:p>
          <a:r>
            <a:rPr lang="en-US" b="0" i="0" dirty="0" smtClean="0"/>
            <a:t>Proven access to company-owned lab equipment or documented access to Cisco or remote lab learning partner equipment: Partners must establish and maintain ownership or access for the program year.</a:t>
          </a:r>
          <a:endParaRPr lang="en-US" b="0" i="0" dirty="0"/>
        </a:p>
      </dgm:t>
    </dgm:pt>
    <dgm:pt modelId="{BE6FB06E-E5C0-4880-9BB1-B29B33D79235}" type="parTrans" cxnId="{BCEF2169-F490-4444-82FD-562EA1B2BA1A}">
      <dgm:prSet/>
      <dgm:spPr/>
      <dgm:t>
        <a:bodyPr/>
        <a:lstStyle/>
        <a:p>
          <a:endParaRPr lang="en-US"/>
        </a:p>
      </dgm:t>
    </dgm:pt>
    <dgm:pt modelId="{08881289-F3CF-4ACF-BCA3-B1451F1B4A26}" type="sibTrans" cxnId="{BCEF2169-F490-4444-82FD-562EA1B2BA1A}">
      <dgm:prSet/>
      <dgm:spPr/>
      <dgm:t>
        <a:bodyPr/>
        <a:lstStyle/>
        <a:p>
          <a:endParaRPr lang="en-US"/>
        </a:p>
      </dgm:t>
    </dgm:pt>
    <dgm:pt modelId="{03CCA1FB-9EAE-4D61-BCFE-C72C50627686}">
      <dgm:prSet/>
      <dgm:spPr/>
      <dgm:t>
        <a:bodyPr/>
        <a:lstStyle/>
        <a:p>
          <a:r>
            <a:rPr lang="en-US" b="0" i="0" dirty="0" smtClean="0"/>
            <a:t>Learning Partners must maintain a physical, non-residential office where customer-facing meetings will be conducted, and where day-to-day business operations occur. </a:t>
          </a:r>
          <a:endParaRPr lang="en-US" b="0" i="0" dirty="0"/>
        </a:p>
      </dgm:t>
    </dgm:pt>
    <dgm:pt modelId="{05231551-F437-4910-8087-D704294F6DE3}" type="sibTrans" cxnId="{4696ABD8-1C6F-4CB5-843B-C78B73ADFABA}">
      <dgm:prSet/>
      <dgm:spPr/>
      <dgm:t>
        <a:bodyPr/>
        <a:lstStyle/>
        <a:p>
          <a:endParaRPr lang="en-US"/>
        </a:p>
      </dgm:t>
    </dgm:pt>
    <dgm:pt modelId="{7141B91A-9D49-4B3A-AEF9-48FD436A2017}" type="parTrans" cxnId="{4696ABD8-1C6F-4CB5-843B-C78B73ADFABA}">
      <dgm:prSet/>
      <dgm:spPr/>
      <dgm:t>
        <a:bodyPr/>
        <a:lstStyle/>
        <a:p>
          <a:endParaRPr lang="en-US"/>
        </a:p>
      </dgm:t>
    </dgm:pt>
    <dgm:pt modelId="{1F1A3D96-807E-4997-8A06-AD9A71D186E9}" type="pres">
      <dgm:prSet presAssocID="{5DD8AC17-ABE8-41EF-9F1B-3BB978917D7A}" presName="Name0" presStyleCnt="0">
        <dgm:presLayoutVars>
          <dgm:chMax/>
          <dgm:chPref/>
          <dgm:dir/>
        </dgm:presLayoutVars>
      </dgm:prSet>
      <dgm:spPr/>
      <dgm:t>
        <a:bodyPr/>
        <a:lstStyle/>
        <a:p>
          <a:endParaRPr lang="en-US"/>
        </a:p>
      </dgm:t>
    </dgm:pt>
    <dgm:pt modelId="{0B3EC1D9-E403-47C4-9ACC-FBDA174F1CE6}" type="pres">
      <dgm:prSet presAssocID="{1127436B-05D7-42AB-BF9A-8626F374C4DC}" presName="parenttextcomposite" presStyleCnt="0"/>
      <dgm:spPr/>
    </dgm:pt>
    <dgm:pt modelId="{0F9A273D-1680-4E81-A0A2-15D7C8D6365C}" type="pres">
      <dgm:prSet presAssocID="{1127436B-05D7-42AB-BF9A-8626F374C4DC}" presName="parenttext" presStyleLbl="revTx" presStyleIdx="0" presStyleCnt="2">
        <dgm:presLayoutVars>
          <dgm:chMax/>
          <dgm:chPref val="2"/>
          <dgm:bulletEnabled val="1"/>
        </dgm:presLayoutVars>
      </dgm:prSet>
      <dgm:spPr/>
      <dgm:t>
        <a:bodyPr/>
        <a:lstStyle/>
        <a:p>
          <a:endParaRPr lang="en-US"/>
        </a:p>
      </dgm:t>
    </dgm:pt>
    <dgm:pt modelId="{2E0B12A9-0C97-4EFE-B701-3BADAF00BF2D}" type="pres">
      <dgm:prSet presAssocID="{1127436B-05D7-42AB-BF9A-8626F374C4DC}" presName="composite" presStyleCnt="0"/>
      <dgm:spPr/>
    </dgm:pt>
    <dgm:pt modelId="{F826E8DB-2572-43F4-AF6C-74A690D984F0}" type="pres">
      <dgm:prSet presAssocID="{1127436B-05D7-42AB-BF9A-8626F374C4DC}" presName="chevron1" presStyleLbl="alignNode1" presStyleIdx="0" presStyleCnt="14"/>
      <dgm:spPr/>
    </dgm:pt>
    <dgm:pt modelId="{248FF96E-CE73-41E5-8072-5B483BCB425C}" type="pres">
      <dgm:prSet presAssocID="{1127436B-05D7-42AB-BF9A-8626F374C4DC}" presName="chevron2" presStyleLbl="alignNode1" presStyleIdx="1" presStyleCnt="14"/>
      <dgm:spPr/>
    </dgm:pt>
    <dgm:pt modelId="{191041D6-2E60-4614-9939-B33E06764E42}" type="pres">
      <dgm:prSet presAssocID="{1127436B-05D7-42AB-BF9A-8626F374C4DC}" presName="chevron3" presStyleLbl="alignNode1" presStyleIdx="2" presStyleCnt="14"/>
      <dgm:spPr/>
    </dgm:pt>
    <dgm:pt modelId="{852EC117-593C-4EB7-A9E8-1855AF768B3B}" type="pres">
      <dgm:prSet presAssocID="{1127436B-05D7-42AB-BF9A-8626F374C4DC}" presName="chevron4" presStyleLbl="alignNode1" presStyleIdx="3" presStyleCnt="14"/>
      <dgm:spPr/>
    </dgm:pt>
    <dgm:pt modelId="{CED21DD7-BCFB-47C4-BEEC-28A32C496C96}" type="pres">
      <dgm:prSet presAssocID="{1127436B-05D7-42AB-BF9A-8626F374C4DC}" presName="chevron5" presStyleLbl="alignNode1" presStyleIdx="4" presStyleCnt="14"/>
      <dgm:spPr/>
    </dgm:pt>
    <dgm:pt modelId="{D37BB348-A8D1-4795-BCCE-533F26B93259}" type="pres">
      <dgm:prSet presAssocID="{1127436B-05D7-42AB-BF9A-8626F374C4DC}" presName="chevron6" presStyleLbl="alignNode1" presStyleIdx="5" presStyleCnt="14"/>
      <dgm:spPr/>
    </dgm:pt>
    <dgm:pt modelId="{630D0FDA-9C82-4B97-80E6-9E674C8B9FF2}" type="pres">
      <dgm:prSet presAssocID="{1127436B-05D7-42AB-BF9A-8626F374C4DC}" presName="chevron7" presStyleLbl="alignNode1" presStyleIdx="6" presStyleCnt="14"/>
      <dgm:spPr/>
    </dgm:pt>
    <dgm:pt modelId="{F92191E6-6BD3-459A-B4B5-46C1B9BF7A57}" type="pres">
      <dgm:prSet presAssocID="{1127436B-05D7-42AB-BF9A-8626F374C4DC}" presName="childtext" presStyleLbl="solidFgAcc1" presStyleIdx="0" presStyleCnt="2">
        <dgm:presLayoutVars>
          <dgm:chMax/>
          <dgm:chPref val="0"/>
          <dgm:bulletEnabled val="1"/>
        </dgm:presLayoutVars>
      </dgm:prSet>
      <dgm:spPr/>
      <dgm:t>
        <a:bodyPr/>
        <a:lstStyle/>
        <a:p>
          <a:endParaRPr lang="en-US"/>
        </a:p>
      </dgm:t>
    </dgm:pt>
    <dgm:pt modelId="{84FC26FD-0486-4C1E-8D7B-AA239F49F46A}" type="pres">
      <dgm:prSet presAssocID="{FAC67D6B-F401-4B2B-834A-882C6453F44D}" presName="sibTrans" presStyleCnt="0"/>
      <dgm:spPr/>
    </dgm:pt>
    <dgm:pt modelId="{50D6C026-FA11-478D-972C-0F7E3A68D118}" type="pres">
      <dgm:prSet presAssocID="{B32CD266-CF67-4C3D-839E-712E4ED9AF6D}" presName="parenttextcomposite" presStyleCnt="0"/>
      <dgm:spPr/>
    </dgm:pt>
    <dgm:pt modelId="{95BB8D35-7933-4D53-BA59-6B98E598FB85}" type="pres">
      <dgm:prSet presAssocID="{B32CD266-CF67-4C3D-839E-712E4ED9AF6D}" presName="parenttext" presStyleLbl="revTx" presStyleIdx="1" presStyleCnt="2">
        <dgm:presLayoutVars>
          <dgm:chMax/>
          <dgm:chPref val="2"/>
          <dgm:bulletEnabled val="1"/>
        </dgm:presLayoutVars>
      </dgm:prSet>
      <dgm:spPr/>
      <dgm:t>
        <a:bodyPr/>
        <a:lstStyle/>
        <a:p>
          <a:endParaRPr lang="en-US"/>
        </a:p>
      </dgm:t>
    </dgm:pt>
    <dgm:pt modelId="{642A2746-EF4E-41F5-A419-B6E7B28E7260}" type="pres">
      <dgm:prSet presAssocID="{B32CD266-CF67-4C3D-839E-712E4ED9AF6D}" presName="composite" presStyleCnt="0"/>
      <dgm:spPr/>
    </dgm:pt>
    <dgm:pt modelId="{F2E76060-FCE3-4E49-AAB1-4FD46F8E2F66}" type="pres">
      <dgm:prSet presAssocID="{B32CD266-CF67-4C3D-839E-712E4ED9AF6D}" presName="chevron1" presStyleLbl="alignNode1" presStyleIdx="7" presStyleCnt="14"/>
      <dgm:spPr/>
    </dgm:pt>
    <dgm:pt modelId="{1CD3AF3D-E29D-4A9F-86C8-C34B617FC2CF}" type="pres">
      <dgm:prSet presAssocID="{B32CD266-CF67-4C3D-839E-712E4ED9AF6D}" presName="chevron2" presStyleLbl="alignNode1" presStyleIdx="8" presStyleCnt="14"/>
      <dgm:spPr/>
    </dgm:pt>
    <dgm:pt modelId="{72ADE818-CBCF-4534-B6F6-47AA0A672216}" type="pres">
      <dgm:prSet presAssocID="{B32CD266-CF67-4C3D-839E-712E4ED9AF6D}" presName="chevron3" presStyleLbl="alignNode1" presStyleIdx="9" presStyleCnt="14"/>
      <dgm:spPr/>
    </dgm:pt>
    <dgm:pt modelId="{2AB58B6E-BEB9-4F32-B7DF-4AD7FE211324}" type="pres">
      <dgm:prSet presAssocID="{B32CD266-CF67-4C3D-839E-712E4ED9AF6D}" presName="chevron4" presStyleLbl="alignNode1" presStyleIdx="10" presStyleCnt="14"/>
      <dgm:spPr/>
    </dgm:pt>
    <dgm:pt modelId="{355112F7-7776-47BC-B4CE-5078108FA2FE}" type="pres">
      <dgm:prSet presAssocID="{B32CD266-CF67-4C3D-839E-712E4ED9AF6D}" presName="chevron5" presStyleLbl="alignNode1" presStyleIdx="11" presStyleCnt="14"/>
      <dgm:spPr/>
    </dgm:pt>
    <dgm:pt modelId="{4B7E6EAE-B08A-4527-B7D6-1EF51E1EF15D}" type="pres">
      <dgm:prSet presAssocID="{B32CD266-CF67-4C3D-839E-712E4ED9AF6D}" presName="chevron6" presStyleLbl="alignNode1" presStyleIdx="12" presStyleCnt="14"/>
      <dgm:spPr/>
    </dgm:pt>
    <dgm:pt modelId="{557AEF36-915B-4FC2-9140-D1109B9D4638}" type="pres">
      <dgm:prSet presAssocID="{B32CD266-CF67-4C3D-839E-712E4ED9AF6D}" presName="chevron7" presStyleLbl="alignNode1" presStyleIdx="13" presStyleCnt="14"/>
      <dgm:spPr/>
    </dgm:pt>
    <dgm:pt modelId="{3100ED6C-7391-4379-A58D-77BE60D36F2E}" type="pres">
      <dgm:prSet presAssocID="{B32CD266-CF67-4C3D-839E-712E4ED9AF6D}" presName="childtext" presStyleLbl="solidFgAcc1" presStyleIdx="1" presStyleCnt="2">
        <dgm:presLayoutVars>
          <dgm:chMax/>
          <dgm:chPref val="0"/>
          <dgm:bulletEnabled val="1"/>
        </dgm:presLayoutVars>
      </dgm:prSet>
      <dgm:spPr/>
      <dgm:t>
        <a:bodyPr/>
        <a:lstStyle/>
        <a:p>
          <a:endParaRPr lang="en-US"/>
        </a:p>
      </dgm:t>
    </dgm:pt>
  </dgm:ptLst>
  <dgm:cxnLst>
    <dgm:cxn modelId="{3B6BBF27-FE06-49AF-8070-44BF998FA8D1}" srcId="{5DD8AC17-ABE8-41EF-9F1B-3BB978917D7A}" destId="{1127436B-05D7-42AB-BF9A-8626F374C4DC}" srcOrd="0" destOrd="0" parTransId="{8049923F-814D-4BA1-A0F9-94E54F2E8FB9}" sibTransId="{FAC67D6B-F401-4B2B-834A-882C6453F44D}"/>
    <dgm:cxn modelId="{4696ABD8-1C6F-4CB5-843B-C78B73ADFABA}" srcId="{1127436B-05D7-42AB-BF9A-8626F374C4DC}" destId="{03CCA1FB-9EAE-4D61-BCFE-C72C50627686}" srcOrd="0" destOrd="0" parTransId="{7141B91A-9D49-4B3A-AEF9-48FD436A2017}" sibTransId="{05231551-F437-4910-8087-D704294F6DE3}"/>
    <dgm:cxn modelId="{A12B5BE0-7F93-4FD1-AFE9-82190E1EA9C5}" type="presOf" srcId="{B32CD266-CF67-4C3D-839E-712E4ED9AF6D}" destId="{95BB8D35-7933-4D53-BA59-6B98E598FB85}" srcOrd="0" destOrd="0" presId="urn:microsoft.com/office/officeart/2008/layout/VerticalAccentList"/>
    <dgm:cxn modelId="{B425B3BD-A3AB-414F-A69A-1F1D942C4600}" type="presOf" srcId="{03CCA1FB-9EAE-4D61-BCFE-C72C50627686}" destId="{F92191E6-6BD3-459A-B4B5-46C1B9BF7A57}" srcOrd="0" destOrd="0" presId="urn:microsoft.com/office/officeart/2008/layout/VerticalAccentList"/>
    <dgm:cxn modelId="{BCEF2169-F490-4444-82FD-562EA1B2BA1A}" srcId="{CEBEDB90-B5D6-41B0-B66A-57DC6DDBC517}" destId="{BF007ED8-DE2E-4774-BF2C-B68B78FED240}" srcOrd="1" destOrd="0" parTransId="{BE6FB06E-E5C0-4880-9BB1-B29B33D79235}" sibTransId="{08881289-F3CF-4ACF-BCA3-B1451F1B4A26}"/>
    <dgm:cxn modelId="{2778DC40-EF69-41FB-AD5D-53F00593FE68}" type="presOf" srcId="{20D9B1B4-7CCE-42B6-A4BE-949B9F518AB6}" destId="{3100ED6C-7391-4379-A58D-77BE60D36F2E}" srcOrd="0" destOrd="1" presId="urn:microsoft.com/office/officeart/2008/layout/VerticalAccentList"/>
    <dgm:cxn modelId="{6FD636C0-300F-4935-9869-5B8C85C7E9F2}" srcId="{CEBEDB90-B5D6-41B0-B66A-57DC6DDBC517}" destId="{20D9B1B4-7CCE-42B6-A4BE-949B9F518AB6}" srcOrd="0" destOrd="0" parTransId="{77DAAC05-F36B-46B2-A206-8BCFE7BAD66A}" sibTransId="{851A236F-040F-48A7-A975-27CA467B79C9}"/>
    <dgm:cxn modelId="{A2350F3B-1E89-43B9-91F1-5B4D80142FA3}" srcId="{5DD8AC17-ABE8-41EF-9F1B-3BB978917D7A}" destId="{B32CD266-CF67-4C3D-839E-712E4ED9AF6D}" srcOrd="1" destOrd="0" parTransId="{10037D30-9AFB-48AC-B317-3CBED7E68874}" sibTransId="{C03E8D25-84D5-492B-93D9-12384801FBAC}"/>
    <dgm:cxn modelId="{E1C3E4AA-6613-41E2-96D4-A2F3CD131EF3}" type="presOf" srcId="{BF007ED8-DE2E-4774-BF2C-B68B78FED240}" destId="{3100ED6C-7391-4379-A58D-77BE60D36F2E}" srcOrd="0" destOrd="2" presId="urn:microsoft.com/office/officeart/2008/layout/VerticalAccentList"/>
    <dgm:cxn modelId="{631B1ED5-78E5-40A3-8BC8-858532B3CAD8}" type="presOf" srcId="{1127436B-05D7-42AB-BF9A-8626F374C4DC}" destId="{0F9A273D-1680-4E81-A0A2-15D7C8D6365C}" srcOrd="0" destOrd="0" presId="urn:microsoft.com/office/officeart/2008/layout/VerticalAccentList"/>
    <dgm:cxn modelId="{EE28A9DC-2494-49BF-9EF5-E4B39BCB831D}" type="presOf" srcId="{CEBEDB90-B5D6-41B0-B66A-57DC6DDBC517}" destId="{3100ED6C-7391-4379-A58D-77BE60D36F2E}" srcOrd="0" destOrd="0" presId="urn:microsoft.com/office/officeart/2008/layout/VerticalAccentList"/>
    <dgm:cxn modelId="{F6570EB2-640A-4D5C-A5AB-CC7E990F99B6}" srcId="{B32CD266-CF67-4C3D-839E-712E4ED9AF6D}" destId="{CEBEDB90-B5D6-41B0-B66A-57DC6DDBC517}" srcOrd="0" destOrd="0" parTransId="{F971E1A4-9635-4AE8-B6DF-EC528DA15E45}" sibTransId="{21CF9ACE-5735-446D-BF7E-3BCBCC02500C}"/>
    <dgm:cxn modelId="{7C264C80-6602-4622-B212-A2AF91BAA5C3}" type="presOf" srcId="{5DD8AC17-ABE8-41EF-9F1B-3BB978917D7A}" destId="{1F1A3D96-807E-4997-8A06-AD9A71D186E9}" srcOrd="0" destOrd="0" presId="urn:microsoft.com/office/officeart/2008/layout/VerticalAccentList"/>
    <dgm:cxn modelId="{8F050645-9B4E-48B7-B38A-814ED55FBB28}" type="presParOf" srcId="{1F1A3D96-807E-4997-8A06-AD9A71D186E9}" destId="{0B3EC1D9-E403-47C4-9ACC-FBDA174F1CE6}" srcOrd="0" destOrd="0" presId="urn:microsoft.com/office/officeart/2008/layout/VerticalAccentList"/>
    <dgm:cxn modelId="{E423B60C-0A85-4CFA-B0D8-F2C4308A0912}" type="presParOf" srcId="{0B3EC1D9-E403-47C4-9ACC-FBDA174F1CE6}" destId="{0F9A273D-1680-4E81-A0A2-15D7C8D6365C}" srcOrd="0" destOrd="0" presId="urn:microsoft.com/office/officeart/2008/layout/VerticalAccentList"/>
    <dgm:cxn modelId="{4DA09DAA-2D83-4B41-83E5-18F81D9CAF1E}" type="presParOf" srcId="{1F1A3D96-807E-4997-8A06-AD9A71D186E9}" destId="{2E0B12A9-0C97-4EFE-B701-3BADAF00BF2D}" srcOrd="1" destOrd="0" presId="urn:microsoft.com/office/officeart/2008/layout/VerticalAccentList"/>
    <dgm:cxn modelId="{8D6D732F-3C7C-406E-8330-0A62BAA85328}" type="presParOf" srcId="{2E0B12A9-0C97-4EFE-B701-3BADAF00BF2D}" destId="{F826E8DB-2572-43F4-AF6C-74A690D984F0}" srcOrd="0" destOrd="0" presId="urn:microsoft.com/office/officeart/2008/layout/VerticalAccentList"/>
    <dgm:cxn modelId="{7D8E086D-8F4E-48FD-8AF1-0C7E0BE0E197}" type="presParOf" srcId="{2E0B12A9-0C97-4EFE-B701-3BADAF00BF2D}" destId="{248FF96E-CE73-41E5-8072-5B483BCB425C}" srcOrd="1" destOrd="0" presId="urn:microsoft.com/office/officeart/2008/layout/VerticalAccentList"/>
    <dgm:cxn modelId="{E52FCE13-EBD2-416E-975B-1A54BBC977C9}" type="presParOf" srcId="{2E0B12A9-0C97-4EFE-B701-3BADAF00BF2D}" destId="{191041D6-2E60-4614-9939-B33E06764E42}" srcOrd="2" destOrd="0" presId="urn:microsoft.com/office/officeart/2008/layout/VerticalAccentList"/>
    <dgm:cxn modelId="{44BEEBDA-9D34-4AAC-8AC1-A8ABC801279E}" type="presParOf" srcId="{2E0B12A9-0C97-4EFE-B701-3BADAF00BF2D}" destId="{852EC117-593C-4EB7-A9E8-1855AF768B3B}" srcOrd="3" destOrd="0" presId="urn:microsoft.com/office/officeart/2008/layout/VerticalAccentList"/>
    <dgm:cxn modelId="{43AFC49C-8342-4937-866A-2A7B282BDF4B}" type="presParOf" srcId="{2E0B12A9-0C97-4EFE-B701-3BADAF00BF2D}" destId="{CED21DD7-BCFB-47C4-BEEC-28A32C496C96}" srcOrd="4" destOrd="0" presId="urn:microsoft.com/office/officeart/2008/layout/VerticalAccentList"/>
    <dgm:cxn modelId="{3DB7C00B-564F-4C88-BE88-4E44880D5E2C}" type="presParOf" srcId="{2E0B12A9-0C97-4EFE-B701-3BADAF00BF2D}" destId="{D37BB348-A8D1-4795-BCCE-533F26B93259}" srcOrd="5" destOrd="0" presId="urn:microsoft.com/office/officeart/2008/layout/VerticalAccentList"/>
    <dgm:cxn modelId="{2283D745-3249-4270-A514-470A0F90E45B}" type="presParOf" srcId="{2E0B12A9-0C97-4EFE-B701-3BADAF00BF2D}" destId="{630D0FDA-9C82-4B97-80E6-9E674C8B9FF2}" srcOrd="6" destOrd="0" presId="urn:microsoft.com/office/officeart/2008/layout/VerticalAccentList"/>
    <dgm:cxn modelId="{4CAAE8D3-3ED6-407F-A2A4-2B69529DD1E6}" type="presParOf" srcId="{2E0B12A9-0C97-4EFE-B701-3BADAF00BF2D}" destId="{F92191E6-6BD3-459A-B4B5-46C1B9BF7A57}" srcOrd="7" destOrd="0" presId="urn:microsoft.com/office/officeart/2008/layout/VerticalAccentList"/>
    <dgm:cxn modelId="{4A4A02A4-F4EF-4B51-B1ED-03CBB3818403}" type="presParOf" srcId="{1F1A3D96-807E-4997-8A06-AD9A71D186E9}" destId="{84FC26FD-0486-4C1E-8D7B-AA239F49F46A}" srcOrd="2" destOrd="0" presId="urn:microsoft.com/office/officeart/2008/layout/VerticalAccentList"/>
    <dgm:cxn modelId="{DD6E1FFE-22A8-4CDD-B922-67B461B13473}" type="presParOf" srcId="{1F1A3D96-807E-4997-8A06-AD9A71D186E9}" destId="{50D6C026-FA11-478D-972C-0F7E3A68D118}" srcOrd="3" destOrd="0" presId="urn:microsoft.com/office/officeart/2008/layout/VerticalAccentList"/>
    <dgm:cxn modelId="{624243A4-D587-4721-B205-9B77127CA452}" type="presParOf" srcId="{50D6C026-FA11-478D-972C-0F7E3A68D118}" destId="{95BB8D35-7933-4D53-BA59-6B98E598FB85}" srcOrd="0" destOrd="0" presId="urn:microsoft.com/office/officeart/2008/layout/VerticalAccentList"/>
    <dgm:cxn modelId="{24DDD8B8-A4EF-4E33-9D71-447A57C8E26B}" type="presParOf" srcId="{1F1A3D96-807E-4997-8A06-AD9A71D186E9}" destId="{642A2746-EF4E-41F5-A419-B6E7B28E7260}" srcOrd="4" destOrd="0" presId="urn:microsoft.com/office/officeart/2008/layout/VerticalAccentList"/>
    <dgm:cxn modelId="{8F52BC06-BDEA-4390-B644-6D0B00EF98B4}" type="presParOf" srcId="{642A2746-EF4E-41F5-A419-B6E7B28E7260}" destId="{F2E76060-FCE3-4E49-AAB1-4FD46F8E2F66}" srcOrd="0" destOrd="0" presId="urn:microsoft.com/office/officeart/2008/layout/VerticalAccentList"/>
    <dgm:cxn modelId="{BEA4C603-F215-4ED6-A240-9FF7F8A82D36}" type="presParOf" srcId="{642A2746-EF4E-41F5-A419-B6E7B28E7260}" destId="{1CD3AF3D-E29D-4A9F-86C8-C34B617FC2CF}" srcOrd="1" destOrd="0" presId="urn:microsoft.com/office/officeart/2008/layout/VerticalAccentList"/>
    <dgm:cxn modelId="{5E925D75-E816-40A9-95EF-83E503080096}" type="presParOf" srcId="{642A2746-EF4E-41F5-A419-B6E7B28E7260}" destId="{72ADE818-CBCF-4534-B6F6-47AA0A672216}" srcOrd="2" destOrd="0" presId="urn:microsoft.com/office/officeart/2008/layout/VerticalAccentList"/>
    <dgm:cxn modelId="{D084C6F7-12B7-405E-A678-CA272DAAC9C2}" type="presParOf" srcId="{642A2746-EF4E-41F5-A419-B6E7B28E7260}" destId="{2AB58B6E-BEB9-4F32-B7DF-4AD7FE211324}" srcOrd="3" destOrd="0" presId="urn:microsoft.com/office/officeart/2008/layout/VerticalAccentList"/>
    <dgm:cxn modelId="{70184D33-B310-47A1-A8A2-E75C13704EB9}" type="presParOf" srcId="{642A2746-EF4E-41F5-A419-B6E7B28E7260}" destId="{355112F7-7776-47BC-B4CE-5078108FA2FE}" srcOrd="4" destOrd="0" presId="urn:microsoft.com/office/officeart/2008/layout/VerticalAccentList"/>
    <dgm:cxn modelId="{FD454465-9C9B-43C1-9686-5DC416CA3F0C}" type="presParOf" srcId="{642A2746-EF4E-41F5-A419-B6E7B28E7260}" destId="{4B7E6EAE-B08A-4527-B7D6-1EF51E1EF15D}" srcOrd="5" destOrd="0" presId="urn:microsoft.com/office/officeart/2008/layout/VerticalAccentList"/>
    <dgm:cxn modelId="{772E7DB8-EE92-4889-AE37-01492EAED091}" type="presParOf" srcId="{642A2746-EF4E-41F5-A419-B6E7B28E7260}" destId="{557AEF36-915B-4FC2-9140-D1109B9D4638}" srcOrd="6" destOrd="0" presId="urn:microsoft.com/office/officeart/2008/layout/VerticalAccentList"/>
    <dgm:cxn modelId="{59947725-B0BE-41B1-8878-7DFD13F8F942}" type="presParOf" srcId="{642A2746-EF4E-41F5-A419-B6E7B28E7260}" destId="{3100ED6C-7391-4379-A58D-77BE60D36F2E}"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26A83-AF07-4363-98DF-2EB07F95728D}">
      <dsp:nvSpPr>
        <dsp:cNvPr id="0" name=""/>
        <dsp:cNvSpPr/>
      </dsp:nvSpPr>
      <dsp:spPr>
        <a:xfrm>
          <a:off x="0" y="2257830"/>
          <a:ext cx="7772400" cy="49395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smtClean="0">
              <a:latin typeface="+mj-lt"/>
              <a:ea typeface="+mj-ea"/>
              <a:cs typeface="+mj-cs"/>
            </a:rPr>
            <a:t>Location and Delivery</a:t>
          </a:r>
          <a:endParaRPr lang="en-US" sz="1700" kern="1200" dirty="0" smtClean="0">
            <a:latin typeface="+mj-lt"/>
            <a:ea typeface="+mj-ea"/>
            <a:cs typeface="+mj-cs"/>
          </a:endParaRPr>
        </a:p>
      </dsp:txBody>
      <dsp:txXfrm>
        <a:off x="0" y="2257830"/>
        <a:ext cx="7772400" cy="493958"/>
      </dsp:txXfrm>
    </dsp:sp>
    <dsp:sp modelId="{17DC0353-1A70-4F57-AA6B-7B71A5324057}">
      <dsp:nvSpPr>
        <dsp:cNvPr id="0" name=""/>
        <dsp:cNvSpPr/>
      </dsp:nvSpPr>
      <dsp:spPr>
        <a:xfrm rot="10800000">
          <a:off x="0" y="1505532"/>
          <a:ext cx="7772400" cy="759707"/>
        </a:xfrm>
        <a:prstGeom prst="upArrowCallout">
          <a:avLst/>
        </a:prstGeom>
        <a:solidFill>
          <a:schemeClr val="accent5">
            <a:hueOff val="-165559"/>
            <a:satOff val="1512"/>
            <a:lumOff val="35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smtClean="0">
              <a:latin typeface="+mj-lt"/>
              <a:ea typeface="+mj-ea"/>
              <a:cs typeface="+mj-cs"/>
            </a:rPr>
            <a:t>Learning Services</a:t>
          </a:r>
          <a:endParaRPr lang="en-US" sz="1700" kern="1200" dirty="0" smtClean="0">
            <a:latin typeface="+mj-lt"/>
            <a:ea typeface="+mj-ea"/>
            <a:cs typeface="+mj-cs"/>
          </a:endParaRPr>
        </a:p>
      </dsp:txBody>
      <dsp:txXfrm rot="10800000">
        <a:off x="0" y="1505532"/>
        <a:ext cx="7772400" cy="493635"/>
      </dsp:txXfrm>
    </dsp:sp>
    <dsp:sp modelId="{5D25C5CC-07FF-4348-94B4-AC87B870C5A0}">
      <dsp:nvSpPr>
        <dsp:cNvPr id="0" name=""/>
        <dsp:cNvSpPr/>
      </dsp:nvSpPr>
      <dsp:spPr>
        <a:xfrm rot="10800000">
          <a:off x="0" y="753234"/>
          <a:ext cx="7772400" cy="759707"/>
        </a:xfrm>
        <a:prstGeom prst="upArrowCallout">
          <a:avLst/>
        </a:prstGeom>
        <a:solidFill>
          <a:schemeClr val="accent5">
            <a:hueOff val="-331118"/>
            <a:satOff val="3025"/>
            <a:lumOff val="71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smtClean="0">
              <a:latin typeface="+mj-lt"/>
              <a:ea typeface="+mj-ea"/>
              <a:cs typeface="+mj-cs"/>
            </a:rPr>
            <a:t>Personnel</a:t>
          </a:r>
          <a:endParaRPr lang="en-US" sz="1700" kern="1200" dirty="0" smtClean="0">
            <a:latin typeface="+mj-lt"/>
            <a:ea typeface="+mj-ea"/>
            <a:cs typeface="+mj-cs"/>
          </a:endParaRPr>
        </a:p>
      </dsp:txBody>
      <dsp:txXfrm rot="10800000">
        <a:off x="0" y="753234"/>
        <a:ext cx="7772400" cy="493635"/>
      </dsp:txXfrm>
    </dsp:sp>
    <dsp:sp modelId="{48B7CFFA-092B-49D7-9670-19C4766CDFC6}">
      <dsp:nvSpPr>
        <dsp:cNvPr id="0" name=""/>
        <dsp:cNvSpPr/>
      </dsp:nvSpPr>
      <dsp:spPr>
        <a:xfrm rot="10800000">
          <a:off x="0" y="935"/>
          <a:ext cx="7772400" cy="759707"/>
        </a:xfrm>
        <a:prstGeom prst="upArrowCallout">
          <a:avLst/>
        </a:prstGeom>
        <a:solidFill>
          <a:schemeClr val="accent5">
            <a:hueOff val="-496676"/>
            <a:satOff val="4537"/>
            <a:lumOff val="1078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smtClean="0">
              <a:latin typeface="+mj-lt"/>
              <a:ea typeface="+mj-ea"/>
              <a:cs typeface="+mj-cs"/>
            </a:rPr>
            <a:t>General</a:t>
          </a:r>
          <a:endParaRPr lang="en-US" sz="1700" kern="1200" dirty="0"/>
        </a:p>
      </dsp:txBody>
      <dsp:txXfrm rot="10800000">
        <a:off x="0" y="935"/>
        <a:ext cx="7772400" cy="4936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47140-CCE2-43E4-84C6-EA6EA8C140CA}">
      <dsp:nvSpPr>
        <dsp:cNvPr id="0" name=""/>
        <dsp:cNvSpPr/>
      </dsp:nvSpPr>
      <dsp:spPr>
        <a:xfrm>
          <a:off x="-3945823" y="-605816"/>
          <a:ext cx="4702429" cy="4702429"/>
        </a:xfrm>
        <a:prstGeom prst="blockArc">
          <a:avLst>
            <a:gd name="adj1" fmla="val 18900000"/>
            <a:gd name="adj2" fmla="val 2700000"/>
            <a:gd name="adj3" fmla="val 459"/>
          </a:avLst>
        </a:pr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C89311-32A4-4CD3-9E47-C2A58B43C622}">
      <dsp:nvSpPr>
        <dsp:cNvPr id="0" name=""/>
        <dsp:cNvSpPr/>
      </dsp:nvSpPr>
      <dsp:spPr>
        <a:xfrm>
          <a:off x="396499" y="268372"/>
          <a:ext cx="7872692" cy="537024"/>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26263" tIns="30480" rIns="30480" bIns="30480" numCol="1" spcCol="1270" anchor="ctr" anchorCtr="0">
          <a:noAutofit/>
        </a:bodyPr>
        <a:lstStyle/>
        <a:p>
          <a:pPr lvl="0" algn="l" defTabSz="533400">
            <a:lnSpc>
              <a:spcPct val="90000"/>
            </a:lnSpc>
            <a:spcBef>
              <a:spcPct val="0"/>
            </a:spcBef>
            <a:spcAft>
              <a:spcPct val="35000"/>
            </a:spcAft>
          </a:pPr>
          <a:r>
            <a:rPr lang="en-US" sz="1200" b="0" i="0" kern="1200" dirty="0" smtClean="0"/>
            <a:t>Meet all program requirements, including staff, metrics and Certified Cisco Systems Instructors (CCSI)</a:t>
          </a:r>
          <a:endParaRPr lang="en-US" sz="1200" b="0" i="0" kern="1200" dirty="0"/>
        </a:p>
      </dsp:txBody>
      <dsp:txXfrm>
        <a:off x="396499" y="268372"/>
        <a:ext cx="7872692" cy="537024"/>
      </dsp:txXfrm>
    </dsp:sp>
    <dsp:sp modelId="{55FBD13D-FD75-4801-A145-84EF6B68A5E2}">
      <dsp:nvSpPr>
        <dsp:cNvPr id="0" name=""/>
        <dsp:cNvSpPr/>
      </dsp:nvSpPr>
      <dsp:spPr>
        <a:xfrm>
          <a:off x="60859" y="201244"/>
          <a:ext cx="671280" cy="671280"/>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30869C3B-2FC0-4E2A-BE20-DB1E083A18FD}">
      <dsp:nvSpPr>
        <dsp:cNvPr id="0" name=""/>
        <dsp:cNvSpPr/>
      </dsp:nvSpPr>
      <dsp:spPr>
        <a:xfrm>
          <a:off x="704387" y="1045473"/>
          <a:ext cx="7564803" cy="537024"/>
        </a:xfrm>
        <a:prstGeom prst="rect">
          <a:avLst/>
        </a:prstGeom>
        <a:gradFill rotWithShape="0">
          <a:gsLst>
            <a:gs pos="0">
              <a:schemeClr val="accent5">
                <a:hueOff val="-165559"/>
                <a:satOff val="1512"/>
                <a:lumOff val="3595"/>
                <a:alphaOff val="0"/>
                <a:tint val="50000"/>
                <a:satMod val="300000"/>
              </a:schemeClr>
            </a:gs>
            <a:gs pos="35000">
              <a:schemeClr val="accent5">
                <a:hueOff val="-165559"/>
                <a:satOff val="1512"/>
                <a:lumOff val="3595"/>
                <a:alphaOff val="0"/>
                <a:tint val="37000"/>
                <a:satMod val="300000"/>
              </a:schemeClr>
            </a:gs>
            <a:gs pos="100000">
              <a:schemeClr val="accent5">
                <a:hueOff val="-165559"/>
                <a:satOff val="1512"/>
                <a:lumOff val="359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26263" tIns="33020" rIns="33020" bIns="33020" numCol="1" spcCol="1270" anchor="ctr" anchorCtr="0">
          <a:noAutofit/>
        </a:bodyPr>
        <a:lstStyle/>
        <a:p>
          <a:pPr lvl="0" algn="l" defTabSz="577850">
            <a:lnSpc>
              <a:spcPct val="90000"/>
            </a:lnSpc>
            <a:spcBef>
              <a:spcPct val="0"/>
            </a:spcBef>
            <a:spcAft>
              <a:spcPct val="35000"/>
            </a:spcAft>
          </a:pPr>
          <a:r>
            <a:rPr lang="en-US" sz="1300" b="0" i="0" kern="1200" dirty="0" smtClean="0"/>
            <a:t>Cease all unauthorized Cisco training</a:t>
          </a:r>
          <a:endParaRPr lang="en-US" sz="1300" b="0" i="0" kern="1200" dirty="0"/>
        </a:p>
      </dsp:txBody>
      <dsp:txXfrm>
        <a:off x="704387" y="1045473"/>
        <a:ext cx="7564803" cy="537024"/>
      </dsp:txXfrm>
    </dsp:sp>
    <dsp:sp modelId="{BF305CD3-ED15-4956-B971-1D2AB6F88000}">
      <dsp:nvSpPr>
        <dsp:cNvPr id="0" name=""/>
        <dsp:cNvSpPr/>
      </dsp:nvSpPr>
      <dsp:spPr>
        <a:xfrm>
          <a:off x="368747" y="1006920"/>
          <a:ext cx="671280" cy="671280"/>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165559"/>
              <a:satOff val="1512"/>
              <a:lumOff val="3595"/>
              <a:alphaOff val="0"/>
            </a:schemeClr>
          </a:solidFill>
          <a:prstDash val="solid"/>
        </a:ln>
        <a:effectLst/>
      </dsp:spPr>
      <dsp:style>
        <a:lnRef idx="1">
          <a:scrgbClr r="0" g="0" b="0"/>
        </a:lnRef>
        <a:fillRef idx="2">
          <a:scrgbClr r="0" g="0" b="0"/>
        </a:fillRef>
        <a:effectRef idx="0">
          <a:scrgbClr r="0" g="0" b="0"/>
        </a:effectRef>
        <a:fontRef idx="minor"/>
      </dsp:style>
    </dsp:sp>
    <dsp:sp modelId="{EEBEF7D3-F333-4DB0-8DC5-1E3834F6FBF5}">
      <dsp:nvSpPr>
        <dsp:cNvPr id="0" name=""/>
        <dsp:cNvSpPr/>
      </dsp:nvSpPr>
      <dsp:spPr>
        <a:xfrm>
          <a:off x="704387" y="1879723"/>
          <a:ext cx="7564803" cy="537024"/>
        </a:xfrm>
        <a:prstGeom prst="rect">
          <a:avLst/>
        </a:prstGeom>
        <a:gradFill rotWithShape="0">
          <a:gsLst>
            <a:gs pos="0">
              <a:schemeClr val="accent5">
                <a:hueOff val="-331118"/>
                <a:satOff val="3025"/>
                <a:lumOff val="7190"/>
                <a:alphaOff val="0"/>
                <a:tint val="50000"/>
                <a:satMod val="300000"/>
              </a:schemeClr>
            </a:gs>
            <a:gs pos="35000">
              <a:schemeClr val="accent5">
                <a:hueOff val="-331118"/>
                <a:satOff val="3025"/>
                <a:lumOff val="7190"/>
                <a:alphaOff val="0"/>
                <a:tint val="37000"/>
                <a:satMod val="300000"/>
              </a:schemeClr>
            </a:gs>
            <a:gs pos="100000">
              <a:schemeClr val="accent5">
                <a:hueOff val="-331118"/>
                <a:satOff val="3025"/>
                <a:lumOff val="719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26263" tIns="33020" rIns="33020" bIns="33020" numCol="1" spcCol="1270" anchor="ctr" anchorCtr="0">
          <a:noAutofit/>
        </a:bodyPr>
        <a:lstStyle/>
        <a:p>
          <a:pPr lvl="0" algn="l" defTabSz="577850">
            <a:lnSpc>
              <a:spcPct val="90000"/>
            </a:lnSpc>
            <a:spcBef>
              <a:spcPct val="0"/>
            </a:spcBef>
            <a:spcAft>
              <a:spcPct val="35000"/>
            </a:spcAft>
          </a:pPr>
          <a:r>
            <a:rPr lang="en-US" sz="1300" b="0" i="0" kern="1200" smtClean="0"/>
            <a:t>Follow Cisco's branding guideline in their web sites and marketing assets</a:t>
          </a:r>
          <a:endParaRPr lang="en-US" sz="1300" b="0" i="0" kern="1200"/>
        </a:p>
      </dsp:txBody>
      <dsp:txXfrm>
        <a:off x="704387" y="1879723"/>
        <a:ext cx="7564803" cy="537024"/>
      </dsp:txXfrm>
    </dsp:sp>
    <dsp:sp modelId="{65D37900-6A4E-47B9-8D1E-11D352CF80A3}">
      <dsp:nvSpPr>
        <dsp:cNvPr id="0" name=""/>
        <dsp:cNvSpPr/>
      </dsp:nvSpPr>
      <dsp:spPr>
        <a:xfrm>
          <a:off x="368747" y="1812595"/>
          <a:ext cx="671280" cy="671280"/>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331118"/>
              <a:satOff val="3025"/>
              <a:lumOff val="7190"/>
              <a:alphaOff val="0"/>
            </a:schemeClr>
          </a:solidFill>
          <a:prstDash val="solid"/>
        </a:ln>
        <a:effectLst/>
      </dsp:spPr>
      <dsp:style>
        <a:lnRef idx="1">
          <a:scrgbClr r="0" g="0" b="0"/>
        </a:lnRef>
        <a:fillRef idx="2">
          <a:scrgbClr r="0" g="0" b="0"/>
        </a:fillRef>
        <a:effectRef idx="0">
          <a:scrgbClr r="0" g="0" b="0"/>
        </a:effectRef>
        <a:fontRef idx="minor"/>
      </dsp:style>
    </dsp:sp>
    <dsp:sp modelId="{DE3D7771-443D-43C6-92DB-557D45389568}">
      <dsp:nvSpPr>
        <dsp:cNvPr id="0" name=""/>
        <dsp:cNvSpPr/>
      </dsp:nvSpPr>
      <dsp:spPr>
        <a:xfrm>
          <a:off x="396499" y="2685399"/>
          <a:ext cx="7872692" cy="537024"/>
        </a:xfrm>
        <a:prstGeom prst="rect">
          <a:avLst/>
        </a:prstGeom>
        <a:gradFill rotWithShape="0">
          <a:gsLst>
            <a:gs pos="0">
              <a:schemeClr val="accent5">
                <a:hueOff val="-496676"/>
                <a:satOff val="4537"/>
                <a:lumOff val="10785"/>
                <a:alphaOff val="0"/>
                <a:tint val="50000"/>
                <a:satMod val="300000"/>
              </a:schemeClr>
            </a:gs>
            <a:gs pos="35000">
              <a:schemeClr val="accent5">
                <a:hueOff val="-496676"/>
                <a:satOff val="4537"/>
                <a:lumOff val="10785"/>
                <a:alphaOff val="0"/>
                <a:tint val="37000"/>
                <a:satMod val="300000"/>
              </a:schemeClr>
            </a:gs>
            <a:gs pos="100000">
              <a:schemeClr val="accent5">
                <a:hueOff val="-496676"/>
                <a:satOff val="4537"/>
                <a:lumOff val="1078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26263" tIns="33020" rIns="33020" bIns="33020" numCol="1" spcCol="1270" anchor="ctr" anchorCtr="0">
          <a:noAutofit/>
        </a:bodyPr>
        <a:lstStyle/>
        <a:p>
          <a:pPr lvl="0" algn="l" defTabSz="577850">
            <a:lnSpc>
              <a:spcPct val="90000"/>
            </a:lnSpc>
            <a:spcBef>
              <a:spcPct val="0"/>
            </a:spcBef>
            <a:spcAft>
              <a:spcPct val="35000"/>
            </a:spcAft>
          </a:pPr>
          <a:r>
            <a:rPr lang="en-US" sz="1300" b="0" i="0" kern="1200" dirty="0" smtClean="0"/>
            <a:t>Maintain their information in </a:t>
          </a:r>
          <a:r>
            <a:rPr lang="en-US" sz="1300" b="0" i="0" kern="1200" dirty="0" smtClean="0">
              <a:hlinkClick xmlns:r="http://schemas.openxmlformats.org/officeDocument/2006/relationships" r:id="rId1"/>
            </a:rPr>
            <a:t>Partner Self Service (PSS)</a:t>
          </a:r>
          <a:r>
            <a:rPr lang="en-US" sz="1300" b="0" i="0" kern="1200" dirty="0" smtClean="0"/>
            <a:t> and the </a:t>
          </a:r>
          <a:r>
            <a:rPr lang="en-US" sz="1300" b="0" i="0" kern="1200" dirty="0" smtClean="0">
              <a:hlinkClick xmlns:r="http://schemas.openxmlformats.org/officeDocument/2006/relationships" r:id="rId2"/>
            </a:rPr>
            <a:t>Learning Partner Management System (LPMS)</a:t>
          </a:r>
          <a:r>
            <a:rPr lang="en-US" sz="1300" b="0" i="0" kern="1200" dirty="0" smtClean="0"/>
            <a:t>* with up-to-date company profile, required staff, and CCSI information</a:t>
          </a:r>
          <a:endParaRPr lang="en-US" sz="1300" b="0" i="0" kern="1200" dirty="0"/>
        </a:p>
      </dsp:txBody>
      <dsp:txXfrm>
        <a:off x="396499" y="2685399"/>
        <a:ext cx="7872692" cy="537024"/>
      </dsp:txXfrm>
    </dsp:sp>
    <dsp:sp modelId="{DDA7FE68-C580-4B06-B516-61087B8CEB4D}">
      <dsp:nvSpPr>
        <dsp:cNvPr id="0" name=""/>
        <dsp:cNvSpPr/>
      </dsp:nvSpPr>
      <dsp:spPr>
        <a:xfrm>
          <a:off x="60859" y="2618271"/>
          <a:ext cx="671280" cy="671280"/>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496676"/>
              <a:satOff val="4537"/>
              <a:lumOff val="10785"/>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36604-3D85-417C-BC50-B31CBA2C5922}">
      <dsp:nvSpPr>
        <dsp:cNvPr id="0" name=""/>
        <dsp:cNvSpPr/>
      </dsp:nvSpPr>
      <dsp:spPr>
        <a:xfrm>
          <a:off x="0" y="208650"/>
          <a:ext cx="8039100" cy="58275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3923" tIns="208280" rIns="623923"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dirty="0" smtClean="0"/>
            <a:t>The individual responsible for the day-to-day support of a particular customer's account with a business, and who serves as the primary point of contact between the customer and the Learning Partner for all Cisco Training needs.</a:t>
          </a:r>
          <a:endParaRPr lang="en-US" sz="1000" kern="1200" dirty="0"/>
        </a:p>
      </dsp:txBody>
      <dsp:txXfrm>
        <a:off x="0" y="208650"/>
        <a:ext cx="8039100" cy="582750"/>
      </dsp:txXfrm>
    </dsp:sp>
    <dsp:sp modelId="{1B88AB7A-4C20-4939-B21B-CB75CB360C37}">
      <dsp:nvSpPr>
        <dsp:cNvPr id="0" name=""/>
        <dsp:cNvSpPr/>
      </dsp:nvSpPr>
      <dsp:spPr>
        <a:xfrm>
          <a:off x="401955" y="61049"/>
          <a:ext cx="5627370" cy="2952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2701" tIns="0" rIns="212701" bIns="0" numCol="1" spcCol="1270" anchor="ctr" anchorCtr="0">
          <a:noAutofit/>
        </a:bodyPr>
        <a:lstStyle/>
        <a:p>
          <a:pPr lvl="0" algn="l" defTabSz="444500">
            <a:lnSpc>
              <a:spcPct val="90000"/>
            </a:lnSpc>
            <a:spcBef>
              <a:spcPct val="0"/>
            </a:spcBef>
            <a:spcAft>
              <a:spcPct val="35000"/>
            </a:spcAft>
          </a:pPr>
          <a:r>
            <a:rPr lang="en-US" sz="1000" b="1" i="0" kern="1200" dirty="0" smtClean="0"/>
            <a:t>Account Manager</a:t>
          </a:r>
          <a:endParaRPr lang="en-US" sz="1000" kern="1200" dirty="0"/>
        </a:p>
      </dsp:txBody>
      <dsp:txXfrm>
        <a:off x="416365" y="75459"/>
        <a:ext cx="5598550" cy="266380"/>
      </dsp:txXfrm>
    </dsp:sp>
    <dsp:sp modelId="{1549C954-A035-4DDF-9245-6962B95E225F}">
      <dsp:nvSpPr>
        <dsp:cNvPr id="0" name=""/>
        <dsp:cNvSpPr/>
      </dsp:nvSpPr>
      <dsp:spPr>
        <a:xfrm>
          <a:off x="0" y="993000"/>
          <a:ext cx="8039100" cy="582750"/>
        </a:xfrm>
        <a:prstGeom prst="rect">
          <a:avLst/>
        </a:prstGeom>
        <a:solidFill>
          <a:schemeClr val="lt1">
            <a:alpha val="90000"/>
            <a:hueOff val="0"/>
            <a:satOff val="0"/>
            <a:lumOff val="0"/>
            <a:alphaOff val="0"/>
          </a:schemeClr>
        </a:solidFill>
        <a:ln w="25400" cap="flat" cmpd="sng" algn="ctr">
          <a:solidFill>
            <a:schemeClr val="accent5">
              <a:hueOff val="-165559"/>
              <a:satOff val="1512"/>
              <a:lumOff val="35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3923" tIns="208280" rIns="623923"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dirty="0" smtClean="0"/>
            <a:t>Learning Partner must have at least one individual assigned as the point-of-contact for Learning Partner Program related management.</a:t>
          </a:r>
          <a:endParaRPr lang="en-US" sz="1000" b="0" i="0" kern="1200" dirty="0"/>
        </a:p>
      </dsp:txBody>
      <dsp:txXfrm>
        <a:off x="0" y="993000"/>
        <a:ext cx="8039100" cy="582750"/>
      </dsp:txXfrm>
    </dsp:sp>
    <dsp:sp modelId="{74F9EFAF-E860-4D8D-970B-53136FA21388}">
      <dsp:nvSpPr>
        <dsp:cNvPr id="0" name=""/>
        <dsp:cNvSpPr/>
      </dsp:nvSpPr>
      <dsp:spPr>
        <a:xfrm>
          <a:off x="401955" y="845400"/>
          <a:ext cx="5627370" cy="295200"/>
        </a:xfrm>
        <a:prstGeom prst="roundRect">
          <a:avLst/>
        </a:prstGeom>
        <a:solidFill>
          <a:schemeClr val="accent5">
            <a:hueOff val="-165559"/>
            <a:satOff val="1512"/>
            <a:lumOff val="35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2701" tIns="0" rIns="212701" bIns="0" numCol="1" spcCol="1270" anchor="ctr" anchorCtr="0">
          <a:noAutofit/>
        </a:bodyPr>
        <a:lstStyle/>
        <a:p>
          <a:pPr lvl="0" algn="l" defTabSz="444500">
            <a:lnSpc>
              <a:spcPct val="90000"/>
            </a:lnSpc>
            <a:spcBef>
              <a:spcPct val="0"/>
            </a:spcBef>
            <a:spcAft>
              <a:spcPct val="35000"/>
            </a:spcAft>
          </a:pPr>
          <a:r>
            <a:rPr lang="en-US" sz="1000" b="1" i="0" kern="1200" smtClean="0"/>
            <a:t>Cisco Engagement Manager</a:t>
          </a:r>
          <a:endParaRPr lang="en-US" sz="1000" b="1" i="0" kern="1200"/>
        </a:p>
      </dsp:txBody>
      <dsp:txXfrm>
        <a:off x="416365" y="859810"/>
        <a:ext cx="5598550" cy="266380"/>
      </dsp:txXfrm>
    </dsp:sp>
    <dsp:sp modelId="{995A82B0-58B7-4E59-B5B8-106D51F29D4E}">
      <dsp:nvSpPr>
        <dsp:cNvPr id="0" name=""/>
        <dsp:cNvSpPr/>
      </dsp:nvSpPr>
      <dsp:spPr>
        <a:xfrm>
          <a:off x="0" y="1777350"/>
          <a:ext cx="8039100" cy="425250"/>
        </a:xfrm>
        <a:prstGeom prst="rect">
          <a:avLst/>
        </a:prstGeom>
        <a:solidFill>
          <a:schemeClr val="lt1">
            <a:alpha val="90000"/>
            <a:hueOff val="0"/>
            <a:satOff val="0"/>
            <a:lumOff val="0"/>
            <a:alphaOff val="0"/>
          </a:schemeClr>
        </a:solidFill>
        <a:ln w="25400" cap="flat" cmpd="sng" algn="ctr">
          <a:solidFill>
            <a:schemeClr val="accent5">
              <a:hueOff val="-331118"/>
              <a:satOff val="3025"/>
              <a:lumOff val="71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3923" tIns="208280" rIns="623923"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dirty="0" smtClean="0"/>
            <a:t>The individual responsible for all labs (onsite and remote) used for Cisco courses.</a:t>
          </a:r>
          <a:endParaRPr lang="en-US" sz="1000" b="0" i="0" kern="1200" dirty="0"/>
        </a:p>
      </dsp:txBody>
      <dsp:txXfrm>
        <a:off x="0" y="1777350"/>
        <a:ext cx="8039100" cy="425250"/>
      </dsp:txXfrm>
    </dsp:sp>
    <dsp:sp modelId="{DB98E61C-3DB5-40CC-9394-B858063B00E6}">
      <dsp:nvSpPr>
        <dsp:cNvPr id="0" name=""/>
        <dsp:cNvSpPr/>
      </dsp:nvSpPr>
      <dsp:spPr>
        <a:xfrm>
          <a:off x="401955" y="1629750"/>
          <a:ext cx="5627370" cy="295200"/>
        </a:xfrm>
        <a:prstGeom prst="roundRect">
          <a:avLst/>
        </a:prstGeom>
        <a:solidFill>
          <a:schemeClr val="accent5">
            <a:hueOff val="-331118"/>
            <a:satOff val="3025"/>
            <a:lumOff val="71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2701" tIns="0" rIns="212701" bIns="0" numCol="1" spcCol="1270" anchor="ctr" anchorCtr="0">
          <a:noAutofit/>
        </a:bodyPr>
        <a:lstStyle/>
        <a:p>
          <a:pPr lvl="0" algn="l" defTabSz="444500">
            <a:lnSpc>
              <a:spcPct val="90000"/>
            </a:lnSpc>
            <a:spcBef>
              <a:spcPct val="0"/>
            </a:spcBef>
            <a:spcAft>
              <a:spcPct val="35000"/>
            </a:spcAft>
          </a:pPr>
          <a:r>
            <a:rPr lang="en-US" sz="1000" b="1" i="0" kern="1200" smtClean="0"/>
            <a:t>Lab Manager</a:t>
          </a:r>
          <a:endParaRPr lang="en-US" sz="1000" b="1" i="0" kern="1200"/>
        </a:p>
      </dsp:txBody>
      <dsp:txXfrm>
        <a:off x="416365" y="1644160"/>
        <a:ext cx="5598550" cy="266380"/>
      </dsp:txXfrm>
    </dsp:sp>
    <dsp:sp modelId="{C318D453-A466-499C-85C1-17BAF393BC27}">
      <dsp:nvSpPr>
        <dsp:cNvPr id="0" name=""/>
        <dsp:cNvSpPr/>
      </dsp:nvSpPr>
      <dsp:spPr>
        <a:xfrm>
          <a:off x="0" y="2404200"/>
          <a:ext cx="8039100" cy="582750"/>
        </a:xfrm>
        <a:prstGeom prst="rect">
          <a:avLst/>
        </a:prstGeom>
        <a:solidFill>
          <a:schemeClr val="lt1">
            <a:alpha val="90000"/>
            <a:hueOff val="0"/>
            <a:satOff val="0"/>
            <a:lumOff val="0"/>
            <a:alphaOff val="0"/>
          </a:schemeClr>
        </a:solidFill>
        <a:ln w="25400" cap="flat" cmpd="sng" algn="ctr">
          <a:solidFill>
            <a:schemeClr val="accent5">
              <a:hueOff val="-496676"/>
              <a:satOff val="4537"/>
              <a:lumOff val="107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3923" tIns="208280" rIns="623923"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dirty="0" smtClean="0"/>
            <a:t>Means an individual who has been certified as a CCSI, remains in good standing, and is currently sponsored by a Learning Partner in good standing.</a:t>
          </a:r>
          <a:endParaRPr lang="en-US" sz="1000" b="0" i="0" kern="1200" dirty="0"/>
        </a:p>
      </dsp:txBody>
      <dsp:txXfrm>
        <a:off x="0" y="2404200"/>
        <a:ext cx="8039100" cy="582750"/>
      </dsp:txXfrm>
    </dsp:sp>
    <dsp:sp modelId="{8B7AC49E-CFD4-421D-BE26-ED6CB7D86E05}">
      <dsp:nvSpPr>
        <dsp:cNvPr id="0" name=""/>
        <dsp:cNvSpPr/>
      </dsp:nvSpPr>
      <dsp:spPr>
        <a:xfrm>
          <a:off x="401955" y="2256600"/>
          <a:ext cx="5627370" cy="295200"/>
        </a:xfrm>
        <a:prstGeom prst="roundRect">
          <a:avLst/>
        </a:prstGeom>
        <a:solidFill>
          <a:schemeClr val="accent5">
            <a:hueOff val="-496676"/>
            <a:satOff val="4537"/>
            <a:lumOff val="1078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2701" tIns="0" rIns="212701" bIns="0" numCol="1" spcCol="1270" anchor="ctr" anchorCtr="0">
          <a:noAutofit/>
        </a:bodyPr>
        <a:lstStyle/>
        <a:p>
          <a:pPr lvl="0" algn="l" defTabSz="444500">
            <a:lnSpc>
              <a:spcPct val="90000"/>
            </a:lnSpc>
            <a:spcBef>
              <a:spcPct val="0"/>
            </a:spcBef>
            <a:spcAft>
              <a:spcPct val="35000"/>
            </a:spcAft>
          </a:pPr>
          <a:r>
            <a:rPr lang="en-US" sz="1000" b="1" i="0" kern="1200" smtClean="0"/>
            <a:t>Instructor</a:t>
          </a:r>
          <a:endParaRPr lang="en-US" sz="1000" b="1" i="0" kern="1200"/>
        </a:p>
      </dsp:txBody>
      <dsp:txXfrm>
        <a:off x="416365" y="2271010"/>
        <a:ext cx="5598550" cy="266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65EADC-8E63-474C-AE83-4541169BB737}">
      <dsp:nvSpPr>
        <dsp:cNvPr id="0" name=""/>
        <dsp:cNvSpPr/>
      </dsp:nvSpPr>
      <dsp:spPr>
        <a:xfrm>
          <a:off x="0" y="338861"/>
          <a:ext cx="8362950" cy="42525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9058" tIns="208280" rIns="649058"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dirty="0" smtClean="0"/>
            <a:t>Learning Partners provide personalized curriculum maps to students.</a:t>
          </a:r>
          <a:endParaRPr lang="en-US" sz="1000" b="0" i="0" kern="1200" dirty="0"/>
        </a:p>
      </dsp:txBody>
      <dsp:txXfrm>
        <a:off x="0" y="338861"/>
        <a:ext cx="8362950" cy="425250"/>
      </dsp:txXfrm>
    </dsp:sp>
    <dsp:sp modelId="{1EE100A5-94ED-4A64-9B76-06B6B3AE4745}">
      <dsp:nvSpPr>
        <dsp:cNvPr id="0" name=""/>
        <dsp:cNvSpPr/>
      </dsp:nvSpPr>
      <dsp:spPr>
        <a:xfrm>
          <a:off x="418147" y="191261"/>
          <a:ext cx="6492216" cy="295200"/>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1270" tIns="0" rIns="221270" bIns="0" numCol="1" spcCol="1270" anchor="ctr" anchorCtr="0">
          <a:noAutofit/>
        </a:bodyPr>
        <a:lstStyle/>
        <a:p>
          <a:pPr lvl="0" algn="l" defTabSz="711200">
            <a:lnSpc>
              <a:spcPct val="90000"/>
            </a:lnSpc>
            <a:spcBef>
              <a:spcPct val="0"/>
            </a:spcBef>
            <a:spcAft>
              <a:spcPct val="35000"/>
            </a:spcAft>
          </a:pPr>
          <a:r>
            <a:rPr lang="en-US" sz="1600" b="1" i="0" kern="1200" dirty="0" smtClean="0"/>
            <a:t>Personal Curriculum Tracking</a:t>
          </a:r>
          <a:endParaRPr lang="en-US" sz="1600" b="1" i="0" kern="1200" dirty="0"/>
        </a:p>
      </dsp:txBody>
      <dsp:txXfrm>
        <a:off x="432557" y="205671"/>
        <a:ext cx="6463396" cy="266380"/>
      </dsp:txXfrm>
    </dsp:sp>
    <dsp:sp modelId="{C6607C5F-852A-4E54-9D14-CB8D8EDF1DFD}">
      <dsp:nvSpPr>
        <dsp:cNvPr id="0" name=""/>
        <dsp:cNvSpPr/>
      </dsp:nvSpPr>
      <dsp:spPr>
        <a:xfrm>
          <a:off x="0" y="953144"/>
          <a:ext cx="8362950" cy="582750"/>
        </a:xfrm>
        <a:prstGeom prst="rect">
          <a:avLst/>
        </a:prstGeom>
        <a:solidFill>
          <a:schemeClr val="lt1">
            <a:alpha val="90000"/>
            <a:hueOff val="0"/>
            <a:satOff val="0"/>
            <a:lumOff val="0"/>
            <a:alphaOff val="0"/>
          </a:schemeClr>
        </a:solidFill>
        <a:ln w="25400" cap="flat" cmpd="sng" algn="ctr">
          <a:solidFill>
            <a:schemeClr val="accent5">
              <a:hueOff val="-124169"/>
              <a:satOff val="1134"/>
              <a:lumOff val="26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9058" tIns="208280" rIns="649058"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dirty="0" smtClean="0"/>
            <a:t>Learning Partners must present a series of assessment questions to customers either before the class to determine the exact learning requirements or after the class to determine customer knowledge gained from the training.</a:t>
          </a:r>
          <a:endParaRPr lang="en-US" sz="1000" b="0" i="0" kern="1200" dirty="0"/>
        </a:p>
      </dsp:txBody>
      <dsp:txXfrm>
        <a:off x="0" y="953144"/>
        <a:ext cx="8362950" cy="582750"/>
      </dsp:txXfrm>
    </dsp:sp>
    <dsp:sp modelId="{E209136C-7AF7-439C-A3CA-D49FBE6D95FB}">
      <dsp:nvSpPr>
        <dsp:cNvPr id="0" name=""/>
        <dsp:cNvSpPr/>
      </dsp:nvSpPr>
      <dsp:spPr>
        <a:xfrm>
          <a:off x="418147" y="818111"/>
          <a:ext cx="6492216" cy="282633"/>
        </a:xfrm>
        <a:prstGeom prst="roundRect">
          <a:avLst/>
        </a:prstGeom>
        <a:solidFill>
          <a:schemeClr val="accent5">
            <a:hueOff val="-124169"/>
            <a:satOff val="1134"/>
            <a:lumOff val="269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1270" tIns="0" rIns="221270" bIns="0" numCol="1" spcCol="1270" anchor="ctr" anchorCtr="0">
          <a:noAutofit/>
        </a:bodyPr>
        <a:lstStyle/>
        <a:p>
          <a:pPr lvl="0" algn="l" defTabSz="711200">
            <a:lnSpc>
              <a:spcPct val="90000"/>
            </a:lnSpc>
            <a:spcBef>
              <a:spcPct val="0"/>
            </a:spcBef>
            <a:spcAft>
              <a:spcPct val="35000"/>
            </a:spcAft>
          </a:pPr>
          <a:r>
            <a:rPr lang="en-US" sz="1600" b="1" i="0" kern="1200" dirty="0" smtClean="0"/>
            <a:t>Pre- and Post-Class Assessments</a:t>
          </a:r>
          <a:endParaRPr lang="en-US" sz="1600" b="1" i="0" kern="1200" dirty="0"/>
        </a:p>
      </dsp:txBody>
      <dsp:txXfrm>
        <a:off x="431944" y="831908"/>
        <a:ext cx="6464622" cy="255039"/>
      </dsp:txXfrm>
    </dsp:sp>
    <dsp:sp modelId="{36658BBC-79D7-44EF-8600-372A129259C4}">
      <dsp:nvSpPr>
        <dsp:cNvPr id="0" name=""/>
        <dsp:cNvSpPr/>
      </dsp:nvSpPr>
      <dsp:spPr>
        <a:xfrm>
          <a:off x="0" y="1737494"/>
          <a:ext cx="8362950" cy="582750"/>
        </a:xfrm>
        <a:prstGeom prst="rect">
          <a:avLst/>
        </a:prstGeom>
        <a:solidFill>
          <a:schemeClr val="lt1">
            <a:alpha val="90000"/>
            <a:hueOff val="0"/>
            <a:satOff val="0"/>
            <a:lumOff val="0"/>
            <a:alphaOff val="0"/>
          </a:schemeClr>
        </a:solidFill>
        <a:ln w="25400" cap="flat" cmpd="sng" algn="ctr">
          <a:solidFill>
            <a:schemeClr val="accent5">
              <a:hueOff val="-248338"/>
              <a:satOff val="2269"/>
              <a:lumOff val="53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9058" tIns="208280" rIns="649058"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dirty="0" smtClean="0"/>
            <a:t>Learning Partners must demonstrate a proven, repeatable, documented process for analyzing customer training needs and have evidence of its use available to Cisco upon request.</a:t>
          </a:r>
          <a:endParaRPr lang="en-US" sz="1000" b="0" i="0" kern="1200" dirty="0"/>
        </a:p>
      </dsp:txBody>
      <dsp:txXfrm>
        <a:off x="0" y="1737494"/>
        <a:ext cx="8362950" cy="582750"/>
      </dsp:txXfrm>
    </dsp:sp>
    <dsp:sp modelId="{9ED54C38-636A-4FF0-8884-55231ADEEDFB}">
      <dsp:nvSpPr>
        <dsp:cNvPr id="0" name=""/>
        <dsp:cNvSpPr/>
      </dsp:nvSpPr>
      <dsp:spPr>
        <a:xfrm>
          <a:off x="418147" y="1589894"/>
          <a:ext cx="6492216" cy="295200"/>
        </a:xfrm>
        <a:prstGeom prst="roundRect">
          <a:avLst/>
        </a:prstGeom>
        <a:solidFill>
          <a:schemeClr val="accent5">
            <a:hueOff val="-248338"/>
            <a:satOff val="2269"/>
            <a:lumOff val="539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1270" tIns="0" rIns="221270" bIns="0" numCol="1" spcCol="1270" anchor="ctr" anchorCtr="0">
          <a:noAutofit/>
        </a:bodyPr>
        <a:lstStyle/>
        <a:p>
          <a:pPr lvl="0" algn="l" defTabSz="711200">
            <a:lnSpc>
              <a:spcPct val="90000"/>
            </a:lnSpc>
            <a:spcBef>
              <a:spcPct val="0"/>
            </a:spcBef>
            <a:spcAft>
              <a:spcPct val="35000"/>
            </a:spcAft>
          </a:pPr>
          <a:r>
            <a:rPr lang="en-US" sz="1600" b="1" i="0" kern="1200" dirty="0" smtClean="0"/>
            <a:t>Training Needs Analysis</a:t>
          </a:r>
          <a:endParaRPr lang="en-US" sz="1600" b="0" i="0" kern="1200" dirty="0"/>
        </a:p>
      </dsp:txBody>
      <dsp:txXfrm>
        <a:off x="432557" y="1604304"/>
        <a:ext cx="6463396" cy="266380"/>
      </dsp:txXfrm>
    </dsp:sp>
    <dsp:sp modelId="{18577095-5546-4393-90CA-3DFE8F9D6801}">
      <dsp:nvSpPr>
        <dsp:cNvPr id="0" name=""/>
        <dsp:cNvSpPr/>
      </dsp:nvSpPr>
      <dsp:spPr>
        <a:xfrm>
          <a:off x="0" y="2521844"/>
          <a:ext cx="8362950" cy="724500"/>
        </a:xfrm>
        <a:prstGeom prst="rect">
          <a:avLst/>
        </a:prstGeom>
        <a:solidFill>
          <a:schemeClr val="lt1">
            <a:alpha val="90000"/>
            <a:hueOff val="0"/>
            <a:satOff val="0"/>
            <a:lumOff val="0"/>
            <a:alphaOff val="0"/>
          </a:schemeClr>
        </a:solidFill>
        <a:ln w="25400" cap="flat" cmpd="sng" algn="ctr">
          <a:solidFill>
            <a:schemeClr val="accent5">
              <a:hueOff val="-372507"/>
              <a:satOff val="3403"/>
              <a:lumOff val="80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9058" tIns="208280" rIns="649058"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dirty="0" smtClean="0"/>
            <a:t>Learning Partners delivering instructor-led offerings online use a simulated or virtual classroom environment for students to attend the sessions. CCSIs deliver the content and a team of subject matter experts coach or support students during the delivery. With this method, the class size can exceed that of a typical physical classroom.</a:t>
          </a:r>
          <a:endParaRPr lang="en-US" sz="1000" b="0" i="0" kern="1200" dirty="0"/>
        </a:p>
      </dsp:txBody>
      <dsp:txXfrm>
        <a:off x="0" y="2521844"/>
        <a:ext cx="8362950" cy="724500"/>
      </dsp:txXfrm>
    </dsp:sp>
    <dsp:sp modelId="{96AB7C09-20A8-4BE5-965B-209F21842471}">
      <dsp:nvSpPr>
        <dsp:cNvPr id="0" name=""/>
        <dsp:cNvSpPr/>
      </dsp:nvSpPr>
      <dsp:spPr>
        <a:xfrm>
          <a:off x="418147" y="2374244"/>
          <a:ext cx="6492216" cy="295200"/>
        </a:xfrm>
        <a:prstGeom prst="roundRect">
          <a:avLst/>
        </a:prstGeom>
        <a:solidFill>
          <a:schemeClr val="accent5">
            <a:hueOff val="-372507"/>
            <a:satOff val="3403"/>
            <a:lumOff val="808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1270" tIns="0" rIns="221270" bIns="0" numCol="1" spcCol="1270" anchor="ctr" anchorCtr="0">
          <a:noAutofit/>
        </a:bodyPr>
        <a:lstStyle/>
        <a:p>
          <a:pPr lvl="0" algn="l" defTabSz="711200">
            <a:lnSpc>
              <a:spcPct val="90000"/>
            </a:lnSpc>
            <a:spcBef>
              <a:spcPct val="0"/>
            </a:spcBef>
            <a:spcAft>
              <a:spcPct val="35000"/>
            </a:spcAft>
          </a:pPr>
          <a:r>
            <a:rPr lang="en-US" sz="1600" b="1" i="0" kern="1200" dirty="0" smtClean="0"/>
            <a:t>Virtual or Simulated Classrooms</a:t>
          </a:r>
          <a:endParaRPr lang="en-US" sz="1600" b="0" i="0" kern="1200" dirty="0"/>
        </a:p>
      </dsp:txBody>
      <dsp:txXfrm>
        <a:off x="432557" y="2388654"/>
        <a:ext cx="6463396" cy="266380"/>
      </dsp:txXfrm>
    </dsp:sp>
    <dsp:sp modelId="{D8F06DE8-BC0A-4A26-9238-7DE268FF10B7}">
      <dsp:nvSpPr>
        <dsp:cNvPr id="0" name=""/>
        <dsp:cNvSpPr/>
      </dsp:nvSpPr>
      <dsp:spPr>
        <a:xfrm>
          <a:off x="0" y="3447944"/>
          <a:ext cx="8362950" cy="582750"/>
        </a:xfrm>
        <a:prstGeom prst="rect">
          <a:avLst/>
        </a:prstGeom>
        <a:solidFill>
          <a:schemeClr val="lt1">
            <a:alpha val="90000"/>
            <a:hueOff val="0"/>
            <a:satOff val="0"/>
            <a:lumOff val="0"/>
            <a:alphaOff val="0"/>
          </a:schemeClr>
        </a:solidFill>
        <a:ln w="25400" cap="flat" cmpd="sng" algn="ctr">
          <a:solidFill>
            <a:schemeClr val="accent5">
              <a:hueOff val="-496676"/>
              <a:satOff val="4537"/>
              <a:lumOff val="107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9058" tIns="208280" rIns="649058"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dirty="0" smtClean="0"/>
            <a:t>Learning Partners must obtain authorization from at least one of Cisco's approved testing vendors (currently Pearson VUE, and possibly other vendors in the future).</a:t>
          </a:r>
          <a:endParaRPr lang="en-US" sz="1000" b="0" i="0" kern="1200" dirty="0"/>
        </a:p>
      </dsp:txBody>
      <dsp:txXfrm>
        <a:off x="0" y="3447944"/>
        <a:ext cx="8362950" cy="582750"/>
      </dsp:txXfrm>
    </dsp:sp>
    <dsp:sp modelId="{1550A200-8762-49A7-BD95-0AC69AA3A4EE}">
      <dsp:nvSpPr>
        <dsp:cNvPr id="0" name=""/>
        <dsp:cNvSpPr/>
      </dsp:nvSpPr>
      <dsp:spPr>
        <a:xfrm>
          <a:off x="418147" y="3300344"/>
          <a:ext cx="6492216" cy="295200"/>
        </a:xfrm>
        <a:prstGeom prst="roundRect">
          <a:avLst/>
        </a:prstGeom>
        <a:solidFill>
          <a:schemeClr val="accent5">
            <a:hueOff val="-496676"/>
            <a:satOff val="4537"/>
            <a:lumOff val="1078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1270" tIns="0" rIns="221270" bIns="0" numCol="1" spcCol="1270" anchor="ctr" anchorCtr="0">
          <a:noAutofit/>
        </a:bodyPr>
        <a:lstStyle/>
        <a:p>
          <a:pPr lvl="0" algn="l" defTabSz="711200">
            <a:lnSpc>
              <a:spcPct val="90000"/>
            </a:lnSpc>
            <a:spcBef>
              <a:spcPct val="0"/>
            </a:spcBef>
            <a:spcAft>
              <a:spcPct val="35000"/>
            </a:spcAft>
          </a:pPr>
          <a:r>
            <a:rPr lang="en-US" sz="1600" b="1" i="0" kern="1200" dirty="0" smtClean="0"/>
            <a:t>VUE Testing</a:t>
          </a:r>
          <a:endParaRPr lang="en-US" sz="1600" b="0" i="0" kern="1200" dirty="0"/>
        </a:p>
      </dsp:txBody>
      <dsp:txXfrm>
        <a:off x="432557" y="3314754"/>
        <a:ext cx="6463396" cy="2663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A273D-1680-4E81-A0A2-15D7C8D6365C}">
      <dsp:nvSpPr>
        <dsp:cNvPr id="0" name=""/>
        <dsp:cNvSpPr/>
      </dsp:nvSpPr>
      <dsp:spPr>
        <a:xfrm>
          <a:off x="145665" y="1045"/>
          <a:ext cx="7489903" cy="680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r" defTabSz="889000">
            <a:lnSpc>
              <a:spcPct val="90000"/>
            </a:lnSpc>
            <a:spcBef>
              <a:spcPct val="0"/>
            </a:spcBef>
            <a:spcAft>
              <a:spcPct val="35000"/>
            </a:spcAft>
          </a:pPr>
          <a:r>
            <a:rPr lang="en-US" sz="2000" b="1" i="0" kern="1200" dirty="0" smtClean="0">
              <a:solidFill>
                <a:schemeClr val="tx1"/>
              </a:solidFill>
            </a:rPr>
            <a:t>Business Location</a:t>
          </a:r>
          <a:endParaRPr lang="en-US" sz="2000" b="1" i="0" kern="1200" dirty="0">
            <a:solidFill>
              <a:schemeClr val="tx1"/>
            </a:solidFill>
          </a:endParaRPr>
        </a:p>
      </dsp:txBody>
      <dsp:txXfrm>
        <a:off x="145665" y="1045"/>
        <a:ext cx="7489903" cy="680900"/>
      </dsp:txXfrm>
    </dsp:sp>
    <dsp:sp modelId="{F826E8DB-2572-43F4-AF6C-74A690D984F0}">
      <dsp:nvSpPr>
        <dsp:cNvPr id="0" name=""/>
        <dsp:cNvSpPr/>
      </dsp:nvSpPr>
      <dsp:spPr>
        <a:xfrm>
          <a:off x="145665" y="681945"/>
          <a:ext cx="1752637" cy="1387019"/>
        </a:xfrm>
        <a:prstGeom prst="chevron">
          <a:avLst>
            <a:gd name="adj" fmla="val 7061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248FF96E-CE73-41E5-8072-5B483BCB425C}">
      <dsp:nvSpPr>
        <dsp:cNvPr id="0" name=""/>
        <dsp:cNvSpPr/>
      </dsp:nvSpPr>
      <dsp:spPr>
        <a:xfrm>
          <a:off x="1198412" y="681945"/>
          <a:ext cx="1752637" cy="1387019"/>
        </a:xfrm>
        <a:prstGeom prst="chevron">
          <a:avLst>
            <a:gd name="adj" fmla="val 70610"/>
          </a:avLst>
        </a:prstGeom>
        <a:solidFill>
          <a:schemeClr val="accent5">
            <a:hueOff val="-38206"/>
            <a:satOff val="349"/>
            <a:lumOff val="830"/>
            <a:alphaOff val="0"/>
          </a:schemeClr>
        </a:solidFill>
        <a:ln w="25400" cap="flat" cmpd="sng" algn="ctr">
          <a:solidFill>
            <a:schemeClr val="accent5">
              <a:hueOff val="-38206"/>
              <a:satOff val="349"/>
              <a:lumOff val="83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91041D6-2E60-4614-9939-B33E06764E42}">
      <dsp:nvSpPr>
        <dsp:cNvPr id="0" name=""/>
        <dsp:cNvSpPr/>
      </dsp:nvSpPr>
      <dsp:spPr>
        <a:xfrm>
          <a:off x="2251992" y="681945"/>
          <a:ext cx="1752637" cy="1387019"/>
        </a:xfrm>
        <a:prstGeom prst="chevron">
          <a:avLst>
            <a:gd name="adj" fmla="val 70610"/>
          </a:avLst>
        </a:prstGeom>
        <a:solidFill>
          <a:schemeClr val="accent5">
            <a:hueOff val="-76412"/>
            <a:satOff val="698"/>
            <a:lumOff val="1659"/>
            <a:alphaOff val="0"/>
          </a:schemeClr>
        </a:solidFill>
        <a:ln w="25400" cap="flat" cmpd="sng" algn="ctr">
          <a:solidFill>
            <a:schemeClr val="accent5">
              <a:hueOff val="-76412"/>
              <a:satOff val="698"/>
              <a:lumOff val="1659"/>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852EC117-593C-4EB7-A9E8-1855AF768B3B}">
      <dsp:nvSpPr>
        <dsp:cNvPr id="0" name=""/>
        <dsp:cNvSpPr/>
      </dsp:nvSpPr>
      <dsp:spPr>
        <a:xfrm>
          <a:off x="3304740" y="681945"/>
          <a:ext cx="1752637" cy="1387019"/>
        </a:xfrm>
        <a:prstGeom prst="chevron">
          <a:avLst>
            <a:gd name="adj" fmla="val 70610"/>
          </a:avLst>
        </a:prstGeom>
        <a:solidFill>
          <a:schemeClr val="accent5">
            <a:hueOff val="-114618"/>
            <a:satOff val="1047"/>
            <a:lumOff val="2489"/>
            <a:alphaOff val="0"/>
          </a:schemeClr>
        </a:solidFill>
        <a:ln w="25400" cap="flat" cmpd="sng" algn="ctr">
          <a:solidFill>
            <a:schemeClr val="accent5">
              <a:hueOff val="-114618"/>
              <a:satOff val="1047"/>
              <a:lumOff val="2489"/>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CED21DD7-BCFB-47C4-BEEC-28A32C496C96}">
      <dsp:nvSpPr>
        <dsp:cNvPr id="0" name=""/>
        <dsp:cNvSpPr/>
      </dsp:nvSpPr>
      <dsp:spPr>
        <a:xfrm>
          <a:off x="4358319" y="681945"/>
          <a:ext cx="1752637" cy="1387019"/>
        </a:xfrm>
        <a:prstGeom prst="chevron">
          <a:avLst>
            <a:gd name="adj" fmla="val 70610"/>
          </a:avLst>
        </a:prstGeom>
        <a:solidFill>
          <a:schemeClr val="accent5">
            <a:hueOff val="-152823"/>
            <a:satOff val="1396"/>
            <a:lumOff val="3318"/>
            <a:alphaOff val="0"/>
          </a:schemeClr>
        </a:solidFill>
        <a:ln w="25400" cap="flat" cmpd="sng" algn="ctr">
          <a:solidFill>
            <a:schemeClr val="accent5">
              <a:hueOff val="-152823"/>
              <a:satOff val="1396"/>
              <a:lumOff val="3318"/>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D37BB348-A8D1-4795-BCCE-533F26B93259}">
      <dsp:nvSpPr>
        <dsp:cNvPr id="0" name=""/>
        <dsp:cNvSpPr/>
      </dsp:nvSpPr>
      <dsp:spPr>
        <a:xfrm>
          <a:off x="5411067" y="681945"/>
          <a:ext cx="1752637" cy="1387019"/>
        </a:xfrm>
        <a:prstGeom prst="chevron">
          <a:avLst>
            <a:gd name="adj" fmla="val 70610"/>
          </a:avLst>
        </a:prstGeom>
        <a:solidFill>
          <a:schemeClr val="accent5">
            <a:hueOff val="-191029"/>
            <a:satOff val="1745"/>
            <a:lumOff val="4148"/>
            <a:alphaOff val="0"/>
          </a:schemeClr>
        </a:solidFill>
        <a:ln w="25400" cap="flat" cmpd="sng" algn="ctr">
          <a:solidFill>
            <a:schemeClr val="accent5">
              <a:hueOff val="-191029"/>
              <a:satOff val="1745"/>
              <a:lumOff val="4148"/>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630D0FDA-9C82-4B97-80E6-9E674C8B9FF2}">
      <dsp:nvSpPr>
        <dsp:cNvPr id="0" name=""/>
        <dsp:cNvSpPr/>
      </dsp:nvSpPr>
      <dsp:spPr>
        <a:xfrm>
          <a:off x="6464647" y="681945"/>
          <a:ext cx="1752637" cy="1387019"/>
        </a:xfrm>
        <a:prstGeom prst="chevron">
          <a:avLst>
            <a:gd name="adj" fmla="val 70610"/>
          </a:avLst>
        </a:prstGeom>
        <a:solidFill>
          <a:schemeClr val="accent5">
            <a:hueOff val="-229235"/>
            <a:satOff val="2094"/>
            <a:lumOff val="4978"/>
            <a:alphaOff val="0"/>
          </a:schemeClr>
        </a:solidFill>
        <a:ln w="25400" cap="flat" cmpd="sng" algn="ctr">
          <a:solidFill>
            <a:schemeClr val="accent5">
              <a:hueOff val="-229235"/>
              <a:satOff val="2094"/>
              <a:lumOff val="4978"/>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F92191E6-6BD3-459A-B4B5-46C1B9BF7A57}">
      <dsp:nvSpPr>
        <dsp:cNvPr id="0" name=""/>
        <dsp:cNvSpPr/>
      </dsp:nvSpPr>
      <dsp:spPr>
        <a:xfrm>
          <a:off x="145665" y="820647"/>
          <a:ext cx="7587272" cy="1109615"/>
        </a:xfrm>
        <a:prstGeom prst="rect">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666750">
            <a:lnSpc>
              <a:spcPct val="90000"/>
            </a:lnSpc>
            <a:spcBef>
              <a:spcPct val="0"/>
            </a:spcBef>
            <a:spcAft>
              <a:spcPct val="35000"/>
            </a:spcAft>
          </a:pPr>
          <a:r>
            <a:rPr lang="en-US" sz="1500" b="0" i="0" kern="1200" dirty="0" smtClean="0"/>
            <a:t>Learning Partners must maintain a physical, non-residential office where customer-facing meetings will be conducted, and where day-to-day business operations occur. </a:t>
          </a:r>
          <a:endParaRPr lang="en-US" sz="1500" b="0" i="0" kern="1200" dirty="0"/>
        </a:p>
      </dsp:txBody>
      <dsp:txXfrm>
        <a:off x="145665" y="820647"/>
        <a:ext cx="7587272" cy="1109615"/>
      </dsp:txXfrm>
    </dsp:sp>
    <dsp:sp modelId="{95BB8D35-7933-4D53-BA59-6B98E598FB85}">
      <dsp:nvSpPr>
        <dsp:cNvPr id="0" name=""/>
        <dsp:cNvSpPr/>
      </dsp:nvSpPr>
      <dsp:spPr>
        <a:xfrm>
          <a:off x="145665" y="2152991"/>
          <a:ext cx="7489903" cy="680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r" defTabSz="889000">
            <a:lnSpc>
              <a:spcPct val="90000"/>
            </a:lnSpc>
            <a:spcBef>
              <a:spcPct val="0"/>
            </a:spcBef>
            <a:spcAft>
              <a:spcPct val="35000"/>
            </a:spcAft>
          </a:pPr>
          <a:r>
            <a:rPr lang="en-US" sz="2000" b="1" i="0" kern="1200" dirty="0" smtClean="0">
              <a:solidFill>
                <a:schemeClr val="tx1"/>
              </a:solidFill>
            </a:rPr>
            <a:t>Authorized Training </a:t>
          </a:r>
          <a:r>
            <a:rPr lang="en-US" sz="3200" b="1" i="0" kern="1200" dirty="0" smtClean="0">
              <a:solidFill>
                <a:schemeClr val="bg1"/>
              </a:solidFill>
            </a:rPr>
            <a:t>Course Delivery</a:t>
          </a:r>
          <a:endParaRPr lang="en-US" sz="3200" b="1" i="0" kern="1200" dirty="0">
            <a:solidFill>
              <a:schemeClr val="bg1"/>
            </a:solidFill>
          </a:endParaRPr>
        </a:p>
      </dsp:txBody>
      <dsp:txXfrm>
        <a:off x="145665" y="2152991"/>
        <a:ext cx="7489903" cy="680900"/>
      </dsp:txXfrm>
    </dsp:sp>
    <dsp:sp modelId="{F2E76060-FCE3-4E49-AAB1-4FD46F8E2F66}">
      <dsp:nvSpPr>
        <dsp:cNvPr id="0" name=""/>
        <dsp:cNvSpPr/>
      </dsp:nvSpPr>
      <dsp:spPr>
        <a:xfrm>
          <a:off x="145665" y="2833891"/>
          <a:ext cx="1752637" cy="1387019"/>
        </a:xfrm>
        <a:prstGeom prst="chevron">
          <a:avLst>
            <a:gd name="adj" fmla="val 70610"/>
          </a:avLst>
        </a:prstGeom>
        <a:solidFill>
          <a:schemeClr val="accent5">
            <a:hueOff val="-267441"/>
            <a:satOff val="2443"/>
            <a:lumOff val="5807"/>
            <a:alphaOff val="0"/>
          </a:schemeClr>
        </a:solidFill>
        <a:ln w="25400" cap="flat" cmpd="sng" algn="ctr">
          <a:solidFill>
            <a:schemeClr val="accent5">
              <a:hueOff val="-267441"/>
              <a:satOff val="2443"/>
              <a:lumOff val="5807"/>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CD3AF3D-E29D-4A9F-86C8-C34B617FC2CF}">
      <dsp:nvSpPr>
        <dsp:cNvPr id="0" name=""/>
        <dsp:cNvSpPr/>
      </dsp:nvSpPr>
      <dsp:spPr>
        <a:xfrm>
          <a:off x="1198412" y="2833891"/>
          <a:ext cx="1752637" cy="1387019"/>
        </a:xfrm>
        <a:prstGeom prst="chevron">
          <a:avLst>
            <a:gd name="adj" fmla="val 70610"/>
          </a:avLst>
        </a:prstGeom>
        <a:solidFill>
          <a:schemeClr val="accent5">
            <a:hueOff val="-305647"/>
            <a:satOff val="2792"/>
            <a:lumOff val="6637"/>
            <a:alphaOff val="0"/>
          </a:schemeClr>
        </a:solidFill>
        <a:ln w="25400" cap="flat" cmpd="sng" algn="ctr">
          <a:solidFill>
            <a:schemeClr val="accent5">
              <a:hueOff val="-305647"/>
              <a:satOff val="2792"/>
              <a:lumOff val="6637"/>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72ADE818-CBCF-4534-B6F6-47AA0A672216}">
      <dsp:nvSpPr>
        <dsp:cNvPr id="0" name=""/>
        <dsp:cNvSpPr/>
      </dsp:nvSpPr>
      <dsp:spPr>
        <a:xfrm>
          <a:off x="2251992" y="2833891"/>
          <a:ext cx="1752637" cy="1387019"/>
        </a:xfrm>
        <a:prstGeom prst="chevron">
          <a:avLst>
            <a:gd name="adj" fmla="val 70610"/>
          </a:avLst>
        </a:prstGeom>
        <a:solidFill>
          <a:schemeClr val="accent5">
            <a:hueOff val="-343853"/>
            <a:satOff val="3141"/>
            <a:lumOff val="7467"/>
            <a:alphaOff val="0"/>
          </a:schemeClr>
        </a:solidFill>
        <a:ln w="25400" cap="flat" cmpd="sng" algn="ctr">
          <a:solidFill>
            <a:schemeClr val="accent5">
              <a:hueOff val="-343853"/>
              <a:satOff val="3141"/>
              <a:lumOff val="7467"/>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2AB58B6E-BEB9-4F32-B7DF-4AD7FE211324}">
      <dsp:nvSpPr>
        <dsp:cNvPr id="0" name=""/>
        <dsp:cNvSpPr/>
      </dsp:nvSpPr>
      <dsp:spPr>
        <a:xfrm>
          <a:off x="3304740" y="2833891"/>
          <a:ext cx="1752637" cy="1387019"/>
        </a:xfrm>
        <a:prstGeom prst="chevron">
          <a:avLst>
            <a:gd name="adj" fmla="val 70610"/>
          </a:avLst>
        </a:prstGeom>
        <a:solidFill>
          <a:schemeClr val="accent5">
            <a:hueOff val="-382059"/>
            <a:satOff val="3490"/>
            <a:lumOff val="8296"/>
            <a:alphaOff val="0"/>
          </a:schemeClr>
        </a:solidFill>
        <a:ln w="25400" cap="flat" cmpd="sng" algn="ctr">
          <a:solidFill>
            <a:schemeClr val="accent5">
              <a:hueOff val="-382059"/>
              <a:satOff val="3490"/>
              <a:lumOff val="8296"/>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355112F7-7776-47BC-B4CE-5078108FA2FE}">
      <dsp:nvSpPr>
        <dsp:cNvPr id="0" name=""/>
        <dsp:cNvSpPr/>
      </dsp:nvSpPr>
      <dsp:spPr>
        <a:xfrm>
          <a:off x="4358319" y="2833891"/>
          <a:ext cx="1752637" cy="1387019"/>
        </a:xfrm>
        <a:prstGeom prst="chevron">
          <a:avLst>
            <a:gd name="adj" fmla="val 70610"/>
          </a:avLst>
        </a:prstGeom>
        <a:solidFill>
          <a:schemeClr val="accent5">
            <a:hueOff val="-420265"/>
            <a:satOff val="3839"/>
            <a:lumOff val="9126"/>
            <a:alphaOff val="0"/>
          </a:schemeClr>
        </a:solidFill>
        <a:ln w="25400" cap="flat" cmpd="sng" algn="ctr">
          <a:solidFill>
            <a:schemeClr val="accent5">
              <a:hueOff val="-420265"/>
              <a:satOff val="3839"/>
              <a:lumOff val="9126"/>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4B7E6EAE-B08A-4527-B7D6-1EF51E1EF15D}">
      <dsp:nvSpPr>
        <dsp:cNvPr id="0" name=""/>
        <dsp:cNvSpPr/>
      </dsp:nvSpPr>
      <dsp:spPr>
        <a:xfrm>
          <a:off x="5411067" y="2833891"/>
          <a:ext cx="1752637" cy="1387019"/>
        </a:xfrm>
        <a:prstGeom prst="chevron">
          <a:avLst>
            <a:gd name="adj" fmla="val 70610"/>
          </a:avLst>
        </a:prstGeom>
        <a:solidFill>
          <a:schemeClr val="accent5">
            <a:hueOff val="-458470"/>
            <a:satOff val="4188"/>
            <a:lumOff val="9955"/>
            <a:alphaOff val="0"/>
          </a:schemeClr>
        </a:solidFill>
        <a:ln w="25400" cap="flat" cmpd="sng" algn="ctr">
          <a:solidFill>
            <a:schemeClr val="accent5">
              <a:hueOff val="-458470"/>
              <a:satOff val="4188"/>
              <a:lumOff val="9955"/>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557AEF36-915B-4FC2-9140-D1109B9D4638}">
      <dsp:nvSpPr>
        <dsp:cNvPr id="0" name=""/>
        <dsp:cNvSpPr/>
      </dsp:nvSpPr>
      <dsp:spPr>
        <a:xfrm>
          <a:off x="6464647" y="2833891"/>
          <a:ext cx="1752637" cy="1387019"/>
        </a:xfrm>
        <a:prstGeom prst="chevron">
          <a:avLst>
            <a:gd name="adj" fmla="val 70610"/>
          </a:avLst>
        </a:prstGeom>
        <a:solidFill>
          <a:schemeClr val="accent5">
            <a:hueOff val="-496676"/>
            <a:satOff val="4537"/>
            <a:lumOff val="10785"/>
            <a:alphaOff val="0"/>
          </a:schemeClr>
        </a:solidFill>
        <a:ln w="25400" cap="flat" cmpd="sng" algn="ctr">
          <a:solidFill>
            <a:schemeClr val="accent5">
              <a:hueOff val="-496676"/>
              <a:satOff val="4537"/>
              <a:lumOff val="10785"/>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3100ED6C-7391-4379-A58D-77BE60D36F2E}">
      <dsp:nvSpPr>
        <dsp:cNvPr id="0" name=""/>
        <dsp:cNvSpPr/>
      </dsp:nvSpPr>
      <dsp:spPr>
        <a:xfrm>
          <a:off x="145665" y="2972593"/>
          <a:ext cx="7587272" cy="1109615"/>
        </a:xfrm>
        <a:prstGeom prst="rect">
          <a:avLst/>
        </a:prstGeom>
        <a:solidFill>
          <a:schemeClr val="lt1">
            <a:hueOff val="0"/>
            <a:satOff val="0"/>
            <a:lumOff val="0"/>
            <a:alphaOff val="0"/>
          </a:schemeClr>
        </a:solidFill>
        <a:ln w="25400" cap="flat" cmpd="sng" algn="ctr">
          <a:solidFill>
            <a:schemeClr val="accent5">
              <a:hueOff val="-496676"/>
              <a:satOff val="4537"/>
              <a:lumOff val="107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666750">
            <a:lnSpc>
              <a:spcPct val="90000"/>
            </a:lnSpc>
            <a:spcBef>
              <a:spcPct val="0"/>
            </a:spcBef>
            <a:spcAft>
              <a:spcPct val="35000"/>
            </a:spcAft>
          </a:pPr>
          <a:r>
            <a:rPr lang="en-US" sz="1500" b="0" i="0" kern="1200" dirty="0" smtClean="0"/>
            <a:t>The following validates a Learning Partner's ability to deliver the required courses:</a:t>
          </a:r>
          <a:endParaRPr lang="en-US" sz="1500" b="0" i="0" kern="1200" dirty="0"/>
        </a:p>
        <a:p>
          <a:pPr marL="114300" lvl="1" indent="-114300" algn="l" defTabSz="533400">
            <a:lnSpc>
              <a:spcPct val="90000"/>
            </a:lnSpc>
            <a:spcBef>
              <a:spcPct val="0"/>
            </a:spcBef>
            <a:spcAft>
              <a:spcPct val="15000"/>
            </a:spcAft>
            <a:buChar char="••"/>
          </a:pPr>
          <a:r>
            <a:rPr lang="en-US" sz="1200" b="0" i="0" kern="1200" dirty="0" smtClean="0"/>
            <a:t>Dedicated certified instructor for a specified course for the program year: Learning Partners must have a dedicated contract covering the program year with any instructors who are contractors.</a:t>
          </a:r>
          <a:endParaRPr lang="en-US" sz="1200" b="0" i="0" kern="1200" dirty="0"/>
        </a:p>
        <a:p>
          <a:pPr marL="114300" lvl="1" indent="-114300" algn="l" defTabSz="533400">
            <a:lnSpc>
              <a:spcPct val="90000"/>
            </a:lnSpc>
            <a:spcBef>
              <a:spcPct val="0"/>
            </a:spcBef>
            <a:spcAft>
              <a:spcPct val="15000"/>
            </a:spcAft>
            <a:buChar char="••"/>
          </a:pPr>
          <a:r>
            <a:rPr lang="en-US" sz="1200" b="0" i="0" kern="1200" dirty="0" smtClean="0"/>
            <a:t>Proven access to company-owned lab equipment or documented access to Cisco or remote lab learning partner equipment: Partners must establish and maintain ownership or access for the program year.</a:t>
          </a:r>
          <a:endParaRPr lang="en-US" sz="1200" b="0" i="0" kern="1200" dirty="0"/>
        </a:p>
      </dsp:txBody>
      <dsp:txXfrm>
        <a:off x="145665" y="2972593"/>
        <a:ext cx="7587272" cy="11096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B32D8C-52DD-4DA0-BEA4-61BCF7C2EDF9}" type="datetimeFigureOut">
              <a:rPr lang="en-GB" smtClean="0"/>
              <a:t>05/01/2018</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E49DD2-7A7F-45D3-BF51-7B5A70AFB81B}" type="slidenum">
              <a:rPr lang="en-GB" smtClean="0"/>
              <a:t>‹#›</a:t>
            </a:fld>
            <a:endParaRPr lang="en-GB"/>
          </a:p>
        </p:txBody>
      </p:sp>
    </p:spTree>
    <p:extLst>
      <p:ext uri="{BB962C8B-B14F-4D97-AF65-F5344CB8AC3E}">
        <p14:creationId xmlns:p14="http://schemas.microsoft.com/office/powerpoint/2010/main" val="3418798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B76084-FF89-C546-BB62-0004C5E16AD5}" type="datetimeFigureOut">
              <a:rPr lang="en-US" smtClean="0"/>
              <a:t>1/5/2018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0"/>
            <a:r>
              <a:rPr lang="en-GB" dirty="0" smtClean="0"/>
              <a:t>	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2FCB79-2C0C-F84D-A224-30C295992FCE}" type="slidenum">
              <a:rPr lang="en-US" smtClean="0"/>
              <a:t>‹#›</a:t>
            </a:fld>
            <a:endParaRPr lang="en-US"/>
          </a:p>
        </p:txBody>
      </p:sp>
    </p:spTree>
    <p:extLst>
      <p:ext uri="{BB962C8B-B14F-4D97-AF65-F5344CB8AC3E}">
        <p14:creationId xmlns:p14="http://schemas.microsoft.com/office/powerpoint/2010/main" val="23363434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5424" y="685488"/>
            <a:ext cx="4547152"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17</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Title Slide-animated gradient">
    <p:bg>
      <p:bgPr>
        <a:gradFill>
          <a:gsLst>
            <a:gs pos="0">
              <a:srgbClr val="272749"/>
            </a:gs>
            <a:gs pos="100000">
              <a:srgbClr val="32BEBD"/>
            </a:gs>
          </a:gsLst>
          <a:lin ang="0" scaled="0"/>
        </a:gradFill>
        <a:effectLst/>
      </p:bgPr>
    </p:bg>
    <p:spTree>
      <p:nvGrpSpPr>
        <p:cNvPr id="1" name=""/>
        <p:cNvGrpSpPr/>
        <p:nvPr/>
      </p:nvGrpSpPr>
      <p:grpSpPr>
        <a:xfrm>
          <a:off x="0" y="0"/>
          <a:ext cx="0" cy="0"/>
          <a:chOff x="0" y="0"/>
          <a:chExt cx="0" cy="0"/>
        </a:xfrm>
      </p:grpSpPr>
      <p:sp>
        <p:nvSpPr>
          <p:cNvPr id="23" name="Title 1"/>
          <p:cNvSpPr>
            <a:spLocks noGrp="1"/>
          </p:cNvSpPr>
          <p:nvPr>
            <p:ph type="ctrTitle" hasCustomPrompt="1"/>
          </p:nvPr>
        </p:nvSpPr>
        <p:spPr>
          <a:xfrm>
            <a:off x="221393" y="2108877"/>
            <a:ext cx="8301718" cy="644730"/>
          </a:xfrm>
          <a:prstGeom prst="rect">
            <a:avLst/>
          </a:prstGeom>
        </p:spPr>
        <p:txBody>
          <a:bodyPr anchor="b" anchorCtr="0"/>
          <a:lstStyle>
            <a:lvl1pPr marL="0" indent="0" algn="l">
              <a:lnSpc>
                <a:spcPct val="90000"/>
              </a:lnSpc>
              <a:buFont typeface="Arial" panose="020B0604020202020204" pitchFamily="34" charset="0"/>
              <a:buNone/>
              <a:defRPr sz="4500" b="0" i="0" spc="0" baseline="0">
                <a:solidFill>
                  <a:schemeClr val="bg1"/>
                </a:solidFill>
                <a:latin typeface="+mj-lt"/>
                <a:cs typeface="CiscoSans Thin"/>
              </a:defRPr>
            </a:lvl1pPr>
          </a:lstStyle>
          <a:p>
            <a:r>
              <a:rPr lang="en-US" dirty="0" smtClean="0"/>
              <a:t>Presentation Title Goes Here</a:t>
            </a:r>
            <a:endParaRPr lang="en-US" dirty="0"/>
          </a:p>
        </p:txBody>
      </p:sp>
      <p:sp>
        <p:nvSpPr>
          <p:cNvPr id="24" name="Subtitle 2"/>
          <p:cNvSpPr>
            <a:spLocks noGrp="1"/>
          </p:cNvSpPr>
          <p:nvPr>
            <p:ph type="subTitle" idx="1" hasCustomPrompt="1"/>
          </p:nvPr>
        </p:nvSpPr>
        <p:spPr>
          <a:xfrm>
            <a:off x="252425" y="3621013"/>
            <a:ext cx="8112126" cy="288131"/>
          </a:xfrm>
          <a:prstGeom prst="rect">
            <a:avLst/>
          </a:prstGeom>
        </p:spPr>
        <p:txBody>
          <a:bodyPr anchor="b" anchorCtr="0">
            <a:noAutofit/>
          </a:bodyPr>
          <a:lstStyle>
            <a:lvl1pPr marL="0" indent="0" algn="l">
              <a:buNone/>
              <a:defRPr sz="1200" b="0" i="0">
                <a:solidFill>
                  <a:schemeClr val="bg1"/>
                </a:solidFill>
                <a:latin typeface="+mn-lt"/>
                <a:cs typeface="CiscoSans"/>
              </a:defRPr>
            </a:lvl1pPr>
            <a:lvl2pPr marL="342931" indent="0" algn="ctr">
              <a:buNone/>
              <a:defRPr>
                <a:solidFill>
                  <a:schemeClr val="tx1">
                    <a:tint val="75000"/>
                  </a:schemeClr>
                </a:solidFill>
              </a:defRPr>
            </a:lvl2pPr>
            <a:lvl3pPr marL="685862" indent="0" algn="ctr">
              <a:buNone/>
              <a:defRPr>
                <a:solidFill>
                  <a:schemeClr val="tx1">
                    <a:tint val="75000"/>
                  </a:schemeClr>
                </a:solidFill>
              </a:defRPr>
            </a:lvl3pPr>
            <a:lvl4pPr marL="1028794" indent="0" algn="ctr">
              <a:buNone/>
              <a:defRPr>
                <a:solidFill>
                  <a:schemeClr val="tx1">
                    <a:tint val="75000"/>
                  </a:schemeClr>
                </a:solidFill>
              </a:defRPr>
            </a:lvl4pPr>
            <a:lvl5pPr marL="1371726" indent="0" algn="ctr">
              <a:buNone/>
              <a:defRPr>
                <a:solidFill>
                  <a:schemeClr val="tx1">
                    <a:tint val="75000"/>
                  </a:schemeClr>
                </a:solidFill>
              </a:defRPr>
            </a:lvl5pPr>
            <a:lvl6pPr marL="1714657" indent="0" algn="ctr">
              <a:buNone/>
              <a:defRPr>
                <a:solidFill>
                  <a:schemeClr val="tx1">
                    <a:tint val="75000"/>
                  </a:schemeClr>
                </a:solidFill>
              </a:defRPr>
            </a:lvl6pPr>
            <a:lvl7pPr marL="2057588" indent="0" algn="ctr">
              <a:buNone/>
              <a:defRPr>
                <a:solidFill>
                  <a:schemeClr val="tx1">
                    <a:tint val="75000"/>
                  </a:schemeClr>
                </a:solidFill>
              </a:defRPr>
            </a:lvl7pPr>
            <a:lvl8pPr marL="2400520" indent="0" algn="ctr">
              <a:buNone/>
              <a:defRPr>
                <a:solidFill>
                  <a:schemeClr val="tx1">
                    <a:tint val="75000"/>
                  </a:schemeClr>
                </a:solidFill>
              </a:defRPr>
            </a:lvl8pPr>
            <a:lvl9pPr marL="2743452" indent="0" algn="ctr">
              <a:buNone/>
              <a:defRPr>
                <a:solidFill>
                  <a:schemeClr val="tx1">
                    <a:tint val="75000"/>
                  </a:schemeClr>
                </a:solidFill>
              </a:defRPr>
            </a:lvl9pPr>
          </a:lstStyle>
          <a:p>
            <a:r>
              <a:rPr lang="en-US" dirty="0" smtClean="0"/>
              <a:t>Speaker Name</a:t>
            </a:r>
            <a:endParaRPr lang="en-US" dirty="0"/>
          </a:p>
        </p:txBody>
      </p:sp>
      <p:sp>
        <p:nvSpPr>
          <p:cNvPr id="25" name="Text Placeholder 38"/>
          <p:cNvSpPr>
            <a:spLocks noGrp="1"/>
          </p:cNvSpPr>
          <p:nvPr>
            <p:ph type="body" sz="quarter" idx="10" hasCustomPrompt="1"/>
          </p:nvPr>
        </p:nvSpPr>
        <p:spPr>
          <a:xfrm>
            <a:off x="251847" y="3873677"/>
            <a:ext cx="8112650" cy="288131"/>
          </a:xfrm>
          <a:prstGeom prst="rect">
            <a:avLst/>
          </a:prstGeom>
        </p:spPr>
        <p:txBody>
          <a:bodyPr/>
          <a:lstStyle>
            <a:lvl1pPr marL="0" indent="0" algn="l">
              <a:buFontTx/>
              <a:buNone/>
              <a:defRPr lang="en-US" sz="1200" b="0" i="0" kern="1200" dirty="0" smtClean="0">
                <a:solidFill>
                  <a:schemeClr val="bg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dirty="0" smtClean="0"/>
              <a:t>Speaker Title</a:t>
            </a:r>
            <a:endParaRPr lang="en-US" dirty="0"/>
          </a:p>
        </p:txBody>
      </p:sp>
      <p:sp>
        <p:nvSpPr>
          <p:cNvPr id="26" name="Text Placeholder 40"/>
          <p:cNvSpPr>
            <a:spLocks noGrp="1"/>
          </p:cNvSpPr>
          <p:nvPr>
            <p:ph type="body" sz="quarter" idx="11" hasCustomPrompt="1"/>
          </p:nvPr>
        </p:nvSpPr>
        <p:spPr>
          <a:xfrm>
            <a:off x="251847" y="4453668"/>
            <a:ext cx="8112650" cy="288131"/>
          </a:xfrm>
          <a:prstGeom prst="rect">
            <a:avLst/>
          </a:prstGeom>
        </p:spPr>
        <p:txBody>
          <a:bodyPr/>
          <a:lstStyle>
            <a:lvl1pPr marL="0" indent="0" algn="l">
              <a:buFontTx/>
              <a:buNone/>
              <a:defRPr lang="en-US" sz="1200" b="0" i="0" kern="1200" dirty="0" smtClean="0">
                <a:solidFill>
                  <a:schemeClr val="bg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dirty="0" smtClean="0"/>
              <a:t>Date</a:t>
            </a:r>
            <a:endParaRPr lang="en-US" dirty="0"/>
          </a:p>
        </p:txBody>
      </p:sp>
      <p:sp>
        <p:nvSpPr>
          <p:cNvPr id="3" name="Text Placeholder 2"/>
          <p:cNvSpPr>
            <a:spLocks noGrp="1"/>
          </p:cNvSpPr>
          <p:nvPr>
            <p:ph type="body" sz="quarter" idx="13" hasCustomPrompt="1"/>
          </p:nvPr>
        </p:nvSpPr>
        <p:spPr>
          <a:xfrm>
            <a:off x="252570" y="2622502"/>
            <a:ext cx="8302625" cy="299001"/>
          </a:xfrm>
          <a:prstGeom prst="rect">
            <a:avLst/>
          </a:prstGeom>
        </p:spPr>
        <p:txBody>
          <a:bodyPr/>
          <a:lstStyle>
            <a:lvl1pPr marL="0" indent="0">
              <a:buFont typeface="Arial" panose="020B0604020202020204" pitchFamily="34" charset="0"/>
              <a:buNone/>
              <a:defRPr sz="1800" baseline="0">
                <a:solidFill>
                  <a:schemeClr val="bg1"/>
                </a:solidFill>
                <a:latin typeface="+mj-lt"/>
              </a:defRPr>
            </a:lvl1pPr>
            <a:lvl2pPr marL="304841" indent="0">
              <a:buNone/>
              <a:defRPr/>
            </a:lvl2pPr>
            <a:lvl3pPr marL="427491" indent="0">
              <a:buNone/>
              <a:defRPr/>
            </a:lvl3pPr>
            <a:lvl4pPr marL="516800" indent="0">
              <a:buNone/>
              <a:defRPr/>
            </a:lvl4pPr>
            <a:lvl5pPr marL="601346" indent="0">
              <a:buNone/>
              <a:defRPr/>
            </a:lvl5pPr>
          </a:lstStyle>
          <a:p>
            <a:pPr lvl="0"/>
            <a:r>
              <a:rPr lang="en-GB" dirty="0" smtClean="0"/>
              <a:t>Subhead goes here</a:t>
            </a:r>
            <a:endParaRPr lang="en-GB" dirty="0"/>
          </a:p>
        </p:txBody>
      </p:sp>
      <p:grpSp>
        <p:nvGrpSpPr>
          <p:cNvPr id="28" name="Group 67"/>
          <p:cNvGrpSpPr/>
          <p:nvPr userDrawn="1"/>
        </p:nvGrpSpPr>
        <p:grpSpPr>
          <a:xfrm>
            <a:off x="285162" y="307874"/>
            <a:ext cx="862739" cy="459830"/>
            <a:chOff x="609606" y="528528"/>
            <a:chExt cx="1444732" cy="763787"/>
          </a:xfrm>
          <a:solidFill>
            <a:schemeClr val="bg1"/>
          </a:solidFill>
        </p:grpSpPr>
        <p:sp>
          <p:nvSpPr>
            <p:cNvPr id="32" name="Rectangle 31"/>
            <p:cNvSpPr>
              <a:spLocks noChangeArrowheads="1"/>
            </p:cNvSpPr>
            <p:nvPr/>
          </p:nvSpPr>
          <p:spPr bwMode="black">
            <a:xfrm>
              <a:off x="1016583" y="1035671"/>
              <a:ext cx="65914" cy="249729"/>
            </a:xfrm>
            <a:prstGeom prst="rect">
              <a:avLst/>
            </a:prstGeom>
            <a:grpFill/>
            <a:ln w="9525">
              <a:noFill/>
              <a:miter lim="800000"/>
              <a:headEnd/>
              <a:tailEnd/>
            </a:ln>
          </p:spPr>
          <p:txBody>
            <a:bodyPr/>
            <a:lstStyle/>
            <a:p>
              <a:endParaRPr lang="en-US">
                <a:solidFill>
                  <a:schemeClr val="bg1"/>
                </a:solidFill>
                <a:latin typeface="+mj-lt"/>
              </a:endParaRPr>
            </a:p>
          </p:txBody>
        </p:sp>
        <p:sp>
          <p:nvSpPr>
            <p:cNvPr id="45" name="Freeform 44"/>
            <p:cNvSpPr>
              <a:spLocks/>
            </p:cNvSpPr>
            <p:nvPr/>
          </p:nvSpPr>
          <p:spPr bwMode="black">
            <a:xfrm>
              <a:off x="1400565" y="1028755"/>
              <a:ext cx="190842" cy="263560"/>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solidFill>
                  <a:schemeClr val="bg1"/>
                </a:solidFill>
                <a:latin typeface="+mj-lt"/>
              </a:endParaRPr>
            </a:p>
          </p:txBody>
        </p:sp>
        <p:sp>
          <p:nvSpPr>
            <p:cNvPr id="46" name="Freeform 45"/>
            <p:cNvSpPr>
              <a:spLocks/>
            </p:cNvSpPr>
            <p:nvPr/>
          </p:nvSpPr>
          <p:spPr bwMode="black">
            <a:xfrm>
              <a:off x="740666" y="1028755"/>
              <a:ext cx="190842" cy="263560"/>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solidFill>
                  <a:schemeClr val="bg1"/>
                </a:solidFill>
                <a:latin typeface="+mj-lt"/>
              </a:endParaRPr>
            </a:p>
          </p:txBody>
        </p:sp>
        <p:sp>
          <p:nvSpPr>
            <p:cNvPr id="47" name="Freeform 46"/>
            <p:cNvSpPr>
              <a:spLocks noEditPoints="1"/>
            </p:cNvSpPr>
            <p:nvPr/>
          </p:nvSpPr>
          <p:spPr bwMode="black">
            <a:xfrm>
              <a:off x="1660386" y="1028755"/>
              <a:ext cx="262121" cy="263560"/>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solidFill>
                  <a:schemeClr val="bg1"/>
                </a:solidFill>
                <a:latin typeface="+mj-lt"/>
              </a:endParaRPr>
            </a:p>
          </p:txBody>
        </p:sp>
        <p:sp>
          <p:nvSpPr>
            <p:cNvPr id="48" name="Freeform 47"/>
            <p:cNvSpPr>
              <a:spLocks/>
            </p:cNvSpPr>
            <p:nvPr/>
          </p:nvSpPr>
          <p:spPr bwMode="black">
            <a:xfrm>
              <a:off x="1167569" y="1028755"/>
              <a:ext cx="170915" cy="263560"/>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solidFill>
                  <a:schemeClr val="bg1"/>
                </a:solidFill>
                <a:latin typeface="+mj-lt"/>
              </a:endParaRPr>
            </a:p>
          </p:txBody>
        </p:sp>
        <p:sp>
          <p:nvSpPr>
            <p:cNvPr id="49" name="Freeform 48"/>
            <p:cNvSpPr>
              <a:spLocks/>
            </p:cNvSpPr>
            <p:nvPr/>
          </p:nvSpPr>
          <p:spPr bwMode="black">
            <a:xfrm>
              <a:off x="609606" y="732922"/>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solidFill>
                  <a:schemeClr val="bg1"/>
                </a:solidFill>
                <a:latin typeface="+mj-lt"/>
              </a:endParaRPr>
            </a:p>
          </p:txBody>
        </p:sp>
        <p:sp>
          <p:nvSpPr>
            <p:cNvPr id="50" name="Freeform 49"/>
            <p:cNvSpPr>
              <a:spLocks/>
            </p:cNvSpPr>
            <p:nvPr/>
          </p:nvSpPr>
          <p:spPr bwMode="black">
            <a:xfrm>
              <a:off x="783587"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solidFill>
                  <a:schemeClr val="bg1"/>
                </a:solidFill>
                <a:latin typeface="+mj-lt"/>
              </a:endParaRPr>
            </a:p>
          </p:txBody>
        </p:sp>
        <p:sp>
          <p:nvSpPr>
            <p:cNvPr id="51" name="Freeform 50"/>
            <p:cNvSpPr>
              <a:spLocks/>
            </p:cNvSpPr>
            <p:nvPr/>
          </p:nvSpPr>
          <p:spPr bwMode="black">
            <a:xfrm>
              <a:off x="954502" y="528528"/>
              <a:ext cx="62080" cy="394956"/>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solidFill>
                  <a:schemeClr val="bg1"/>
                </a:solidFill>
                <a:latin typeface="+mj-lt"/>
              </a:endParaRPr>
            </a:p>
          </p:txBody>
        </p:sp>
        <p:sp>
          <p:nvSpPr>
            <p:cNvPr id="52" name="Freeform 51"/>
            <p:cNvSpPr>
              <a:spLocks/>
            </p:cNvSpPr>
            <p:nvPr/>
          </p:nvSpPr>
          <p:spPr bwMode="black">
            <a:xfrm>
              <a:off x="1128481"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solidFill>
                  <a:schemeClr val="bg1"/>
                </a:solidFill>
                <a:latin typeface="+mj-lt"/>
              </a:endParaRPr>
            </a:p>
          </p:txBody>
        </p:sp>
        <p:sp>
          <p:nvSpPr>
            <p:cNvPr id="53" name="Freeform 52"/>
            <p:cNvSpPr>
              <a:spLocks/>
            </p:cNvSpPr>
            <p:nvPr/>
          </p:nvSpPr>
          <p:spPr bwMode="black">
            <a:xfrm>
              <a:off x="1298630" y="732922"/>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solidFill>
                  <a:schemeClr val="bg1"/>
                </a:solidFill>
                <a:latin typeface="+mj-lt"/>
              </a:endParaRPr>
            </a:p>
          </p:txBody>
        </p:sp>
        <p:sp>
          <p:nvSpPr>
            <p:cNvPr id="54" name="Freeform 53"/>
            <p:cNvSpPr>
              <a:spLocks/>
            </p:cNvSpPr>
            <p:nvPr/>
          </p:nvSpPr>
          <p:spPr bwMode="black">
            <a:xfrm>
              <a:off x="1472609" y="646860"/>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solidFill>
                  <a:schemeClr val="bg1"/>
                </a:solidFill>
                <a:latin typeface="+mj-lt"/>
              </a:endParaRPr>
            </a:p>
          </p:txBody>
        </p:sp>
        <p:sp>
          <p:nvSpPr>
            <p:cNvPr id="55" name="Freeform 54"/>
            <p:cNvSpPr>
              <a:spLocks/>
            </p:cNvSpPr>
            <p:nvPr/>
          </p:nvSpPr>
          <p:spPr bwMode="black">
            <a:xfrm>
              <a:off x="1646588" y="528528"/>
              <a:ext cx="62847" cy="39495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solidFill>
                  <a:schemeClr val="bg1"/>
                </a:solidFill>
                <a:latin typeface="+mj-lt"/>
              </a:endParaRPr>
            </a:p>
          </p:txBody>
        </p:sp>
        <p:sp>
          <p:nvSpPr>
            <p:cNvPr id="56" name="Freeform 55"/>
            <p:cNvSpPr>
              <a:spLocks/>
            </p:cNvSpPr>
            <p:nvPr/>
          </p:nvSpPr>
          <p:spPr bwMode="black">
            <a:xfrm>
              <a:off x="1817502" y="646864"/>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solidFill>
                  <a:schemeClr val="bg1"/>
                </a:solidFill>
                <a:latin typeface="+mj-lt"/>
              </a:endParaRPr>
            </a:p>
          </p:txBody>
        </p:sp>
        <p:sp>
          <p:nvSpPr>
            <p:cNvPr id="57" name="Freeform 56"/>
            <p:cNvSpPr>
              <a:spLocks/>
            </p:cNvSpPr>
            <p:nvPr/>
          </p:nvSpPr>
          <p:spPr bwMode="black">
            <a:xfrm>
              <a:off x="1991491" y="732927"/>
              <a:ext cx="62847"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solidFill>
                  <a:schemeClr val="bg1"/>
                </a:solidFill>
                <a:latin typeface="+mj-lt"/>
              </a:endParaRPr>
            </a:p>
          </p:txBody>
        </p:sp>
      </p:grpSp>
    </p:spTree>
    <p:extLst>
      <p:ext uri="{BB962C8B-B14F-4D97-AF65-F5344CB8AC3E}">
        <p14:creationId xmlns:p14="http://schemas.microsoft.com/office/powerpoint/2010/main" val="1917109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wipe(left)">
                                      <p:cBhvr>
                                        <p:cTn id="15" dur="500"/>
                                        <p:tgtEl>
                                          <p:spTgt spid="24">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5">
                                            <p:txEl>
                                              <p:pRg st="0" end="0"/>
                                            </p:txEl>
                                          </p:spTgt>
                                        </p:tgtEl>
                                        <p:attrNameLst>
                                          <p:attrName>style.visibility</p:attrName>
                                        </p:attrNameLst>
                                      </p:cBhvr>
                                      <p:to>
                                        <p:strVal val="visible"/>
                                      </p:to>
                                    </p:set>
                                    <p:animEffect transition="in" filter="wipe(left)">
                                      <p:cBhvr>
                                        <p:cTn id="18" dur="500"/>
                                        <p:tgtEl>
                                          <p:spTgt spid="25">
                                            <p:txEl>
                                              <p:pRg st="0" end="0"/>
                                            </p:txEl>
                                          </p:spTgt>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6">
                                            <p:txEl>
                                              <p:pRg st="0" end="0"/>
                                            </p:txEl>
                                          </p:spTgt>
                                        </p:tgtEl>
                                        <p:attrNameLst>
                                          <p:attrName>style.visibility</p:attrName>
                                        </p:attrNameLst>
                                      </p:cBhvr>
                                      <p:to>
                                        <p:strVal val="visible"/>
                                      </p:to>
                                    </p:set>
                                    <p:animEffect transition="in" filter="wipe(left)">
                                      <p:cBhvr>
                                        <p:cTn id="2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osing Slide-green thank you">
    <p:bg>
      <p:bgPr>
        <a:gradFill>
          <a:gsLst>
            <a:gs pos="0">
              <a:srgbClr val="272749"/>
            </a:gs>
            <a:gs pos="100000">
              <a:srgbClr val="32BEBD"/>
            </a:gs>
          </a:gsLst>
          <a:lin ang="0" scaled="0"/>
        </a:gradFill>
        <a:effectLst/>
      </p:bgPr>
    </p:bg>
    <p:spTree>
      <p:nvGrpSpPr>
        <p:cNvPr id="1" name=""/>
        <p:cNvGrpSpPr/>
        <p:nvPr/>
      </p:nvGrpSpPr>
      <p:grpSpPr>
        <a:xfrm>
          <a:off x="0" y="0"/>
          <a:ext cx="0" cy="0"/>
          <a:chOff x="0" y="0"/>
          <a:chExt cx="0" cy="0"/>
        </a:xfrm>
      </p:grpSpPr>
      <p:sp>
        <p:nvSpPr>
          <p:cNvPr id="64" name="TextBox 63"/>
          <p:cNvSpPr txBox="1"/>
          <p:nvPr userDrawn="1"/>
        </p:nvSpPr>
        <p:spPr>
          <a:xfrm>
            <a:off x="626132" y="2300012"/>
            <a:ext cx="2467342"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sp>
        <p:nvSpPr>
          <p:cNvPr id="65" name="Rectangle 64"/>
          <p:cNvSpPr>
            <a:spLocks noChangeArrowheads="1"/>
          </p:cNvSpPr>
          <p:nvPr userDrawn="1"/>
        </p:nvSpPr>
        <p:spPr bwMode="black">
          <a:xfrm>
            <a:off x="6286242" y="2851173"/>
            <a:ext cx="116616" cy="441827"/>
          </a:xfrm>
          <a:prstGeom prst="rect">
            <a:avLst/>
          </a:prstGeom>
          <a:solidFill>
            <a:schemeClr val="tx1"/>
          </a:solidFill>
          <a:ln w="9525">
            <a:noFill/>
            <a:miter lim="800000"/>
            <a:headEnd/>
            <a:tailEnd/>
          </a:ln>
        </p:spPr>
        <p:txBody>
          <a:bodyPr/>
          <a:lstStyle/>
          <a:p>
            <a:endParaRPr lang="en-US">
              <a:solidFill>
                <a:srgbClr val="0096D6"/>
              </a:solidFill>
              <a:latin typeface="+mj-lt"/>
            </a:endParaRPr>
          </a:p>
        </p:txBody>
      </p:sp>
      <p:sp>
        <p:nvSpPr>
          <p:cNvPr id="66" name="Freeform 65"/>
          <p:cNvSpPr>
            <a:spLocks/>
          </p:cNvSpPr>
          <p:nvPr userDrawn="1"/>
        </p:nvSpPr>
        <p:spPr bwMode="black">
          <a:xfrm>
            <a:off x="6965595" y="2840175"/>
            <a:ext cx="33764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67" name="Freeform 66"/>
          <p:cNvSpPr>
            <a:spLocks/>
          </p:cNvSpPr>
          <p:nvPr userDrawn="1"/>
        </p:nvSpPr>
        <p:spPr bwMode="black">
          <a:xfrm>
            <a:off x="5798084" y="2840175"/>
            <a:ext cx="33764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68" name="Freeform 67"/>
          <p:cNvSpPr>
            <a:spLocks noEditPoints="1"/>
          </p:cNvSpPr>
          <p:nvPr userDrawn="1"/>
        </p:nvSpPr>
        <p:spPr bwMode="black">
          <a:xfrm>
            <a:off x="7425276" y="2840175"/>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tx1"/>
          </a:solidFill>
          <a:ln w="9525">
            <a:noFill/>
            <a:round/>
            <a:headEnd/>
            <a:tailEnd/>
          </a:ln>
        </p:spPr>
        <p:txBody>
          <a:bodyPr/>
          <a:lstStyle/>
          <a:p>
            <a:endParaRPr lang="en-US">
              <a:solidFill>
                <a:srgbClr val="0096D6"/>
              </a:solidFill>
              <a:latin typeface="+mj-lt"/>
            </a:endParaRPr>
          </a:p>
        </p:txBody>
      </p:sp>
      <p:sp>
        <p:nvSpPr>
          <p:cNvPr id="69" name="Freeform 68"/>
          <p:cNvSpPr>
            <a:spLocks/>
          </p:cNvSpPr>
          <p:nvPr userDrawn="1"/>
        </p:nvSpPr>
        <p:spPr bwMode="black">
          <a:xfrm>
            <a:off x="6553370" y="2840175"/>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0" name="Freeform 69"/>
          <p:cNvSpPr>
            <a:spLocks/>
          </p:cNvSpPr>
          <p:nvPr userDrawn="1"/>
        </p:nvSpPr>
        <p:spPr bwMode="black">
          <a:xfrm>
            <a:off x="5566208" y="2225010"/>
            <a:ext cx="109835"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1" name="Freeform 70"/>
          <p:cNvSpPr>
            <a:spLocks/>
          </p:cNvSpPr>
          <p:nvPr userDrawn="1"/>
        </p:nvSpPr>
        <p:spPr bwMode="black">
          <a:xfrm>
            <a:off x="5874017" y="2072750"/>
            <a:ext cx="109835"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2" name="Freeform 71"/>
          <p:cNvSpPr>
            <a:spLocks/>
          </p:cNvSpPr>
          <p:nvPr userDrawn="1"/>
        </p:nvSpPr>
        <p:spPr bwMode="black">
          <a:xfrm>
            <a:off x="6176407" y="1863392"/>
            <a:ext cx="109835"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3" name="Freeform 72"/>
          <p:cNvSpPr>
            <a:spLocks/>
          </p:cNvSpPr>
          <p:nvPr userDrawn="1"/>
        </p:nvSpPr>
        <p:spPr bwMode="black">
          <a:xfrm>
            <a:off x="6484216" y="2072751"/>
            <a:ext cx="109835"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4" name="Freeform 73"/>
          <p:cNvSpPr>
            <a:spLocks/>
          </p:cNvSpPr>
          <p:nvPr userDrawn="1"/>
        </p:nvSpPr>
        <p:spPr bwMode="black">
          <a:xfrm>
            <a:off x="6785247" y="2225010"/>
            <a:ext cx="116616"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5" name="Freeform 74"/>
          <p:cNvSpPr>
            <a:spLocks/>
          </p:cNvSpPr>
          <p:nvPr userDrawn="1"/>
        </p:nvSpPr>
        <p:spPr bwMode="black">
          <a:xfrm>
            <a:off x="7093059" y="207275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6" name="Freeform 75"/>
          <p:cNvSpPr>
            <a:spLocks/>
          </p:cNvSpPr>
          <p:nvPr userDrawn="1"/>
        </p:nvSpPr>
        <p:spPr bwMode="black">
          <a:xfrm>
            <a:off x="7400871" y="186339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7" name="Freeform 76"/>
          <p:cNvSpPr>
            <a:spLocks/>
          </p:cNvSpPr>
          <p:nvPr userDrawn="1"/>
        </p:nvSpPr>
        <p:spPr bwMode="black">
          <a:xfrm>
            <a:off x="7703255" y="207275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tx1"/>
          </a:solidFill>
          <a:ln w="9525">
            <a:noFill/>
            <a:round/>
            <a:headEnd/>
            <a:tailEnd/>
          </a:ln>
        </p:spPr>
        <p:txBody>
          <a:bodyPr/>
          <a:lstStyle/>
          <a:p>
            <a:endParaRPr lang="en-US">
              <a:solidFill>
                <a:srgbClr val="0096D6"/>
              </a:solidFill>
              <a:latin typeface="+mj-lt"/>
            </a:endParaRPr>
          </a:p>
        </p:txBody>
      </p:sp>
      <p:sp>
        <p:nvSpPr>
          <p:cNvPr id="78" name="Freeform 77"/>
          <p:cNvSpPr>
            <a:spLocks/>
          </p:cNvSpPr>
          <p:nvPr userDrawn="1"/>
        </p:nvSpPr>
        <p:spPr bwMode="black">
          <a:xfrm>
            <a:off x="8011067" y="2225010"/>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tx1"/>
          </a:solidFill>
          <a:ln w="9525">
            <a:noFill/>
            <a:round/>
            <a:headEnd/>
            <a:tailEnd/>
          </a:ln>
        </p:spPr>
        <p:txBody>
          <a:bodyPr/>
          <a:lstStyle/>
          <a:p>
            <a:endParaRPr lang="en-US">
              <a:solidFill>
                <a:srgbClr val="0096D6"/>
              </a:solidFill>
              <a:latin typeface="+mj-lt"/>
            </a:endParaRPr>
          </a:p>
        </p:txBody>
      </p:sp>
    </p:spTree>
    <p:extLst>
      <p:ext uri="{BB962C8B-B14F-4D97-AF65-F5344CB8AC3E}">
        <p14:creationId xmlns:p14="http://schemas.microsoft.com/office/powerpoint/2010/main" val="1754768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par>
                          <p:cTn id="8" fill="hold">
                            <p:stCondLst>
                              <p:cond delay="500"/>
                            </p:stCondLst>
                            <p:childTnLst>
                              <p:par>
                                <p:cTn id="9" presetID="10" presetClass="entr" presetSubtype="0" fill="hold" grpId="1"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700"/>
                                        <p:tgtEl>
                                          <p:spTgt spid="70"/>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71"/>
                                        </p:tgtEl>
                                        <p:attrNameLst>
                                          <p:attrName>style.visibility</p:attrName>
                                        </p:attrNameLst>
                                      </p:cBhvr>
                                      <p:to>
                                        <p:strVal val="visible"/>
                                      </p:to>
                                    </p:set>
                                    <p:animEffect transition="in" filter="fade">
                                      <p:cBhvr>
                                        <p:cTn id="14" dur="700"/>
                                        <p:tgtEl>
                                          <p:spTgt spid="71"/>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700"/>
                                        <p:tgtEl>
                                          <p:spTgt spid="72"/>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73"/>
                                        </p:tgtEl>
                                        <p:attrNameLst>
                                          <p:attrName>style.visibility</p:attrName>
                                        </p:attrNameLst>
                                      </p:cBhvr>
                                      <p:to>
                                        <p:strVal val="visible"/>
                                      </p:to>
                                    </p:set>
                                    <p:animEffect transition="in" filter="fade">
                                      <p:cBhvr>
                                        <p:cTn id="20" dur="700"/>
                                        <p:tgtEl>
                                          <p:spTgt spid="73"/>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fade">
                                      <p:cBhvr>
                                        <p:cTn id="23" dur="700"/>
                                        <p:tgtEl>
                                          <p:spTgt spid="74"/>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75"/>
                                        </p:tgtEl>
                                        <p:attrNameLst>
                                          <p:attrName>style.visibility</p:attrName>
                                        </p:attrNameLst>
                                      </p:cBhvr>
                                      <p:to>
                                        <p:strVal val="visible"/>
                                      </p:to>
                                    </p:set>
                                    <p:animEffect transition="in" filter="fade">
                                      <p:cBhvr>
                                        <p:cTn id="26" dur="700"/>
                                        <p:tgtEl>
                                          <p:spTgt spid="75"/>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76"/>
                                        </p:tgtEl>
                                        <p:attrNameLst>
                                          <p:attrName>style.visibility</p:attrName>
                                        </p:attrNameLst>
                                      </p:cBhvr>
                                      <p:to>
                                        <p:strVal val="visible"/>
                                      </p:to>
                                    </p:set>
                                    <p:animEffect transition="in" filter="fade">
                                      <p:cBhvr>
                                        <p:cTn id="29" dur="700"/>
                                        <p:tgtEl>
                                          <p:spTgt spid="76"/>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fade">
                                      <p:cBhvr>
                                        <p:cTn id="32" dur="700"/>
                                        <p:tgtEl>
                                          <p:spTgt spid="77"/>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fade">
                                      <p:cBhvr>
                                        <p:cTn id="35" dur="700"/>
                                        <p:tgtEl>
                                          <p:spTgt spid="78"/>
                                        </p:tgtEl>
                                      </p:cBhvr>
                                    </p:animEffect>
                                  </p:childTnLst>
                                </p:cTn>
                              </p:par>
                              <p:par>
                                <p:cTn id="36" presetID="42" presetClass="path" presetSubtype="0" accel="50000" decel="50000" fill="hold" grpId="0" nodeType="withEffect">
                                  <p:stCondLst>
                                    <p:cond delay="0"/>
                                  </p:stCondLst>
                                  <p:childTnLst>
                                    <p:animMotion origin="layout" path="M -4.72222E-6 3.7037E-7 L -4.72222E-6 0.09143 " pathEditMode="relative" rAng="0" ptsTypes="AA">
                                      <p:cBhvr>
                                        <p:cTn id="37" dur="700" spd="-100000" fill="hold"/>
                                        <p:tgtEl>
                                          <p:spTgt spid="70"/>
                                        </p:tgtEl>
                                        <p:attrNameLst>
                                          <p:attrName>ppt_x</p:attrName>
                                          <p:attrName>ppt_y</p:attrName>
                                        </p:attrNameLst>
                                      </p:cBhvr>
                                      <p:rCtr x="0" y="46"/>
                                    </p:animMotion>
                                  </p:childTnLst>
                                </p:cTn>
                              </p:par>
                              <p:par>
                                <p:cTn id="38" presetID="42" presetClass="path" presetSubtype="0" accel="50000" decel="50000" fill="hold" grpId="0" nodeType="withEffect">
                                  <p:stCondLst>
                                    <p:cond delay="0"/>
                                  </p:stCondLst>
                                  <p:childTnLst>
                                    <p:animMotion origin="layout" path="M 5E-6 3.7037E-6 L 5E-6 0.11157 " pathEditMode="relative" rAng="0" ptsTypes="AA">
                                      <p:cBhvr>
                                        <p:cTn id="39" dur="700" spd="-100000" fill="hold"/>
                                        <p:tgtEl>
                                          <p:spTgt spid="72"/>
                                        </p:tgtEl>
                                        <p:attrNameLst>
                                          <p:attrName>ppt_x</p:attrName>
                                          <p:attrName>ppt_y</p:attrName>
                                        </p:attrNameLst>
                                      </p:cBhvr>
                                      <p:rCtr x="0" y="56"/>
                                    </p:animMotion>
                                  </p:childTnLst>
                                </p:cTn>
                              </p:par>
                              <p:par>
                                <p:cTn id="40" presetID="42" presetClass="path" presetSubtype="0" accel="50000" decel="50000" fill="hold" grpId="0" nodeType="withEffect">
                                  <p:stCondLst>
                                    <p:cond delay="0"/>
                                  </p:stCondLst>
                                  <p:childTnLst>
                                    <p:animMotion origin="layout" path="M 4.72222E-6 4.81481E-6 L 4.72222E-6 0.09143 " pathEditMode="relative" rAng="0" ptsTypes="AA">
                                      <p:cBhvr>
                                        <p:cTn id="41" dur="700" spd="-100000" fill="hold"/>
                                        <p:tgtEl>
                                          <p:spTgt spid="74"/>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2.77778E-6 3.7037E-6 L -2.77778E-6 0.11157 " pathEditMode="relative" rAng="0" ptsTypes="AA">
                                      <p:cBhvr>
                                        <p:cTn id="43" dur="700" spd="-100000" fill="hold"/>
                                        <p:tgtEl>
                                          <p:spTgt spid="76"/>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5.55556E-7 4.81481E-6 L 5.55556E-7 0.09143 " pathEditMode="relative" rAng="0" ptsTypes="AA">
                                      <p:cBhvr>
                                        <p:cTn id="45" dur="700" spd="-100000" fill="hold"/>
                                        <p:tgtEl>
                                          <p:spTgt spid="78"/>
                                        </p:tgtEl>
                                        <p:attrNameLst>
                                          <p:attrName>ppt_x</p:attrName>
                                          <p:attrName>ppt_y</p:attrName>
                                        </p:attrNameLst>
                                      </p:cBhvr>
                                      <p:rCtr x="0" y="46"/>
                                    </p:animMotion>
                                  </p:childTnLst>
                                </p:cTn>
                              </p:par>
                              <p:par>
                                <p:cTn id="46" presetID="64" presetClass="path" presetSubtype="0" accel="50000" decel="50000" fill="hold" grpId="0" nodeType="withEffect">
                                  <p:stCondLst>
                                    <p:cond delay="0"/>
                                  </p:stCondLst>
                                  <p:childTnLst>
                                    <p:animMotion origin="layout" path="M 4.72222E-6 3.33333E-6 L 4.72222E-6 -0.10764 " pathEditMode="relative" rAng="0" ptsTypes="AA">
                                      <p:cBhvr>
                                        <p:cTn id="47" dur="700" spd="-100000" fill="hold"/>
                                        <p:tgtEl>
                                          <p:spTgt spid="71"/>
                                        </p:tgtEl>
                                        <p:attrNameLst>
                                          <p:attrName>ppt_x</p:attrName>
                                          <p:attrName>ppt_y</p:attrName>
                                        </p:attrNameLst>
                                      </p:cBhvr>
                                      <p:rCtr x="0" y="-54"/>
                                    </p:animMotion>
                                  </p:childTnLst>
                                </p:cTn>
                              </p:par>
                              <p:par>
                                <p:cTn id="48" presetID="64" presetClass="path" presetSubtype="0" accel="50000" decel="50000" fill="hold" grpId="0" nodeType="withEffect">
                                  <p:stCondLst>
                                    <p:cond delay="0"/>
                                  </p:stCondLst>
                                  <p:childTnLst>
                                    <p:animMotion origin="layout" path="M 4.44444E-6 3.33333E-6 L 4.44444E-6 -0.10764 " pathEditMode="relative" rAng="0" ptsTypes="AA">
                                      <p:cBhvr>
                                        <p:cTn id="49" dur="700" spd="-100000" fill="hold"/>
                                        <p:tgtEl>
                                          <p:spTgt spid="73"/>
                                        </p:tgtEl>
                                        <p:attrNameLst>
                                          <p:attrName>ppt_x</p:attrName>
                                          <p:attrName>ppt_y</p:attrName>
                                        </p:attrNameLst>
                                      </p:cBhvr>
                                      <p:rCtr x="0" y="-54"/>
                                    </p:animMotion>
                                  </p:childTnLst>
                                </p:cTn>
                              </p:par>
                              <p:par>
                                <p:cTn id="50" presetID="64" presetClass="path" presetSubtype="0" accel="50000" decel="50000" fill="hold" grpId="0" nodeType="withEffect">
                                  <p:stCondLst>
                                    <p:cond delay="0"/>
                                  </p:stCondLst>
                                  <p:childTnLst>
                                    <p:animMotion origin="layout" path="M -2.22222E-6 3.33333E-6 L -2.22222E-6 -0.10764 " pathEditMode="relative" rAng="0" ptsTypes="AA">
                                      <p:cBhvr>
                                        <p:cTn id="51" dur="700" spd="-100000" fill="hold"/>
                                        <p:tgtEl>
                                          <p:spTgt spid="75"/>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1.11111E-6 3.33333E-6 L 1.11111E-6 -0.10764 " pathEditMode="relative" rAng="0" ptsTypes="AA">
                                      <p:cBhvr>
                                        <p:cTn id="53" dur="700" spd="-100000" fill="hold"/>
                                        <p:tgtEl>
                                          <p:spTgt spid="77"/>
                                        </p:tgtEl>
                                        <p:attrNameLst>
                                          <p:attrName>ppt_x</p:attrName>
                                          <p:attrName>ppt_y</p:attrName>
                                        </p:attrNameLst>
                                      </p:cBhvr>
                                      <p:rCtr x="0" y="-54"/>
                                    </p:animMotion>
                                  </p:childTnLst>
                                </p:cTn>
                              </p:par>
                            </p:childTnLst>
                          </p:cTn>
                        </p:par>
                        <p:par>
                          <p:cTn id="54" fill="hold">
                            <p:stCondLst>
                              <p:cond delay="1200"/>
                            </p:stCondLst>
                            <p:childTnLst>
                              <p:par>
                                <p:cTn id="55" presetID="10" presetClass="entr" presetSubtype="0" fill="hold" grpId="0" nodeType="after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700"/>
                                        <p:tgtEl>
                                          <p:spTgt spid="67"/>
                                        </p:tgtEl>
                                      </p:cBhvr>
                                    </p:animEffect>
                                  </p:childTnLst>
                                </p:cTn>
                              </p:par>
                              <p:par>
                                <p:cTn id="58" presetID="10" presetClass="entr" presetSubtype="0" fill="hold" nodeType="withEffect">
                                  <p:stCondLst>
                                    <p:cond delay="10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700"/>
                                        <p:tgtEl>
                                          <p:spTgt spid="65"/>
                                        </p:tgtEl>
                                      </p:cBhvr>
                                    </p:animEffect>
                                  </p:childTnLst>
                                </p:cTn>
                              </p:par>
                              <p:par>
                                <p:cTn id="61" presetID="10" presetClass="entr" presetSubtype="0" fill="hold" nodeType="withEffect">
                                  <p:stCondLst>
                                    <p:cond delay="200"/>
                                  </p:stCondLst>
                                  <p:childTnLst>
                                    <p:set>
                                      <p:cBhvr>
                                        <p:cTn id="62" dur="1" fill="hold">
                                          <p:stCondLst>
                                            <p:cond delay="0"/>
                                          </p:stCondLst>
                                        </p:cTn>
                                        <p:tgtEl>
                                          <p:spTgt spid="69"/>
                                        </p:tgtEl>
                                        <p:attrNameLst>
                                          <p:attrName>style.visibility</p:attrName>
                                        </p:attrNameLst>
                                      </p:cBhvr>
                                      <p:to>
                                        <p:strVal val="visible"/>
                                      </p:to>
                                    </p:set>
                                    <p:animEffect transition="in" filter="fade">
                                      <p:cBhvr>
                                        <p:cTn id="63" dur="700"/>
                                        <p:tgtEl>
                                          <p:spTgt spid="69"/>
                                        </p:tgtEl>
                                      </p:cBhvr>
                                    </p:animEffect>
                                  </p:childTnLst>
                                </p:cTn>
                              </p:par>
                              <p:par>
                                <p:cTn id="64" presetID="10" presetClass="entr" presetSubtype="0" fill="hold" nodeType="withEffect">
                                  <p:stCondLst>
                                    <p:cond delay="300"/>
                                  </p:stCondLst>
                                  <p:childTnLst>
                                    <p:set>
                                      <p:cBhvr>
                                        <p:cTn id="65" dur="1" fill="hold">
                                          <p:stCondLst>
                                            <p:cond delay="0"/>
                                          </p:stCondLst>
                                        </p:cTn>
                                        <p:tgtEl>
                                          <p:spTgt spid="66"/>
                                        </p:tgtEl>
                                        <p:attrNameLst>
                                          <p:attrName>style.visibility</p:attrName>
                                        </p:attrNameLst>
                                      </p:cBhvr>
                                      <p:to>
                                        <p:strVal val="visible"/>
                                      </p:to>
                                    </p:set>
                                    <p:animEffect transition="in" filter="fade">
                                      <p:cBhvr>
                                        <p:cTn id="66" dur="700"/>
                                        <p:tgtEl>
                                          <p:spTgt spid="66"/>
                                        </p:tgtEl>
                                      </p:cBhvr>
                                    </p:animEffect>
                                  </p:childTnLst>
                                </p:cTn>
                              </p:par>
                              <p:par>
                                <p:cTn id="67" presetID="10" presetClass="entr" presetSubtype="0" fill="hold" nodeType="withEffect">
                                  <p:stCondLst>
                                    <p:cond delay="400"/>
                                  </p:stCondLst>
                                  <p:childTnLst>
                                    <p:set>
                                      <p:cBhvr>
                                        <p:cTn id="68" dur="1" fill="hold">
                                          <p:stCondLst>
                                            <p:cond delay="0"/>
                                          </p:stCondLst>
                                        </p:cTn>
                                        <p:tgtEl>
                                          <p:spTgt spid="68"/>
                                        </p:tgtEl>
                                        <p:attrNameLst>
                                          <p:attrName>style.visibility</p:attrName>
                                        </p:attrNameLst>
                                      </p:cBhvr>
                                      <p:to>
                                        <p:strVal val="visible"/>
                                      </p:to>
                                    </p:set>
                                    <p:animEffect transition="in" filter="fade">
                                      <p:cBhvr>
                                        <p:cTn id="69" dur="7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7" grpId="0"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Segue">
    <p:spTree>
      <p:nvGrpSpPr>
        <p:cNvPr id="1" name=""/>
        <p:cNvGrpSpPr/>
        <p:nvPr/>
      </p:nvGrpSpPr>
      <p:grpSpPr>
        <a:xfrm>
          <a:off x="0" y="0"/>
          <a:ext cx="0" cy="0"/>
          <a:chOff x="0" y="0"/>
          <a:chExt cx="0" cy="0"/>
        </a:xfrm>
      </p:grpSpPr>
      <p:pic>
        <p:nvPicPr>
          <p:cNvPr id="1026" name="Picture 2" descr="C:\Documents and Settings\contractor\Desktop\Pattern_Half_Page.png"/>
          <p:cNvPicPr>
            <a:picLocks noChangeAspect="1" noChangeArrowheads="1"/>
          </p:cNvPicPr>
          <p:nvPr/>
        </p:nvPicPr>
        <p:blipFill>
          <a:blip cstate="print"/>
          <a:srcRect/>
          <a:stretch>
            <a:fillRect/>
          </a:stretch>
        </p:blipFill>
        <p:spPr bwMode="auto">
          <a:xfrm>
            <a:off x="333375" y="2327045"/>
            <a:ext cx="8477250" cy="2578894"/>
          </a:xfrm>
          <a:prstGeom prst="rect">
            <a:avLst/>
          </a:prstGeom>
          <a:noFill/>
        </p:spPr>
      </p:pic>
      <p:sp>
        <p:nvSpPr>
          <p:cNvPr id="26" name="Rectangle 25"/>
          <p:cNvSpPr/>
          <p:nvPr userDrawn="1"/>
        </p:nvSpPr>
        <p:spPr>
          <a:xfrm>
            <a:off x="217358" y="2265389"/>
            <a:ext cx="8694295" cy="2518348"/>
          </a:xfrm>
          <a:prstGeom prst="rect">
            <a:avLst/>
          </a:prstGeom>
          <a:solidFill>
            <a:srgbClr val="082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7" name="Rectangle 3"/>
          <p:cNvSpPr>
            <a:spLocks noChangeArrowheads="1"/>
          </p:cNvSpPr>
          <p:nvPr/>
        </p:nvSpPr>
        <p:spPr bwMode="white">
          <a:xfrm>
            <a:off x="0" y="0"/>
            <a:ext cx="9144000" cy="133350"/>
          </a:xfrm>
          <a:prstGeom prst="rect">
            <a:avLst/>
          </a:prstGeom>
          <a:solidFill>
            <a:schemeClr val="bg2"/>
          </a:solidFill>
          <a:ln w="25400" algn="ctr">
            <a:noFill/>
            <a:miter lim="800000"/>
            <a:headEnd/>
            <a:tailEnd/>
          </a:ln>
          <a:effectLst/>
        </p:spPr>
        <p:txBody>
          <a:bodyPr wrap="none" anchor="ctr"/>
          <a:lstStyle/>
          <a:p>
            <a:endParaRPr lang="en-US" dirty="0">
              <a:latin typeface="+mj-lt"/>
            </a:endParaRPr>
          </a:p>
        </p:txBody>
      </p:sp>
      <p:sp>
        <p:nvSpPr>
          <p:cNvPr id="2" name="Title 1"/>
          <p:cNvSpPr>
            <a:spLocks noGrp="1"/>
          </p:cNvSpPr>
          <p:nvPr>
            <p:ph type="ctrTitle" hasCustomPrompt="1"/>
          </p:nvPr>
        </p:nvSpPr>
        <p:spPr>
          <a:xfrm>
            <a:off x="221394" y="299357"/>
            <a:ext cx="8112125" cy="1805282"/>
          </a:xfrm>
        </p:spPr>
        <p:txBody>
          <a:bodyPr/>
          <a:lstStyle>
            <a:lvl1pPr algn="l" defTabSz="914400" rtl="0" eaLnBrk="1" latinLnBrk="0" hangingPunct="1">
              <a:lnSpc>
                <a:spcPct val="80000"/>
              </a:lnSpc>
              <a:spcBef>
                <a:spcPct val="0"/>
              </a:spcBef>
              <a:buNone/>
              <a:defRPr lang="en-US" sz="5400" b="0" kern="1200" spc="0" baseline="0" dirty="0">
                <a:gradFill>
                  <a:gsLst>
                    <a:gs pos="0">
                      <a:srgbClr val="00B2F0"/>
                    </a:gs>
                    <a:gs pos="44000">
                      <a:srgbClr val="40FFFE"/>
                    </a:gs>
                    <a:gs pos="100000">
                      <a:srgbClr val="96CA4B"/>
                    </a:gs>
                  </a:gsLst>
                  <a:lin ang="4800000" scaled="0"/>
                </a:gradFill>
                <a:latin typeface="+mj-lt"/>
                <a:ea typeface="+mj-ea"/>
                <a:cs typeface="+mj-cs"/>
              </a:defRPr>
            </a:lvl1pPr>
          </a:lstStyle>
          <a:p>
            <a:r>
              <a:rPr lang="en-US" dirty="0" smtClean="0"/>
              <a:t>Presentation Title Goes Here</a:t>
            </a:r>
            <a:endParaRPr lang="en-US" dirty="0"/>
          </a:p>
        </p:txBody>
      </p:sp>
      <p:sp>
        <p:nvSpPr>
          <p:cNvPr id="47" name="Rectangle 3"/>
          <p:cNvSpPr>
            <a:spLocks noChangeArrowheads="1"/>
          </p:cNvSpPr>
          <p:nvPr/>
        </p:nvSpPr>
        <p:spPr bwMode="hidden">
          <a:xfrm>
            <a:off x="0" y="0"/>
            <a:ext cx="9144000" cy="133350"/>
          </a:xfrm>
          <a:prstGeom prst="rect">
            <a:avLst/>
          </a:prstGeom>
          <a:solidFill>
            <a:srgbClr val="08252E"/>
          </a:solidFill>
          <a:ln w="25400" algn="ctr">
            <a:noFill/>
            <a:miter lim="800000"/>
            <a:headEnd/>
            <a:tailEnd/>
          </a:ln>
          <a:effectLst/>
        </p:spPr>
        <p:txBody>
          <a:bodyPr wrap="none" anchor="ctr"/>
          <a:lstStyle/>
          <a:p>
            <a:endParaRPr lang="en-US" dirty="0">
              <a:latin typeface="+mj-lt"/>
            </a:endParaRPr>
          </a:p>
        </p:txBody>
      </p:sp>
    </p:spTree>
    <p:extLst>
      <p:ext uri="{BB962C8B-B14F-4D97-AF65-F5344CB8AC3E}">
        <p14:creationId xmlns:p14="http://schemas.microsoft.com/office/powerpoint/2010/main" val="349054198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1.94444E-6 4.81481E-6 L -1.94444E-6 -0.48102 " pathEditMode="relative" rAng="0" ptsTypes="AA">
                                      <p:cBhvr>
                                        <p:cTn id="6" dur="1600" fill="hold"/>
                                        <p:tgtEl>
                                          <p:spTgt spid="26"/>
                                        </p:tgtEl>
                                        <p:attrNameLst>
                                          <p:attrName>ppt_x</p:attrName>
                                          <p:attrName>ppt_y</p:attrName>
                                        </p:attrNameLst>
                                      </p:cBhvr>
                                      <p:rCtr x="0" y="-241"/>
                                    </p:animMotion>
                                  </p:childTnLst>
                                </p:cTn>
                              </p:par>
                              <p:par>
                                <p:cTn id="7" presetID="10" presetClass="entr" presetSubtype="0" fill="hold" grpId="0" nodeType="withEffect">
                                  <p:stCondLst>
                                    <p:cond delay="110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167595"/>
            <a:ext cx="7772400" cy="433871"/>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1653648"/>
            <a:ext cx="6400800" cy="131445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4847780"/>
            <a:ext cx="4067880" cy="216024"/>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7" y="4857635"/>
            <a:ext cx="4499928" cy="216024"/>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2" y="68154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02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67753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17014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113588"/>
            <a:ext cx="7772400" cy="1021556"/>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202694"/>
            <a:ext cx="7772400" cy="1125140"/>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68154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8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8181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33651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536244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274303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Segue">
    <p:bg>
      <p:bgPr>
        <a:solidFill>
          <a:schemeClr val="tx2"/>
        </a:solid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45456" y="562609"/>
            <a:ext cx="8301718" cy="2569946"/>
          </a:xfrm>
          <a:prstGeom prst="rect">
            <a:avLst/>
          </a:prstGeom>
        </p:spPr>
        <p:txBody>
          <a:bodyPr anchor="b" anchorCtr="0">
            <a:noAutofit/>
          </a:bodyPr>
          <a:lstStyle>
            <a:lvl1pPr marL="0" indent="0" algn="l">
              <a:lnSpc>
                <a:spcPct val="90000"/>
              </a:lnSpc>
              <a:buFont typeface="Arial" panose="020B0604020202020204" pitchFamily="34" charset="0"/>
              <a:buNone/>
              <a:defRPr sz="4500" b="0" i="0" spc="0" baseline="0">
                <a:solidFill>
                  <a:schemeClr val="bg1"/>
                </a:solidFill>
                <a:latin typeface="+mj-lt"/>
                <a:cs typeface="CiscoSans Thin"/>
              </a:defRPr>
            </a:lvl1pPr>
          </a:lstStyle>
          <a:p>
            <a:r>
              <a:rPr lang="en-US" dirty="0" smtClean="0"/>
              <a:t>Section Title Goes Here</a:t>
            </a:r>
            <a:endParaRPr lang="en-US" dirty="0"/>
          </a:p>
        </p:txBody>
      </p:sp>
      <p:sp>
        <p:nvSpPr>
          <p:cNvPr id="6" name="Rectangle 5"/>
          <p:cNvSpPr>
            <a:spLocks noChangeArrowheads="1"/>
          </p:cNvSpPr>
          <p:nvPr userDrawn="1"/>
        </p:nvSpPr>
        <p:spPr bwMode="ltGray">
          <a:xfrm>
            <a:off x="7813257" y="4745973"/>
            <a:ext cx="762394" cy="154530"/>
          </a:xfrm>
          <a:prstGeom prst="rect">
            <a:avLst/>
          </a:prstGeom>
          <a:noFill/>
          <a:ln w="9525">
            <a:noFill/>
            <a:miter lim="800000"/>
            <a:headEnd/>
            <a:tailEnd/>
          </a:ln>
          <a:effectLst/>
        </p:spPr>
        <p:txBody>
          <a:bodyPr wrap="none" lIns="61598" tIns="30798" rIns="61598" bIns="30798" anchor="b">
            <a:spAutoFit/>
          </a:bodyPr>
          <a:lstStyle/>
          <a:p>
            <a:pPr algn="r" defTabSz="610846">
              <a:lnSpc>
                <a:spcPct val="100000"/>
              </a:lnSpc>
            </a:pPr>
            <a:r>
              <a:rPr lang="en-US" sz="600" b="0" i="0" dirty="0">
                <a:solidFill>
                  <a:srgbClr val="FFFFFF"/>
                </a:solidFill>
                <a:latin typeface="+mn-lt"/>
                <a:cs typeface="CiscoSans Thin"/>
              </a:rPr>
              <a:t>Cisco Confidential</a:t>
            </a:r>
          </a:p>
        </p:txBody>
      </p:sp>
      <p:sp>
        <p:nvSpPr>
          <p:cNvPr id="7" name="Rectangle 7"/>
          <p:cNvSpPr>
            <a:spLocks noChangeArrowheads="1"/>
          </p:cNvSpPr>
          <p:nvPr userDrawn="1"/>
        </p:nvSpPr>
        <p:spPr bwMode="ltGray">
          <a:xfrm>
            <a:off x="8665598" y="4742895"/>
            <a:ext cx="215771" cy="154530"/>
          </a:xfrm>
          <a:prstGeom prst="rect">
            <a:avLst/>
          </a:prstGeom>
          <a:noFill/>
          <a:ln w="9525" algn="ctr">
            <a:noFill/>
            <a:miter lim="800000"/>
            <a:headEnd/>
            <a:tailEnd/>
          </a:ln>
          <a:effectLst/>
        </p:spPr>
        <p:txBody>
          <a:bodyPr wrap="none" lIns="61598" tIns="30798" rIns="61598" bIns="30798" anchor="b">
            <a:spAutoFit/>
          </a:bodyPr>
          <a:lstStyle/>
          <a:p>
            <a:pPr algn="r" defTabSz="610846">
              <a:lnSpc>
                <a:spcPct val="100000"/>
              </a:lnSpc>
            </a:pPr>
            <a:fld id="{DFCF27A5-1A5B-48D3-A060-2758FFBB1ADD}" type="slidenum">
              <a:rPr lang="en-US" sz="600" b="0" i="0">
                <a:solidFill>
                  <a:srgbClr val="FFFFFF"/>
                </a:solidFill>
                <a:latin typeface="+mn-lt"/>
                <a:cs typeface="CiscoSans Thin"/>
              </a:rPr>
              <a:pPr algn="r" defTabSz="610846">
                <a:lnSpc>
                  <a:spcPct val="100000"/>
                </a:lnSpc>
              </a:pPr>
              <a:t>‹#›</a:t>
            </a:fld>
            <a:endParaRPr lang="en-US" sz="600" b="0" i="0" dirty="0">
              <a:solidFill>
                <a:srgbClr val="FFFFFF"/>
              </a:solidFill>
              <a:latin typeface="+mn-lt"/>
              <a:cs typeface="CiscoSans Thin"/>
            </a:endParaRPr>
          </a:p>
        </p:txBody>
      </p:sp>
      <p:sp>
        <p:nvSpPr>
          <p:cNvPr id="10" name="Rectangle 4"/>
          <p:cNvSpPr>
            <a:spLocks noChangeArrowheads="1"/>
          </p:cNvSpPr>
          <p:nvPr userDrawn="1"/>
        </p:nvSpPr>
        <p:spPr bwMode="ltGray">
          <a:xfrm>
            <a:off x="292043" y="4747273"/>
            <a:ext cx="3420515" cy="154530"/>
          </a:xfrm>
          <a:prstGeom prst="rect">
            <a:avLst/>
          </a:prstGeom>
          <a:noFill/>
          <a:ln w="9525">
            <a:noFill/>
            <a:miter lim="800000"/>
            <a:headEnd/>
            <a:tailEnd/>
          </a:ln>
          <a:effectLst/>
        </p:spPr>
        <p:txBody>
          <a:bodyPr wrap="square" lIns="61598" tIns="30798" rIns="61598" bIns="30798" anchor="b" anchorCtr="0">
            <a:spAutoFit/>
          </a:bodyPr>
          <a:lstStyle/>
          <a:p>
            <a:pPr algn="l" defTabSz="610846">
              <a:lnSpc>
                <a:spcPct val="100000"/>
              </a:lnSpc>
            </a:pPr>
            <a:r>
              <a:rPr lang="en-US" sz="600" b="0" i="0" dirty="0" smtClean="0">
                <a:solidFill>
                  <a:srgbClr val="FFFFFF"/>
                </a:solidFill>
                <a:latin typeface="+mn-lt"/>
                <a:cs typeface="CiscoSans Thin"/>
              </a:rPr>
              <a:t>© 2013-2014  Cisco and/or its affiliates. All rights reserved.</a:t>
            </a:r>
            <a:endParaRPr lang="en-US" sz="600" b="0" i="0" dirty="0">
              <a:solidFill>
                <a:srgbClr val="FFFFFF"/>
              </a:solidFill>
              <a:latin typeface="+mn-lt"/>
              <a:cs typeface="CiscoSans Thin"/>
            </a:endParaRPr>
          </a:p>
        </p:txBody>
      </p:sp>
      <p:cxnSp>
        <p:nvCxnSpPr>
          <p:cNvPr id="8" name="Straight Connector 7"/>
          <p:cNvCxnSpPr/>
          <p:nvPr userDrawn="1"/>
        </p:nvCxnSpPr>
        <p:spPr>
          <a:xfrm>
            <a:off x="0" y="5057775"/>
            <a:ext cx="9144000" cy="0"/>
          </a:xfrm>
          <a:prstGeom prst="line">
            <a:avLst/>
          </a:prstGeom>
          <a:ln w="177800">
            <a:gradFill>
              <a:gsLst>
                <a:gs pos="0">
                  <a:schemeClr val="tx2"/>
                </a:gs>
                <a:gs pos="100000">
                  <a:schemeClr val="accent6"/>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530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692022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6674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3582855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92971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45456" y="1249964"/>
            <a:ext cx="8582751" cy="3266034"/>
          </a:xfrm>
          <a:prstGeom prst="rect">
            <a:avLst/>
          </a:prstGeom>
        </p:spPr>
        <p:txBody>
          <a:bodyPr>
            <a:noAutofit/>
          </a:bodyPr>
          <a:lstStyle>
            <a:lvl1pPr marL="280988" indent="-223838">
              <a:lnSpc>
                <a:spcPct val="95000"/>
              </a:lnSpc>
              <a:spcBef>
                <a:spcPts val="1110"/>
              </a:spcBef>
              <a:buClr>
                <a:schemeClr val="tx2"/>
              </a:buClr>
              <a:buSzPct val="80000"/>
              <a:buFont typeface="Wingdings" panose="05000000000000000000" pitchFamily="2" charset="2"/>
              <a:buChar char="§"/>
              <a:defRPr sz="2000" b="0" i="0">
                <a:solidFill>
                  <a:schemeClr val="tx2"/>
                </a:solidFill>
                <a:latin typeface="+mn-lt"/>
                <a:cs typeface="CiscoSans ExtraLight"/>
              </a:defRPr>
            </a:lvl1pPr>
            <a:lvl2pPr marL="508000" indent="-215900">
              <a:lnSpc>
                <a:spcPct val="95000"/>
              </a:lnSpc>
              <a:spcBef>
                <a:spcPts val="450"/>
              </a:spcBef>
              <a:buClr>
                <a:schemeClr val="tx2"/>
              </a:buClr>
              <a:buSzPct val="80000"/>
              <a:buFont typeface="Wingdings" panose="05000000000000000000" pitchFamily="2" charset="2"/>
              <a:buChar char="§"/>
              <a:defRPr sz="1800" b="0" i="0">
                <a:solidFill>
                  <a:schemeClr val="tx2"/>
                </a:solidFill>
                <a:latin typeface="+mn-lt"/>
                <a:cs typeface="CiscoSans ExtraLight"/>
              </a:defRPr>
            </a:lvl2pPr>
            <a:lvl3pPr marL="747713" indent="-171450">
              <a:buClr>
                <a:schemeClr val="tx2"/>
              </a:buClr>
              <a:buSzPct val="80000"/>
              <a:buFont typeface="Wingdings" panose="05000000000000000000" pitchFamily="2" charset="2"/>
              <a:buChar char="§"/>
              <a:defRPr sz="1600" b="0" i="0">
                <a:solidFill>
                  <a:schemeClr val="tx2"/>
                </a:solidFill>
                <a:latin typeface="+mn-lt"/>
                <a:cs typeface="CiscoSans ExtraLight"/>
              </a:defRPr>
            </a:lvl3pPr>
            <a:lvl4pPr marL="911225" indent="-171450">
              <a:buClr>
                <a:schemeClr val="tx2"/>
              </a:buClr>
              <a:buSzPct val="80000"/>
              <a:buFont typeface="Wingdings" panose="05000000000000000000" pitchFamily="2" charset="2"/>
              <a:buChar char="§"/>
              <a:defRPr sz="1400" b="0" i="0">
                <a:solidFill>
                  <a:schemeClr val="tx2"/>
                </a:solidFill>
                <a:latin typeface="+mn-lt"/>
                <a:cs typeface="CiscoSans ExtraLight"/>
              </a:defRPr>
            </a:lvl4pPr>
            <a:lvl5pPr marL="1082675" indent="-168275">
              <a:buClr>
                <a:schemeClr val="tx2"/>
              </a:buClr>
              <a:buSzPct val="80000"/>
              <a:buFont typeface="Wingdings" panose="05000000000000000000" pitchFamily="2" charset="2"/>
              <a:buChar char="§"/>
              <a:defRPr sz="1200" b="0" i="0">
                <a:solidFill>
                  <a:schemeClr val="tx2"/>
                </a:solidFill>
                <a:latin typeface="+mn-lt"/>
                <a:cs typeface="CiscoSans ExtraLigh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hasCustomPrompt="1"/>
          </p:nvPr>
        </p:nvSpPr>
        <p:spPr>
          <a:xfrm>
            <a:off x="259742" y="303064"/>
            <a:ext cx="8659976" cy="728782"/>
          </a:xfrm>
          <a:prstGeom prst="rect">
            <a:avLst/>
          </a:prstGeom>
        </p:spPr>
        <p:txBody>
          <a:bodyPr anchor="t" anchorCtr="0">
            <a:noAutofit/>
          </a:bodyPr>
          <a:lstStyle>
            <a:lvl1pPr algn="l">
              <a:lnSpc>
                <a:spcPct val="90000"/>
              </a:lnSpc>
              <a:defRPr sz="2500" b="0" i="0" spc="0" baseline="0">
                <a:solidFill>
                  <a:srgbClr val="00A2BF"/>
                </a:solidFill>
                <a:latin typeface="+mj-lt"/>
                <a:cs typeface="CiscoSans Thin"/>
              </a:defRPr>
            </a:lvl1pPr>
          </a:lstStyle>
          <a:p>
            <a:r>
              <a:rPr lang="en-US" dirty="0" smtClean="0"/>
              <a:t>Bullet Title Goes Here</a:t>
            </a:r>
            <a:endParaRPr lang="en-US" dirty="0"/>
          </a:p>
        </p:txBody>
      </p:sp>
    </p:spTree>
    <p:extLst>
      <p:ext uri="{BB962C8B-B14F-4D97-AF65-F5344CB8AC3E}">
        <p14:creationId xmlns:p14="http://schemas.microsoft.com/office/powerpoint/2010/main" val="132780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14" name="Title 1"/>
          <p:cNvSpPr>
            <a:spLocks noGrp="1"/>
          </p:cNvSpPr>
          <p:nvPr>
            <p:ph type="ctrTitle" hasCustomPrompt="1"/>
          </p:nvPr>
        </p:nvSpPr>
        <p:spPr>
          <a:xfrm>
            <a:off x="259742" y="303064"/>
            <a:ext cx="8659976" cy="728782"/>
          </a:xfrm>
          <a:prstGeom prst="rect">
            <a:avLst/>
          </a:prstGeom>
        </p:spPr>
        <p:txBody>
          <a:bodyPr anchor="t" anchorCtr="0">
            <a:noAutofit/>
          </a:bodyPr>
          <a:lstStyle>
            <a:lvl1pPr algn="l">
              <a:lnSpc>
                <a:spcPct val="90000"/>
              </a:lnSpc>
              <a:defRPr sz="2500" b="0" i="0" spc="0" baseline="0">
                <a:solidFill>
                  <a:srgbClr val="00A2BF"/>
                </a:solidFill>
                <a:latin typeface="+mj-lt"/>
                <a:cs typeface="CiscoSans Thin"/>
              </a:defRPr>
            </a:lvl1pPr>
          </a:lstStyle>
          <a:p>
            <a:r>
              <a:rPr lang="en-US" dirty="0" smtClean="0"/>
              <a:t>Title Goes Here</a:t>
            </a:r>
            <a:endParaRPr lang="en-US" dirty="0"/>
          </a:p>
        </p:txBody>
      </p:sp>
      <p:sp>
        <p:nvSpPr>
          <p:cNvPr id="6" name="Text Placeholder 3"/>
          <p:cNvSpPr>
            <a:spLocks noGrp="1"/>
          </p:cNvSpPr>
          <p:nvPr>
            <p:ph type="body" sz="quarter" idx="10"/>
          </p:nvPr>
        </p:nvSpPr>
        <p:spPr>
          <a:xfrm>
            <a:off x="245457" y="1249964"/>
            <a:ext cx="4169632" cy="3266034"/>
          </a:xfrm>
          <a:prstGeom prst="rect">
            <a:avLst/>
          </a:prstGeom>
        </p:spPr>
        <p:txBody>
          <a:bodyPr>
            <a:noAutofit/>
          </a:bodyPr>
          <a:lstStyle>
            <a:lvl1pPr marL="228600" indent="-171450">
              <a:lnSpc>
                <a:spcPct val="95000"/>
              </a:lnSpc>
              <a:spcBef>
                <a:spcPts val="1110"/>
              </a:spcBef>
              <a:buClr>
                <a:schemeClr val="tx2"/>
              </a:buClr>
              <a:buSzPct val="80000"/>
              <a:buFont typeface="Wingdings" panose="05000000000000000000" pitchFamily="2" charset="2"/>
              <a:buChar char="§"/>
              <a:defRPr sz="2000" b="0" i="0">
                <a:solidFill>
                  <a:schemeClr val="tx2"/>
                </a:solidFill>
                <a:latin typeface="+mn-lt"/>
                <a:cs typeface="CiscoSans ExtraLight"/>
              </a:defRPr>
            </a:lvl1pPr>
            <a:lvl2pPr marL="457200" indent="-215900">
              <a:lnSpc>
                <a:spcPct val="95000"/>
              </a:lnSpc>
              <a:spcBef>
                <a:spcPts val="450"/>
              </a:spcBef>
              <a:buClr>
                <a:schemeClr val="tx2"/>
              </a:buClr>
              <a:buSzPct val="80000"/>
              <a:buFont typeface="Wingdings" panose="05000000000000000000" pitchFamily="2" charset="2"/>
              <a:buChar char="§"/>
              <a:defRPr sz="1800" b="0" i="0">
                <a:solidFill>
                  <a:schemeClr val="tx2"/>
                </a:solidFill>
                <a:latin typeface="+mn-lt"/>
                <a:cs typeface="CiscoSans ExtraLight"/>
              </a:defRPr>
            </a:lvl2pPr>
            <a:lvl3pPr marL="628650" indent="-171450">
              <a:buClr>
                <a:schemeClr val="tx2"/>
              </a:buClr>
              <a:buSzPct val="80000"/>
              <a:buFont typeface="Wingdings" panose="05000000000000000000" pitchFamily="2" charset="2"/>
              <a:buChar char="§"/>
              <a:defRPr sz="1600" b="0" i="0">
                <a:solidFill>
                  <a:schemeClr val="tx2"/>
                </a:solidFill>
                <a:latin typeface="+mn-lt"/>
                <a:cs typeface="CiscoSans ExtraLight"/>
              </a:defRPr>
            </a:lvl3pPr>
            <a:lvl4pPr marL="800100" indent="-171450">
              <a:buClr>
                <a:schemeClr val="tx2"/>
              </a:buClr>
              <a:buSzPct val="80000"/>
              <a:buFont typeface="Wingdings" panose="05000000000000000000" pitchFamily="2" charset="2"/>
              <a:buChar char="§"/>
              <a:defRPr sz="1400" b="0" i="0">
                <a:solidFill>
                  <a:schemeClr val="tx2"/>
                </a:solidFill>
                <a:latin typeface="+mn-lt"/>
                <a:cs typeface="CiscoSans ExtraLight"/>
              </a:defRPr>
            </a:lvl4pPr>
            <a:lvl5pPr marL="971550" indent="-171450">
              <a:buClr>
                <a:schemeClr val="tx2"/>
              </a:buClr>
              <a:buSzPct val="80000"/>
              <a:buFont typeface="Wingdings" panose="05000000000000000000" pitchFamily="2" charset="2"/>
              <a:buChar char="§"/>
              <a:defRPr sz="1200" b="0" i="0">
                <a:solidFill>
                  <a:schemeClr val="tx2"/>
                </a:solidFill>
                <a:latin typeface="+mn-lt"/>
                <a:cs typeface="CiscoSans ExtraLigh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3"/>
          <p:cNvSpPr>
            <a:spLocks noGrp="1"/>
          </p:cNvSpPr>
          <p:nvPr>
            <p:ph type="body" sz="quarter" idx="11"/>
          </p:nvPr>
        </p:nvSpPr>
        <p:spPr>
          <a:xfrm>
            <a:off x="4640994" y="1249964"/>
            <a:ext cx="4169632" cy="3266034"/>
          </a:xfrm>
          <a:prstGeom prst="rect">
            <a:avLst/>
          </a:prstGeom>
        </p:spPr>
        <p:txBody>
          <a:bodyPr>
            <a:noAutofit/>
          </a:bodyPr>
          <a:lstStyle>
            <a:lvl1pPr marL="228600" indent="-171450">
              <a:lnSpc>
                <a:spcPct val="95000"/>
              </a:lnSpc>
              <a:spcBef>
                <a:spcPts val="1110"/>
              </a:spcBef>
              <a:buClr>
                <a:schemeClr val="tx2"/>
              </a:buClr>
              <a:buSzPct val="80000"/>
              <a:buFont typeface="Wingdings" panose="05000000000000000000" pitchFamily="2" charset="2"/>
              <a:buChar char="§"/>
              <a:defRPr sz="2000" b="0" i="0">
                <a:solidFill>
                  <a:schemeClr val="tx2"/>
                </a:solidFill>
                <a:latin typeface="+mn-lt"/>
                <a:cs typeface="CiscoSans ExtraLight"/>
              </a:defRPr>
            </a:lvl1pPr>
            <a:lvl2pPr marL="457200" indent="-215900">
              <a:lnSpc>
                <a:spcPct val="95000"/>
              </a:lnSpc>
              <a:spcBef>
                <a:spcPts val="450"/>
              </a:spcBef>
              <a:buClr>
                <a:schemeClr val="tx2"/>
              </a:buClr>
              <a:buSzPct val="80000"/>
              <a:buFont typeface="Wingdings" panose="05000000000000000000" pitchFamily="2" charset="2"/>
              <a:buChar char="§"/>
              <a:defRPr sz="1800" b="0" i="0">
                <a:solidFill>
                  <a:schemeClr val="tx2"/>
                </a:solidFill>
                <a:latin typeface="+mn-lt"/>
                <a:cs typeface="CiscoSans ExtraLight"/>
              </a:defRPr>
            </a:lvl2pPr>
            <a:lvl3pPr marL="628650" indent="-171450">
              <a:buClr>
                <a:schemeClr val="tx2"/>
              </a:buClr>
              <a:buSzPct val="80000"/>
              <a:buFont typeface="Wingdings" panose="05000000000000000000" pitchFamily="2" charset="2"/>
              <a:buChar char="§"/>
              <a:defRPr sz="1600" b="0" i="0">
                <a:solidFill>
                  <a:schemeClr val="tx2"/>
                </a:solidFill>
                <a:latin typeface="+mn-lt"/>
                <a:cs typeface="CiscoSans ExtraLight"/>
              </a:defRPr>
            </a:lvl3pPr>
            <a:lvl4pPr marL="800100" indent="-171450">
              <a:buClr>
                <a:schemeClr val="tx2"/>
              </a:buClr>
              <a:buSzPct val="80000"/>
              <a:buFont typeface="Wingdings" panose="05000000000000000000" pitchFamily="2" charset="2"/>
              <a:buChar char="§"/>
              <a:defRPr sz="1400" b="0" i="0">
                <a:solidFill>
                  <a:schemeClr val="tx2"/>
                </a:solidFill>
                <a:latin typeface="+mn-lt"/>
                <a:cs typeface="CiscoSans ExtraLight"/>
              </a:defRPr>
            </a:lvl4pPr>
            <a:lvl5pPr marL="971550" indent="-171450">
              <a:buClr>
                <a:schemeClr val="tx2"/>
              </a:buClr>
              <a:buSzPct val="80000"/>
              <a:buFont typeface="Wingdings" panose="05000000000000000000" pitchFamily="2" charset="2"/>
              <a:buChar char="§"/>
              <a:defRPr sz="1200" b="0" i="0">
                <a:solidFill>
                  <a:schemeClr val="tx2"/>
                </a:solidFill>
                <a:latin typeface="+mn-lt"/>
                <a:cs typeface="CiscoSans ExtraLigh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063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59742" y="303064"/>
            <a:ext cx="8659976" cy="728782"/>
          </a:xfrm>
          <a:prstGeom prst="rect">
            <a:avLst/>
          </a:prstGeom>
        </p:spPr>
        <p:txBody>
          <a:bodyPr anchor="t" anchorCtr="0">
            <a:noAutofit/>
          </a:bodyPr>
          <a:lstStyle>
            <a:lvl1pPr algn="l">
              <a:lnSpc>
                <a:spcPct val="90000"/>
              </a:lnSpc>
              <a:defRPr sz="2500" b="0" i="0" spc="0" baseline="0">
                <a:solidFill>
                  <a:srgbClr val="00A2BF"/>
                </a:solidFill>
                <a:latin typeface="+mj-lt"/>
                <a:cs typeface="CiscoSans Thin"/>
              </a:defRPr>
            </a:lvl1pPr>
          </a:lstStyle>
          <a:p>
            <a:r>
              <a:rPr lang="en-US" dirty="0" smtClean="0"/>
              <a:t>Bullet Title Goes Here</a:t>
            </a:r>
            <a:endParaRPr lang="en-US" dirty="0"/>
          </a:p>
        </p:txBody>
      </p:sp>
    </p:spTree>
    <p:extLst>
      <p:ext uri="{BB962C8B-B14F-4D97-AF65-F5344CB8AC3E}">
        <p14:creationId xmlns:p14="http://schemas.microsoft.com/office/powerpoint/2010/main" val="159479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Bullet_Title only">
    <p:bg>
      <p:bgPr>
        <a:solidFill>
          <a:schemeClr val="tx2"/>
        </a:soli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59742" y="303064"/>
            <a:ext cx="8659976" cy="728782"/>
          </a:xfrm>
          <a:prstGeom prst="rect">
            <a:avLst/>
          </a:prstGeom>
        </p:spPr>
        <p:txBody>
          <a:bodyPr anchor="t" anchorCtr="0">
            <a:noAutofit/>
          </a:bodyPr>
          <a:lstStyle>
            <a:lvl1pPr algn="l">
              <a:lnSpc>
                <a:spcPct val="90000"/>
              </a:lnSpc>
              <a:defRPr sz="2500" b="0" i="0" spc="0" baseline="0">
                <a:solidFill>
                  <a:schemeClr val="bg1"/>
                </a:solidFill>
                <a:latin typeface="+mj-lt"/>
                <a:cs typeface="CiscoSans Thin"/>
              </a:defRPr>
            </a:lvl1pPr>
          </a:lstStyle>
          <a:p>
            <a:r>
              <a:rPr lang="en-US" dirty="0" smtClean="0"/>
              <a:t>Bullet Title Goes Here</a:t>
            </a:r>
            <a:endParaRPr lang="en-US" dirty="0"/>
          </a:p>
        </p:txBody>
      </p:sp>
      <p:sp>
        <p:nvSpPr>
          <p:cNvPr id="4" name="Rectangle 5"/>
          <p:cNvSpPr>
            <a:spLocks noChangeArrowheads="1"/>
          </p:cNvSpPr>
          <p:nvPr userDrawn="1"/>
        </p:nvSpPr>
        <p:spPr bwMode="ltGray">
          <a:xfrm>
            <a:off x="7813257" y="4745973"/>
            <a:ext cx="762394" cy="154530"/>
          </a:xfrm>
          <a:prstGeom prst="rect">
            <a:avLst/>
          </a:prstGeom>
          <a:noFill/>
          <a:ln w="9525">
            <a:noFill/>
            <a:miter lim="800000"/>
            <a:headEnd/>
            <a:tailEnd/>
          </a:ln>
          <a:effectLst/>
        </p:spPr>
        <p:txBody>
          <a:bodyPr wrap="none" lIns="61598" tIns="30798" rIns="61598" bIns="30798" anchor="b">
            <a:spAutoFit/>
          </a:bodyPr>
          <a:lstStyle/>
          <a:p>
            <a:pPr algn="r" defTabSz="610846">
              <a:lnSpc>
                <a:spcPct val="100000"/>
              </a:lnSpc>
            </a:pPr>
            <a:r>
              <a:rPr lang="en-US" sz="600" b="0" i="0" dirty="0">
                <a:solidFill>
                  <a:srgbClr val="FFFFFF"/>
                </a:solidFill>
                <a:latin typeface="+mn-lt"/>
                <a:cs typeface="CiscoSans Thin"/>
              </a:rPr>
              <a:t>Cisco Confidential</a:t>
            </a:r>
          </a:p>
        </p:txBody>
      </p:sp>
      <p:sp>
        <p:nvSpPr>
          <p:cNvPr id="5" name="Rectangle 7"/>
          <p:cNvSpPr>
            <a:spLocks noChangeArrowheads="1"/>
          </p:cNvSpPr>
          <p:nvPr userDrawn="1"/>
        </p:nvSpPr>
        <p:spPr bwMode="ltGray">
          <a:xfrm>
            <a:off x="8665598" y="4742895"/>
            <a:ext cx="215771" cy="154530"/>
          </a:xfrm>
          <a:prstGeom prst="rect">
            <a:avLst/>
          </a:prstGeom>
          <a:noFill/>
          <a:ln w="9525" algn="ctr">
            <a:noFill/>
            <a:miter lim="800000"/>
            <a:headEnd/>
            <a:tailEnd/>
          </a:ln>
          <a:effectLst/>
        </p:spPr>
        <p:txBody>
          <a:bodyPr wrap="none" lIns="61598" tIns="30798" rIns="61598" bIns="30798" anchor="b">
            <a:spAutoFit/>
          </a:bodyPr>
          <a:lstStyle/>
          <a:p>
            <a:pPr algn="r" defTabSz="610846">
              <a:lnSpc>
                <a:spcPct val="100000"/>
              </a:lnSpc>
            </a:pPr>
            <a:fld id="{DFCF27A5-1A5B-48D3-A060-2758FFBB1ADD}" type="slidenum">
              <a:rPr lang="en-US" sz="600" b="0" i="0">
                <a:solidFill>
                  <a:srgbClr val="FFFFFF"/>
                </a:solidFill>
                <a:latin typeface="+mn-lt"/>
                <a:cs typeface="CiscoSans Thin"/>
              </a:rPr>
              <a:pPr algn="r" defTabSz="610846">
                <a:lnSpc>
                  <a:spcPct val="100000"/>
                </a:lnSpc>
              </a:pPr>
              <a:t>‹#›</a:t>
            </a:fld>
            <a:endParaRPr lang="en-US" sz="600" b="0" i="0" dirty="0">
              <a:solidFill>
                <a:srgbClr val="FFFFFF"/>
              </a:solidFill>
              <a:latin typeface="+mn-lt"/>
              <a:cs typeface="CiscoSans Thin"/>
            </a:endParaRPr>
          </a:p>
        </p:txBody>
      </p:sp>
      <p:sp>
        <p:nvSpPr>
          <p:cNvPr id="6" name="Rectangle 4"/>
          <p:cNvSpPr>
            <a:spLocks noChangeArrowheads="1"/>
          </p:cNvSpPr>
          <p:nvPr userDrawn="1"/>
        </p:nvSpPr>
        <p:spPr bwMode="ltGray">
          <a:xfrm>
            <a:off x="292043" y="4747273"/>
            <a:ext cx="3420515" cy="154530"/>
          </a:xfrm>
          <a:prstGeom prst="rect">
            <a:avLst/>
          </a:prstGeom>
          <a:noFill/>
          <a:ln w="9525">
            <a:noFill/>
            <a:miter lim="800000"/>
            <a:headEnd/>
            <a:tailEnd/>
          </a:ln>
          <a:effectLst/>
        </p:spPr>
        <p:txBody>
          <a:bodyPr wrap="square" lIns="61598" tIns="30798" rIns="61598" bIns="30798" anchor="b" anchorCtr="0">
            <a:spAutoFit/>
          </a:bodyPr>
          <a:lstStyle/>
          <a:p>
            <a:pPr algn="l" defTabSz="610846">
              <a:lnSpc>
                <a:spcPct val="100000"/>
              </a:lnSpc>
            </a:pPr>
            <a:r>
              <a:rPr lang="en-US" sz="600" b="0" i="0" dirty="0" smtClean="0">
                <a:solidFill>
                  <a:srgbClr val="FFFFFF"/>
                </a:solidFill>
                <a:latin typeface="+mn-lt"/>
                <a:cs typeface="CiscoSans Thin"/>
              </a:rPr>
              <a:t>© 2013-2014  Cisco and/or its affiliates. All rights reserved.</a:t>
            </a:r>
            <a:endParaRPr lang="en-US" sz="600" b="0" i="0" dirty="0">
              <a:solidFill>
                <a:srgbClr val="FFFFFF"/>
              </a:solidFill>
              <a:latin typeface="+mn-lt"/>
              <a:cs typeface="CiscoSans Thin"/>
            </a:endParaRPr>
          </a:p>
        </p:txBody>
      </p:sp>
      <p:cxnSp>
        <p:nvCxnSpPr>
          <p:cNvPr id="7" name="Straight Connector 6"/>
          <p:cNvCxnSpPr/>
          <p:nvPr userDrawn="1"/>
        </p:nvCxnSpPr>
        <p:spPr>
          <a:xfrm>
            <a:off x="0" y="5057775"/>
            <a:ext cx="9144000" cy="0"/>
          </a:xfrm>
          <a:prstGeom prst="line">
            <a:avLst/>
          </a:prstGeom>
          <a:ln w="177800">
            <a:gradFill>
              <a:gsLst>
                <a:gs pos="0">
                  <a:schemeClr val="tx2"/>
                </a:gs>
                <a:gs pos="100000">
                  <a:schemeClr val="accent6"/>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43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ig Statement">
    <p:bg>
      <p:bgPr>
        <a:gradFill>
          <a:gsLst>
            <a:gs pos="0">
              <a:srgbClr val="272749"/>
            </a:gs>
            <a:gs pos="100000">
              <a:srgbClr val="32BEBD"/>
            </a:gs>
          </a:gsLst>
          <a:lin ang="0" scaled="0"/>
        </a:gradFill>
        <a:effectLst/>
      </p:bgPr>
    </p:bg>
    <p:spTree>
      <p:nvGrpSpPr>
        <p:cNvPr id="1" name=""/>
        <p:cNvGrpSpPr/>
        <p:nvPr/>
      </p:nvGrpSpPr>
      <p:grpSpPr>
        <a:xfrm>
          <a:off x="0" y="0"/>
          <a:ext cx="0" cy="0"/>
          <a:chOff x="0" y="0"/>
          <a:chExt cx="0" cy="0"/>
        </a:xfrm>
      </p:grpSpPr>
      <p:sp>
        <p:nvSpPr>
          <p:cNvPr id="8" name="Rectangle 5"/>
          <p:cNvSpPr>
            <a:spLocks noChangeArrowheads="1"/>
          </p:cNvSpPr>
          <p:nvPr userDrawn="1"/>
        </p:nvSpPr>
        <p:spPr bwMode="ltGray">
          <a:xfrm>
            <a:off x="7813257" y="4745973"/>
            <a:ext cx="762394" cy="154530"/>
          </a:xfrm>
          <a:prstGeom prst="rect">
            <a:avLst/>
          </a:prstGeom>
          <a:noFill/>
          <a:ln w="9525">
            <a:noFill/>
            <a:miter lim="800000"/>
            <a:headEnd/>
            <a:tailEnd/>
          </a:ln>
          <a:effectLst/>
        </p:spPr>
        <p:txBody>
          <a:bodyPr wrap="none" lIns="61598" tIns="30798" rIns="61598" bIns="30798" anchor="b">
            <a:spAutoFit/>
          </a:bodyPr>
          <a:lstStyle/>
          <a:p>
            <a:pPr algn="r" defTabSz="610846">
              <a:lnSpc>
                <a:spcPct val="100000"/>
              </a:lnSpc>
            </a:pPr>
            <a:r>
              <a:rPr lang="en-US" sz="600" b="0" i="0" dirty="0">
                <a:solidFill>
                  <a:srgbClr val="FFFFFF"/>
                </a:solidFill>
                <a:latin typeface="+mn-lt"/>
                <a:cs typeface="CiscoSans Thin"/>
              </a:rPr>
              <a:t>Cisco Confidential</a:t>
            </a:r>
          </a:p>
        </p:txBody>
      </p:sp>
      <p:sp>
        <p:nvSpPr>
          <p:cNvPr id="10" name="Rectangle 7"/>
          <p:cNvSpPr>
            <a:spLocks noChangeArrowheads="1"/>
          </p:cNvSpPr>
          <p:nvPr userDrawn="1"/>
        </p:nvSpPr>
        <p:spPr bwMode="ltGray">
          <a:xfrm>
            <a:off x="8665598" y="4742895"/>
            <a:ext cx="215771" cy="154530"/>
          </a:xfrm>
          <a:prstGeom prst="rect">
            <a:avLst/>
          </a:prstGeom>
          <a:noFill/>
          <a:ln w="9525" algn="ctr">
            <a:noFill/>
            <a:miter lim="800000"/>
            <a:headEnd/>
            <a:tailEnd/>
          </a:ln>
          <a:effectLst/>
        </p:spPr>
        <p:txBody>
          <a:bodyPr wrap="none" lIns="61598" tIns="30798" rIns="61598" bIns="30798" anchor="b">
            <a:spAutoFit/>
          </a:bodyPr>
          <a:lstStyle/>
          <a:p>
            <a:pPr algn="r" defTabSz="610846">
              <a:lnSpc>
                <a:spcPct val="100000"/>
              </a:lnSpc>
            </a:pPr>
            <a:fld id="{DFCF27A5-1A5B-48D3-A060-2758FFBB1ADD}" type="slidenum">
              <a:rPr lang="en-US" sz="600" b="0" i="0">
                <a:solidFill>
                  <a:srgbClr val="FFFFFF"/>
                </a:solidFill>
                <a:latin typeface="+mn-lt"/>
                <a:cs typeface="CiscoSans Thin"/>
              </a:rPr>
              <a:pPr algn="r" defTabSz="610846">
                <a:lnSpc>
                  <a:spcPct val="100000"/>
                </a:lnSpc>
              </a:pPr>
              <a:t>‹#›</a:t>
            </a:fld>
            <a:endParaRPr lang="en-US" sz="600" b="0" i="0" dirty="0">
              <a:solidFill>
                <a:srgbClr val="FFFFFF"/>
              </a:solidFill>
              <a:latin typeface="+mn-lt"/>
              <a:cs typeface="CiscoSans Thin"/>
            </a:endParaRPr>
          </a:p>
        </p:txBody>
      </p:sp>
      <p:sp>
        <p:nvSpPr>
          <p:cNvPr id="16" name="Title 1"/>
          <p:cNvSpPr>
            <a:spLocks noGrp="1"/>
          </p:cNvSpPr>
          <p:nvPr>
            <p:ph type="ctrTitle" hasCustomPrompt="1"/>
          </p:nvPr>
        </p:nvSpPr>
        <p:spPr>
          <a:xfrm>
            <a:off x="245456" y="705551"/>
            <a:ext cx="8301718" cy="2436518"/>
          </a:xfrm>
          <a:prstGeom prst="rect">
            <a:avLst/>
          </a:prstGeom>
        </p:spPr>
        <p:txBody>
          <a:bodyPr anchor="b" anchorCtr="0">
            <a:noAutofit/>
          </a:bodyPr>
          <a:lstStyle>
            <a:lvl1pPr algn="l">
              <a:lnSpc>
                <a:spcPct val="90000"/>
              </a:lnSpc>
              <a:defRPr sz="4500" b="0" i="0" spc="0" baseline="0">
                <a:solidFill>
                  <a:srgbClr val="FFFFFF"/>
                </a:solidFill>
                <a:latin typeface="+mj-lt"/>
                <a:cs typeface="CiscoSans Thin"/>
              </a:defRPr>
            </a:lvl1pPr>
          </a:lstStyle>
          <a:p>
            <a:r>
              <a:rPr lang="en-US" dirty="0" smtClean="0"/>
              <a:t>Statement Goes Here</a:t>
            </a:r>
            <a:endParaRPr lang="en-US" dirty="0"/>
          </a:p>
        </p:txBody>
      </p:sp>
      <p:sp>
        <p:nvSpPr>
          <p:cNvPr id="7" name="Rectangle 4"/>
          <p:cNvSpPr>
            <a:spLocks noChangeArrowheads="1"/>
          </p:cNvSpPr>
          <p:nvPr userDrawn="1"/>
        </p:nvSpPr>
        <p:spPr bwMode="ltGray">
          <a:xfrm>
            <a:off x="292043" y="4747273"/>
            <a:ext cx="3420515" cy="154530"/>
          </a:xfrm>
          <a:prstGeom prst="rect">
            <a:avLst/>
          </a:prstGeom>
          <a:noFill/>
          <a:ln w="9525">
            <a:noFill/>
            <a:miter lim="800000"/>
            <a:headEnd/>
            <a:tailEnd/>
          </a:ln>
          <a:effectLst/>
        </p:spPr>
        <p:txBody>
          <a:bodyPr wrap="square" lIns="61598" tIns="30798" rIns="61598" bIns="30798" anchor="b" anchorCtr="0">
            <a:spAutoFit/>
          </a:bodyPr>
          <a:lstStyle/>
          <a:p>
            <a:pPr algn="l" defTabSz="610846">
              <a:lnSpc>
                <a:spcPct val="100000"/>
              </a:lnSpc>
            </a:pPr>
            <a:r>
              <a:rPr lang="en-US" sz="600" b="0" i="0" dirty="0" smtClean="0">
                <a:solidFill>
                  <a:srgbClr val="FFFFFF"/>
                </a:solidFill>
                <a:latin typeface="+mn-lt"/>
                <a:cs typeface="CiscoSans Thin"/>
              </a:rPr>
              <a:t>© 2013-2014  Cisco and/or its affiliates. All rights reserved.</a:t>
            </a:r>
            <a:endParaRPr lang="en-US" sz="600" b="0" i="0" dirty="0">
              <a:solidFill>
                <a:srgbClr val="FFFFFF"/>
              </a:solidFill>
              <a:latin typeface="+mn-lt"/>
              <a:cs typeface="CiscoSans Thin"/>
            </a:endParaRPr>
          </a:p>
        </p:txBody>
      </p:sp>
      <p:cxnSp>
        <p:nvCxnSpPr>
          <p:cNvPr id="9" name="Straight Connector 8"/>
          <p:cNvCxnSpPr/>
          <p:nvPr userDrawn="1"/>
        </p:nvCxnSpPr>
        <p:spPr>
          <a:xfrm>
            <a:off x="0" y="5057775"/>
            <a:ext cx="9144000" cy="0"/>
          </a:xfrm>
          <a:prstGeom prst="line">
            <a:avLst/>
          </a:prstGeom>
          <a:ln w="177800">
            <a:gradFill>
              <a:gsLst>
                <a:gs pos="0">
                  <a:schemeClr val="tx2"/>
                </a:gs>
                <a:gs pos="100000">
                  <a:schemeClr val="accent6"/>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58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53765" y="1439056"/>
            <a:ext cx="4117446" cy="2265389"/>
          </a:xfrm>
        </p:spPr>
        <p:txBody>
          <a:bodyPr vert="horz" lIns="61730" tIns="34295" rIns="61730" bIns="34295" rtlCol="0" anchor="ctr" anchorCtr="0">
            <a:noAutofit/>
          </a:bodyPr>
          <a:lstStyle>
            <a:lvl1pPr marL="0" indent="0" algn="l" defTabSz="685891" rtl="0" eaLnBrk="1" latinLnBrk="0" hangingPunct="1">
              <a:lnSpc>
                <a:spcPct val="80000"/>
              </a:lnSpc>
              <a:spcBef>
                <a:spcPct val="0"/>
              </a:spcBef>
              <a:buClr>
                <a:schemeClr val="tx1"/>
              </a:buClr>
              <a:buFont typeface="Ciscolight" pitchFamily="2" charset="0"/>
              <a:buNone/>
              <a:defRPr lang="en-US" sz="4500" b="0" kern="1200" spc="0" baseline="0" dirty="0">
                <a:gradFill>
                  <a:gsLst>
                    <a:gs pos="0">
                      <a:schemeClr val="tx2"/>
                    </a:gs>
                    <a:gs pos="100000">
                      <a:srgbClr val="01BBBB"/>
                    </a:gs>
                  </a:gsLst>
                  <a:lin ang="1200000" scaled="0"/>
                </a:gradFill>
                <a:latin typeface="+mj-lt"/>
                <a:ea typeface="+mj-ea"/>
                <a:cs typeface="+mj-cs"/>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20" y="654518"/>
            <a:ext cx="3895344" cy="3840480"/>
          </a:xfrm>
          <a:prstGeom prst="rect">
            <a:avLst/>
          </a:prstGeom>
        </p:spPr>
        <p:txBody>
          <a:bodyPr anchor="ctr" anchorCtr="0">
            <a:noAutofit/>
          </a:bodyPr>
          <a:lstStyle>
            <a:lvl1pPr marL="0" indent="0">
              <a:buFontTx/>
              <a:buNone/>
              <a:defRPr sz="1600" baseline="0">
                <a:solidFill>
                  <a:schemeClr val="tx2"/>
                </a:solidFill>
                <a:latin typeface="+mn-lt"/>
              </a:defRPr>
            </a:lvl1pPr>
            <a:lvl2pPr>
              <a:defRPr sz="1500"/>
            </a:lvl2pPr>
            <a:lvl3pPr>
              <a:defRPr sz="1500"/>
            </a:lvl3pPr>
            <a:lvl4pPr>
              <a:defRPr sz="1500"/>
            </a:lvl4pPr>
            <a:lvl5pPr>
              <a:defRPr sz="1500"/>
            </a:lvl5pPr>
          </a:lstStyle>
          <a:p>
            <a:pPr lvl="0"/>
            <a:r>
              <a:rPr lang="en-US" dirty="0" smtClean="0"/>
              <a:t>Tell your story here</a:t>
            </a:r>
            <a:endParaRPr lang="en-US" dirty="0"/>
          </a:p>
        </p:txBody>
      </p:sp>
      <p:cxnSp>
        <p:nvCxnSpPr>
          <p:cNvPr id="5" name="Straight Connector 4"/>
          <p:cNvCxnSpPr/>
          <p:nvPr userDrawn="1"/>
        </p:nvCxnSpPr>
        <p:spPr>
          <a:xfrm>
            <a:off x="4600575" y="609601"/>
            <a:ext cx="0" cy="3985259"/>
          </a:xfrm>
          <a:prstGeom prst="line">
            <a:avLst/>
          </a:prstGeom>
          <a:ln w="38100" cap="flat" cmpd="sng">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879562"/>
      </p:ext>
    </p:extLst>
  </p:cSld>
  <p:clrMapOvr>
    <a:masterClrMapping/>
  </p:clrMapOvr>
  <p:transition spd="slow">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_gradient only">
    <p:bg>
      <p:bgRef idx="1001">
        <a:schemeClr val="bg2"/>
      </p:bgRef>
    </p:bg>
    <p:spTree>
      <p:nvGrpSpPr>
        <p:cNvPr id="1" name=""/>
        <p:cNvGrpSpPr/>
        <p:nvPr/>
      </p:nvGrpSpPr>
      <p:grpSpPr>
        <a:xfrm>
          <a:off x="0" y="0"/>
          <a:ext cx="0" cy="0"/>
          <a:chOff x="0" y="0"/>
          <a:chExt cx="0" cy="0"/>
        </a:xfrm>
      </p:grpSpPr>
      <p:sp>
        <p:nvSpPr>
          <p:cNvPr id="6" name="Rectangle 5"/>
          <p:cNvSpPr>
            <a:spLocks noChangeArrowheads="1"/>
          </p:cNvSpPr>
          <p:nvPr userDrawn="1"/>
        </p:nvSpPr>
        <p:spPr bwMode="ltGray">
          <a:xfrm>
            <a:off x="7813257" y="4745973"/>
            <a:ext cx="762394" cy="154530"/>
          </a:xfrm>
          <a:prstGeom prst="rect">
            <a:avLst/>
          </a:prstGeom>
          <a:noFill/>
          <a:ln w="9525">
            <a:noFill/>
            <a:miter lim="800000"/>
            <a:headEnd/>
            <a:tailEnd/>
          </a:ln>
          <a:effectLst/>
        </p:spPr>
        <p:txBody>
          <a:bodyPr wrap="none" lIns="61598" tIns="30798" rIns="61598" bIns="30798" anchor="b">
            <a:spAutoFit/>
          </a:bodyPr>
          <a:lstStyle/>
          <a:p>
            <a:pPr algn="r" defTabSz="610846">
              <a:lnSpc>
                <a:spcPct val="100000"/>
              </a:lnSpc>
            </a:pPr>
            <a:r>
              <a:rPr lang="en-US" sz="600" b="0" i="0" dirty="0">
                <a:solidFill>
                  <a:srgbClr val="FFFFFF"/>
                </a:solidFill>
                <a:latin typeface="+mn-lt"/>
                <a:cs typeface="CiscoSans Thin"/>
              </a:rPr>
              <a:t>Cisco Confidential</a:t>
            </a:r>
          </a:p>
        </p:txBody>
      </p:sp>
      <p:sp>
        <p:nvSpPr>
          <p:cNvPr id="7" name="Rectangle 7"/>
          <p:cNvSpPr>
            <a:spLocks noChangeArrowheads="1"/>
          </p:cNvSpPr>
          <p:nvPr userDrawn="1"/>
        </p:nvSpPr>
        <p:spPr bwMode="ltGray">
          <a:xfrm>
            <a:off x="8665598" y="4742895"/>
            <a:ext cx="215771" cy="154530"/>
          </a:xfrm>
          <a:prstGeom prst="rect">
            <a:avLst/>
          </a:prstGeom>
          <a:noFill/>
          <a:ln w="9525" algn="ctr">
            <a:noFill/>
            <a:miter lim="800000"/>
            <a:headEnd/>
            <a:tailEnd/>
          </a:ln>
          <a:effectLst/>
        </p:spPr>
        <p:txBody>
          <a:bodyPr wrap="none" lIns="61598" tIns="30798" rIns="61598" bIns="30798" anchor="b">
            <a:spAutoFit/>
          </a:bodyPr>
          <a:lstStyle/>
          <a:p>
            <a:pPr algn="r" defTabSz="610846">
              <a:lnSpc>
                <a:spcPct val="100000"/>
              </a:lnSpc>
            </a:pPr>
            <a:fld id="{DFCF27A5-1A5B-48D3-A060-2758FFBB1ADD}" type="slidenum">
              <a:rPr lang="en-US" sz="600" b="0" i="0">
                <a:solidFill>
                  <a:srgbClr val="FFFFFF"/>
                </a:solidFill>
                <a:latin typeface="+mn-lt"/>
                <a:cs typeface="CiscoSans Thin"/>
              </a:rPr>
              <a:pPr algn="r" defTabSz="610846">
                <a:lnSpc>
                  <a:spcPct val="100000"/>
                </a:lnSpc>
              </a:pPr>
              <a:t>‹#›</a:t>
            </a:fld>
            <a:endParaRPr lang="en-US" sz="600" b="0" i="0" dirty="0">
              <a:solidFill>
                <a:srgbClr val="FFFFFF"/>
              </a:solidFill>
              <a:latin typeface="+mn-lt"/>
              <a:cs typeface="CiscoSans Thin"/>
            </a:endParaRPr>
          </a:p>
        </p:txBody>
      </p:sp>
      <p:sp>
        <p:nvSpPr>
          <p:cNvPr id="8" name="Rectangle 4"/>
          <p:cNvSpPr>
            <a:spLocks noChangeArrowheads="1"/>
          </p:cNvSpPr>
          <p:nvPr userDrawn="1"/>
        </p:nvSpPr>
        <p:spPr bwMode="ltGray">
          <a:xfrm>
            <a:off x="292043" y="4747273"/>
            <a:ext cx="3420515" cy="154530"/>
          </a:xfrm>
          <a:prstGeom prst="rect">
            <a:avLst/>
          </a:prstGeom>
          <a:noFill/>
          <a:ln w="9525">
            <a:noFill/>
            <a:miter lim="800000"/>
            <a:headEnd/>
            <a:tailEnd/>
          </a:ln>
          <a:effectLst/>
        </p:spPr>
        <p:txBody>
          <a:bodyPr wrap="square" lIns="61598" tIns="30798" rIns="61598" bIns="30798" anchor="b" anchorCtr="0">
            <a:spAutoFit/>
          </a:bodyPr>
          <a:lstStyle/>
          <a:p>
            <a:pPr algn="l" defTabSz="610846">
              <a:lnSpc>
                <a:spcPct val="100000"/>
              </a:lnSpc>
            </a:pPr>
            <a:r>
              <a:rPr lang="en-US" sz="600" b="0" i="0" dirty="0" smtClean="0">
                <a:solidFill>
                  <a:srgbClr val="FFFFFF"/>
                </a:solidFill>
                <a:latin typeface="+mn-lt"/>
                <a:cs typeface="CiscoSans Thin"/>
              </a:rPr>
              <a:t>© 2013-2014  Cisco and/or its affiliates. All rights reserved.</a:t>
            </a:r>
            <a:endParaRPr lang="en-US" sz="600" b="0" i="0" dirty="0">
              <a:solidFill>
                <a:srgbClr val="FFFFFF"/>
              </a:solidFill>
              <a:latin typeface="+mn-lt"/>
              <a:cs typeface="CiscoSans Thin"/>
            </a:endParaRPr>
          </a:p>
        </p:txBody>
      </p:sp>
      <p:cxnSp>
        <p:nvCxnSpPr>
          <p:cNvPr id="9" name="Straight Connector 8"/>
          <p:cNvCxnSpPr/>
          <p:nvPr userDrawn="1"/>
        </p:nvCxnSpPr>
        <p:spPr>
          <a:xfrm>
            <a:off x="0" y="5057775"/>
            <a:ext cx="9144000" cy="0"/>
          </a:xfrm>
          <a:prstGeom prst="line">
            <a:avLst/>
          </a:prstGeom>
          <a:ln w="177800">
            <a:gradFill>
              <a:gsLst>
                <a:gs pos="0">
                  <a:schemeClr val="bg2"/>
                </a:gs>
                <a:gs pos="100000">
                  <a:schemeClr val="accent6"/>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359345"/>
      </p:ext>
    </p:extLst>
  </p:cSld>
  <p:clrMapOvr>
    <a:overrideClrMapping bg1="dk1" tx1="lt1" bg2="dk2" tx2="lt2" accent1="accent1" accent2="accent2" accent3="accent3" accent4="accent4" accent5="accent5" accent6="accent6" hlink="hlink" folHlink="folHlink"/>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5"/>
          <p:cNvSpPr>
            <a:spLocks noGrp="1"/>
          </p:cNvSpPr>
          <p:nvPr>
            <p:ph type="title"/>
          </p:nvPr>
        </p:nvSpPr>
        <p:spPr>
          <a:xfrm>
            <a:off x="260619" y="341158"/>
            <a:ext cx="8659368" cy="731520"/>
          </a:xfrm>
          <a:prstGeom prst="rect">
            <a:avLst/>
          </a:prstGeom>
        </p:spPr>
        <p:txBody>
          <a:bodyPr vert="horz" lIns="91440" tIns="45720" rIns="91440" bIns="45720" rtlCol="0" anchor="t" anchorCtr="0">
            <a:noAutofit/>
          </a:bodyPr>
          <a:lstStyle/>
          <a:p>
            <a:r>
              <a:rPr lang="en-US" smtClean="0"/>
              <a:t>Click to edit Master title style</a:t>
            </a:r>
            <a:endParaRPr lang="en-GB" dirty="0"/>
          </a:p>
        </p:txBody>
      </p:sp>
      <p:sp>
        <p:nvSpPr>
          <p:cNvPr id="4" name="Rectangle 5"/>
          <p:cNvSpPr>
            <a:spLocks noChangeArrowheads="1"/>
          </p:cNvSpPr>
          <p:nvPr/>
        </p:nvSpPr>
        <p:spPr bwMode="ltGray">
          <a:xfrm>
            <a:off x="7813257" y="4745973"/>
            <a:ext cx="762394" cy="154530"/>
          </a:xfrm>
          <a:prstGeom prst="rect">
            <a:avLst/>
          </a:prstGeom>
          <a:noFill/>
          <a:ln w="9525">
            <a:noFill/>
            <a:miter lim="800000"/>
            <a:headEnd/>
            <a:tailEnd/>
          </a:ln>
          <a:effectLst/>
        </p:spPr>
        <p:txBody>
          <a:bodyPr wrap="none" lIns="61598" tIns="30798" rIns="61598" bIns="30798" anchor="b">
            <a:spAutoFit/>
          </a:bodyPr>
          <a:lstStyle/>
          <a:p>
            <a:pPr algn="r" defTabSz="610846">
              <a:lnSpc>
                <a:spcPct val="100000"/>
              </a:lnSpc>
            </a:pPr>
            <a:r>
              <a:rPr lang="en-US" sz="600" b="0" i="0" dirty="0">
                <a:solidFill>
                  <a:srgbClr val="231F20"/>
                </a:solidFill>
                <a:latin typeface="+mn-lt"/>
                <a:cs typeface="CiscoSans Thin"/>
              </a:rPr>
              <a:t>Cisco Confidential</a:t>
            </a:r>
          </a:p>
        </p:txBody>
      </p:sp>
      <p:sp>
        <p:nvSpPr>
          <p:cNvPr id="5" name="Rectangle 7"/>
          <p:cNvSpPr>
            <a:spLocks noChangeArrowheads="1"/>
          </p:cNvSpPr>
          <p:nvPr/>
        </p:nvSpPr>
        <p:spPr bwMode="ltGray">
          <a:xfrm>
            <a:off x="8665598" y="4742895"/>
            <a:ext cx="215771" cy="154530"/>
          </a:xfrm>
          <a:prstGeom prst="rect">
            <a:avLst/>
          </a:prstGeom>
          <a:noFill/>
          <a:ln w="9525" algn="ctr">
            <a:noFill/>
            <a:miter lim="800000"/>
            <a:headEnd/>
            <a:tailEnd/>
          </a:ln>
          <a:effectLst/>
        </p:spPr>
        <p:txBody>
          <a:bodyPr wrap="none" lIns="61598" tIns="30798" rIns="61598" bIns="30798" anchor="b">
            <a:spAutoFit/>
          </a:bodyPr>
          <a:lstStyle/>
          <a:p>
            <a:pPr algn="r" defTabSz="610846">
              <a:lnSpc>
                <a:spcPct val="100000"/>
              </a:lnSpc>
            </a:pPr>
            <a:fld id="{DFCF27A5-1A5B-48D3-A060-2758FFBB1ADD}" type="slidenum">
              <a:rPr lang="en-US" sz="600" b="0" i="0">
                <a:solidFill>
                  <a:srgbClr val="231F20"/>
                </a:solidFill>
                <a:latin typeface="+mn-lt"/>
                <a:cs typeface="CiscoSans Thin"/>
              </a:rPr>
              <a:pPr algn="r" defTabSz="610846">
                <a:lnSpc>
                  <a:spcPct val="100000"/>
                </a:lnSpc>
              </a:pPr>
              <a:t>‹#›</a:t>
            </a:fld>
            <a:endParaRPr lang="en-US" sz="600" b="0" i="0" dirty="0">
              <a:solidFill>
                <a:srgbClr val="231F20"/>
              </a:solidFill>
              <a:latin typeface="+mn-lt"/>
              <a:cs typeface="CiscoSans Thin"/>
            </a:endParaRPr>
          </a:p>
        </p:txBody>
      </p:sp>
      <p:sp>
        <p:nvSpPr>
          <p:cNvPr id="6" name="Rectangle 4"/>
          <p:cNvSpPr>
            <a:spLocks noChangeArrowheads="1"/>
          </p:cNvSpPr>
          <p:nvPr/>
        </p:nvSpPr>
        <p:spPr bwMode="ltGray">
          <a:xfrm>
            <a:off x="292043" y="4747273"/>
            <a:ext cx="3420515" cy="154530"/>
          </a:xfrm>
          <a:prstGeom prst="rect">
            <a:avLst/>
          </a:prstGeom>
          <a:noFill/>
          <a:ln w="9525">
            <a:noFill/>
            <a:miter lim="800000"/>
            <a:headEnd/>
            <a:tailEnd/>
          </a:ln>
          <a:effectLst/>
        </p:spPr>
        <p:txBody>
          <a:bodyPr wrap="square" lIns="61598" tIns="30798" rIns="61598" bIns="30798" anchor="b" anchorCtr="0">
            <a:spAutoFit/>
          </a:bodyPr>
          <a:lstStyle/>
          <a:p>
            <a:pPr algn="l" defTabSz="610846">
              <a:lnSpc>
                <a:spcPct val="100000"/>
              </a:lnSpc>
            </a:pPr>
            <a:r>
              <a:rPr lang="en-US" sz="600" b="0" i="0" dirty="0" smtClean="0">
                <a:solidFill>
                  <a:srgbClr val="231F20"/>
                </a:solidFill>
                <a:latin typeface="+mn-lt"/>
                <a:cs typeface="CiscoSans Thin"/>
              </a:rPr>
              <a:t>© 2013-2014  Cisco and/or its affiliates. All rights reserved.</a:t>
            </a:r>
            <a:endParaRPr lang="en-US" sz="600" b="0" i="0" dirty="0">
              <a:solidFill>
                <a:srgbClr val="231F20"/>
              </a:solidFill>
              <a:latin typeface="+mn-lt"/>
              <a:cs typeface="CiscoSans Thin"/>
            </a:endParaRPr>
          </a:p>
        </p:txBody>
      </p:sp>
      <p:cxnSp>
        <p:nvCxnSpPr>
          <p:cNvPr id="8" name="Straight Connector 7"/>
          <p:cNvCxnSpPr/>
          <p:nvPr/>
        </p:nvCxnSpPr>
        <p:spPr>
          <a:xfrm>
            <a:off x="0" y="5057775"/>
            <a:ext cx="9144000" cy="0"/>
          </a:xfrm>
          <a:prstGeom prst="line">
            <a:avLst/>
          </a:prstGeom>
          <a:ln w="177800">
            <a:gradFill>
              <a:gsLst>
                <a:gs pos="0">
                  <a:schemeClr val="tx2"/>
                </a:gs>
                <a:gs pos="100000">
                  <a:schemeClr val="accent6"/>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484999"/>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667" r:id="rId3"/>
    <p:sldLayoutId id="2147483668" r:id="rId4"/>
    <p:sldLayoutId id="2147483670" r:id="rId5"/>
    <p:sldLayoutId id="2147483761" r:id="rId6"/>
    <p:sldLayoutId id="2147483739" r:id="rId7"/>
    <p:sldLayoutId id="2147483742" r:id="rId8"/>
    <p:sldLayoutId id="2147483746" r:id="rId9"/>
    <p:sldLayoutId id="2147483747" r:id="rId10"/>
    <p:sldLayoutId id="2147483770" r:id="rId11"/>
  </p:sldLayoutIdLst>
  <p:transition spd="slow">
    <p:wipe/>
  </p:transition>
  <p:timing>
    <p:tnLst>
      <p:par>
        <p:cTn id="1" dur="indefinite" restart="never" nodeType="tmRoot"/>
      </p:par>
    </p:tnLst>
  </p:timing>
  <p:txStyles>
    <p:titleStyle>
      <a:lvl1pPr algn="l" defTabSz="685891" rtl="0" eaLnBrk="1" latinLnBrk="0" hangingPunct="1">
        <a:lnSpc>
          <a:spcPct val="80000"/>
        </a:lnSpc>
        <a:spcBef>
          <a:spcPct val="0"/>
        </a:spcBef>
        <a:buNone/>
        <a:defRPr lang="en-US" sz="2500" b="0" kern="1200" spc="0" baseline="0" dirty="0">
          <a:solidFill>
            <a:srgbClr val="00A2BF"/>
          </a:solidFill>
          <a:latin typeface="+mj-lt"/>
          <a:ea typeface="+mj-ea"/>
          <a:cs typeface="CiscoSans"/>
        </a:defRPr>
      </a:lvl1pPr>
    </p:titleStyle>
    <p:bodyStyle>
      <a:lvl1pPr marL="171473" indent="-171473" algn="l" defTabSz="685891" rtl="0" eaLnBrk="1" latinLnBrk="0" hangingPunct="1">
        <a:lnSpc>
          <a:spcPct val="95000"/>
        </a:lnSpc>
        <a:spcBef>
          <a:spcPts val="1080"/>
        </a:spcBef>
        <a:buClr>
          <a:schemeClr val="tx2"/>
        </a:buClr>
        <a:buSzPct val="90000"/>
        <a:buFont typeface="Arial" pitchFamily="34" charset="0"/>
        <a:buChar char="•"/>
        <a:tabLst/>
        <a:defRPr lang="en-US" sz="1500" kern="1200" dirty="0" smtClean="0">
          <a:solidFill>
            <a:schemeClr val="tx1"/>
          </a:solidFill>
          <a:latin typeface="+mn-lt"/>
          <a:ea typeface="+mn-ea"/>
          <a:cs typeface="CiscoSans"/>
        </a:defRPr>
      </a:lvl1pPr>
      <a:lvl2pPr marL="360000" indent="-216000" algn="l" defTabSz="685891" rtl="0" eaLnBrk="1" latinLnBrk="0" hangingPunct="1">
        <a:lnSpc>
          <a:spcPct val="95000"/>
        </a:lnSpc>
        <a:spcBef>
          <a:spcPts val="600"/>
        </a:spcBef>
        <a:buClr>
          <a:schemeClr val="tx2"/>
        </a:buClr>
        <a:buFont typeface="Arial"/>
        <a:buChar char="•"/>
        <a:defRPr lang="en-US" sz="1400" kern="1200" dirty="0" smtClean="0">
          <a:solidFill>
            <a:schemeClr val="tx1"/>
          </a:solidFill>
          <a:latin typeface="+mn-lt"/>
          <a:ea typeface="+mn-ea"/>
          <a:cs typeface="CiscoSans"/>
        </a:defRPr>
      </a:lvl2pPr>
      <a:lvl3pPr marL="432000" indent="-171450" algn="l" defTabSz="685891" rtl="0" eaLnBrk="1" latinLnBrk="0" hangingPunct="1">
        <a:lnSpc>
          <a:spcPct val="95000"/>
        </a:lnSpc>
        <a:spcBef>
          <a:spcPts val="630"/>
        </a:spcBef>
        <a:buFont typeface="Arial"/>
        <a:buChar char="•"/>
        <a:defRPr lang="en-US" sz="1200" kern="1200" dirty="0" smtClean="0">
          <a:solidFill>
            <a:schemeClr val="tx1"/>
          </a:solidFill>
          <a:latin typeface="+mn-lt"/>
          <a:ea typeface="+mn-ea"/>
          <a:cs typeface="CiscoSans"/>
        </a:defRPr>
      </a:lvl3pPr>
      <a:lvl4pPr marL="504000" indent="-171450" algn="l" defTabSz="685891" rtl="0" eaLnBrk="1" latinLnBrk="0" hangingPunct="1">
        <a:lnSpc>
          <a:spcPct val="95000"/>
        </a:lnSpc>
        <a:spcBef>
          <a:spcPts val="630"/>
        </a:spcBef>
        <a:buFont typeface="Arial"/>
        <a:buChar char="•"/>
        <a:defRPr lang="en-US" sz="1100" kern="1200" dirty="0" smtClean="0">
          <a:solidFill>
            <a:schemeClr val="tx1"/>
          </a:solidFill>
          <a:latin typeface="+mn-lt"/>
          <a:ea typeface="+mn-ea"/>
          <a:cs typeface="CiscoSans"/>
        </a:defRPr>
      </a:lvl4pPr>
      <a:lvl5pPr marL="576000" indent="-171450" algn="l" defTabSz="685891" rtl="0" eaLnBrk="1" latinLnBrk="0" hangingPunct="1">
        <a:lnSpc>
          <a:spcPct val="95000"/>
        </a:lnSpc>
        <a:spcBef>
          <a:spcPts val="630"/>
        </a:spcBef>
        <a:buFont typeface="Arial"/>
        <a:buChar char="•"/>
        <a:defRPr lang="en-US" sz="1100" kern="1200" dirty="0">
          <a:solidFill>
            <a:schemeClr val="tx1"/>
          </a:solidFill>
          <a:latin typeface="+mn-lt"/>
          <a:ea typeface="+mn-ea"/>
          <a:cs typeface="CiscoSans"/>
        </a:defRPr>
      </a:lvl5pPr>
      <a:lvl6pPr marL="864000" indent="-171473" algn="l" defTabSz="685891"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6000" indent="-171450" algn="l" defTabSz="685891"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620" indent="0" algn="l" defTabSz="685891" rtl="0" eaLnBrk="1" latinLnBrk="0" hangingPunct="1">
        <a:spcBef>
          <a:spcPct val="20000"/>
        </a:spcBef>
        <a:buFont typeface="Arial" pitchFamily="34" charset="0"/>
        <a:buNone/>
        <a:defRPr sz="1500" kern="1200">
          <a:solidFill>
            <a:schemeClr val="tx1"/>
          </a:solidFill>
          <a:latin typeface="+mn-lt"/>
          <a:ea typeface="+mn-ea"/>
          <a:cs typeface="+mn-cs"/>
        </a:defRPr>
      </a:lvl8pPr>
      <a:lvl9pPr marL="2915039"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421556"/>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735546"/>
            <a:ext cx="8229600" cy="405045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865989"/>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2A548F-CF34-4B50-B370-B3732F5B80E4}" type="datetimeFigureOut">
              <a:rPr lang="zh-CN" altLang="en-US" smtClean="0">
                <a:solidFill>
                  <a:prstClr val="black">
                    <a:tint val="75000"/>
                  </a:prstClr>
                </a:solidFill>
                <a:cs typeface="Arial" charset="0"/>
              </a:rPr>
              <a:pPr defTabSz="914400"/>
              <a:t>2018/1/5</a:t>
            </a:fld>
            <a:endParaRPr lang="zh-CN" altLang="en-US">
              <a:solidFill>
                <a:prstClr val="black">
                  <a:tint val="75000"/>
                </a:prstClr>
              </a:solidFill>
              <a:cs typeface="Arial" charset="0"/>
            </a:endParaRPr>
          </a:p>
        </p:txBody>
      </p:sp>
      <p:sp>
        <p:nvSpPr>
          <p:cNvPr id="5" name="页脚占位符 4"/>
          <p:cNvSpPr>
            <a:spLocks noGrp="1"/>
          </p:cNvSpPr>
          <p:nvPr>
            <p:ph type="ftr" sz="quarter" idx="3"/>
          </p:nvPr>
        </p:nvSpPr>
        <p:spPr>
          <a:xfrm>
            <a:off x="3124200" y="4865989"/>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cs typeface="Arial" charset="0"/>
            </a:endParaRPr>
          </a:p>
        </p:txBody>
      </p:sp>
      <p:sp>
        <p:nvSpPr>
          <p:cNvPr id="6" name="灯片编号占位符 5"/>
          <p:cNvSpPr>
            <a:spLocks noGrp="1"/>
          </p:cNvSpPr>
          <p:nvPr>
            <p:ph type="sldNum" sz="quarter" idx="4"/>
          </p:nvPr>
        </p:nvSpPr>
        <p:spPr>
          <a:xfrm>
            <a:off x="6553200" y="4865989"/>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E6F7F160-E61C-4897-94C3-BDF1D09C6643}" type="slidenum">
              <a:rPr lang="zh-CN" altLang="en-US" smtClean="0">
                <a:solidFill>
                  <a:prstClr val="black">
                    <a:tint val="75000"/>
                  </a:prstClr>
                </a:solidFill>
                <a:cs typeface="Arial" charset="0"/>
              </a:rPr>
              <a:pPr defTabSz="914400"/>
              <a:t>‹#›</a:t>
            </a:fld>
            <a:endParaRPr lang="zh-CN" altLang="en-US">
              <a:solidFill>
                <a:prstClr val="black">
                  <a:tint val="75000"/>
                </a:prstClr>
              </a:solidFill>
              <a:cs typeface="Arial" charset="0"/>
            </a:endParaRPr>
          </a:p>
        </p:txBody>
      </p:sp>
      <p:cxnSp>
        <p:nvCxnSpPr>
          <p:cNvPr id="7" name="直接连接符 6"/>
          <p:cNvCxnSpPr/>
          <p:nvPr userDrawn="1"/>
        </p:nvCxnSpPr>
        <p:spPr>
          <a:xfrm>
            <a:off x="431632" y="68154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42592"/>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hyperlink" Target="http://www.cisco.com/cisco/psn/web/workspace?gtmsUCRMCaseId=1111"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www.cisco.com/web/learning/wwlpc/clp_associate.html"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http://www.cisco.com/go/lpms" TargetMode="Externa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Learning Partner program requirements</a:t>
            </a:r>
          </a:p>
        </p:txBody>
      </p:sp>
      <p:sp>
        <p:nvSpPr>
          <p:cNvPr id="9" name="Text Placeholder 8"/>
          <p:cNvSpPr>
            <a:spLocks noGrp="1"/>
          </p:cNvSpPr>
          <p:nvPr>
            <p:ph type="body" sz="quarter" idx="10"/>
          </p:nvPr>
        </p:nvSpPr>
        <p:spPr/>
        <p:txBody>
          <a:bodyPr/>
          <a:lstStyle/>
          <a:p>
            <a:r>
              <a:rPr lang="en-US" dirty="0" smtClean="0"/>
              <a:t>Worldwide Learning Partner Organization</a:t>
            </a:r>
            <a:endParaRPr lang="en-US" dirty="0"/>
          </a:p>
        </p:txBody>
      </p:sp>
      <p:sp>
        <p:nvSpPr>
          <p:cNvPr id="10" name="Text Placeholder 9"/>
          <p:cNvSpPr>
            <a:spLocks noGrp="1"/>
          </p:cNvSpPr>
          <p:nvPr>
            <p:ph type="body" sz="quarter" idx="11"/>
          </p:nvPr>
        </p:nvSpPr>
        <p:spPr/>
        <p:txBody>
          <a:bodyPr/>
          <a:lstStyle/>
          <a:p>
            <a:r>
              <a:rPr lang="en-US" dirty="0" smtClean="0"/>
              <a:t>August 2014</a:t>
            </a:r>
            <a:endParaRPr lang="en-US" dirty="0"/>
          </a:p>
        </p:txBody>
      </p:sp>
    </p:spTree>
    <p:extLst>
      <p:ext uri="{BB962C8B-B14F-4D97-AF65-F5344CB8AC3E}">
        <p14:creationId xmlns:p14="http://schemas.microsoft.com/office/powerpoint/2010/main" val="3654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dirty="0"/>
              <a:t>Learning </a:t>
            </a:r>
            <a:r>
              <a:rPr lang="en-US" sz="2800" b="1" dirty="0" smtClean="0"/>
              <a:t>Services</a:t>
            </a:r>
            <a:endParaRPr lang="en-US" dirty="0"/>
          </a:p>
        </p:txBody>
      </p:sp>
      <p:sp>
        <p:nvSpPr>
          <p:cNvPr id="3" name="TextBox 2"/>
          <p:cNvSpPr txBox="1"/>
          <p:nvPr/>
        </p:nvSpPr>
        <p:spPr>
          <a:xfrm>
            <a:off x="244679" y="995363"/>
            <a:ext cx="2127046" cy="1815882"/>
          </a:xfrm>
          <a:prstGeom prst="rect">
            <a:avLst/>
          </a:prstGeom>
          <a:noFill/>
        </p:spPr>
        <p:txBody>
          <a:bodyPr wrap="square" rtlCol="0">
            <a:spAutoFit/>
          </a:bodyPr>
          <a:lstStyle/>
          <a:p>
            <a:r>
              <a:rPr lang="en-US" sz="1600" dirty="0" smtClean="0">
                <a:latin typeface="+mj-lt"/>
                <a:ea typeface="+mj-ea"/>
                <a:cs typeface="+mj-cs"/>
              </a:rPr>
              <a:t>The </a:t>
            </a:r>
            <a:r>
              <a:rPr lang="en-US" sz="1600" dirty="0">
                <a:latin typeface="+mj-lt"/>
                <a:ea typeface="+mj-ea"/>
                <a:cs typeface="+mj-cs"/>
              </a:rPr>
              <a:t>Learning </a:t>
            </a:r>
            <a:r>
              <a:rPr lang="en-US" sz="1600" dirty="0" smtClean="0">
                <a:latin typeface="+mj-lt"/>
                <a:ea typeface="+mj-ea"/>
                <a:cs typeface="+mj-cs"/>
              </a:rPr>
              <a:t>Partner must </a:t>
            </a:r>
            <a:r>
              <a:rPr lang="en-US" sz="1600" dirty="0">
                <a:latin typeface="+mj-lt"/>
                <a:ea typeface="+mj-ea"/>
                <a:cs typeface="+mj-cs"/>
              </a:rPr>
              <a:t>offer a minimum of 5 Learning Services. The table below lists the mandatory </a:t>
            </a:r>
            <a:r>
              <a:rPr lang="en-US" sz="1600" dirty="0" smtClean="0">
                <a:latin typeface="+mj-lt"/>
                <a:ea typeface="+mj-ea"/>
                <a:cs typeface="+mj-cs"/>
              </a:rPr>
              <a:t>services.</a:t>
            </a:r>
            <a:endParaRPr lang="en-US" sz="1600" dirty="0">
              <a:latin typeface="+mj-lt"/>
              <a:ea typeface="+mj-ea"/>
              <a:cs typeface="+mj-cs"/>
            </a:endParaRPr>
          </a:p>
        </p:txBody>
      </p:sp>
      <p:graphicFrame>
        <p:nvGraphicFramePr>
          <p:cNvPr id="4" name="Table 3"/>
          <p:cNvGraphicFramePr>
            <a:graphicFrameLocks noGrp="1"/>
          </p:cNvGraphicFramePr>
          <p:nvPr>
            <p:extLst>
              <p:ext uri="{D42A27DB-BD31-4B8C-83A1-F6EECF244321}">
                <p14:modId xmlns:p14="http://schemas.microsoft.com/office/powerpoint/2010/main" val="1930321871"/>
              </p:ext>
            </p:extLst>
          </p:nvPr>
        </p:nvGraphicFramePr>
        <p:xfrm>
          <a:off x="2533649" y="998080"/>
          <a:ext cx="6162676" cy="3544236"/>
        </p:xfrm>
        <a:graphic>
          <a:graphicData uri="http://schemas.openxmlformats.org/drawingml/2006/table">
            <a:tbl>
              <a:tblPr>
                <a:tableStyleId>{775DCB02-9BB8-47FD-8907-85C794F793BA}</a:tableStyleId>
              </a:tblPr>
              <a:tblGrid>
                <a:gridCol w="3800700"/>
                <a:gridCol w="2361976"/>
              </a:tblGrid>
              <a:tr h="269538">
                <a:tc>
                  <a:txBody>
                    <a:bodyPr/>
                    <a:lstStyle/>
                    <a:p>
                      <a:pPr algn="ctr"/>
                      <a:r>
                        <a:rPr lang="en-US" sz="1400" b="1" dirty="0">
                          <a:effectLst/>
                        </a:rPr>
                        <a:t>Requirements</a:t>
                      </a:r>
                      <a:endParaRPr lang="en-US" sz="1400" b="1" dirty="0">
                        <a:solidFill>
                          <a:srgbClr val="666666"/>
                        </a:solidFill>
                        <a:effectLst/>
                      </a:endParaRPr>
                    </a:p>
                  </a:txBody>
                  <a:tcPr marL="76200" marR="76200" marT="21431" marB="21431" anchor="b"/>
                </a:tc>
                <a:tc>
                  <a:txBody>
                    <a:bodyPr/>
                    <a:lstStyle/>
                    <a:p>
                      <a:pPr algn="ctr"/>
                      <a:r>
                        <a:rPr lang="en-US" sz="1400" b="1" dirty="0" smtClean="0">
                          <a:effectLst/>
                        </a:rPr>
                        <a:t>LP </a:t>
                      </a:r>
                      <a:r>
                        <a:rPr lang="en-US" sz="1400" b="1" dirty="0">
                          <a:effectLst/>
                        </a:rPr>
                        <a:t>Qualifications</a:t>
                      </a:r>
                      <a:endParaRPr lang="en-US" sz="1400" b="1" dirty="0">
                        <a:solidFill>
                          <a:srgbClr val="666666"/>
                        </a:solidFill>
                        <a:effectLst/>
                      </a:endParaRPr>
                    </a:p>
                  </a:txBody>
                  <a:tcPr marL="76200" marR="76200" marT="21431" marB="21431" anchor="b"/>
                </a:tc>
              </a:tr>
              <a:tr h="736238">
                <a:tc>
                  <a:txBody>
                    <a:bodyPr/>
                    <a:lstStyle/>
                    <a:p>
                      <a:r>
                        <a:rPr lang="en-US" sz="1400" dirty="0">
                          <a:effectLst/>
                        </a:rPr>
                        <a:t>Mandatory </a:t>
                      </a:r>
                      <a:r>
                        <a:rPr lang="en-US" sz="1400" dirty="0" smtClean="0">
                          <a:effectLst/>
                        </a:rPr>
                        <a:t>Services</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effectLst/>
                        </a:rPr>
                        <a:t>Post Class Evaluation</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effectLst/>
                        </a:rPr>
                        <a:t>Online Registration</a:t>
                      </a:r>
                      <a:endParaRPr lang="en-US" sz="1200" dirty="0" smtClean="0">
                        <a:solidFill>
                          <a:srgbClr val="000000"/>
                        </a:solidFill>
                        <a:effectLst/>
                      </a:endParaRP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effectLst/>
                        </a:rPr>
                        <a:t>Active Website</a:t>
                      </a:r>
                      <a:endParaRPr lang="en-US" sz="1200" dirty="0" smtClean="0">
                        <a:solidFill>
                          <a:srgbClr val="000000"/>
                        </a:solidFill>
                        <a:effectLst/>
                      </a:endParaRPr>
                    </a:p>
                  </a:txBody>
                  <a:tcPr marL="76200" marR="76200" marT="42863" marB="42863"/>
                </a:tc>
                <a:tc>
                  <a:txBody>
                    <a:bodyPr/>
                    <a:lstStyle/>
                    <a:p>
                      <a:pPr algn="ctr"/>
                      <a:r>
                        <a:rPr lang="en-US" sz="1400" dirty="0">
                          <a:effectLst/>
                        </a:rPr>
                        <a:t>3</a:t>
                      </a:r>
                      <a:endParaRPr lang="en-US" sz="1400" dirty="0">
                        <a:solidFill>
                          <a:srgbClr val="000000"/>
                        </a:solidFill>
                        <a:effectLst/>
                      </a:endParaRPr>
                    </a:p>
                  </a:txBody>
                  <a:tcPr marL="76200" marR="76200" marT="42863" marB="42863"/>
                </a:tc>
              </a:tr>
              <a:tr h="1848038">
                <a:tc>
                  <a:txBody>
                    <a:bodyPr/>
                    <a:lstStyle/>
                    <a:p>
                      <a:r>
                        <a:rPr lang="en-US" sz="1400" dirty="0">
                          <a:effectLst/>
                        </a:rPr>
                        <a:t>Elective Services (10 </a:t>
                      </a:r>
                      <a:r>
                        <a:rPr lang="en-US" sz="1400" dirty="0" smtClean="0">
                          <a:effectLst/>
                        </a:rPr>
                        <a:t>options available)</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Curriculum Development</a:t>
                      </a:r>
                    </a:p>
                    <a:p>
                      <a:pPr marL="285750" lvl="0" indent="-285750">
                        <a:buFont typeface="Arial" pitchFamily="34" charset="0"/>
                        <a:buChar char="•"/>
                      </a:pPr>
                      <a:r>
                        <a:rPr lang="en-US" sz="1200" dirty="0" smtClean="0"/>
                        <a:t>E-Commerce Capability	</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E-learning Consulting</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Lab: Remote, On-site, Virtual or Simulated</a:t>
                      </a:r>
                    </a:p>
                    <a:p>
                      <a:pPr marL="285750" lvl="0" indent="-285750">
                        <a:buFont typeface="Arial" pitchFamily="34" charset="0"/>
                        <a:buChar char="•"/>
                      </a:pPr>
                      <a:r>
                        <a:rPr lang="en-US" sz="1200" dirty="0" smtClean="0"/>
                        <a:t>Online Mentoring</a:t>
                      </a:r>
                    </a:p>
                    <a:p>
                      <a:pPr marL="285750" lvl="0" indent="-285750">
                        <a:buFont typeface="Arial" pitchFamily="34" charset="0"/>
                        <a:buChar char="•"/>
                      </a:pPr>
                      <a:r>
                        <a:rPr lang="en-US" sz="1200" dirty="0" smtClean="0"/>
                        <a:t>Personal Curriculum Tracking</a:t>
                      </a:r>
                    </a:p>
                    <a:p>
                      <a:pPr marL="285750" lvl="0" indent="-285750">
                        <a:buFont typeface="Arial" pitchFamily="34" charset="0"/>
                        <a:buChar char="•"/>
                      </a:pPr>
                      <a:r>
                        <a:rPr lang="en-US" sz="1200" dirty="0" smtClean="0"/>
                        <a:t>Pre- and Post-Class Assessment </a:t>
                      </a:r>
                    </a:p>
                    <a:p>
                      <a:pPr marL="285750" lvl="0" indent="-285750">
                        <a:buFont typeface="Arial" pitchFamily="34" charset="0"/>
                        <a:buChar char="•"/>
                      </a:pPr>
                      <a:r>
                        <a:rPr lang="en-US" sz="1200" dirty="0" smtClean="0"/>
                        <a:t>Training Need Analysis	</a:t>
                      </a:r>
                    </a:p>
                    <a:p>
                      <a:pPr marL="285750" lvl="0" indent="-285750">
                        <a:buFont typeface="Arial" pitchFamily="34" charset="0"/>
                        <a:buChar char="•"/>
                      </a:pPr>
                      <a:r>
                        <a:rPr lang="en-US" sz="1200" dirty="0" smtClean="0"/>
                        <a:t>Virtual Classrooms</a:t>
                      </a:r>
                    </a:p>
                    <a:p>
                      <a:pPr marL="285750" lvl="0" indent="-285750">
                        <a:buFont typeface="Arial" pitchFamily="34" charset="0"/>
                        <a:buChar char="•"/>
                      </a:pPr>
                      <a:r>
                        <a:rPr lang="en-US" sz="1200" dirty="0" smtClean="0"/>
                        <a:t>VUE testing	</a:t>
                      </a:r>
                    </a:p>
                  </a:txBody>
                  <a:tcPr marL="76200" marR="76200" marT="42863" marB="42863"/>
                </a:tc>
                <a:tc>
                  <a:txBody>
                    <a:bodyPr/>
                    <a:lstStyle/>
                    <a:p>
                      <a:pPr algn="ctr"/>
                      <a:r>
                        <a:rPr lang="en-US" sz="1400" dirty="0" smtClean="0">
                          <a:effectLst/>
                        </a:rPr>
                        <a:t>2 (minimum)</a:t>
                      </a:r>
                    </a:p>
                  </a:txBody>
                  <a:tcPr marL="76200" marR="76200" marT="42863" marB="42863"/>
                </a:tc>
              </a:tr>
              <a:tr h="259752">
                <a:tc>
                  <a:txBody>
                    <a:bodyPr/>
                    <a:lstStyle/>
                    <a:p>
                      <a:pPr algn="r"/>
                      <a:r>
                        <a:rPr lang="en-US" sz="1400" b="1" dirty="0">
                          <a:effectLst/>
                        </a:rPr>
                        <a:t>Total Services</a:t>
                      </a:r>
                      <a:endParaRPr lang="en-US" sz="1400" b="1" dirty="0">
                        <a:solidFill>
                          <a:srgbClr val="000000"/>
                        </a:solidFill>
                        <a:effectLst/>
                      </a:endParaRPr>
                    </a:p>
                  </a:txBody>
                  <a:tcPr marL="76200" marR="76200" marT="42863" marB="42863"/>
                </a:tc>
                <a:tc>
                  <a:txBody>
                    <a:bodyPr/>
                    <a:lstStyle/>
                    <a:p>
                      <a:r>
                        <a:rPr lang="en-US" sz="1400" dirty="0">
                          <a:effectLst/>
                        </a:rPr>
                        <a:t>5</a:t>
                      </a:r>
                      <a:endParaRPr lang="en-US" sz="1400" dirty="0">
                        <a:solidFill>
                          <a:srgbClr val="000000"/>
                        </a:solidFill>
                        <a:effectLst/>
                      </a:endParaRPr>
                    </a:p>
                  </a:txBody>
                  <a:tcPr marL="76200" marR="76200" marT="42863" marB="42863"/>
                </a:tc>
              </a:tr>
            </a:tbl>
          </a:graphicData>
        </a:graphic>
      </p:graphicFrame>
    </p:spTree>
    <p:extLst>
      <p:ext uri="{BB962C8B-B14F-4D97-AF65-F5344CB8AC3E}">
        <p14:creationId xmlns:p14="http://schemas.microsoft.com/office/powerpoint/2010/main" val="2030648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dirty="0"/>
              <a:t>Mandatory Learning Services </a:t>
            </a:r>
            <a:r>
              <a:rPr lang="en-US" sz="2800" b="1" dirty="0" smtClean="0"/>
              <a:t>Overview</a:t>
            </a:r>
            <a:endParaRPr lang="en-US" dirty="0"/>
          </a:p>
        </p:txBody>
      </p:sp>
      <p:graphicFrame>
        <p:nvGraphicFramePr>
          <p:cNvPr id="3" name="Diagram 2"/>
          <p:cNvGraphicFramePr/>
          <p:nvPr>
            <p:extLst>
              <p:ext uri="{D42A27DB-BD31-4B8C-83A1-F6EECF244321}">
                <p14:modId xmlns:p14="http://schemas.microsoft.com/office/powerpoint/2010/main" val="4079061160"/>
              </p:ext>
            </p:extLst>
          </p:nvPr>
        </p:nvGraphicFramePr>
        <p:xfrm>
          <a:off x="914400" y="966789"/>
          <a:ext cx="7600950" cy="3643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3983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dirty="0"/>
              <a:t>Elective Learning Services Overview</a:t>
            </a:r>
          </a:p>
        </p:txBody>
      </p:sp>
      <p:graphicFrame>
        <p:nvGraphicFramePr>
          <p:cNvPr id="3" name="Diagram 2"/>
          <p:cNvGraphicFramePr/>
          <p:nvPr>
            <p:extLst>
              <p:ext uri="{D42A27DB-BD31-4B8C-83A1-F6EECF244321}">
                <p14:modId xmlns:p14="http://schemas.microsoft.com/office/powerpoint/2010/main" val="1037452976"/>
              </p:ext>
            </p:extLst>
          </p:nvPr>
        </p:nvGraphicFramePr>
        <p:xfrm>
          <a:off x="352425" y="709613"/>
          <a:ext cx="8362950" cy="42362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796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dirty="0"/>
              <a:t>Elective Learning Services Overview</a:t>
            </a:r>
          </a:p>
        </p:txBody>
      </p:sp>
      <p:graphicFrame>
        <p:nvGraphicFramePr>
          <p:cNvPr id="3" name="Diagram 2"/>
          <p:cNvGraphicFramePr/>
          <p:nvPr>
            <p:extLst>
              <p:ext uri="{D42A27DB-BD31-4B8C-83A1-F6EECF244321}">
                <p14:modId xmlns:p14="http://schemas.microsoft.com/office/powerpoint/2010/main" val="3328079445"/>
              </p:ext>
            </p:extLst>
          </p:nvPr>
        </p:nvGraphicFramePr>
        <p:xfrm>
          <a:off x="353664" y="700321"/>
          <a:ext cx="8362950" cy="4221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488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dirty="0"/>
              <a:t>Location and </a:t>
            </a:r>
            <a:r>
              <a:rPr lang="en-US" sz="2800" b="1" dirty="0" smtClean="0"/>
              <a:t>Delivery</a:t>
            </a:r>
            <a:endParaRPr lang="en-US" dirty="0"/>
          </a:p>
        </p:txBody>
      </p:sp>
      <p:graphicFrame>
        <p:nvGraphicFramePr>
          <p:cNvPr id="3" name="Diagram 2"/>
          <p:cNvGraphicFramePr/>
          <p:nvPr>
            <p:extLst>
              <p:ext uri="{D42A27DB-BD31-4B8C-83A1-F6EECF244321}">
                <p14:modId xmlns:p14="http://schemas.microsoft.com/office/powerpoint/2010/main" val="1823250776"/>
              </p:ext>
            </p:extLst>
          </p:nvPr>
        </p:nvGraphicFramePr>
        <p:xfrm>
          <a:off x="353664" y="366946"/>
          <a:ext cx="8362950" cy="4221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40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dirty="0"/>
              <a:t>Requirements and </a:t>
            </a:r>
            <a:r>
              <a:rPr lang="en-US" sz="2800" b="1" dirty="0" smtClean="0"/>
              <a:t>Policies</a:t>
            </a:r>
            <a:endParaRPr lang="en-US" dirty="0"/>
          </a:p>
        </p:txBody>
      </p:sp>
      <p:sp>
        <p:nvSpPr>
          <p:cNvPr id="3" name="TextBox 2"/>
          <p:cNvSpPr txBox="1"/>
          <p:nvPr/>
        </p:nvSpPr>
        <p:spPr>
          <a:xfrm>
            <a:off x="373955" y="1314450"/>
            <a:ext cx="7998520" cy="1969770"/>
          </a:xfrm>
          <a:prstGeom prst="rect">
            <a:avLst/>
          </a:prstGeom>
          <a:noFill/>
        </p:spPr>
        <p:txBody>
          <a:bodyPr wrap="square" rtlCol="0">
            <a:spAutoFit/>
          </a:bodyPr>
          <a:lstStyle/>
          <a:p>
            <a:r>
              <a:rPr lang="en-US" sz="2400" dirty="0" smtClean="0">
                <a:latin typeface="+mj-lt"/>
                <a:ea typeface="+mj-ea"/>
                <a:cs typeface="+mj-cs"/>
              </a:rPr>
              <a:t>For any questions regarding the LP requirements, contact your ESD or Business Development Manager. </a:t>
            </a:r>
          </a:p>
          <a:p>
            <a:endParaRPr lang="en-US" sz="2400" dirty="0">
              <a:latin typeface="+mj-lt"/>
              <a:ea typeface="+mj-ea"/>
              <a:cs typeface="+mj-cs"/>
            </a:endParaRPr>
          </a:p>
          <a:p>
            <a:r>
              <a:rPr lang="en-US" sz="2400" dirty="0" smtClean="0">
                <a:latin typeface="+mj-lt"/>
                <a:ea typeface="+mj-ea"/>
                <a:cs typeface="+mj-cs"/>
              </a:rPr>
              <a:t>You can also create </a:t>
            </a:r>
            <a:r>
              <a:rPr lang="en-US" sz="2400" dirty="0">
                <a:latin typeface="+mj-lt"/>
                <a:ea typeface="+mj-ea"/>
                <a:cs typeface="+mj-cs"/>
              </a:rPr>
              <a:t>a case </a:t>
            </a:r>
            <a:r>
              <a:rPr lang="en-US" sz="2400" dirty="0" smtClean="0">
                <a:latin typeface="+mj-lt"/>
                <a:ea typeface="+mj-ea"/>
                <a:cs typeface="+mj-cs"/>
              </a:rPr>
              <a:t>at </a:t>
            </a:r>
            <a:r>
              <a:rPr lang="en-US" sz="2400" u="sng" dirty="0" smtClean="0">
                <a:hlinkClick r:id="rId2"/>
              </a:rPr>
              <a:t>Customer Service Central</a:t>
            </a:r>
            <a:r>
              <a:rPr lang="en-US" sz="2400" u="sng" dirty="0" smtClean="0"/>
              <a:t> </a:t>
            </a:r>
            <a:r>
              <a:rPr lang="en-US" sz="1400" dirty="0" smtClean="0"/>
              <a:t>(</a:t>
            </a:r>
            <a:r>
              <a:rPr lang="en-US" sz="1400" b="1" dirty="0"/>
              <a:t>O</a:t>
            </a:r>
            <a:r>
              <a:rPr lang="en-US" sz="1400" b="1" dirty="0" smtClean="0"/>
              <a:t>ptions</a:t>
            </a:r>
            <a:r>
              <a:rPr lang="en-US" sz="1400" b="1" dirty="0"/>
              <a:t>: </a:t>
            </a:r>
            <a:r>
              <a:rPr lang="en-US" sz="1400" dirty="0"/>
              <a:t>General Inquiry/Tools </a:t>
            </a:r>
            <a:r>
              <a:rPr lang="en-US" sz="1400" dirty="0" smtClean="0"/>
              <a:t>Application -&gt; </a:t>
            </a:r>
            <a:r>
              <a:rPr lang="en-US" sz="1400" dirty="0"/>
              <a:t>Channels Tool </a:t>
            </a:r>
            <a:r>
              <a:rPr lang="en-US" sz="1400" dirty="0" smtClean="0"/>
              <a:t>Support</a:t>
            </a:r>
            <a:r>
              <a:rPr lang="en-US" sz="1400" dirty="0"/>
              <a:t>)</a:t>
            </a:r>
            <a:endParaRPr lang="en-US" sz="2400" dirty="0">
              <a:latin typeface="+mj-lt"/>
              <a:ea typeface="+mj-ea"/>
              <a:cs typeface="+mj-cs"/>
            </a:endParaRPr>
          </a:p>
          <a:p>
            <a:endParaRPr lang="en-US" sz="1200" dirty="0">
              <a:latin typeface="+mj-lt"/>
              <a:ea typeface="+mj-ea"/>
              <a:cs typeface="+mj-cs"/>
            </a:endParaRPr>
          </a:p>
        </p:txBody>
      </p:sp>
    </p:spTree>
    <p:extLst>
      <p:ext uri="{BB962C8B-B14F-4D97-AF65-F5344CB8AC3E}">
        <p14:creationId xmlns:p14="http://schemas.microsoft.com/office/powerpoint/2010/main" val="120847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01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735546"/>
            <a:ext cx="8229600" cy="2808312"/>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49286" y="2787774"/>
            <a:ext cx="8568952" cy="756084"/>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defTabSz="914400">
              <a:lnSpc>
                <a:spcPct val="150000"/>
              </a:lnSpc>
              <a:buFont typeface="Wingdings" pitchFamily="2" charset="2"/>
              <a:buChar char="p"/>
            </a:pPr>
            <a:r>
              <a:rPr lang="zh-CN" altLang="en-US" dirty="0">
                <a:solidFill>
                  <a:srgbClr val="4F81BD">
                    <a:lumMod val="75000"/>
                  </a:srgbClr>
                </a:solidFill>
                <a:latin typeface="微软雅黑"/>
                <a:cs typeface="Segoe UI" pitchFamily="34" charset="0"/>
              </a:rPr>
              <a:t>百</a:t>
            </a:r>
            <a:r>
              <a:rPr lang="zh-CN" altLang="en-US" dirty="0" smtClean="0">
                <a:solidFill>
                  <a:srgbClr val="4F81BD">
                    <a:lumMod val="75000"/>
                  </a:srgbClr>
                </a:solidFill>
                <a:latin typeface="微软雅黑"/>
                <a:cs typeface="Segoe UI" pitchFamily="34" charset="0"/>
              </a:rPr>
              <a:t>度传课：司马懿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defTabSz="91440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网易学堂：司马懿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defTabSz="91440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知乎：       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2832156"/>
            <a:ext cx="1440000"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defTabSz="914400"/>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8" name="圆角矩形 7">
            <a:hlinkClick r:id="rId3"/>
          </p:cNvPr>
          <p:cNvSpPr/>
          <p:nvPr/>
        </p:nvSpPr>
        <p:spPr>
          <a:xfrm>
            <a:off x="3589793" y="3160568"/>
            <a:ext cx="1440000"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defTabSz="914400"/>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6" name="圆角矩形 15">
            <a:hlinkClick r:id="rId3"/>
          </p:cNvPr>
          <p:cNvSpPr/>
          <p:nvPr/>
        </p:nvSpPr>
        <p:spPr>
          <a:xfrm>
            <a:off x="5148064" y="2832156"/>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defTabSz="914400"/>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5148064" y="3160568"/>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defTabSz="914400"/>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871354" y="2190877"/>
            <a:ext cx="7293984" cy="507831"/>
          </a:xfrm>
          <a:prstGeom prst="rect">
            <a:avLst/>
          </a:prstGeom>
        </p:spPr>
        <p:txBody>
          <a:bodyPr wrap="none">
            <a:spAutoFit/>
          </a:bodyPr>
          <a:lstStyle/>
          <a:p>
            <a:pPr defTabSz="914400" fontAlgn="base">
              <a:lnSpc>
                <a:spcPct val="150000"/>
              </a:lnSpc>
              <a:spcBef>
                <a:spcPct val="0"/>
              </a:spcBef>
              <a:spcAft>
                <a:spcPct val="0"/>
              </a:spcAft>
            </a:pPr>
            <a:r>
              <a:rPr lang="zh-CN" altLang="en-US" dirty="0" smtClean="0">
                <a:solidFill>
                  <a:srgbClr val="4F81BD">
                    <a:lumMod val="75000"/>
                  </a:srgbClr>
                </a:solidFill>
                <a:latin typeface="微软雅黑"/>
                <a:cs typeface="Segoe UI" pitchFamily="34" charset="0"/>
              </a:rPr>
              <a:t>学习世界五百强和咨询公司</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课程请访问如下网站搜索：“司马懿”</a:t>
            </a:r>
            <a:endParaRPr lang="zh-CN" altLang="en-US" dirty="0">
              <a:solidFill>
                <a:srgbClr val="4F81BD">
                  <a:lumMod val="75000"/>
                </a:srgbClr>
              </a:solidFill>
              <a:latin typeface="微软雅黑"/>
              <a:cs typeface="Segoe UI" pitchFamily="34" charset="0"/>
            </a:endParaRPr>
          </a:p>
        </p:txBody>
      </p:sp>
      <p:sp>
        <p:nvSpPr>
          <p:cNvPr id="18" name="圆角矩形 17">
            <a:hlinkClick r:id="rId3"/>
          </p:cNvPr>
          <p:cNvSpPr/>
          <p:nvPr/>
        </p:nvSpPr>
        <p:spPr>
          <a:xfrm>
            <a:off x="3589793" y="3489852"/>
            <a:ext cx="1440000"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defTabSz="914400"/>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9" name="圆角矩形 18">
            <a:hlinkClick r:id="rId3"/>
          </p:cNvPr>
          <p:cNvSpPr/>
          <p:nvPr/>
        </p:nvSpPr>
        <p:spPr>
          <a:xfrm>
            <a:off x="5148064" y="3489852"/>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defTabSz="914400"/>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www.zhiu.com</a:t>
            </a:r>
            <a:endParaRPr lang="zh-CN" altLang="en-US" sz="16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4141921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4679" y="361179"/>
            <a:ext cx="8580923" cy="605071"/>
          </a:xfrm>
          <a:prstGeom prst="rect">
            <a:avLst/>
          </a:prstGeo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5400" b="0" kern="1200" spc="0" baseline="0" dirty="0">
                <a:gradFill>
                  <a:gsLst>
                    <a:gs pos="0">
                      <a:srgbClr val="00B2F0"/>
                    </a:gs>
                    <a:gs pos="44000">
                      <a:srgbClr val="40FFFE"/>
                    </a:gs>
                    <a:gs pos="100000">
                      <a:srgbClr val="96CA4B"/>
                    </a:gs>
                  </a:gsLst>
                  <a:lin ang="4800000" scaled="0"/>
                </a:gradFill>
                <a:latin typeface="+mj-lt"/>
                <a:ea typeface="+mj-ea"/>
                <a:cs typeface="+mj-cs"/>
              </a:defRPr>
            </a:lvl1pPr>
          </a:lstStyle>
          <a:p>
            <a:r>
              <a:rPr lang="en-US" sz="2500" dirty="0">
                <a:solidFill>
                  <a:srgbClr val="00A2BF"/>
                </a:solidFill>
                <a:cs typeface="CiscoSans Thin"/>
              </a:rPr>
              <a:t>Requirements and Policies</a:t>
            </a:r>
          </a:p>
        </p:txBody>
      </p:sp>
      <p:sp>
        <p:nvSpPr>
          <p:cNvPr id="4" name="TextBox 3"/>
          <p:cNvSpPr txBox="1"/>
          <p:nvPr/>
        </p:nvSpPr>
        <p:spPr>
          <a:xfrm>
            <a:off x="244679" y="1316294"/>
            <a:ext cx="8451646" cy="1631216"/>
          </a:xfrm>
          <a:prstGeom prst="rect">
            <a:avLst/>
          </a:prstGeom>
          <a:noFill/>
        </p:spPr>
        <p:txBody>
          <a:bodyPr wrap="square" rtlCol="0">
            <a:spAutoFit/>
          </a:bodyPr>
          <a:lstStyle/>
          <a:p>
            <a:r>
              <a:rPr lang="en-US" sz="2000" dirty="0" smtClean="0">
                <a:latin typeface="+mj-lt"/>
                <a:ea typeface="+mj-ea"/>
                <a:cs typeface="+mj-cs"/>
              </a:rPr>
              <a:t>The information included in the document is a summary of the Learning Partner program requirements. Please review all information found on the </a:t>
            </a:r>
            <a:r>
              <a:rPr lang="en-US" sz="2000" dirty="0" smtClean="0">
                <a:latin typeface="+mj-lt"/>
                <a:ea typeface="+mj-ea"/>
                <a:cs typeface="+mj-cs"/>
                <a:hlinkClick r:id="rId2"/>
              </a:rPr>
              <a:t>Cisco Learning Partner </a:t>
            </a:r>
            <a:r>
              <a:rPr lang="en-US" sz="2000" dirty="0" smtClean="0">
                <a:latin typeface="+mj-lt"/>
                <a:ea typeface="+mj-ea"/>
                <a:cs typeface="+mj-cs"/>
              </a:rPr>
              <a:t>website for a complete listing of all requirements and policies for the Learning Partner Program.</a:t>
            </a:r>
            <a:endParaRPr lang="en-US" sz="2000" dirty="0">
              <a:latin typeface="+mj-lt"/>
              <a:ea typeface="+mj-ea"/>
              <a:cs typeface="+mj-cs"/>
            </a:endParaRPr>
          </a:p>
          <a:p>
            <a:endParaRPr lang="en-US" sz="2000" dirty="0">
              <a:latin typeface="+mj-lt"/>
              <a:ea typeface="+mj-ea"/>
              <a:cs typeface="+mj-cs"/>
            </a:endParaRPr>
          </a:p>
        </p:txBody>
      </p:sp>
    </p:spTree>
    <p:extLst>
      <p:ext uri="{BB962C8B-B14F-4D97-AF65-F5344CB8AC3E}">
        <p14:creationId xmlns:p14="http://schemas.microsoft.com/office/powerpoint/2010/main" val="675175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a:t>
            </a:r>
            <a:endParaRPr lang="en-US" dirty="0"/>
          </a:p>
        </p:txBody>
      </p:sp>
      <p:sp>
        <p:nvSpPr>
          <p:cNvPr id="3" name="TextBox 2"/>
          <p:cNvSpPr txBox="1"/>
          <p:nvPr/>
        </p:nvSpPr>
        <p:spPr>
          <a:xfrm>
            <a:off x="409576" y="1117223"/>
            <a:ext cx="8416025" cy="338554"/>
          </a:xfrm>
          <a:prstGeom prst="rect">
            <a:avLst/>
          </a:prstGeom>
          <a:noFill/>
        </p:spPr>
        <p:txBody>
          <a:bodyPr wrap="square" rtlCol="0">
            <a:spAutoFit/>
          </a:bodyPr>
          <a:lstStyle/>
          <a:p>
            <a:pPr>
              <a:lnSpc>
                <a:spcPct val="80000"/>
              </a:lnSpc>
              <a:spcBef>
                <a:spcPct val="0"/>
              </a:spcBef>
            </a:pPr>
            <a:r>
              <a:rPr lang="en-US" sz="2000" dirty="0">
                <a:latin typeface="+mj-lt"/>
                <a:ea typeface="+mj-ea"/>
                <a:cs typeface="+mj-cs"/>
              </a:rPr>
              <a:t>The Learning Partner </a:t>
            </a:r>
            <a:r>
              <a:rPr lang="en-US" sz="2000" dirty="0" smtClean="0">
                <a:latin typeface="+mj-lt"/>
                <a:ea typeface="+mj-ea"/>
                <a:cs typeface="+mj-cs"/>
              </a:rPr>
              <a:t>level requirements include: </a:t>
            </a:r>
          </a:p>
        </p:txBody>
      </p:sp>
      <p:graphicFrame>
        <p:nvGraphicFramePr>
          <p:cNvPr id="4" name="Diagram 3"/>
          <p:cNvGraphicFramePr/>
          <p:nvPr>
            <p:extLst>
              <p:ext uri="{D42A27DB-BD31-4B8C-83A1-F6EECF244321}">
                <p14:modId xmlns:p14="http://schemas.microsoft.com/office/powerpoint/2010/main" val="151554764"/>
              </p:ext>
            </p:extLst>
          </p:nvPr>
        </p:nvGraphicFramePr>
        <p:xfrm>
          <a:off x="609600" y="1716881"/>
          <a:ext cx="7772400" cy="275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671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r>
              <a:rPr lang="en-US" sz="2800" b="1" dirty="0"/>
              <a:t>General </a:t>
            </a:r>
            <a:r>
              <a:rPr lang="en-US" sz="2800" b="1" dirty="0" smtClean="0"/>
              <a:t>Requirements</a:t>
            </a:r>
            <a:endParaRPr lang="en-US" sz="2800" dirty="0"/>
          </a:p>
        </p:txBody>
      </p:sp>
      <p:graphicFrame>
        <p:nvGraphicFramePr>
          <p:cNvPr id="3" name="Diagram 2"/>
          <p:cNvGraphicFramePr/>
          <p:nvPr>
            <p:extLst>
              <p:ext uri="{D42A27DB-BD31-4B8C-83A1-F6EECF244321}">
                <p14:modId xmlns:p14="http://schemas.microsoft.com/office/powerpoint/2010/main" val="296802623"/>
              </p:ext>
            </p:extLst>
          </p:nvPr>
        </p:nvGraphicFramePr>
        <p:xfrm>
          <a:off x="377477" y="957262"/>
          <a:ext cx="8315325" cy="34907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962025" y="765511"/>
            <a:ext cx="7600950" cy="400110"/>
          </a:xfrm>
          <a:prstGeom prst="rect">
            <a:avLst/>
          </a:prstGeom>
          <a:noFill/>
        </p:spPr>
        <p:txBody>
          <a:bodyPr wrap="square" rtlCol="0">
            <a:spAutoFit/>
          </a:bodyPr>
          <a:lstStyle/>
          <a:p>
            <a:pPr lvl="0"/>
            <a:r>
              <a:rPr lang="en-US" sz="2000" dirty="0" smtClean="0">
                <a:latin typeface="+mj-lt"/>
                <a:ea typeface="+mj-ea"/>
                <a:cs typeface="+mj-cs"/>
              </a:rPr>
              <a:t>Learning Partners must:</a:t>
            </a:r>
            <a:endParaRPr lang="en-US" sz="2000" dirty="0">
              <a:latin typeface="+mj-lt"/>
              <a:ea typeface="+mj-ea"/>
              <a:cs typeface="+mj-cs"/>
            </a:endParaRPr>
          </a:p>
        </p:txBody>
      </p:sp>
      <p:sp>
        <p:nvSpPr>
          <p:cNvPr id="5" name="TextBox 4"/>
          <p:cNvSpPr txBox="1"/>
          <p:nvPr/>
        </p:nvSpPr>
        <p:spPr>
          <a:xfrm>
            <a:off x="962025" y="4333758"/>
            <a:ext cx="7600950" cy="430887"/>
          </a:xfrm>
          <a:prstGeom prst="rect">
            <a:avLst/>
          </a:prstGeom>
          <a:noFill/>
        </p:spPr>
        <p:txBody>
          <a:bodyPr wrap="square" rtlCol="0">
            <a:spAutoFit/>
          </a:bodyPr>
          <a:lstStyle/>
          <a:p>
            <a:pPr lvl="0"/>
            <a:r>
              <a:rPr lang="en-US" sz="1050" dirty="0" smtClean="0"/>
              <a:t>*</a:t>
            </a:r>
            <a:r>
              <a:rPr lang="en-US" sz="1050" dirty="0">
                <a:latin typeface="+mj-lt"/>
                <a:ea typeface="+mj-ea"/>
                <a:cs typeface="+mj-cs"/>
              </a:rPr>
              <a:t> </a:t>
            </a:r>
            <a:r>
              <a:rPr lang="en-US" sz="1050" dirty="0">
                <a:latin typeface="+mj-lt"/>
                <a:ea typeface="+mj-ea"/>
                <a:cs typeface="+mj-cs"/>
                <a:hlinkClick r:id="rId7"/>
              </a:rPr>
              <a:t>Learning Partner Management System (LPMS)</a:t>
            </a:r>
            <a:r>
              <a:rPr lang="en-US" sz="1050" dirty="0">
                <a:latin typeface="+mj-lt"/>
                <a:ea typeface="+mj-ea"/>
                <a:cs typeface="+mj-cs"/>
              </a:rPr>
              <a:t> is the data repository which houses all information relevant to a Learning Partner and its resources and personnel.</a:t>
            </a:r>
          </a:p>
        </p:txBody>
      </p:sp>
    </p:spTree>
    <p:extLst>
      <p:ext uri="{BB962C8B-B14F-4D97-AF65-F5344CB8AC3E}">
        <p14:creationId xmlns:p14="http://schemas.microsoft.com/office/powerpoint/2010/main" val="282640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Personnel</a:t>
            </a:r>
            <a:endParaRPr lang="en-US" dirty="0"/>
          </a:p>
        </p:txBody>
      </p:sp>
      <p:sp>
        <p:nvSpPr>
          <p:cNvPr id="3" name="TextBox 2"/>
          <p:cNvSpPr txBox="1"/>
          <p:nvPr/>
        </p:nvSpPr>
        <p:spPr>
          <a:xfrm>
            <a:off x="409576" y="778669"/>
            <a:ext cx="8416025" cy="4235006"/>
          </a:xfrm>
          <a:prstGeom prst="rect">
            <a:avLst/>
          </a:prstGeom>
          <a:noFill/>
        </p:spPr>
        <p:txBody>
          <a:bodyPr wrap="square" rtlCol="0">
            <a:spAutoFit/>
          </a:bodyPr>
          <a:lstStyle/>
          <a:p>
            <a:pPr marL="285750" indent="-285750">
              <a:lnSpc>
                <a:spcPct val="80000"/>
              </a:lnSpc>
              <a:spcBef>
                <a:spcPts val="600"/>
              </a:spcBef>
              <a:buFont typeface="Arial" pitchFamily="34" charset="0"/>
              <a:buChar char="•"/>
            </a:pPr>
            <a:r>
              <a:rPr lang="en-US" sz="2000" dirty="0">
                <a:latin typeface="+mj-lt"/>
                <a:ea typeface="+mj-ea"/>
                <a:cs typeface="+mj-cs"/>
              </a:rPr>
              <a:t>All required personnel </a:t>
            </a:r>
            <a:r>
              <a:rPr lang="en-US" sz="2000" dirty="0" smtClean="0">
                <a:latin typeface="+mj-lt"/>
                <a:ea typeface="+mj-ea"/>
                <a:cs typeface="+mj-cs"/>
              </a:rPr>
              <a:t>must:</a:t>
            </a:r>
          </a:p>
          <a:p>
            <a:pPr marL="742950" lvl="1" indent="-285750">
              <a:lnSpc>
                <a:spcPct val="80000"/>
              </a:lnSpc>
              <a:spcBef>
                <a:spcPts val="600"/>
              </a:spcBef>
              <a:buFont typeface="Arial" pitchFamily="34" charset="0"/>
              <a:buChar char="•"/>
            </a:pPr>
            <a:r>
              <a:rPr lang="en-US" sz="2000" dirty="0" smtClean="0">
                <a:latin typeface="+mj-lt"/>
                <a:ea typeface="+mj-ea"/>
                <a:cs typeface="+mj-cs"/>
              </a:rPr>
              <a:t>Be full-time </a:t>
            </a:r>
            <a:r>
              <a:rPr lang="en-US" sz="2000" dirty="0">
                <a:latin typeface="+mj-lt"/>
                <a:ea typeface="+mj-ea"/>
                <a:cs typeface="+mj-cs"/>
              </a:rPr>
              <a:t>staff or individuals contracted exclusively to act as contractors on behalf of the partner. </a:t>
            </a:r>
          </a:p>
          <a:p>
            <a:pPr marL="742950" lvl="1" indent="-285750">
              <a:lnSpc>
                <a:spcPct val="80000"/>
              </a:lnSpc>
              <a:spcBef>
                <a:spcPct val="0"/>
              </a:spcBef>
              <a:spcAft>
                <a:spcPts val="600"/>
              </a:spcAft>
              <a:buFont typeface="Arial" pitchFamily="34" charset="0"/>
              <a:buChar char="•"/>
            </a:pPr>
            <a:r>
              <a:rPr lang="en-US" sz="2000" dirty="0" smtClean="0">
                <a:latin typeface="+mj-lt"/>
                <a:ea typeface="+mj-ea"/>
                <a:cs typeface="+mj-cs"/>
              </a:rPr>
              <a:t>Reside </a:t>
            </a:r>
            <a:r>
              <a:rPr lang="en-US" sz="2000" dirty="0">
                <a:latin typeface="+mj-lt"/>
                <a:ea typeface="+mj-ea"/>
                <a:cs typeface="+mj-cs"/>
              </a:rPr>
              <a:t>in the Authorized Delivery </a:t>
            </a:r>
            <a:r>
              <a:rPr lang="en-US" sz="2000" dirty="0" smtClean="0">
                <a:latin typeface="+mj-lt"/>
                <a:ea typeface="+mj-ea"/>
                <a:cs typeface="+mj-cs"/>
              </a:rPr>
              <a:t>Area</a:t>
            </a:r>
            <a:r>
              <a:rPr lang="en-US" sz="2000" dirty="0">
                <a:latin typeface="+mj-lt"/>
                <a:ea typeface="+mj-ea"/>
                <a:cs typeface="+mj-cs"/>
                <a:sym typeface="Symbol"/>
              </a:rPr>
              <a:t>*</a:t>
            </a:r>
            <a:r>
              <a:rPr lang="en-US" sz="2000" dirty="0" smtClean="0">
                <a:latin typeface="+mj-lt"/>
                <a:ea typeface="+mj-ea"/>
                <a:cs typeface="+mj-cs"/>
              </a:rPr>
              <a:t> </a:t>
            </a:r>
            <a:r>
              <a:rPr lang="en-US" sz="2000" dirty="0">
                <a:latin typeface="+mj-lt"/>
                <a:ea typeface="+mj-ea"/>
                <a:cs typeface="+mj-cs"/>
              </a:rPr>
              <a:t>where the partner's executed agreement is valid. </a:t>
            </a:r>
            <a:endParaRPr lang="en-US" sz="2000" dirty="0" smtClean="0">
              <a:latin typeface="+mj-lt"/>
              <a:ea typeface="+mj-ea"/>
              <a:cs typeface="+mj-cs"/>
            </a:endParaRPr>
          </a:p>
          <a:p>
            <a:pPr marL="285750" indent="-285750">
              <a:lnSpc>
                <a:spcPct val="80000"/>
              </a:lnSpc>
              <a:spcBef>
                <a:spcPct val="0"/>
              </a:spcBef>
              <a:buFont typeface="Arial" pitchFamily="34" charset="0"/>
              <a:buChar char="•"/>
            </a:pPr>
            <a:r>
              <a:rPr lang="en-US" sz="2000" dirty="0" smtClean="0">
                <a:latin typeface="+mj-lt"/>
                <a:ea typeface="+mj-ea"/>
                <a:cs typeface="+mj-cs"/>
              </a:rPr>
              <a:t>Cisco </a:t>
            </a:r>
            <a:r>
              <a:rPr lang="en-US" sz="2000" dirty="0">
                <a:latin typeface="+mj-lt"/>
                <a:ea typeface="+mj-ea"/>
                <a:cs typeface="+mj-cs"/>
              </a:rPr>
              <a:t>requires proof of contract for the program year for all full-time contractors.</a:t>
            </a:r>
            <a:br>
              <a:rPr lang="en-US" sz="2000" dirty="0">
                <a:latin typeface="+mj-lt"/>
                <a:ea typeface="+mj-ea"/>
                <a:cs typeface="+mj-cs"/>
              </a:rPr>
            </a:br>
            <a:endParaRPr lang="en-US" sz="2000" dirty="0" smtClean="0">
              <a:latin typeface="+mj-lt"/>
              <a:ea typeface="+mj-ea"/>
              <a:cs typeface="+mj-cs"/>
            </a:endParaRPr>
          </a:p>
          <a:p>
            <a:pPr>
              <a:lnSpc>
                <a:spcPct val="80000"/>
              </a:lnSpc>
              <a:spcBef>
                <a:spcPct val="0"/>
              </a:spcBef>
            </a:pPr>
            <a:r>
              <a:rPr lang="en-US" sz="2000" dirty="0" smtClean="0">
                <a:latin typeface="+mj-lt"/>
                <a:ea typeface="+mj-ea"/>
                <a:cs typeface="+mj-cs"/>
              </a:rPr>
              <a:t>All personnel</a:t>
            </a:r>
            <a:r>
              <a:rPr lang="en-US" sz="2000" dirty="0" smtClean="0"/>
              <a:t> </a:t>
            </a:r>
            <a:r>
              <a:rPr lang="en-US" sz="2000" dirty="0" smtClean="0">
                <a:latin typeface="+mj-lt"/>
                <a:ea typeface="+mj-ea"/>
                <a:cs typeface="+mj-cs"/>
              </a:rPr>
              <a:t>required </a:t>
            </a:r>
            <a:r>
              <a:rPr lang="en-US" sz="2000" dirty="0">
                <a:latin typeface="+mj-lt"/>
                <a:ea typeface="+mj-ea"/>
                <a:cs typeface="+mj-cs"/>
              </a:rPr>
              <a:t>to meet program requirements </a:t>
            </a:r>
            <a:r>
              <a:rPr lang="en-US" sz="2000" dirty="0" smtClean="0">
                <a:latin typeface="+mj-lt"/>
                <a:ea typeface="+mj-ea"/>
                <a:cs typeface="+mj-cs"/>
              </a:rPr>
              <a:t>must </a:t>
            </a:r>
            <a:r>
              <a:rPr lang="en-US" sz="2000" dirty="0">
                <a:latin typeface="+mj-lt"/>
                <a:ea typeface="+mj-ea"/>
                <a:cs typeface="+mj-cs"/>
              </a:rPr>
              <a:t>be </a:t>
            </a:r>
            <a:r>
              <a:rPr lang="en-US" sz="2000" dirty="0" smtClean="0">
                <a:latin typeface="+mj-lt"/>
                <a:ea typeface="+mj-ea"/>
                <a:cs typeface="+mj-cs"/>
              </a:rPr>
              <a:t>entered and properly maintained </a:t>
            </a:r>
            <a:r>
              <a:rPr lang="en-US" sz="2000" dirty="0">
                <a:latin typeface="+mj-lt"/>
                <a:ea typeface="+mj-ea"/>
                <a:cs typeface="+mj-cs"/>
              </a:rPr>
              <a:t>in </a:t>
            </a:r>
            <a:r>
              <a:rPr lang="en-US" sz="2000" b="1" dirty="0">
                <a:latin typeface="+mj-lt"/>
                <a:ea typeface="+mj-ea"/>
                <a:cs typeface="+mj-cs"/>
              </a:rPr>
              <a:t>Partner Self Service (PSS)</a:t>
            </a:r>
            <a:r>
              <a:rPr lang="en-US" sz="2000" dirty="0">
                <a:latin typeface="+mj-lt"/>
                <a:ea typeface="+mj-ea"/>
                <a:cs typeface="+mj-cs"/>
              </a:rPr>
              <a:t> under the Learning Partner and </a:t>
            </a:r>
            <a:r>
              <a:rPr lang="en-US" sz="2000" dirty="0" smtClean="0">
                <a:latin typeface="+mj-lt"/>
                <a:ea typeface="+mj-ea"/>
                <a:cs typeface="+mj-cs"/>
              </a:rPr>
              <a:t>the</a:t>
            </a:r>
            <a:r>
              <a:rPr lang="en-US" sz="2000" dirty="0">
                <a:latin typeface="+mj-lt"/>
                <a:ea typeface="+mj-ea"/>
                <a:cs typeface="+mj-cs"/>
              </a:rPr>
              <a:t> </a:t>
            </a:r>
            <a:r>
              <a:rPr lang="en-US" sz="2000" b="1" dirty="0">
                <a:latin typeface="+mj-lt"/>
                <a:ea typeface="+mj-ea"/>
                <a:cs typeface="+mj-cs"/>
              </a:rPr>
              <a:t>Learning Partner Management System (LPMS</a:t>
            </a:r>
            <a:r>
              <a:rPr lang="en-US" sz="2000" b="1" dirty="0" smtClean="0">
                <a:latin typeface="+mj-lt"/>
                <a:ea typeface="+mj-ea"/>
                <a:cs typeface="+mj-cs"/>
              </a:rPr>
              <a:t>)</a:t>
            </a:r>
            <a:r>
              <a:rPr lang="en-US" sz="2000" dirty="0" smtClean="0">
                <a:latin typeface="+mj-lt"/>
                <a:ea typeface="+mj-ea"/>
                <a:cs typeface="+mj-cs"/>
              </a:rPr>
              <a:t>.</a:t>
            </a:r>
          </a:p>
          <a:p>
            <a:pPr>
              <a:lnSpc>
                <a:spcPct val="80000"/>
              </a:lnSpc>
              <a:spcBef>
                <a:spcPct val="0"/>
              </a:spcBef>
            </a:pPr>
            <a:endParaRPr lang="en-US" sz="2000" dirty="0" smtClean="0">
              <a:latin typeface="+mj-lt"/>
              <a:ea typeface="+mj-ea"/>
              <a:cs typeface="+mj-cs"/>
            </a:endParaRPr>
          </a:p>
          <a:p>
            <a:pPr>
              <a:lnSpc>
                <a:spcPct val="80000"/>
              </a:lnSpc>
              <a:spcBef>
                <a:spcPct val="0"/>
              </a:spcBef>
            </a:pPr>
            <a:endParaRPr lang="en-US" sz="2000" dirty="0">
              <a:latin typeface="+mj-lt"/>
              <a:ea typeface="+mj-ea"/>
              <a:cs typeface="+mj-cs"/>
            </a:endParaRPr>
          </a:p>
          <a:p>
            <a:pPr marL="0" lvl="1">
              <a:lnSpc>
                <a:spcPct val="80000"/>
              </a:lnSpc>
              <a:spcBef>
                <a:spcPct val="0"/>
              </a:spcBef>
            </a:pPr>
            <a:r>
              <a:rPr lang="en-US" sz="1200" dirty="0">
                <a:sym typeface="Symbol"/>
              </a:rPr>
              <a:t>*</a:t>
            </a:r>
            <a:r>
              <a:rPr lang="en-US" sz="1200" dirty="0" smtClean="0"/>
              <a:t>Authorized </a:t>
            </a:r>
            <a:r>
              <a:rPr lang="en-US" sz="1200" dirty="0"/>
              <a:t>Delivery Area means the geographic area(s) a Learning Partner is authorized by Cisco to offer and deliver Authorized Training Courses (i.e. Cisco Standard Courses or Cisco Derived </a:t>
            </a:r>
            <a:r>
              <a:rPr lang="en-US" sz="1200" dirty="0" smtClean="0"/>
              <a:t>Courses). </a:t>
            </a:r>
            <a:endParaRPr lang="en-US" sz="1200" dirty="0"/>
          </a:p>
          <a:p>
            <a:pPr>
              <a:lnSpc>
                <a:spcPct val="80000"/>
              </a:lnSpc>
              <a:spcBef>
                <a:spcPct val="0"/>
              </a:spcBef>
            </a:pPr>
            <a:endParaRPr lang="en-US" sz="2000" dirty="0">
              <a:latin typeface="+mj-lt"/>
              <a:ea typeface="+mj-ea"/>
              <a:cs typeface="+mj-cs"/>
            </a:endParaRPr>
          </a:p>
        </p:txBody>
      </p:sp>
    </p:spTree>
    <p:extLst>
      <p:ext uri="{BB962C8B-B14F-4D97-AF65-F5344CB8AC3E}">
        <p14:creationId xmlns:p14="http://schemas.microsoft.com/office/powerpoint/2010/main" val="142437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b="1" dirty="0"/>
              <a:t>Certified Cisco Systems Instructors (CCSI)</a:t>
            </a:r>
          </a:p>
        </p:txBody>
      </p:sp>
      <p:sp>
        <p:nvSpPr>
          <p:cNvPr id="3" name="TextBox 2"/>
          <p:cNvSpPr txBox="1"/>
          <p:nvPr/>
        </p:nvSpPr>
        <p:spPr>
          <a:xfrm>
            <a:off x="533401" y="997744"/>
            <a:ext cx="8000999" cy="3539430"/>
          </a:xfrm>
          <a:prstGeom prst="rect">
            <a:avLst/>
          </a:prstGeom>
          <a:noFill/>
        </p:spPr>
        <p:txBody>
          <a:bodyPr wrap="square" rtlCol="0">
            <a:spAutoFit/>
          </a:bodyPr>
          <a:lstStyle/>
          <a:p>
            <a:r>
              <a:rPr lang="en-US" sz="1600" dirty="0">
                <a:latin typeface="+mj-lt"/>
                <a:ea typeface="+mj-ea"/>
                <a:cs typeface="+mj-cs"/>
              </a:rPr>
              <a:t>Learning Partners must deliver all Authorized Training Courses using a CCSI qualified to teach the specific course. </a:t>
            </a:r>
          </a:p>
          <a:p>
            <a:pPr lvl="1"/>
            <a:endParaRPr lang="en-US" sz="1600" dirty="0">
              <a:latin typeface="+mj-lt"/>
              <a:ea typeface="+mj-ea"/>
              <a:cs typeface="+mj-cs"/>
            </a:endParaRPr>
          </a:p>
          <a:p>
            <a:pPr lvl="1"/>
            <a:r>
              <a:rPr lang="en-US" sz="1600" dirty="0">
                <a:latin typeface="+mj-lt"/>
                <a:ea typeface="+mj-ea"/>
                <a:cs typeface="+mj-cs"/>
              </a:rPr>
              <a:t>A CCSI (Certified Cisco Systems Instructor) is an individual who has been certified by Cisco as an instructor, remains in good standing and is currently sponsored by a Cisco Learning Partner in good standing. </a:t>
            </a:r>
          </a:p>
          <a:p>
            <a:pPr lvl="1"/>
            <a:endParaRPr lang="en-US" sz="1600" dirty="0">
              <a:latin typeface="+mj-lt"/>
              <a:ea typeface="+mj-ea"/>
              <a:cs typeface="+mj-cs"/>
            </a:endParaRPr>
          </a:p>
          <a:p>
            <a:r>
              <a:rPr lang="en-US" sz="1600" dirty="0">
                <a:latin typeface="+mj-lt"/>
                <a:ea typeface="+mj-ea"/>
                <a:cs typeface="+mj-cs"/>
              </a:rPr>
              <a:t>The number of CCSIs and the certifications they will need to hold are detailed </a:t>
            </a:r>
            <a:r>
              <a:rPr lang="en-US" sz="1600" dirty="0" smtClean="0">
                <a:latin typeface="+mj-lt"/>
                <a:ea typeface="+mj-ea"/>
                <a:cs typeface="+mj-cs"/>
              </a:rPr>
              <a:t>in the Personnel table. </a:t>
            </a:r>
            <a:r>
              <a:rPr lang="en-US" sz="1600" dirty="0">
                <a:latin typeface="+mj-lt"/>
                <a:ea typeface="+mj-ea"/>
                <a:cs typeface="+mj-cs"/>
              </a:rPr>
              <a:t>The Learning Program Website also maintains current CCSI program details.</a:t>
            </a:r>
          </a:p>
          <a:p>
            <a:r>
              <a:rPr lang="en-US" sz="1600" dirty="0">
                <a:latin typeface="+mj-lt"/>
                <a:ea typeface="+mj-ea"/>
                <a:cs typeface="+mj-cs"/>
              </a:rPr>
              <a:t/>
            </a:r>
            <a:br>
              <a:rPr lang="en-US" sz="1600" dirty="0">
                <a:latin typeface="+mj-lt"/>
                <a:ea typeface="+mj-ea"/>
                <a:cs typeface="+mj-cs"/>
              </a:rPr>
            </a:br>
            <a:r>
              <a:rPr lang="en-US" sz="1600" dirty="0">
                <a:latin typeface="+mj-lt"/>
                <a:ea typeface="+mj-ea"/>
                <a:cs typeface="+mj-cs"/>
              </a:rPr>
              <a:t>The personnel requirements for </a:t>
            </a:r>
            <a:r>
              <a:rPr lang="en-US" sz="1600" dirty="0" smtClean="0">
                <a:latin typeface="+mj-lt"/>
                <a:ea typeface="+mj-ea"/>
                <a:cs typeface="+mj-cs"/>
              </a:rPr>
              <a:t>the Learning Partner </a:t>
            </a:r>
            <a:r>
              <a:rPr lang="en-US" sz="1600" dirty="0">
                <a:latin typeface="+mj-lt"/>
                <a:ea typeface="+mj-ea"/>
                <a:cs typeface="+mj-cs"/>
              </a:rPr>
              <a:t>level depend upon the courses to be offered. Personnel in different job roles are required and details on the roles are available in the Job Roles Overview </a:t>
            </a:r>
            <a:r>
              <a:rPr lang="en-US" sz="1600" dirty="0" smtClean="0">
                <a:latin typeface="+mj-lt"/>
                <a:ea typeface="+mj-ea"/>
                <a:cs typeface="+mj-cs"/>
              </a:rPr>
              <a:t>section.</a:t>
            </a:r>
            <a:endParaRPr lang="en-US" sz="1600" dirty="0">
              <a:latin typeface="+mj-lt"/>
              <a:ea typeface="+mj-ea"/>
              <a:cs typeface="+mj-cs"/>
            </a:endParaRPr>
          </a:p>
        </p:txBody>
      </p:sp>
    </p:spTree>
    <p:extLst>
      <p:ext uri="{BB962C8B-B14F-4D97-AF65-F5344CB8AC3E}">
        <p14:creationId xmlns:p14="http://schemas.microsoft.com/office/powerpoint/2010/main" val="301232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4679" y="59298"/>
            <a:ext cx="8580923" cy="605071"/>
          </a:xfrm>
          <a:prstGeom prst="rect">
            <a:avLst/>
          </a:prstGeo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5400" b="0" kern="1200" spc="0" baseline="0" dirty="0">
                <a:gradFill>
                  <a:gsLst>
                    <a:gs pos="0">
                      <a:srgbClr val="00B2F0"/>
                    </a:gs>
                    <a:gs pos="44000">
                      <a:srgbClr val="40FFFE"/>
                    </a:gs>
                    <a:gs pos="100000">
                      <a:srgbClr val="96CA4B"/>
                    </a:gs>
                  </a:gsLst>
                  <a:lin ang="4800000" scaled="0"/>
                </a:gradFill>
                <a:latin typeface="+mj-lt"/>
                <a:ea typeface="+mj-ea"/>
                <a:cs typeface="+mj-cs"/>
              </a:defRPr>
            </a:lvl1pPr>
          </a:lstStyle>
          <a:p>
            <a:r>
              <a:rPr lang="en-US" sz="3200" b="1" dirty="0" smtClean="0"/>
              <a:t>Personnel</a:t>
            </a:r>
            <a:endParaRPr lang="en-US" sz="3200" b="1" dirty="0"/>
          </a:p>
        </p:txBody>
      </p:sp>
      <p:graphicFrame>
        <p:nvGraphicFramePr>
          <p:cNvPr id="2" name="Table 1"/>
          <p:cNvGraphicFramePr>
            <a:graphicFrameLocks noGrp="1"/>
          </p:cNvGraphicFramePr>
          <p:nvPr>
            <p:extLst>
              <p:ext uri="{D42A27DB-BD31-4B8C-83A1-F6EECF244321}">
                <p14:modId xmlns:p14="http://schemas.microsoft.com/office/powerpoint/2010/main" val="542548295"/>
              </p:ext>
            </p:extLst>
          </p:nvPr>
        </p:nvGraphicFramePr>
        <p:xfrm>
          <a:off x="552452" y="1559719"/>
          <a:ext cx="8058149" cy="2628428"/>
        </p:xfrm>
        <a:graphic>
          <a:graphicData uri="http://schemas.openxmlformats.org/drawingml/2006/table">
            <a:tbl>
              <a:tblPr>
                <a:tableStyleId>{08FB837D-C827-4EFA-A057-4D05807E0F7C}</a:tableStyleId>
              </a:tblPr>
              <a:tblGrid>
                <a:gridCol w="3257072"/>
                <a:gridCol w="2441682"/>
                <a:gridCol w="2359395"/>
              </a:tblGrid>
              <a:tr h="454343">
                <a:tc>
                  <a:txBody>
                    <a:bodyPr/>
                    <a:lstStyle/>
                    <a:p>
                      <a:pPr algn="ctr"/>
                      <a:r>
                        <a:rPr lang="en-US" sz="1400" dirty="0">
                          <a:solidFill>
                            <a:srgbClr val="000000"/>
                          </a:solidFill>
                          <a:effectLst/>
                        </a:rPr>
                        <a:t>Job Roles</a:t>
                      </a:r>
                      <a:endParaRPr lang="en-US" sz="1400" b="1" dirty="0">
                        <a:solidFill>
                          <a:srgbClr val="000000"/>
                        </a:solidFill>
                        <a:effectLst/>
                      </a:endParaRPr>
                    </a:p>
                  </a:txBody>
                  <a:tcPr marL="76200" marR="76200" marT="21431" marB="21431"/>
                </a:tc>
                <a:tc>
                  <a:txBody>
                    <a:bodyPr/>
                    <a:lstStyle/>
                    <a:p>
                      <a:pPr algn="ctr"/>
                      <a:r>
                        <a:rPr lang="en-US" sz="1400" dirty="0">
                          <a:solidFill>
                            <a:srgbClr val="000000"/>
                          </a:solidFill>
                          <a:effectLst/>
                        </a:rPr>
                        <a:t>Minimum Certifications</a:t>
                      </a:r>
                      <a:endParaRPr lang="en-US" sz="1400" b="1" dirty="0">
                        <a:solidFill>
                          <a:srgbClr val="000000"/>
                        </a:solidFill>
                        <a:effectLst/>
                      </a:endParaRPr>
                    </a:p>
                  </a:txBody>
                  <a:tcPr marL="76200" marR="76200" marT="21431" marB="21431"/>
                </a:tc>
                <a:tc>
                  <a:txBody>
                    <a:bodyPr/>
                    <a:lstStyle/>
                    <a:p>
                      <a:pPr algn="ctr"/>
                      <a:r>
                        <a:rPr lang="en-US" sz="1400" dirty="0">
                          <a:solidFill>
                            <a:srgbClr val="000000"/>
                          </a:solidFill>
                          <a:effectLst/>
                        </a:rPr>
                        <a:t>Minimum Quantity</a:t>
                      </a:r>
                      <a:endParaRPr lang="en-US" sz="1400" b="1" dirty="0">
                        <a:solidFill>
                          <a:srgbClr val="000000"/>
                        </a:solidFill>
                        <a:effectLst/>
                      </a:endParaRPr>
                    </a:p>
                  </a:txBody>
                  <a:tcPr marL="76200" marR="76200" marT="21431" marB="21431"/>
                </a:tc>
              </a:tr>
              <a:tr h="291465">
                <a:tc>
                  <a:txBody>
                    <a:bodyPr/>
                    <a:lstStyle/>
                    <a:p>
                      <a:r>
                        <a:rPr lang="en-US" sz="1400" dirty="0">
                          <a:effectLst/>
                        </a:rPr>
                        <a:t>Account </a:t>
                      </a:r>
                      <a:r>
                        <a:rPr lang="en-US" sz="1400" dirty="0" smtClean="0">
                          <a:effectLst/>
                        </a:rPr>
                        <a:t>Manager*</a:t>
                      </a:r>
                      <a:endParaRPr lang="en-US" sz="1400" dirty="0">
                        <a:solidFill>
                          <a:srgbClr val="000000"/>
                        </a:solidFill>
                        <a:effectLst/>
                      </a:endParaRPr>
                    </a:p>
                  </a:txBody>
                  <a:tcPr marL="76200" marR="76200" marT="42863" marB="42863"/>
                </a:tc>
                <a:tc>
                  <a:txBody>
                    <a:bodyPr/>
                    <a:lstStyle/>
                    <a:p>
                      <a:r>
                        <a:rPr lang="en-US" sz="1400" dirty="0">
                          <a:effectLst/>
                        </a:rPr>
                        <a:t>CSE</a:t>
                      </a:r>
                      <a:endParaRPr lang="en-US" sz="1400" dirty="0">
                        <a:solidFill>
                          <a:srgbClr val="000000"/>
                        </a:solidFill>
                        <a:effectLst/>
                      </a:endParaRPr>
                    </a:p>
                  </a:txBody>
                  <a:tcPr marL="76200" marR="76200" marT="42863" marB="42863"/>
                </a:tc>
                <a:tc>
                  <a:txBody>
                    <a:bodyPr/>
                    <a:lstStyle/>
                    <a:p>
                      <a:pPr algn="ctr"/>
                      <a:r>
                        <a:rPr lang="en-US" sz="1400" dirty="0">
                          <a:effectLst/>
                        </a:rPr>
                        <a:t>1</a:t>
                      </a:r>
                      <a:endParaRPr lang="en-US" sz="1400" dirty="0">
                        <a:solidFill>
                          <a:srgbClr val="000000"/>
                        </a:solidFill>
                        <a:effectLst/>
                      </a:endParaRPr>
                    </a:p>
                  </a:txBody>
                  <a:tcPr marL="76200" marR="76200" marT="42863" marB="42863"/>
                </a:tc>
              </a:tr>
              <a:tr h="343376">
                <a:tc>
                  <a:txBody>
                    <a:bodyPr/>
                    <a:lstStyle/>
                    <a:p>
                      <a:r>
                        <a:rPr lang="en-US" sz="1400" dirty="0">
                          <a:effectLst/>
                        </a:rPr>
                        <a:t>Cisco Engagement Manager*</a:t>
                      </a:r>
                      <a:endParaRPr lang="en-US" sz="1400" dirty="0">
                        <a:solidFill>
                          <a:srgbClr val="000000"/>
                        </a:solidFill>
                        <a:effectLst/>
                      </a:endParaRPr>
                    </a:p>
                  </a:txBody>
                  <a:tcPr marL="76200" marR="76200" marT="42863" marB="42863"/>
                </a:tc>
                <a:tc>
                  <a:txBody>
                    <a:bodyPr/>
                    <a:lstStyle/>
                    <a:p>
                      <a:r>
                        <a:rPr lang="en-US" sz="1400">
                          <a:effectLst/>
                        </a:rPr>
                        <a:t>-</a:t>
                      </a:r>
                      <a:endParaRPr lang="en-US" sz="1400">
                        <a:solidFill>
                          <a:srgbClr val="000000"/>
                        </a:solidFill>
                        <a:effectLst/>
                      </a:endParaRPr>
                    </a:p>
                  </a:txBody>
                  <a:tcPr marL="76200" marR="76200" marT="42863" marB="42863"/>
                </a:tc>
                <a:tc>
                  <a:txBody>
                    <a:bodyPr/>
                    <a:lstStyle/>
                    <a:p>
                      <a:pPr algn="ctr"/>
                      <a:r>
                        <a:rPr lang="en-US" sz="1400" dirty="0">
                          <a:effectLst/>
                        </a:rPr>
                        <a:t>1</a:t>
                      </a:r>
                      <a:endParaRPr lang="en-US" sz="1400" dirty="0">
                        <a:solidFill>
                          <a:srgbClr val="000000"/>
                        </a:solidFill>
                        <a:effectLst/>
                      </a:endParaRPr>
                    </a:p>
                  </a:txBody>
                  <a:tcPr marL="76200" marR="76200" marT="42863" marB="42863"/>
                </a:tc>
              </a:tr>
              <a:tr h="291465">
                <a:tc>
                  <a:txBody>
                    <a:bodyPr/>
                    <a:lstStyle/>
                    <a:p>
                      <a:r>
                        <a:rPr lang="en-US" sz="1400" dirty="0">
                          <a:solidFill>
                            <a:srgbClr val="652D89"/>
                          </a:solidFill>
                          <a:effectLst/>
                        </a:rPr>
                        <a:t>Lab </a:t>
                      </a:r>
                      <a:r>
                        <a:rPr lang="en-US" sz="1400" dirty="0" smtClean="0">
                          <a:solidFill>
                            <a:srgbClr val="652D89"/>
                          </a:solidFill>
                          <a:effectLst/>
                        </a:rPr>
                        <a:t>Manager**</a:t>
                      </a:r>
                      <a:endParaRPr lang="en-US" sz="1400" dirty="0">
                        <a:solidFill>
                          <a:srgbClr val="652D89"/>
                        </a:solidFill>
                        <a:effectLst/>
                      </a:endParaRPr>
                    </a:p>
                  </a:txBody>
                  <a:tcPr marL="76200" marR="76200" marT="42863" marB="42863"/>
                </a:tc>
                <a:tc>
                  <a:txBody>
                    <a:bodyPr/>
                    <a:lstStyle/>
                    <a:p>
                      <a:r>
                        <a:rPr lang="en-US" sz="1400" dirty="0">
                          <a:solidFill>
                            <a:srgbClr val="652D89"/>
                          </a:solidFill>
                          <a:effectLst/>
                        </a:rPr>
                        <a:t>CCNA</a:t>
                      </a:r>
                    </a:p>
                  </a:txBody>
                  <a:tcPr marL="76200" marR="76200" marT="42863" marB="42863"/>
                </a:tc>
                <a:tc>
                  <a:txBody>
                    <a:bodyPr/>
                    <a:lstStyle/>
                    <a:p>
                      <a:pPr algn="ctr"/>
                      <a:r>
                        <a:rPr lang="en-US" sz="1400" dirty="0">
                          <a:solidFill>
                            <a:srgbClr val="652D89"/>
                          </a:solidFill>
                          <a:effectLst/>
                        </a:rPr>
                        <a:t>1</a:t>
                      </a:r>
                    </a:p>
                  </a:txBody>
                  <a:tcPr marL="76200" marR="76200" marT="42863" marB="42863"/>
                </a:tc>
              </a:tr>
              <a:tr h="291465">
                <a:tc>
                  <a:txBody>
                    <a:bodyPr/>
                    <a:lstStyle/>
                    <a:p>
                      <a:r>
                        <a:rPr lang="en-US" sz="1400" dirty="0" smtClean="0">
                          <a:solidFill>
                            <a:srgbClr val="652D89"/>
                          </a:solidFill>
                          <a:effectLst/>
                        </a:rPr>
                        <a:t>Instructor**</a:t>
                      </a:r>
                      <a:endParaRPr lang="en-US" sz="1400" dirty="0">
                        <a:solidFill>
                          <a:srgbClr val="652D89"/>
                        </a:solidFill>
                        <a:effectLst/>
                      </a:endParaRPr>
                    </a:p>
                  </a:txBody>
                  <a:tcPr marL="76200" marR="76200" marT="42863" marB="42863"/>
                </a:tc>
                <a:tc>
                  <a:txBody>
                    <a:bodyPr/>
                    <a:lstStyle/>
                    <a:p>
                      <a:r>
                        <a:rPr lang="en-US" sz="1400" dirty="0" smtClean="0">
                          <a:solidFill>
                            <a:srgbClr val="652D89"/>
                          </a:solidFill>
                          <a:effectLst/>
                        </a:rPr>
                        <a:t>CCNA</a:t>
                      </a:r>
                      <a:r>
                        <a:rPr lang="en-US" sz="1400" baseline="0" dirty="0" smtClean="0">
                          <a:solidFill>
                            <a:srgbClr val="652D89"/>
                          </a:solidFill>
                          <a:effectLst/>
                        </a:rPr>
                        <a:t> and</a:t>
                      </a:r>
                      <a:r>
                        <a:rPr lang="en-US" sz="1400" dirty="0" smtClean="0">
                          <a:solidFill>
                            <a:srgbClr val="652D89"/>
                          </a:solidFill>
                          <a:effectLst/>
                        </a:rPr>
                        <a:t> </a:t>
                      </a:r>
                      <a:r>
                        <a:rPr lang="en-US" sz="1400" dirty="0">
                          <a:solidFill>
                            <a:srgbClr val="652D89"/>
                          </a:solidFill>
                          <a:effectLst/>
                        </a:rPr>
                        <a:t>CCSI</a:t>
                      </a:r>
                    </a:p>
                  </a:txBody>
                  <a:tcPr marL="76200" marR="76200" marT="42863" marB="42863"/>
                </a:tc>
                <a:tc>
                  <a:txBody>
                    <a:bodyPr/>
                    <a:lstStyle/>
                    <a:p>
                      <a:pPr algn="ctr"/>
                      <a:r>
                        <a:rPr lang="en-US" sz="1400" dirty="0">
                          <a:solidFill>
                            <a:srgbClr val="652D89"/>
                          </a:solidFill>
                          <a:effectLst/>
                        </a:rPr>
                        <a:t>1</a:t>
                      </a:r>
                    </a:p>
                  </a:txBody>
                  <a:tcPr marL="76200" marR="76200" marT="42863" marB="42863"/>
                </a:tc>
              </a:tr>
              <a:tr h="428625">
                <a:tc>
                  <a:txBody>
                    <a:bodyPr/>
                    <a:lstStyle/>
                    <a:p>
                      <a:pPr algn="r"/>
                      <a:r>
                        <a:rPr lang="en-US" sz="1400" b="1" dirty="0">
                          <a:solidFill>
                            <a:srgbClr val="000000"/>
                          </a:solidFill>
                          <a:effectLst/>
                        </a:rPr>
                        <a:t>Minimum Staffing Required</a:t>
                      </a:r>
                    </a:p>
                  </a:txBody>
                  <a:tcPr marL="76200" marR="76200" marT="42863" marB="42863" anchor="ctr"/>
                </a:tc>
                <a:tc>
                  <a:txBody>
                    <a:bodyPr/>
                    <a:lstStyle/>
                    <a:p>
                      <a:r>
                        <a:rPr lang="en-US" sz="1400" b="1" dirty="0">
                          <a:solidFill>
                            <a:srgbClr val="000000"/>
                          </a:solidFill>
                          <a:effectLst/>
                        </a:rPr>
                        <a:t> </a:t>
                      </a:r>
                    </a:p>
                  </a:txBody>
                  <a:tcPr marL="76200" marR="76200" marT="42863" marB="42863"/>
                </a:tc>
                <a:tc>
                  <a:txBody>
                    <a:bodyPr/>
                    <a:lstStyle/>
                    <a:p>
                      <a:pPr algn="ctr"/>
                      <a:r>
                        <a:rPr lang="en-US" sz="1400" b="1" dirty="0" smtClean="0">
                          <a:solidFill>
                            <a:srgbClr val="000000"/>
                          </a:solidFill>
                          <a:effectLst/>
                        </a:rPr>
                        <a:t>4 </a:t>
                      </a:r>
                    </a:p>
                    <a:p>
                      <a:pPr algn="ctr"/>
                      <a:r>
                        <a:rPr lang="en-US" sz="900" b="0" dirty="0" smtClean="0">
                          <a:solidFill>
                            <a:srgbClr val="000000"/>
                          </a:solidFill>
                          <a:effectLst/>
                        </a:rPr>
                        <a:t>(2 with role sharing)</a:t>
                      </a:r>
                      <a:endParaRPr lang="en-US" sz="900" b="0" dirty="0">
                        <a:solidFill>
                          <a:srgbClr val="000000"/>
                        </a:solidFill>
                        <a:effectLst/>
                      </a:endParaRPr>
                    </a:p>
                  </a:txBody>
                  <a:tcPr marL="76200" marR="76200" marT="42863" marB="42863"/>
                </a:tc>
              </a:tr>
              <a:tr h="497205">
                <a:tc gridSpan="3">
                  <a:txBody>
                    <a:bodyPr/>
                    <a:lstStyle/>
                    <a:p>
                      <a:r>
                        <a:rPr lang="en-US" sz="1200" dirty="0">
                          <a:effectLst/>
                        </a:rPr>
                        <a:t>* Role sharing allowed with Account </a:t>
                      </a:r>
                      <a:r>
                        <a:rPr lang="en-US" sz="1200" dirty="0" smtClean="0">
                          <a:effectLst/>
                        </a:rPr>
                        <a:t>Manager and Cisco Engagement Manager</a:t>
                      </a:r>
                      <a:r>
                        <a:rPr lang="en-US" sz="1200" dirty="0">
                          <a:effectLst/>
                        </a:rPr>
                        <a:t/>
                      </a:r>
                      <a:br>
                        <a:rPr lang="en-US" sz="1200" dirty="0">
                          <a:effectLst/>
                        </a:rPr>
                      </a:br>
                      <a:r>
                        <a:rPr lang="en-US" sz="1200" dirty="0">
                          <a:solidFill>
                            <a:srgbClr val="652D89"/>
                          </a:solidFill>
                          <a:effectLst/>
                        </a:rPr>
                        <a:t>** Role sharing allowed with </a:t>
                      </a:r>
                      <a:r>
                        <a:rPr lang="en-US" sz="1200" dirty="0" smtClean="0">
                          <a:solidFill>
                            <a:srgbClr val="652D89"/>
                          </a:solidFill>
                          <a:effectLst/>
                        </a:rPr>
                        <a:t>Instructor and Lab Manager</a:t>
                      </a:r>
                      <a:endParaRPr lang="en-US" sz="1200" dirty="0">
                        <a:solidFill>
                          <a:srgbClr val="652D89"/>
                        </a:solidFill>
                        <a:effectLst/>
                      </a:endParaRPr>
                    </a:p>
                  </a:txBody>
                  <a:tcPr marL="76200" marR="76200" marT="42863" marB="42863"/>
                </a:tc>
                <a:tc hMerge="1">
                  <a:txBody>
                    <a:bodyPr/>
                    <a:lstStyle/>
                    <a:p>
                      <a:endParaRPr lang="en-US"/>
                    </a:p>
                  </a:txBody>
                  <a:tcPr/>
                </a:tc>
                <a:tc hMerge="1">
                  <a:txBody>
                    <a:bodyPr/>
                    <a:lstStyle/>
                    <a:p>
                      <a:endParaRPr lang="en-US"/>
                    </a:p>
                  </a:txBody>
                  <a:tcPr/>
                </a:tc>
              </a:tr>
            </a:tbl>
          </a:graphicData>
        </a:graphic>
      </p:graphicFrame>
      <p:sp>
        <p:nvSpPr>
          <p:cNvPr id="5" name="TextBox 4"/>
          <p:cNvSpPr txBox="1"/>
          <p:nvPr/>
        </p:nvSpPr>
        <p:spPr>
          <a:xfrm>
            <a:off x="371476" y="721519"/>
            <a:ext cx="8162924" cy="1015663"/>
          </a:xfrm>
          <a:prstGeom prst="rect">
            <a:avLst/>
          </a:prstGeom>
          <a:noFill/>
        </p:spPr>
        <p:txBody>
          <a:bodyPr wrap="square" rtlCol="0">
            <a:spAutoFit/>
          </a:bodyPr>
          <a:lstStyle/>
          <a:p>
            <a:r>
              <a:rPr lang="en-US" sz="2000" dirty="0">
                <a:gradFill>
                  <a:gsLst>
                    <a:gs pos="0">
                      <a:srgbClr val="00B2F0"/>
                    </a:gs>
                    <a:gs pos="44000">
                      <a:srgbClr val="40FFFE"/>
                    </a:gs>
                    <a:gs pos="100000">
                      <a:srgbClr val="96CA4B"/>
                    </a:gs>
                  </a:gsLst>
                  <a:lin ang="4800000" scaled="0"/>
                </a:gradFill>
                <a:latin typeface="+mj-lt"/>
                <a:ea typeface="+mj-ea"/>
                <a:cs typeface="+mj-cs"/>
              </a:rPr>
              <a:t>The table below lists </a:t>
            </a:r>
            <a:r>
              <a:rPr lang="en-US" sz="2000" dirty="0" smtClean="0">
                <a:gradFill>
                  <a:gsLst>
                    <a:gs pos="0">
                      <a:srgbClr val="00B2F0"/>
                    </a:gs>
                    <a:gs pos="44000">
                      <a:srgbClr val="40FFFE"/>
                    </a:gs>
                    <a:gs pos="100000">
                      <a:srgbClr val="96CA4B"/>
                    </a:gs>
                  </a:gsLst>
                  <a:lin ang="4800000" scaled="0"/>
                </a:gradFill>
                <a:latin typeface="+mj-lt"/>
                <a:ea typeface="+mj-ea"/>
                <a:cs typeface="+mj-cs"/>
              </a:rPr>
              <a:t>the staff </a:t>
            </a:r>
            <a:r>
              <a:rPr lang="en-US" sz="2000" dirty="0">
                <a:gradFill>
                  <a:gsLst>
                    <a:gs pos="0">
                      <a:srgbClr val="00B2F0"/>
                    </a:gs>
                    <a:gs pos="44000">
                      <a:srgbClr val="40FFFE"/>
                    </a:gs>
                    <a:gs pos="100000">
                      <a:srgbClr val="96CA4B"/>
                    </a:gs>
                  </a:gsLst>
                  <a:lin ang="4800000" scaled="0"/>
                </a:gradFill>
                <a:latin typeface="+mj-lt"/>
                <a:ea typeface="+mj-ea"/>
                <a:cs typeface="+mj-cs"/>
              </a:rPr>
              <a:t>required for the </a:t>
            </a:r>
            <a:r>
              <a:rPr lang="en-US" sz="2000" dirty="0" smtClean="0">
                <a:gradFill>
                  <a:gsLst>
                    <a:gs pos="0">
                      <a:srgbClr val="00B2F0"/>
                    </a:gs>
                    <a:gs pos="44000">
                      <a:srgbClr val="40FFFE"/>
                    </a:gs>
                    <a:gs pos="100000">
                      <a:srgbClr val="96CA4B"/>
                    </a:gs>
                  </a:gsLst>
                  <a:lin ang="4800000" scaled="0"/>
                </a:gradFill>
                <a:latin typeface="+mj-lt"/>
                <a:ea typeface="+mj-ea"/>
                <a:cs typeface="+mj-cs"/>
              </a:rPr>
              <a:t>Learning Partner </a:t>
            </a:r>
            <a:r>
              <a:rPr lang="en-US" sz="2000" dirty="0">
                <a:gradFill>
                  <a:gsLst>
                    <a:gs pos="0">
                      <a:srgbClr val="00B2F0"/>
                    </a:gs>
                    <a:gs pos="44000">
                      <a:srgbClr val="40FFFE"/>
                    </a:gs>
                    <a:gs pos="100000">
                      <a:srgbClr val="96CA4B"/>
                    </a:gs>
                  </a:gsLst>
                  <a:lin ang="4800000" scaled="0"/>
                </a:gradFill>
                <a:latin typeface="+mj-lt"/>
                <a:ea typeface="+mj-ea"/>
                <a:cs typeface="+mj-cs"/>
              </a:rPr>
              <a:t>level. Associate level courses are those that prepare the students for CCNA, CCNA concentrations or CCDA certifications.</a:t>
            </a:r>
          </a:p>
        </p:txBody>
      </p:sp>
    </p:spTree>
    <p:extLst>
      <p:ext uri="{BB962C8B-B14F-4D97-AF65-F5344CB8AC3E}">
        <p14:creationId xmlns:p14="http://schemas.microsoft.com/office/powerpoint/2010/main" val="1286051935"/>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dirty="0" smtClean="0"/>
              <a:t>Personnel</a:t>
            </a:r>
            <a:endParaRPr lang="en-US" dirty="0"/>
          </a:p>
        </p:txBody>
      </p:sp>
      <p:graphicFrame>
        <p:nvGraphicFramePr>
          <p:cNvPr id="3" name="Diagram 2"/>
          <p:cNvGraphicFramePr/>
          <p:nvPr>
            <p:extLst>
              <p:ext uri="{D42A27DB-BD31-4B8C-83A1-F6EECF244321}">
                <p14:modId xmlns:p14="http://schemas.microsoft.com/office/powerpoint/2010/main" val="4206921548"/>
              </p:ext>
            </p:extLst>
          </p:nvPr>
        </p:nvGraphicFramePr>
        <p:xfrm>
          <a:off x="438150" y="764381"/>
          <a:ext cx="80391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371476" y="3836194"/>
            <a:ext cx="8277225" cy="954107"/>
          </a:xfrm>
          <a:prstGeom prst="rect">
            <a:avLst/>
          </a:prstGeom>
          <a:noFill/>
        </p:spPr>
        <p:txBody>
          <a:bodyPr wrap="square" rtlCol="0">
            <a:spAutoFit/>
          </a:bodyPr>
          <a:lstStyle/>
          <a:p>
            <a:pPr lvl="0"/>
            <a:r>
              <a:rPr lang="en-US" sz="1400" dirty="0">
                <a:latin typeface="+mj-lt"/>
                <a:ea typeface="+mj-ea"/>
                <a:cs typeface="+mj-cs"/>
              </a:rPr>
              <a:t>As a </a:t>
            </a:r>
            <a:r>
              <a:rPr lang="en-US" sz="1400" u="sng" dirty="0">
                <a:latin typeface="+mj-lt"/>
                <a:ea typeface="+mj-ea"/>
                <a:cs typeface="+mj-cs"/>
              </a:rPr>
              <a:t>reminder, </a:t>
            </a:r>
            <a:r>
              <a:rPr lang="en-US" sz="1400" dirty="0">
                <a:latin typeface="+mj-lt"/>
                <a:ea typeface="+mj-ea"/>
                <a:cs typeface="+mj-cs"/>
              </a:rPr>
              <a:t>while the Learning Partner is approved for all courses, they are limited to the course </a:t>
            </a:r>
            <a:r>
              <a:rPr lang="en-US" sz="1400" dirty="0" smtClean="0">
                <a:latin typeface="+mj-lt"/>
                <a:ea typeface="+mj-ea"/>
                <a:cs typeface="+mj-cs"/>
              </a:rPr>
              <a:t>offerings </a:t>
            </a:r>
            <a:r>
              <a:rPr lang="en-US" sz="1400" dirty="0">
                <a:latin typeface="+mj-lt"/>
                <a:ea typeface="+mj-ea"/>
                <a:cs typeface="+mj-cs"/>
              </a:rPr>
              <a:t>that can be delivered through a CCSI who is certified to teach the specific course. A Learning Partner may use its own CCSIs or contract CCSIs from other Learning Partners.</a:t>
            </a:r>
          </a:p>
          <a:p>
            <a:endParaRPr lang="en-US" sz="1400" dirty="0"/>
          </a:p>
        </p:txBody>
      </p:sp>
    </p:spTree>
    <p:extLst>
      <p:ext uri="{BB962C8B-B14F-4D97-AF65-F5344CB8AC3E}">
        <p14:creationId xmlns:p14="http://schemas.microsoft.com/office/powerpoint/2010/main" val="77372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dirty="0"/>
              <a:t>Learning </a:t>
            </a:r>
            <a:r>
              <a:rPr lang="en-US" sz="2800" b="1" dirty="0" smtClean="0"/>
              <a:t>Services</a:t>
            </a:r>
            <a:endParaRPr lang="en-US" dirty="0"/>
          </a:p>
        </p:txBody>
      </p:sp>
      <p:sp>
        <p:nvSpPr>
          <p:cNvPr id="3" name="TextBox 2"/>
          <p:cNvSpPr txBox="1"/>
          <p:nvPr/>
        </p:nvSpPr>
        <p:spPr>
          <a:xfrm>
            <a:off x="244679" y="976313"/>
            <a:ext cx="8451646" cy="2400657"/>
          </a:xfrm>
          <a:prstGeom prst="rect">
            <a:avLst/>
          </a:prstGeom>
          <a:noFill/>
        </p:spPr>
        <p:txBody>
          <a:bodyPr wrap="square" rtlCol="0">
            <a:spAutoFit/>
          </a:bodyPr>
          <a:lstStyle/>
          <a:p>
            <a:pPr marL="285750" indent="-285750">
              <a:spcBef>
                <a:spcPts val="600"/>
              </a:spcBef>
              <a:buFont typeface="Arial" pitchFamily="34" charset="0"/>
              <a:buChar char="•"/>
            </a:pPr>
            <a:r>
              <a:rPr lang="en-US" sz="1600" dirty="0" smtClean="0">
                <a:latin typeface="+mj-lt"/>
                <a:ea typeface="+mj-ea"/>
                <a:cs typeface="+mj-cs"/>
              </a:rPr>
              <a:t>The Learning </a:t>
            </a:r>
            <a:r>
              <a:rPr lang="en-US" sz="1600" dirty="0">
                <a:latin typeface="+mj-lt"/>
                <a:ea typeface="+mj-ea"/>
                <a:cs typeface="+mj-cs"/>
              </a:rPr>
              <a:t>Partner must provide certain Learning Services as, for example, evaluations, active website, and online registration</a:t>
            </a:r>
            <a:r>
              <a:rPr lang="en-US" sz="1600" dirty="0" smtClean="0">
                <a:latin typeface="+mj-lt"/>
                <a:ea typeface="+mj-ea"/>
                <a:cs typeface="+mj-cs"/>
              </a:rPr>
              <a:t>. </a:t>
            </a:r>
          </a:p>
          <a:p>
            <a:pPr marL="285750" indent="-285750">
              <a:spcBef>
                <a:spcPts val="600"/>
              </a:spcBef>
              <a:spcAft>
                <a:spcPts val="600"/>
              </a:spcAft>
              <a:buFont typeface="Arial" pitchFamily="34" charset="0"/>
              <a:buChar char="•"/>
            </a:pPr>
            <a:r>
              <a:rPr lang="en-US" sz="1600" dirty="0" smtClean="0">
                <a:latin typeface="+mj-lt"/>
                <a:ea typeface="+mj-ea"/>
                <a:cs typeface="+mj-cs"/>
              </a:rPr>
              <a:t>Some </a:t>
            </a:r>
            <a:r>
              <a:rPr lang="en-US" sz="1600" dirty="0">
                <a:latin typeface="+mj-lt"/>
                <a:ea typeface="+mj-ea"/>
                <a:cs typeface="+mj-cs"/>
              </a:rPr>
              <a:t>Learning Services will be mandatory and others will be elective</a:t>
            </a:r>
            <a:r>
              <a:rPr lang="en-US" sz="1600" dirty="0" smtClean="0">
                <a:latin typeface="+mj-lt"/>
                <a:ea typeface="+mj-ea"/>
                <a:cs typeface="+mj-cs"/>
              </a:rPr>
              <a:t>. </a:t>
            </a:r>
          </a:p>
          <a:p>
            <a:pPr marL="285750" indent="-285750">
              <a:spcBef>
                <a:spcPts val="600"/>
              </a:spcBef>
              <a:spcAft>
                <a:spcPts val="600"/>
              </a:spcAft>
              <a:buFont typeface="Arial" pitchFamily="34" charset="0"/>
              <a:buChar char="•"/>
            </a:pPr>
            <a:r>
              <a:rPr lang="en-US" sz="1600" dirty="0" smtClean="0">
                <a:latin typeface="+mj-lt"/>
                <a:ea typeface="+mj-ea"/>
                <a:cs typeface="+mj-cs"/>
              </a:rPr>
              <a:t>Learning </a:t>
            </a:r>
            <a:r>
              <a:rPr lang="en-US" sz="1600" dirty="0">
                <a:latin typeface="+mj-lt"/>
                <a:ea typeface="+mj-ea"/>
                <a:cs typeface="+mj-cs"/>
              </a:rPr>
              <a:t>Partners may create any service under the terms of the agreement or as a result of a cooperative agreement with another partner or a third party. Any other partner or third party must meet the requirements that Cisco specifies, in its sole discretion, for delivering learning services.</a:t>
            </a:r>
          </a:p>
          <a:p>
            <a:endParaRPr lang="en-US" sz="1600" dirty="0">
              <a:latin typeface="+mj-lt"/>
              <a:ea typeface="+mj-ea"/>
              <a:cs typeface="+mj-cs"/>
            </a:endParaRPr>
          </a:p>
        </p:txBody>
      </p:sp>
    </p:spTree>
    <p:extLst>
      <p:ext uri="{BB962C8B-B14F-4D97-AF65-F5344CB8AC3E}">
        <p14:creationId xmlns:p14="http://schemas.microsoft.com/office/powerpoint/2010/main" val="265818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16x9_Cool_Template">
  <a:themeElements>
    <a:clrScheme name="Cisco Cool Palette Theme">
      <a:dk1>
        <a:srgbClr val="000000"/>
      </a:dk1>
      <a:lt1>
        <a:srgbClr val="FFFFFF"/>
      </a:lt1>
      <a:dk2>
        <a:srgbClr val="272848"/>
      </a:dk2>
      <a:lt2>
        <a:srgbClr val="FFFFFF"/>
      </a:lt2>
      <a:accent1>
        <a:srgbClr val="272A48"/>
      </a:accent1>
      <a:accent2>
        <a:srgbClr val="52526D"/>
      </a:accent2>
      <a:accent3>
        <a:srgbClr val="FFFFFF"/>
      </a:accent3>
      <a:accent4>
        <a:srgbClr val="D3D3DA"/>
      </a:accent4>
      <a:accent5>
        <a:srgbClr val="33828D"/>
      </a:accent5>
      <a:accent6>
        <a:srgbClr val="3CBBB9"/>
      </a:accent6>
      <a:hlink>
        <a:srgbClr val="3CBBB9"/>
      </a:hlink>
      <a:folHlink>
        <a:srgbClr val="33828D"/>
      </a:folHlink>
    </a:clrScheme>
    <a:fontScheme name="Cisco 2014">
      <a:majorFont>
        <a:latin typeface="CiscoSansTT ExtraLight"/>
        <a:ea typeface=""/>
        <a:cs typeface=""/>
      </a:majorFont>
      <a:minorFont>
        <a:latin typeface="CiscoSansT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isco Cool Palette Theme">
      <a:dk1>
        <a:srgbClr val="000000"/>
      </a:dk1>
      <a:lt1>
        <a:srgbClr val="FFFFFF"/>
      </a:lt1>
      <a:dk2>
        <a:srgbClr val="272848"/>
      </a:dk2>
      <a:lt2>
        <a:srgbClr val="FFFFFF"/>
      </a:lt2>
      <a:accent1>
        <a:srgbClr val="272A48"/>
      </a:accent1>
      <a:accent2>
        <a:srgbClr val="52526D"/>
      </a:accent2>
      <a:accent3>
        <a:srgbClr val="FFFFFF"/>
      </a:accent3>
      <a:accent4>
        <a:srgbClr val="D3D3DA"/>
      </a:accent4>
      <a:accent5>
        <a:srgbClr val="33828D"/>
      </a:accent5>
      <a:accent6>
        <a:srgbClr val="3CBBB9"/>
      </a:accent6>
      <a:hlink>
        <a:srgbClr val="3CBBB9"/>
      </a:hlink>
      <a:folHlink>
        <a:srgbClr val="33828D"/>
      </a:folHlink>
    </a:clrScheme>
    <a:fontScheme name="CiscoSans Custom Font">
      <a:majorFont>
        <a:latin typeface="CiscoSansTT Thin"/>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Cisco Cool Palette Theme">
      <a:dk1>
        <a:srgbClr val="000000"/>
      </a:dk1>
      <a:lt1>
        <a:srgbClr val="FFFFFF"/>
      </a:lt1>
      <a:dk2>
        <a:srgbClr val="272848"/>
      </a:dk2>
      <a:lt2>
        <a:srgbClr val="FFFFFF"/>
      </a:lt2>
      <a:accent1>
        <a:srgbClr val="272A48"/>
      </a:accent1>
      <a:accent2>
        <a:srgbClr val="52526D"/>
      </a:accent2>
      <a:accent3>
        <a:srgbClr val="FFFFFF"/>
      </a:accent3>
      <a:accent4>
        <a:srgbClr val="D3D3DA"/>
      </a:accent4>
      <a:accent5>
        <a:srgbClr val="33828D"/>
      </a:accent5>
      <a:accent6>
        <a:srgbClr val="3CBBB9"/>
      </a:accent6>
      <a:hlink>
        <a:srgbClr val="3CBBB9"/>
      </a:hlink>
      <a:folHlink>
        <a:srgbClr val="33828D"/>
      </a:folHlink>
    </a:clrScheme>
    <a:fontScheme name="CiscoSans Custom Font">
      <a:majorFont>
        <a:latin typeface="CiscoSansTT Thin"/>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16x9_Cool_Template</Template>
  <TotalTime>781</TotalTime>
  <Words>1421</Words>
  <Application>Microsoft Office PowerPoint</Application>
  <PresentationFormat>全屏显示(16:9)</PresentationFormat>
  <Paragraphs>162</Paragraphs>
  <Slides>17</Slides>
  <Notes>1</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17</vt:i4>
      </vt:variant>
    </vt:vector>
  </HeadingPairs>
  <TitlesOfParts>
    <vt:vector size="32" baseType="lpstr">
      <vt:lpstr>Arial</vt:lpstr>
      <vt:lpstr>宋体</vt:lpstr>
      <vt:lpstr>CiscoSans</vt:lpstr>
      <vt:lpstr>CiscoSansTT Light</vt:lpstr>
      <vt:lpstr>CiscoSans ExtraLight</vt:lpstr>
      <vt:lpstr>CiscoSansTT ExtraLight</vt:lpstr>
      <vt:lpstr>Segoe UI</vt:lpstr>
      <vt:lpstr>微软雅黑</vt:lpstr>
      <vt:lpstr>Verdana</vt:lpstr>
      <vt:lpstr>CiscoSans Thin</vt:lpstr>
      <vt:lpstr>Ciscolight</vt:lpstr>
      <vt:lpstr>Symbol</vt:lpstr>
      <vt:lpstr>Wingdings</vt:lpstr>
      <vt:lpstr>16x9_Cool_Template</vt:lpstr>
      <vt:lpstr>Default Theme</vt:lpstr>
      <vt:lpstr>Learning Partner program requirements</vt:lpstr>
      <vt:lpstr>PowerPoint 演示文稿</vt:lpstr>
      <vt:lpstr>Overview</vt:lpstr>
      <vt:lpstr>General Requirements</vt:lpstr>
      <vt:lpstr>Personnel</vt:lpstr>
      <vt:lpstr>Certified Cisco Systems Instructors (CCSI)</vt:lpstr>
      <vt:lpstr>PowerPoint 演示文稿</vt:lpstr>
      <vt:lpstr>Personnel</vt:lpstr>
      <vt:lpstr>Learning Services</vt:lpstr>
      <vt:lpstr>Learning Services</vt:lpstr>
      <vt:lpstr>Mandatory Learning Services Overview</vt:lpstr>
      <vt:lpstr>Elective Learning Services Overview</vt:lpstr>
      <vt:lpstr>Elective Learning Services Overview</vt:lpstr>
      <vt:lpstr>Location and Delivery</vt:lpstr>
      <vt:lpstr>Requirements and Policies</vt:lpstr>
      <vt:lpstr>PowerPoint 演示文稿</vt:lpstr>
      <vt:lpstr>声明：</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the New Cisco PowerPoint Templates</dc:title>
  <dc:creator>Information Technology</dc:creator>
  <cp:lastModifiedBy>Microsoft</cp:lastModifiedBy>
  <cp:revision>64</cp:revision>
  <dcterms:created xsi:type="dcterms:W3CDTF">2014-01-07T15:12:31Z</dcterms:created>
  <dcterms:modified xsi:type="dcterms:W3CDTF">2018-01-05T05:14:06Z</dcterms:modified>
</cp:coreProperties>
</file>